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1"/>
  </p:notesMasterIdLst>
  <p:sldIdLst>
    <p:sldId id="309" r:id="rId2"/>
    <p:sldId id="283" r:id="rId3"/>
    <p:sldId id="260" r:id="rId4"/>
    <p:sldId id="258" r:id="rId5"/>
    <p:sldId id="288" r:id="rId6"/>
    <p:sldId id="289" r:id="rId7"/>
    <p:sldId id="290" r:id="rId8"/>
    <p:sldId id="291" r:id="rId9"/>
    <p:sldId id="284" r:id="rId10"/>
    <p:sldId id="292" r:id="rId11"/>
    <p:sldId id="293" r:id="rId12"/>
    <p:sldId id="294" r:id="rId13"/>
    <p:sldId id="295" r:id="rId14"/>
    <p:sldId id="285" r:id="rId15"/>
    <p:sldId id="296" r:id="rId16"/>
    <p:sldId id="297" r:id="rId17"/>
    <p:sldId id="298" r:id="rId18"/>
    <p:sldId id="299" r:id="rId19"/>
    <p:sldId id="286" r:id="rId20"/>
    <p:sldId id="300" r:id="rId21"/>
    <p:sldId id="301" r:id="rId22"/>
    <p:sldId id="302" r:id="rId23"/>
    <p:sldId id="303" r:id="rId24"/>
    <p:sldId id="287" r:id="rId25"/>
    <p:sldId id="304" r:id="rId26"/>
    <p:sldId id="305" r:id="rId27"/>
    <p:sldId id="306" r:id="rId28"/>
    <p:sldId id="307" r:id="rId29"/>
    <p:sldId id="310"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orient="horz" pos="3861" userDrawn="1">
          <p15:clr>
            <a:srgbClr val="A4A3A4"/>
          </p15:clr>
        </p15:guide>
        <p15:guide id="4" pos="302" userDrawn="1">
          <p15:clr>
            <a:srgbClr val="A4A3A4"/>
          </p15:clr>
        </p15:guide>
        <p15:guide id="5" pos="7378" userDrawn="1">
          <p15:clr>
            <a:srgbClr val="A4A3A4"/>
          </p15:clr>
        </p15:guide>
        <p15:guide id="6" orient="horz" pos="4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DE5"/>
    <a:srgbClr val="4D03DC"/>
    <a:srgbClr val="08AEEA"/>
    <a:srgbClr val="1FDDD8"/>
    <a:srgbClr val="12ABF0"/>
    <a:srgbClr val="F2F3F7"/>
    <a:srgbClr val="4D0DDD"/>
    <a:srgbClr val="2AF598"/>
    <a:srgbClr val="0E2438"/>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88" autoAdjust="0"/>
    <p:restoredTop sz="94660"/>
  </p:normalViewPr>
  <p:slideViewPr>
    <p:cSldViewPr snapToGrid="0" showGuides="1">
      <p:cViewPr varScale="1">
        <p:scale>
          <a:sx n="90" d="100"/>
          <a:sy n="90" d="100"/>
        </p:scale>
        <p:origin x="648" y="78"/>
      </p:cViewPr>
      <p:guideLst>
        <p:guide orient="horz" pos="2183"/>
        <p:guide pos="3840"/>
        <p:guide orient="horz" pos="3861"/>
        <p:guide pos="302"/>
        <p:guide pos="7378"/>
        <p:guide orient="horz" pos="436"/>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gradFill flip="none" rotWithShape="1">
                <a:gsLst>
                  <a:gs pos="0">
                    <a:schemeClr val="bg1"/>
                  </a:gs>
                  <a:gs pos="95000">
                    <a:schemeClr val="bg1">
                      <a:lumMod val="75000"/>
                    </a:schemeClr>
                  </a:gs>
                </a:gsLst>
                <a:lin ang="2700000" scaled="0"/>
                <a:tileRect/>
              </a:gradFill>
              <a:ln w="19050">
                <a:noFill/>
              </a:ln>
              <a:effectLst/>
            </c:spPr>
            <c:extLst xmlns:c16r2="http://schemas.microsoft.com/office/drawing/2015/06/chart">
              <c:ext xmlns:c16="http://schemas.microsoft.com/office/drawing/2014/chart" uri="{C3380CC4-5D6E-409C-BE32-E72D297353CC}">
                <c16:uniqueId val="{00000001-6F03-45C5-9195-DE0497ABD9F4}"/>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2-6F03-45C5-9195-DE0497ABD9F4}"/>
              </c:ext>
            </c:extLst>
          </c:dPt>
          <c:val>
            <c:numRef>
              <c:f>Sheet1!$B$2:$B$3</c:f>
              <c:numCache>
                <c:formatCode>0.00%</c:formatCode>
                <c:ptCount val="2"/>
                <c:pt idx="0" formatCode="0%">
                  <c:v>0.8</c:v>
                </c:pt>
                <c:pt idx="1">
                  <c:v>0.19999999999999996</c:v>
                </c:pt>
              </c:numCache>
            </c:numRef>
          </c:val>
          <c:extLst xmlns:c16r2="http://schemas.microsoft.com/office/drawing/2015/06/chart">
            <c:ext xmlns:c16="http://schemas.microsoft.com/office/drawing/2014/chart" uri="{C3380CC4-5D6E-409C-BE32-E72D297353CC}">
              <c16:uniqueId val="{00000000-6F03-45C5-9195-DE0497ABD9F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Sheet1!$A$2:$A$3</c15:sqref>
                        </c15:formulaRef>
                      </c:ext>
                    </c:extLst>
                    <c:strCache>
                      <c:ptCount val="2"/>
                      <c:pt idx="0">
                        <c:v>占比</c:v>
                      </c:pt>
                      <c:pt idx="1">
                        <c:v>无需改变</c:v>
                      </c:pt>
                    </c:strCache>
                  </c:strRef>
                </c15:cat>
              </c15:filteredCategoryTitle>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rgbClr val="4D03DC"/>
              </a:solidFill>
              <a:ln w="19050">
                <a:noFill/>
              </a:ln>
              <a:effectLst/>
            </c:spPr>
            <c:extLst xmlns:c16r2="http://schemas.microsoft.com/office/drawing/2015/06/chart">
              <c:ext xmlns:c16="http://schemas.microsoft.com/office/drawing/2014/chart" uri="{C3380CC4-5D6E-409C-BE32-E72D297353CC}">
                <c16:uniqueId val="{00000001-6F03-45C5-9195-DE0497ABD9F4}"/>
              </c:ext>
            </c:extLst>
          </c:dPt>
          <c:dPt>
            <c:idx val="1"/>
            <c:bubble3D val="0"/>
            <c:spPr>
              <a:solidFill>
                <a:schemeClr val="bg1">
                  <a:lumMod val="95000"/>
                </a:schemeClr>
              </a:solidFill>
              <a:ln w="19050">
                <a:noFill/>
              </a:ln>
              <a:effectLst/>
            </c:spPr>
            <c:extLst xmlns:c16r2="http://schemas.microsoft.com/office/drawing/2015/06/chart">
              <c:ext xmlns:c16="http://schemas.microsoft.com/office/drawing/2014/chart" uri="{C3380CC4-5D6E-409C-BE32-E72D297353CC}">
                <c16:uniqueId val="{00000002-6F03-45C5-9195-DE0497ABD9F4}"/>
              </c:ext>
            </c:extLst>
          </c:dPt>
          <c:val>
            <c:numRef>
              <c:f>Sheet1!$B$2:$B$3</c:f>
              <c:numCache>
                <c:formatCode>0.00%</c:formatCode>
                <c:ptCount val="2"/>
                <c:pt idx="0" formatCode="0%">
                  <c:v>0.35</c:v>
                </c:pt>
                <c:pt idx="1">
                  <c:v>0.65</c:v>
                </c:pt>
              </c:numCache>
            </c:numRef>
          </c:val>
          <c:extLst xmlns:c16r2="http://schemas.microsoft.com/office/drawing/2015/06/chart">
            <c:ext xmlns:c16="http://schemas.microsoft.com/office/drawing/2014/chart" uri="{C3380CC4-5D6E-409C-BE32-E72D297353CC}">
              <c16:uniqueId val="{00000000-6F03-45C5-9195-DE0497ABD9F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Sheet1!$A$2:$A$3</c15:sqref>
                        </c15:formulaRef>
                      </c:ext>
                    </c:extLst>
                    <c:strCache>
                      <c:ptCount val="2"/>
                      <c:pt idx="0">
                        <c:v>占比</c:v>
                      </c:pt>
                      <c:pt idx="1">
                        <c:v>无需改变</c:v>
                      </c:pt>
                    </c:strCache>
                  </c:strRef>
                </c15:cat>
              </c15:filteredCategoryTitle>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rgbClr val="12ABF0"/>
              </a:solidFill>
              <a:ln w="19050">
                <a:noFill/>
              </a:ln>
              <a:effectLst/>
            </c:spPr>
            <c:extLst xmlns:c16r2="http://schemas.microsoft.com/office/drawing/2015/06/chart">
              <c:ext xmlns:c16="http://schemas.microsoft.com/office/drawing/2014/chart" uri="{C3380CC4-5D6E-409C-BE32-E72D297353CC}">
                <c16:uniqueId val="{00000001-6F03-45C5-9195-DE0497ABD9F4}"/>
              </c:ext>
            </c:extLst>
          </c:dPt>
          <c:dPt>
            <c:idx val="1"/>
            <c:bubble3D val="0"/>
            <c:spPr>
              <a:solidFill>
                <a:schemeClr val="bg1">
                  <a:lumMod val="95000"/>
                </a:schemeClr>
              </a:solidFill>
              <a:ln w="19050">
                <a:noFill/>
              </a:ln>
              <a:effectLst/>
            </c:spPr>
            <c:extLst xmlns:c16r2="http://schemas.microsoft.com/office/drawing/2015/06/chart">
              <c:ext xmlns:c16="http://schemas.microsoft.com/office/drawing/2014/chart" uri="{C3380CC4-5D6E-409C-BE32-E72D297353CC}">
                <c16:uniqueId val="{00000002-6F03-45C5-9195-DE0497ABD9F4}"/>
              </c:ext>
            </c:extLst>
          </c:dPt>
          <c:val>
            <c:numRef>
              <c:f>Sheet1!$B$2:$B$3</c:f>
              <c:numCache>
                <c:formatCode>0.00%</c:formatCode>
                <c:ptCount val="2"/>
                <c:pt idx="0" formatCode="0%">
                  <c:v>0.45</c:v>
                </c:pt>
                <c:pt idx="1">
                  <c:v>0.55000000000000004</c:v>
                </c:pt>
              </c:numCache>
            </c:numRef>
          </c:val>
          <c:extLst xmlns:c16r2="http://schemas.microsoft.com/office/drawing/2015/06/chart">
            <c:ext xmlns:c16="http://schemas.microsoft.com/office/drawing/2014/chart" uri="{C3380CC4-5D6E-409C-BE32-E72D297353CC}">
              <c16:uniqueId val="{00000000-6F03-45C5-9195-DE0497ABD9F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Sheet1!$A$2:$A$3</c15:sqref>
                        </c15:formulaRef>
                      </c:ext>
                    </c:extLst>
                    <c:strCache>
                      <c:ptCount val="2"/>
                      <c:pt idx="0">
                        <c:v>占比</c:v>
                      </c:pt>
                      <c:pt idx="1">
                        <c:v>无需改变</c:v>
                      </c:pt>
                    </c:strCache>
                  </c:strRef>
                </c15:cat>
              </c15:filteredCategoryTitle>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65286B-372C-4B08-A379-ED4791C31BAE}"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24452C-976B-4C1C-A6F6-D8312DB6A3EB}" type="slidenum">
              <a:rPr lang="zh-CN" altLang="en-US" smtClean="0"/>
              <a:t>‹#›</a:t>
            </a:fld>
            <a:endParaRPr lang="zh-CN" altLang="en-US"/>
          </a:p>
        </p:txBody>
      </p:sp>
    </p:spTree>
    <p:extLst>
      <p:ext uri="{BB962C8B-B14F-4D97-AF65-F5344CB8AC3E}">
        <p14:creationId xmlns:p14="http://schemas.microsoft.com/office/powerpoint/2010/main" val="173973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FEF506-2F8B-40FF-AFBC-0FA9381C133A}" type="slidenum">
              <a:rPr lang="zh-CN" altLang="en-US" smtClean="0"/>
              <a:t>1</a:t>
            </a:fld>
            <a:endParaRPr lang="zh-CN" altLang="en-US"/>
          </a:p>
        </p:txBody>
      </p:sp>
    </p:spTree>
    <p:extLst>
      <p:ext uri="{BB962C8B-B14F-4D97-AF65-F5344CB8AC3E}">
        <p14:creationId xmlns:p14="http://schemas.microsoft.com/office/powerpoint/2010/main" val="4051509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0FEBF7-5C2F-40CF-BFA0-E8069B5DAFF0}" type="slidenum">
              <a:rPr lang="zh-CN" altLang="en-US" smtClean="0"/>
              <a:t>2</a:t>
            </a:fld>
            <a:endParaRPr lang="zh-CN" altLang="en-US"/>
          </a:p>
        </p:txBody>
      </p:sp>
    </p:spTree>
    <p:extLst>
      <p:ext uri="{BB962C8B-B14F-4D97-AF65-F5344CB8AC3E}">
        <p14:creationId xmlns:p14="http://schemas.microsoft.com/office/powerpoint/2010/main" val="3299138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3</a:t>
            </a:fld>
            <a:endParaRPr lang="zh-CN" altLang="en-US"/>
          </a:p>
        </p:txBody>
      </p:sp>
    </p:spTree>
    <p:extLst>
      <p:ext uri="{BB962C8B-B14F-4D97-AF65-F5344CB8AC3E}">
        <p14:creationId xmlns:p14="http://schemas.microsoft.com/office/powerpoint/2010/main" val="3177306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4</a:t>
            </a:fld>
            <a:endParaRPr lang="zh-CN" altLang="en-US"/>
          </a:p>
        </p:txBody>
      </p:sp>
    </p:spTree>
    <p:extLst>
      <p:ext uri="{BB962C8B-B14F-4D97-AF65-F5344CB8AC3E}">
        <p14:creationId xmlns:p14="http://schemas.microsoft.com/office/powerpoint/2010/main" val="1893228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5</a:t>
            </a:fld>
            <a:endParaRPr lang="zh-CN" altLang="en-US"/>
          </a:p>
        </p:txBody>
      </p:sp>
    </p:spTree>
    <p:extLst>
      <p:ext uri="{BB962C8B-B14F-4D97-AF65-F5344CB8AC3E}">
        <p14:creationId xmlns:p14="http://schemas.microsoft.com/office/powerpoint/2010/main" val="522428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6</a:t>
            </a:fld>
            <a:endParaRPr lang="zh-CN" altLang="en-US"/>
          </a:p>
        </p:txBody>
      </p:sp>
    </p:spTree>
    <p:extLst>
      <p:ext uri="{BB962C8B-B14F-4D97-AF65-F5344CB8AC3E}">
        <p14:creationId xmlns:p14="http://schemas.microsoft.com/office/powerpoint/2010/main" val="587418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7</a:t>
            </a:fld>
            <a:endParaRPr lang="zh-CN" altLang="en-US"/>
          </a:p>
        </p:txBody>
      </p:sp>
    </p:spTree>
    <p:extLst>
      <p:ext uri="{BB962C8B-B14F-4D97-AF65-F5344CB8AC3E}">
        <p14:creationId xmlns:p14="http://schemas.microsoft.com/office/powerpoint/2010/main" val="1568342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8</a:t>
            </a:fld>
            <a:endParaRPr lang="zh-CN" altLang="en-US"/>
          </a:p>
        </p:txBody>
      </p:sp>
    </p:spTree>
    <p:extLst>
      <p:ext uri="{BB962C8B-B14F-4D97-AF65-F5344CB8AC3E}">
        <p14:creationId xmlns:p14="http://schemas.microsoft.com/office/powerpoint/2010/main" val="3198171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9</a:t>
            </a:fld>
            <a:endParaRPr lang="zh-CN" altLang="en-US"/>
          </a:p>
        </p:txBody>
      </p:sp>
    </p:spTree>
    <p:extLst>
      <p:ext uri="{BB962C8B-B14F-4D97-AF65-F5344CB8AC3E}">
        <p14:creationId xmlns:p14="http://schemas.microsoft.com/office/powerpoint/2010/main" val="2868794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10</a:t>
            </a:fld>
            <a:endParaRPr lang="zh-CN" altLang="en-US"/>
          </a:p>
        </p:txBody>
      </p:sp>
    </p:spTree>
    <p:extLst>
      <p:ext uri="{BB962C8B-B14F-4D97-AF65-F5344CB8AC3E}">
        <p14:creationId xmlns:p14="http://schemas.microsoft.com/office/powerpoint/2010/main" val="3271298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11</a:t>
            </a:fld>
            <a:endParaRPr lang="zh-CN" altLang="en-US"/>
          </a:p>
        </p:txBody>
      </p:sp>
    </p:spTree>
    <p:extLst>
      <p:ext uri="{BB962C8B-B14F-4D97-AF65-F5344CB8AC3E}">
        <p14:creationId xmlns:p14="http://schemas.microsoft.com/office/powerpoint/2010/main" val="3124058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12</a:t>
            </a:fld>
            <a:endParaRPr lang="zh-CN" altLang="en-US"/>
          </a:p>
        </p:txBody>
      </p:sp>
    </p:spTree>
    <p:extLst>
      <p:ext uri="{BB962C8B-B14F-4D97-AF65-F5344CB8AC3E}">
        <p14:creationId xmlns:p14="http://schemas.microsoft.com/office/powerpoint/2010/main" val="2685121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13</a:t>
            </a:fld>
            <a:endParaRPr lang="zh-CN" altLang="en-US"/>
          </a:p>
        </p:txBody>
      </p:sp>
    </p:spTree>
    <p:extLst>
      <p:ext uri="{BB962C8B-B14F-4D97-AF65-F5344CB8AC3E}">
        <p14:creationId xmlns:p14="http://schemas.microsoft.com/office/powerpoint/2010/main" val="3229678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14</a:t>
            </a:fld>
            <a:endParaRPr lang="zh-CN" altLang="en-US"/>
          </a:p>
        </p:txBody>
      </p:sp>
    </p:spTree>
    <p:extLst>
      <p:ext uri="{BB962C8B-B14F-4D97-AF65-F5344CB8AC3E}">
        <p14:creationId xmlns:p14="http://schemas.microsoft.com/office/powerpoint/2010/main" val="2809584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15</a:t>
            </a:fld>
            <a:endParaRPr lang="zh-CN" altLang="en-US"/>
          </a:p>
        </p:txBody>
      </p:sp>
    </p:spTree>
    <p:extLst>
      <p:ext uri="{BB962C8B-B14F-4D97-AF65-F5344CB8AC3E}">
        <p14:creationId xmlns:p14="http://schemas.microsoft.com/office/powerpoint/2010/main" val="4228591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16</a:t>
            </a:fld>
            <a:endParaRPr lang="zh-CN" altLang="en-US"/>
          </a:p>
        </p:txBody>
      </p:sp>
    </p:spTree>
    <p:extLst>
      <p:ext uri="{BB962C8B-B14F-4D97-AF65-F5344CB8AC3E}">
        <p14:creationId xmlns:p14="http://schemas.microsoft.com/office/powerpoint/2010/main" val="503952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17</a:t>
            </a:fld>
            <a:endParaRPr lang="zh-CN" altLang="en-US"/>
          </a:p>
        </p:txBody>
      </p:sp>
    </p:spTree>
    <p:extLst>
      <p:ext uri="{BB962C8B-B14F-4D97-AF65-F5344CB8AC3E}">
        <p14:creationId xmlns:p14="http://schemas.microsoft.com/office/powerpoint/2010/main" val="2605432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18</a:t>
            </a:fld>
            <a:endParaRPr lang="zh-CN" altLang="en-US"/>
          </a:p>
        </p:txBody>
      </p:sp>
    </p:spTree>
    <p:extLst>
      <p:ext uri="{BB962C8B-B14F-4D97-AF65-F5344CB8AC3E}">
        <p14:creationId xmlns:p14="http://schemas.microsoft.com/office/powerpoint/2010/main" val="3046821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19</a:t>
            </a:fld>
            <a:endParaRPr lang="zh-CN" altLang="en-US"/>
          </a:p>
        </p:txBody>
      </p:sp>
    </p:spTree>
    <p:extLst>
      <p:ext uri="{BB962C8B-B14F-4D97-AF65-F5344CB8AC3E}">
        <p14:creationId xmlns:p14="http://schemas.microsoft.com/office/powerpoint/2010/main" val="1180132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20</a:t>
            </a:fld>
            <a:endParaRPr lang="zh-CN" altLang="en-US"/>
          </a:p>
        </p:txBody>
      </p:sp>
    </p:spTree>
    <p:extLst>
      <p:ext uri="{BB962C8B-B14F-4D97-AF65-F5344CB8AC3E}">
        <p14:creationId xmlns:p14="http://schemas.microsoft.com/office/powerpoint/2010/main" val="865029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21</a:t>
            </a:fld>
            <a:endParaRPr lang="zh-CN" altLang="en-US"/>
          </a:p>
        </p:txBody>
      </p:sp>
    </p:spTree>
    <p:extLst>
      <p:ext uri="{BB962C8B-B14F-4D97-AF65-F5344CB8AC3E}">
        <p14:creationId xmlns:p14="http://schemas.microsoft.com/office/powerpoint/2010/main" val="3440178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22</a:t>
            </a:fld>
            <a:endParaRPr lang="zh-CN" altLang="en-US"/>
          </a:p>
        </p:txBody>
      </p:sp>
    </p:spTree>
    <p:extLst>
      <p:ext uri="{BB962C8B-B14F-4D97-AF65-F5344CB8AC3E}">
        <p14:creationId xmlns:p14="http://schemas.microsoft.com/office/powerpoint/2010/main" val="1831357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23</a:t>
            </a:fld>
            <a:endParaRPr lang="zh-CN" altLang="en-US"/>
          </a:p>
        </p:txBody>
      </p:sp>
    </p:spTree>
    <p:extLst>
      <p:ext uri="{BB962C8B-B14F-4D97-AF65-F5344CB8AC3E}">
        <p14:creationId xmlns:p14="http://schemas.microsoft.com/office/powerpoint/2010/main" val="3775175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24</a:t>
            </a:fld>
            <a:endParaRPr lang="zh-CN" altLang="en-US"/>
          </a:p>
        </p:txBody>
      </p:sp>
    </p:spTree>
    <p:extLst>
      <p:ext uri="{BB962C8B-B14F-4D97-AF65-F5344CB8AC3E}">
        <p14:creationId xmlns:p14="http://schemas.microsoft.com/office/powerpoint/2010/main" val="2326148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25</a:t>
            </a:fld>
            <a:endParaRPr lang="zh-CN" altLang="en-US"/>
          </a:p>
        </p:txBody>
      </p:sp>
    </p:spTree>
    <p:extLst>
      <p:ext uri="{BB962C8B-B14F-4D97-AF65-F5344CB8AC3E}">
        <p14:creationId xmlns:p14="http://schemas.microsoft.com/office/powerpoint/2010/main" val="3430886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26</a:t>
            </a:fld>
            <a:endParaRPr lang="zh-CN" altLang="en-US"/>
          </a:p>
        </p:txBody>
      </p:sp>
    </p:spTree>
    <p:extLst>
      <p:ext uri="{BB962C8B-B14F-4D97-AF65-F5344CB8AC3E}">
        <p14:creationId xmlns:p14="http://schemas.microsoft.com/office/powerpoint/2010/main" val="2229024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27</a:t>
            </a:fld>
            <a:endParaRPr lang="zh-CN" altLang="en-US"/>
          </a:p>
        </p:txBody>
      </p:sp>
    </p:spTree>
    <p:extLst>
      <p:ext uri="{BB962C8B-B14F-4D97-AF65-F5344CB8AC3E}">
        <p14:creationId xmlns:p14="http://schemas.microsoft.com/office/powerpoint/2010/main" val="1147936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4452C-976B-4C1C-A6F6-D8312DB6A3EB}" type="slidenum">
              <a:rPr lang="zh-CN" altLang="en-US" smtClean="0"/>
              <a:t>28</a:t>
            </a:fld>
            <a:endParaRPr lang="zh-CN" altLang="en-US"/>
          </a:p>
        </p:txBody>
      </p:sp>
    </p:spTree>
    <p:extLst>
      <p:ext uri="{BB962C8B-B14F-4D97-AF65-F5344CB8AC3E}">
        <p14:creationId xmlns:p14="http://schemas.microsoft.com/office/powerpoint/2010/main" val="2211768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FEF506-2F8B-40FF-AFBC-0FA9381C133A}" type="slidenum">
              <a:rPr lang="zh-CN" altLang="en-US" smtClean="0"/>
              <a:t>29</a:t>
            </a:fld>
            <a:endParaRPr lang="zh-CN" altLang="en-US"/>
          </a:p>
        </p:txBody>
      </p:sp>
    </p:spTree>
    <p:extLst>
      <p:ext uri="{BB962C8B-B14F-4D97-AF65-F5344CB8AC3E}">
        <p14:creationId xmlns:p14="http://schemas.microsoft.com/office/powerpoint/2010/main" val="1071188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474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extLst mod="1">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581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301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extLst mod="1">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469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par>
    </p:tnLst>
  </p:timing>
  <p:extLst mod="1">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711460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507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xmlns="" id="{16623A6C-0E96-41BC-BBFF-CCFFF19F50AC}"/>
              </a:ext>
            </a:extLst>
          </p:cNvPr>
          <p:cNvSpPr>
            <a:spLocks noGrp="1"/>
          </p:cNvSpPr>
          <p:nvPr>
            <p:ph type="pic" sz="quarter" idx="10"/>
          </p:nvPr>
        </p:nvSpPr>
        <p:spPr>
          <a:xfrm>
            <a:off x="1059542" y="2641600"/>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p:spPr>
        <p:txBody>
          <a:bodyPr wrap="square">
            <a:noAutofit/>
          </a:bodyPr>
          <a:lstStyle/>
          <a:p>
            <a:endParaRPr lang="zh-CN" altLang="en-US" dirty="0"/>
          </a:p>
        </p:txBody>
      </p:sp>
      <p:sp>
        <p:nvSpPr>
          <p:cNvPr id="14" name="图片占位符 13">
            <a:extLst>
              <a:ext uri="{FF2B5EF4-FFF2-40B4-BE49-F238E27FC236}">
                <a16:creationId xmlns:a16="http://schemas.microsoft.com/office/drawing/2014/main" xmlns="" id="{CFD24D21-7BEF-40EF-BA86-02177F977CCE}"/>
              </a:ext>
            </a:extLst>
          </p:cNvPr>
          <p:cNvSpPr>
            <a:spLocks noGrp="1"/>
          </p:cNvSpPr>
          <p:nvPr>
            <p:ph type="pic" sz="quarter" idx="11"/>
          </p:nvPr>
        </p:nvSpPr>
        <p:spPr>
          <a:xfrm>
            <a:off x="3686628" y="3045279"/>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p:spPr>
        <p:txBody>
          <a:bodyPr wrap="square">
            <a:noAutofit/>
          </a:bodyPr>
          <a:lstStyle/>
          <a:p>
            <a:endParaRPr lang="zh-CN" altLang="en-US"/>
          </a:p>
        </p:txBody>
      </p:sp>
      <p:sp>
        <p:nvSpPr>
          <p:cNvPr id="17" name="图片占位符 16">
            <a:extLst>
              <a:ext uri="{FF2B5EF4-FFF2-40B4-BE49-F238E27FC236}">
                <a16:creationId xmlns:a16="http://schemas.microsoft.com/office/drawing/2014/main" xmlns="" id="{9BE0A578-9878-4CFD-9407-D00A98624952}"/>
              </a:ext>
            </a:extLst>
          </p:cNvPr>
          <p:cNvSpPr>
            <a:spLocks noGrp="1"/>
          </p:cNvSpPr>
          <p:nvPr>
            <p:ph type="pic" sz="quarter" idx="12"/>
          </p:nvPr>
        </p:nvSpPr>
        <p:spPr>
          <a:xfrm>
            <a:off x="6313715" y="2641601"/>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p:spPr>
        <p:txBody>
          <a:bodyPr wrap="square">
            <a:noAutofit/>
          </a:bodyPr>
          <a:lstStyle/>
          <a:p>
            <a:endParaRPr lang="zh-CN" altLang="en-US"/>
          </a:p>
        </p:txBody>
      </p:sp>
      <p:sp>
        <p:nvSpPr>
          <p:cNvPr id="20" name="图片占位符 19">
            <a:extLst>
              <a:ext uri="{FF2B5EF4-FFF2-40B4-BE49-F238E27FC236}">
                <a16:creationId xmlns:a16="http://schemas.microsoft.com/office/drawing/2014/main" xmlns="" id="{4B69921C-0CC2-4A76-A828-D9C9D60EDD1A}"/>
              </a:ext>
            </a:extLst>
          </p:cNvPr>
          <p:cNvSpPr>
            <a:spLocks noGrp="1"/>
          </p:cNvSpPr>
          <p:nvPr>
            <p:ph type="pic" sz="quarter" idx="13"/>
          </p:nvPr>
        </p:nvSpPr>
        <p:spPr>
          <a:xfrm>
            <a:off x="8940800" y="3045279"/>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45302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9601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521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168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2436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9F38257-5F6E-4AF7-8DAA-9C5D11D0B54E}"/>
              </a:ext>
            </a:extLst>
          </p:cNvPr>
          <p:cNvSpPr/>
          <p:nvPr userDrawn="1"/>
        </p:nvSpPr>
        <p:spPr>
          <a:xfrm>
            <a:off x="857794" y="359359"/>
            <a:ext cx="10476411" cy="4339650"/>
          </a:xfrm>
          <a:prstGeom prst="rect">
            <a:avLst/>
          </a:prstGeom>
          <a:solidFill>
            <a:srgbClr val="F2F3F7"/>
          </a:solidFill>
        </p:spPr>
        <p:txBody>
          <a:bodyPr wrap="square">
            <a:spAutoFit/>
          </a:bodyPr>
          <a:lstStyle/>
          <a:p>
            <a:pPr algn="ctr">
              <a:lnSpc>
                <a:spcPct val="150000"/>
              </a:lnSpc>
            </a:pPr>
            <a:r>
              <a:rPr lang="zh-CN" altLang="en-US" sz="4000" b="1" dirty="0">
                <a:solidFill>
                  <a:srgbClr val="F2F3F7"/>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dirty="0">
              <a:solidFill>
                <a:srgbClr val="F2F3F7"/>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rgbClr val="F2F3F7"/>
                </a:solidFill>
                <a:latin typeface="微软雅黑" panose="020B0503020204020204" pitchFamily="34" charset="-122"/>
                <a:ea typeface="微软雅黑" panose="020B0503020204020204" pitchFamily="34" charset="-122"/>
              </a:rPr>
              <a:t>感谢您下载觅知网平台上提供的</a:t>
            </a:r>
            <a:r>
              <a:rPr lang="en-US" altLang="zh-CN" dirty="0">
                <a:solidFill>
                  <a:srgbClr val="F2F3F7"/>
                </a:solidFill>
                <a:latin typeface="微软雅黑" panose="020B0503020204020204" pitchFamily="34" charset="-122"/>
                <a:ea typeface="微软雅黑" panose="020B0503020204020204" pitchFamily="34" charset="-122"/>
              </a:rPr>
              <a:t>PPT</a:t>
            </a:r>
            <a:r>
              <a:rPr lang="zh-CN" altLang="en-US" dirty="0">
                <a:solidFill>
                  <a:srgbClr val="F2F3F7"/>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dirty="0">
              <a:solidFill>
                <a:srgbClr val="F2F3F7"/>
              </a:solidFill>
              <a:latin typeface="微软雅黑" panose="020B0503020204020204" pitchFamily="34" charset="-122"/>
              <a:ea typeface="微软雅黑" panose="020B0503020204020204" pitchFamily="34" charset="-122"/>
            </a:endParaRPr>
          </a:p>
          <a:p>
            <a:pPr algn="just">
              <a:lnSpc>
                <a:spcPct val="150000"/>
              </a:lnSpc>
            </a:pPr>
            <a:endParaRPr lang="zh-CN" altLang="en-US" dirty="0">
              <a:solidFill>
                <a:srgbClr val="F2F3F7"/>
              </a:solidFill>
              <a:latin typeface="微软雅黑" panose="020B0503020204020204" pitchFamily="34" charset="-122"/>
              <a:ea typeface="微软雅黑" panose="020B0503020204020204" pitchFamily="34" charset="-122"/>
            </a:endParaRPr>
          </a:p>
          <a:p>
            <a:pPr algn="just">
              <a:lnSpc>
                <a:spcPct val="150000"/>
              </a:lnSpc>
            </a:pPr>
            <a:r>
              <a:rPr lang="en-US" altLang="zh-CN" dirty="0">
                <a:solidFill>
                  <a:srgbClr val="F2F3F7"/>
                </a:solidFill>
                <a:latin typeface="微软雅黑" panose="020B0503020204020204" pitchFamily="34" charset="-122"/>
                <a:ea typeface="微软雅黑" panose="020B0503020204020204" pitchFamily="34" charset="-122"/>
              </a:rPr>
              <a:t>1.</a:t>
            </a:r>
            <a:r>
              <a:rPr lang="zh-CN" altLang="en-US" dirty="0">
                <a:solidFill>
                  <a:srgbClr val="F2F3F7"/>
                </a:solidFill>
                <a:latin typeface="微软雅黑" panose="020B0503020204020204" pitchFamily="34" charset="-122"/>
                <a:ea typeface="微软雅黑" panose="020B0503020204020204" pitchFamily="34" charset="-122"/>
              </a:rPr>
              <a:t>在觅知网出售的</a:t>
            </a:r>
            <a:r>
              <a:rPr lang="en-US" altLang="zh-CN" dirty="0">
                <a:solidFill>
                  <a:srgbClr val="F2F3F7"/>
                </a:solidFill>
                <a:latin typeface="微软雅黑" panose="020B0503020204020204" pitchFamily="34" charset="-122"/>
                <a:ea typeface="微软雅黑" panose="020B0503020204020204" pitchFamily="34" charset="-122"/>
              </a:rPr>
              <a:t>PPT</a:t>
            </a:r>
            <a:r>
              <a:rPr lang="zh-CN" altLang="en-US" dirty="0">
                <a:solidFill>
                  <a:srgbClr val="F2F3F7"/>
                </a:solidFill>
                <a:latin typeface="微软雅黑" panose="020B0503020204020204" pitchFamily="34" charset="-122"/>
                <a:ea typeface="微软雅黑" panose="020B0503020204020204" pitchFamily="34" charset="-122"/>
              </a:rPr>
              <a:t>模板是免版税类（</a:t>
            </a:r>
            <a:r>
              <a:rPr lang="en-US" altLang="zh-CN" dirty="0">
                <a:solidFill>
                  <a:srgbClr val="F2F3F7"/>
                </a:solidFill>
                <a:latin typeface="微软雅黑" panose="020B0503020204020204" pitchFamily="34" charset="-122"/>
                <a:ea typeface="微软雅黑" panose="020B0503020204020204" pitchFamily="34" charset="-122"/>
              </a:rPr>
              <a:t>RF</a:t>
            </a:r>
            <a:r>
              <a:rPr lang="zh-CN" altLang="en-US" dirty="0">
                <a:solidFill>
                  <a:srgbClr val="F2F3F7"/>
                </a:solidFill>
                <a:latin typeface="微软雅黑" panose="020B0503020204020204" pitchFamily="34" charset="-122"/>
                <a:ea typeface="微软雅黑" panose="020B0503020204020204" pitchFamily="34" charset="-122"/>
              </a:rPr>
              <a:t>：</a:t>
            </a:r>
            <a:r>
              <a:rPr lang="en-US" altLang="zh-CN" dirty="0">
                <a:solidFill>
                  <a:srgbClr val="F2F3F7"/>
                </a:solidFill>
                <a:latin typeface="微软雅黑" panose="020B0503020204020204" pitchFamily="34" charset="-122"/>
                <a:ea typeface="微软雅黑" panose="020B0503020204020204" pitchFamily="34" charset="-122"/>
              </a:rPr>
              <a:t>Royalty-Free</a:t>
            </a:r>
            <a:r>
              <a:rPr lang="zh-CN" altLang="en-US" dirty="0">
                <a:solidFill>
                  <a:srgbClr val="F2F3F7"/>
                </a:solidFill>
                <a:latin typeface="微软雅黑" panose="020B0503020204020204" pitchFamily="34" charset="-122"/>
                <a:ea typeface="微软雅黑" panose="020B0503020204020204" pitchFamily="34" charset="-122"/>
              </a:rPr>
              <a:t>）正版受</a:t>
            </a:r>
            <a:r>
              <a:rPr lang="en-US" altLang="zh-CN" dirty="0">
                <a:solidFill>
                  <a:srgbClr val="F2F3F7"/>
                </a:solidFill>
                <a:latin typeface="微软雅黑" panose="020B0503020204020204" pitchFamily="34" charset="-122"/>
                <a:ea typeface="微软雅黑" panose="020B0503020204020204" pitchFamily="34" charset="-122"/>
              </a:rPr>
              <a:t>《</a:t>
            </a:r>
            <a:r>
              <a:rPr lang="zh-CN" altLang="en-US" dirty="0">
                <a:solidFill>
                  <a:srgbClr val="F2F3F7"/>
                </a:solidFill>
                <a:latin typeface="微软雅黑" panose="020B0503020204020204" pitchFamily="34" charset="-122"/>
                <a:ea typeface="微软雅黑" panose="020B0503020204020204" pitchFamily="34" charset="-122"/>
              </a:rPr>
              <a:t>中国人民共和国著作法</a:t>
            </a:r>
            <a:r>
              <a:rPr lang="en-US" altLang="zh-CN" dirty="0">
                <a:solidFill>
                  <a:srgbClr val="F2F3F7"/>
                </a:solidFill>
                <a:latin typeface="微软雅黑" panose="020B0503020204020204" pitchFamily="34" charset="-122"/>
                <a:ea typeface="微软雅黑" panose="020B0503020204020204" pitchFamily="34" charset="-122"/>
              </a:rPr>
              <a:t>》</a:t>
            </a:r>
            <a:r>
              <a:rPr lang="zh-CN" altLang="en-US" dirty="0">
                <a:solidFill>
                  <a:srgbClr val="F2F3F7"/>
                </a:solidFill>
                <a:latin typeface="微软雅黑" panose="020B0503020204020204" pitchFamily="34" charset="-122"/>
                <a:ea typeface="微软雅黑" panose="020B0503020204020204" pitchFamily="34" charset="-122"/>
              </a:rPr>
              <a:t>和</a:t>
            </a:r>
            <a:r>
              <a:rPr lang="en-US" altLang="zh-CN" dirty="0">
                <a:solidFill>
                  <a:srgbClr val="F2F3F7"/>
                </a:solidFill>
                <a:latin typeface="微软雅黑" panose="020B0503020204020204" pitchFamily="34" charset="-122"/>
                <a:ea typeface="微软雅黑" panose="020B0503020204020204" pitchFamily="34" charset="-122"/>
              </a:rPr>
              <a:t>《</a:t>
            </a:r>
            <a:r>
              <a:rPr lang="zh-CN" altLang="en-US" dirty="0">
                <a:solidFill>
                  <a:srgbClr val="F2F3F7"/>
                </a:solidFill>
                <a:latin typeface="微软雅黑" panose="020B0503020204020204" pitchFamily="34" charset="-122"/>
                <a:ea typeface="微软雅黑" panose="020B0503020204020204" pitchFamily="34" charset="-122"/>
              </a:rPr>
              <a:t>世界版权公约</a:t>
            </a:r>
            <a:r>
              <a:rPr lang="en-US" altLang="zh-CN" dirty="0">
                <a:solidFill>
                  <a:srgbClr val="F2F3F7"/>
                </a:solidFill>
                <a:latin typeface="微软雅黑" panose="020B0503020204020204" pitchFamily="34" charset="-122"/>
                <a:ea typeface="微软雅黑" panose="020B0503020204020204" pitchFamily="34" charset="-122"/>
              </a:rPr>
              <a:t>》</a:t>
            </a:r>
            <a:r>
              <a:rPr lang="zh-CN" altLang="en-US" dirty="0">
                <a:solidFill>
                  <a:srgbClr val="F2F3F7"/>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dirty="0">
                <a:solidFill>
                  <a:srgbClr val="F2F3F7"/>
                </a:solidFill>
                <a:latin typeface="微软雅黑" panose="020B0503020204020204" pitchFamily="34" charset="-122"/>
                <a:ea typeface="微软雅黑" panose="020B0503020204020204" pitchFamily="34" charset="-122"/>
              </a:rPr>
              <a:t>PPT</a:t>
            </a:r>
            <a:r>
              <a:rPr lang="zh-CN" altLang="en-US" dirty="0">
                <a:solidFill>
                  <a:srgbClr val="F2F3F7"/>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dirty="0">
                <a:solidFill>
                  <a:srgbClr val="F2F3F7"/>
                </a:solidFill>
                <a:latin typeface="微软雅黑" panose="020B0503020204020204" pitchFamily="34" charset="-122"/>
                <a:ea typeface="微软雅黑" panose="020B0503020204020204" pitchFamily="34" charset="-122"/>
              </a:rPr>
              <a:t>2.</a:t>
            </a:r>
            <a:r>
              <a:rPr lang="zh-CN" altLang="en-US" dirty="0">
                <a:solidFill>
                  <a:srgbClr val="F2F3F7"/>
                </a:solidFill>
                <a:latin typeface="微软雅黑" panose="020B0503020204020204" pitchFamily="34" charset="-122"/>
                <a:ea typeface="微软雅黑" panose="020B0503020204020204" pitchFamily="34" charset="-122"/>
              </a:rPr>
              <a:t>不得将觅知网的</a:t>
            </a:r>
            <a:r>
              <a:rPr lang="en-US" altLang="zh-CN" dirty="0">
                <a:solidFill>
                  <a:srgbClr val="F2F3F7"/>
                </a:solidFill>
                <a:latin typeface="微软雅黑" panose="020B0503020204020204" pitchFamily="34" charset="-122"/>
                <a:ea typeface="微软雅黑" panose="020B0503020204020204" pitchFamily="34" charset="-122"/>
              </a:rPr>
              <a:t>PPT</a:t>
            </a:r>
            <a:r>
              <a:rPr lang="zh-CN" altLang="en-US" dirty="0">
                <a:solidFill>
                  <a:srgbClr val="F2F3F7"/>
                </a:solidFill>
                <a:latin typeface="微软雅黑" panose="020B0503020204020204" pitchFamily="34" charset="-122"/>
                <a:ea typeface="微软雅黑" panose="020B0503020204020204" pitchFamily="34" charset="-122"/>
              </a:rPr>
              <a:t>模板、</a:t>
            </a:r>
            <a:r>
              <a:rPr lang="en-US" altLang="zh-CN" dirty="0">
                <a:solidFill>
                  <a:srgbClr val="F2F3F7"/>
                </a:solidFill>
                <a:latin typeface="微软雅黑" panose="020B0503020204020204" pitchFamily="34" charset="-122"/>
                <a:ea typeface="微软雅黑" panose="020B0503020204020204" pitchFamily="34" charset="-122"/>
              </a:rPr>
              <a:t>PPT</a:t>
            </a:r>
            <a:r>
              <a:rPr lang="zh-CN" altLang="en-US" dirty="0">
                <a:solidFill>
                  <a:srgbClr val="F2F3F7"/>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1697227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3F7"/>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2037B30-8442-4C65-BD9F-6A8EFB3C85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4794BED-C330-4CE7-89F6-BE59B9FE8F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00C0E03-67AE-4F5D-B3CA-C4CAEBEEEB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BC27E-9D0A-4225-AE07-DEAEB13AEBDD}"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155F36D8-3086-4992-A752-6280D68D0E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C4D57AF2-20D2-45CB-97E6-1AE0E8938F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089A8-2D3D-446F-819F-462166AD9F15}" type="slidenum">
              <a:rPr lang="zh-CN" altLang="en-US" smtClean="0"/>
              <a:t>‹#›</a:t>
            </a:fld>
            <a:endParaRPr lang="zh-CN" altLang="en-US"/>
          </a:p>
        </p:txBody>
      </p:sp>
    </p:spTree>
    <p:extLst>
      <p:ext uri="{BB962C8B-B14F-4D97-AF65-F5344CB8AC3E}">
        <p14:creationId xmlns:p14="http://schemas.microsoft.com/office/powerpoint/2010/main" val="1547938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2.xml"/><Relationship Id="rId5" Type="http://schemas.openxmlformats.org/officeDocument/2006/relationships/audio" Target="../media/media1.mp3"/><Relationship Id="rId10" Type="http://schemas.openxmlformats.org/officeDocument/2006/relationships/image" Target="../media/image3.png"/><Relationship Id="rId4" Type="http://schemas.microsoft.com/office/2007/relationships/media" Target="../media/media1.mp3"/><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jpeg"/><Relationship Id="rId7"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 Id="rId9" Type="http://schemas.microsoft.com/office/2007/relationships/hdphoto" Target="../media/hdphoto4.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22.png"/><Relationship Id="rId4" Type="http://schemas.openxmlformats.org/officeDocument/2006/relationships/image" Target="../media/image7.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2.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jpeg"/><Relationship Id="rId5" Type="http://schemas.openxmlformats.org/officeDocument/2006/relationships/notesSlide" Target="../notesSlides/notesSlide29.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192000" cy="6833201"/>
          </a:xfrm>
          <a:prstGeom prst="rect">
            <a:avLst/>
          </a:prstGeom>
          <a:gradFill>
            <a:gsLst>
              <a:gs pos="0">
                <a:srgbClr val="12ABF0"/>
              </a:gs>
              <a:gs pos="65000">
                <a:srgbClr val="4D03DC"/>
              </a:gs>
              <a:gs pos="100000">
                <a:srgbClr val="2C4DE5"/>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4452" y="0"/>
            <a:ext cx="12192000" cy="6857999"/>
          </a:xfrm>
          <a:prstGeom prst="rect">
            <a:avLst/>
          </a:prstGeom>
          <a:gradFill flip="none" rotWithShape="1">
            <a:gsLst>
              <a:gs pos="89000">
                <a:srgbClr val="732A88"/>
              </a:gs>
              <a:gs pos="38000">
                <a:srgbClr val="4D03DC"/>
              </a:gs>
              <a:gs pos="0">
                <a:srgbClr val="12ABF0"/>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a:extLst>
              <a:ext uri="{FF2B5EF4-FFF2-40B4-BE49-F238E27FC236}">
                <a16:creationId xmlns:a16="http://schemas.microsoft.com/office/drawing/2014/main" xmlns="" id="{8D4C06BA-98AF-4C3B-AE8D-0E307EB044A4}"/>
              </a:ext>
            </a:extLst>
          </p:cNvPr>
          <p:cNvSpPr/>
          <p:nvPr/>
        </p:nvSpPr>
        <p:spPr>
          <a:xfrm>
            <a:off x="461297" y="316729"/>
            <a:ext cx="11269409" cy="6224545"/>
          </a:xfrm>
          <a:prstGeom prst="rect">
            <a:avLst/>
          </a:prstGeom>
          <a:solidFill>
            <a:srgbClr val="F2F3F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 name="椭圆 7"/>
          <p:cNvSpPr/>
          <p:nvPr/>
        </p:nvSpPr>
        <p:spPr>
          <a:xfrm rot="770019">
            <a:off x="3868112" y="-621333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881026">
            <a:off x="4100723" y="-615637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992032">
            <a:off x="4331373" y="-609193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03039">
            <a:off x="4559822" y="-602008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214046">
            <a:off x="4785833" y="-594090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325052">
            <a:off x="5009170" y="-585445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436059">
            <a:off x="5229598" y="-576084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547065">
            <a:off x="5446890" y="-566017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658072">
            <a:off x="5660819" y="-555253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769079">
            <a:off x="5871161" y="-543804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1880085">
            <a:off x="6077695" y="-531682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991092">
            <a:off x="6280211" y="-518899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2102098">
            <a:off x="6478492" y="-505469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2213105">
            <a:off x="6672337" y="-491406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2324112">
            <a:off x="6861539" y="-476725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2435118">
            <a:off x="7045900" y="-461441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2546125">
            <a:off x="7225234" y="-445569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2657131">
            <a:off x="7399349" y="-429126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2768138">
            <a:off x="7568065" y="-412130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2879145">
            <a:off x="7731206" y="-394598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2990151">
            <a:off x="7888600" y="-376549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3101158">
            <a:off x="8040087" y="-358001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3212164">
            <a:off x="8185505" y="-338973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3323171">
            <a:off x="8324706" y="-319486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3434178">
            <a:off x="8457542" y="-299560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3545184">
            <a:off x="8583875" y="-279215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3656191">
            <a:off x="8703574" y="-258473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3767197">
            <a:off x="8816515" y="-237355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3878204">
            <a:off x="8922579" y="-215883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3989211">
            <a:off x="9021655" y="-194081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4100217">
            <a:off x="9113640" y="-171970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4211223">
            <a:off x="9198440" y="-149573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4322230">
            <a:off x="9275965" y="-126915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4433237">
            <a:off x="9346133" y="-104017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4544244">
            <a:off x="9408873" y="-80906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4655250">
            <a:off x="9464118" y="-57603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4766256">
            <a:off x="9511812" y="-34135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4877263">
            <a:off x="9551904" y="-1052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4988270">
            <a:off x="9584353" y="13202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5099277">
            <a:off x="9609124" y="37021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5210283">
            <a:off x="9626193" y="60909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5321289">
            <a:off x="9635540" y="84839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5432296">
            <a:off x="9637156" y="108786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5543303">
            <a:off x="9631041" y="132727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5654310">
            <a:off x="9617199" y="156635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5765316">
            <a:off x="9595646" y="180486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5876322">
            <a:off x="9566404" y="20425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rot="5987329">
            <a:off x="9529503" y="227917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rot="6098336">
            <a:off x="9484983" y="251448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6209343">
            <a:off x="9432888" y="274823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rot="6320349">
            <a:off x="9373274" y="298017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6431355">
            <a:off x="9306204" y="321007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6542362">
            <a:off x="9231745" y="343768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6653369">
            <a:off x="9149978" y="366277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6764376">
            <a:off x="9060985" y="388510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6875381">
            <a:off x="8964861" y="410444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6986388">
            <a:off x="8861706" y="432057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rot="7097395">
            <a:off x="8751627" y="453325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rot="7208402">
            <a:off x="8634738" y="474227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rot="7319409">
            <a:off x="8511163" y="49474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rot="7430414">
            <a:off x="8381030" y="51484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rot="7541421">
            <a:off x="8244473" y="534518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rot="7652428">
            <a:off x="8101636" y="553740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rot="7763435">
            <a:off x="7952668" y="572491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rot="7874441">
            <a:off x="7797725" y="590751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rot="7985447">
            <a:off x="7636966" y="608502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rot="8096454">
            <a:off x="7470560" y="625724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rot="8207461">
            <a:off x="7298680" y="642400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8318468">
            <a:off x="7121506" y="658513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rot="8429474">
            <a:off x="6939225" y="674045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rot="8540480">
            <a:off x="6752023" y="688980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8651487">
            <a:off x="6560095" y="703304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rot="8762494">
            <a:off x="6363644" y="717000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8873501">
            <a:off x="6162873" y="73005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8984507">
            <a:off x="5957994" y="742455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9095513">
            <a:off x="5749217" y="754186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rot="9206520">
            <a:off x="5536761" y="765238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rot="9317526">
            <a:off x="5320849" y="775598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9428534">
            <a:off x="5101702" y="785256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9539539">
            <a:off x="4879554" y="79420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9650547">
            <a:off x="4654631" y="802424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9761553">
            <a:off x="4427174" y="809917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9872559">
            <a:off x="4197417" y="816671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9983567">
            <a:off x="3965595" y="822681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0094572">
            <a:off x="3731957" y="827938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0205580">
            <a:off x="3496740" y="832439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0316586">
            <a:off x="3260197" y="836178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0427592">
            <a:off x="3022568" y="83915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0538600">
            <a:off x="2784101" y="841355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0649605">
            <a:off x="2545050" y="842789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0760613">
            <a:off x="2305657" y="843450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0871619">
            <a:off x="2066180" y="843338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0982625">
            <a:off x="1826863" y="842452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1093633">
            <a:off x="1587954" y="84079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1204638">
            <a:off x="1349707" y="838367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1315646">
            <a:off x="1112365" y="83517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rot="11426652">
            <a:off x="876183" y="831210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rot="11537658">
            <a:off x="641401" y="826490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rot="11648665">
            <a:off x="408263" y="821013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1759671">
            <a:off x="177018" y="814787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748375" y="2214065"/>
            <a:ext cx="8435323" cy="1107996"/>
          </a:xfrm>
          <a:prstGeom prst="rect">
            <a:avLst/>
          </a:prstGeom>
          <a:noFill/>
        </p:spPr>
        <p:txBody>
          <a:bodyPr wrap="none" rtlCol="0">
            <a:spAutoFit/>
          </a:bodyPr>
          <a:lstStyle/>
          <a:p>
            <a:pPr algn="ctr"/>
            <a:r>
              <a:rPr lang="zh-CN" altLang="en-US" sz="6600" b="1" dirty="0">
                <a:gradFill>
                  <a:gsLst>
                    <a:gs pos="0">
                      <a:srgbClr val="1FDDD8"/>
                    </a:gs>
                    <a:gs pos="43000">
                      <a:srgbClr val="2C4DE5"/>
                    </a:gs>
                    <a:gs pos="71000">
                      <a:srgbClr val="08AEEA"/>
                    </a:gs>
                    <a:gs pos="100000">
                      <a:srgbClr val="4D03DC"/>
                    </a:gs>
                  </a:gsLst>
                  <a:lin ang="5400000" scaled="1"/>
                </a:gradFill>
                <a:latin typeface="+mj-ea"/>
                <a:ea typeface="+mj-ea"/>
              </a:rPr>
              <a:t>宿舍工程介绍</a:t>
            </a:r>
            <a:r>
              <a:rPr lang="en-US" altLang="zh-CN" sz="6600" b="1" dirty="0" err="1">
                <a:gradFill>
                  <a:gsLst>
                    <a:gs pos="0">
                      <a:srgbClr val="1FDDD8"/>
                    </a:gs>
                    <a:gs pos="43000">
                      <a:srgbClr val="2C4DE5"/>
                    </a:gs>
                    <a:gs pos="71000">
                      <a:srgbClr val="08AEEA"/>
                    </a:gs>
                    <a:gs pos="100000">
                      <a:srgbClr val="4D03DC"/>
                    </a:gs>
                  </a:gsLst>
                  <a:lin ang="5400000" scaled="1"/>
                </a:gradFill>
                <a:latin typeface="+mj-ea"/>
                <a:ea typeface="+mj-ea"/>
              </a:rPr>
              <a:t>ppt</a:t>
            </a:r>
            <a:r>
              <a:rPr lang="zh-CN" altLang="en-US" sz="6600" b="1" dirty="0">
                <a:gradFill>
                  <a:gsLst>
                    <a:gs pos="0">
                      <a:srgbClr val="1FDDD8"/>
                    </a:gs>
                    <a:gs pos="43000">
                      <a:srgbClr val="2C4DE5"/>
                    </a:gs>
                    <a:gs pos="71000">
                      <a:srgbClr val="08AEEA"/>
                    </a:gs>
                    <a:gs pos="100000">
                      <a:srgbClr val="4D03DC"/>
                    </a:gs>
                  </a:gsLst>
                  <a:lin ang="5400000" scaled="1"/>
                </a:gradFill>
                <a:latin typeface="+mj-ea"/>
                <a:ea typeface="+mj-ea"/>
              </a:rPr>
              <a:t>模板</a:t>
            </a:r>
          </a:p>
        </p:txBody>
      </p:sp>
      <p:sp>
        <p:nvSpPr>
          <p:cNvPr id="115" name="PA_圆角矩形 7">
            <a:extLst>
              <a:ext uri="{FF2B5EF4-FFF2-40B4-BE49-F238E27FC236}">
                <a16:creationId xmlns:a16="http://schemas.microsoft.com/office/drawing/2014/main" xmlns="" id="{5AF11340-B705-4283-9883-DD860C4D3908}"/>
              </a:ext>
            </a:extLst>
          </p:cNvPr>
          <p:cNvSpPr/>
          <p:nvPr>
            <p:custDataLst>
              <p:tags r:id="rId1"/>
            </p:custDataLst>
          </p:nvPr>
        </p:nvSpPr>
        <p:spPr>
          <a:xfrm>
            <a:off x="4609606" y="5613174"/>
            <a:ext cx="2548568" cy="452854"/>
          </a:xfrm>
          <a:prstGeom prst="roundRect">
            <a:avLst>
              <a:gd name="adj" fmla="val 50000"/>
            </a:avLst>
          </a:prstGeom>
          <a:gradFill>
            <a:gsLst>
              <a:gs pos="0">
                <a:srgbClr val="2C4DE5"/>
              </a:gs>
              <a:gs pos="100000">
                <a:srgbClr val="12ABF0"/>
              </a:gs>
            </a:gsLst>
            <a:lin ang="2700000" scaled="0"/>
          </a:gradFill>
          <a:ln>
            <a:no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PA_文本框 6">
            <a:extLst>
              <a:ext uri="{FF2B5EF4-FFF2-40B4-BE49-F238E27FC236}">
                <a16:creationId xmlns:a16="http://schemas.microsoft.com/office/drawing/2014/main" xmlns="" id="{59D8FB7D-C697-4E5C-BAE0-85833C7688F4}"/>
              </a:ext>
            </a:extLst>
          </p:cNvPr>
          <p:cNvSpPr txBox="1"/>
          <p:nvPr>
            <p:custDataLst>
              <p:tags r:id="rId2"/>
            </p:custDataLst>
          </p:nvPr>
        </p:nvSpPr>
        <p:spPr>
          <a:xfrm>
            <a:off x="4893290" y="5670324"/>
            <a:ext cx="1981200" cy="338554"/>
          </a:xfrm>
          <a:prstGeom prst="rect">
            <a:avLst/>
          </a:prstGeom>
          <a:noFill/>
        </p:spPr>
        <p:txBody>
          <a:bodyPr wrap="square" rtlCol="0">
            <a:spAutoFit/>
          </a:bodyPr>
          <a:lstStyle/>
          <a:p>
            <a:pPr algn="dist"/>
            <a:r>
              <a:rPr lang="zh-CN" altLang="en-US" sz="1600" b="1" dirty="0">
                <a:solidFill>
                  <a:schemeClr val="tx1">
                    <a:lumMod val="85000"/>
                    <a:lumOff val="15000"/>
                  </a:schemeClr>
                </a:solidFill>
                <a:latin typeface="+mj-lt"/>
                <a:ea typeface="+mj-ea"/>
              </a:rPr>
              <a:t>点击开始</a:t>
            </a:r>
          </a:p>
        </p:txBody>
      </p:sp>
      <p:sp>
        <p:nvSpPr>
          <p:cNvPr id="117" name="PA_文本框 24">
            <a:extLst>
              <a:ext uri="{FF2B5EF4-FFF2-40B4-BE49-F238E27FC236}">
                <a16:creationId xmlns:a16="http://schemas.microsoft.com/office/drawing/2014/main" xmlns="" id="{F9E05657-E1C9-406D-A94F-B5A6B2BB39E3}"/>
              </a:ext>
            </a:extLst>
          </p:cNvPr>
          <p:cNvSpPr txBox="1"/>
          <p:nvPr>
            <p:custDataLst>
              <p:tags r:id="rId3"/>
            </p:custDataLst>
          </p:nvPr>
        </p:nvSpPr>
        <p:spPr>
          <a:xfrm>
            <a:off x="2977175" y="4508532"/>
            <a:ext cx="5764814" cy="276999"/>
          </a:xfrm>
          <a:prstGeom prst="rect">
            <a:avLst/>
          </a:prstGeom>
          <a:noFill/>
        </p:spPr>
        <p:txBody>
          <a:bodyPr wrap="square" rtlCol="0">
            <a:spAutoFit/>
          </a:bodyPr>
          <a:lstStyle/>
          <a:p>
            <a:pPr algn="dist"/>
            <a:r>
              <a:rPr lang="en-US" altLang="zh-CN" sz="1200" dirty="0">
                <a:solidFill>
                  <a:schemeClr val="tx1">
                    <a:lumMod val="85000"/>
                    <a:lumOff val="15000"/>
                  </a:schemeClr>
                </a:solidFill>
                <a:latin typeface="Roboto Light" panose="02000000000000000000" pitchFamily="2" charset="0"/>
                <a:ea typeface="Roboto Light" panose="02000000000000000000" pitchFamily="2" charset="0"/>
                <a:cs typeface="Arial Unicode MS" panose="020B0604020202020204" pitchFamily="34" charset="-122"/>
              </a:rPr>
              <a:t>Science and technology of wind engineering report</a:t>
            </a:r>
            <a:endParaRPr lang="zh-CN" altLang="en-US" sz="1200" dirty="0">
              <a:solidFill>
                <a:schemeClr val="tx1">
                  <a:lumMod val="85000"/>
                  <a:lumOff val="15000"/>
                </a:schemeClr>
              </a:solidFill>
              <a:latin typeface="Roboto Light" panose="02000000000000000000" pitchFamily="2" charset="0"/>
              <a:ea typeface="+mj-ea"/>
              <a:cs typeface="Arial Unicode MS" panose="020B0604020202020204" pitchFamily="34" charset="-122"/>
            </a:endParaRPr>
          </a:p>
        </p:txBody>
      </p:sp>
      <p:pic>
        <p:nvPicPr>
          <p:cNvPr id="120" name="图片 119"/>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rot="14040853">
            <a:off x="-5284453" y="2345709"/>
            <a:ext cx="8904712" cy="4443194"/>
          </a:xfrm>
          <a:prstGeom prst="rect">
            <a:avLst/>
          </a:prstGeom>
          <a:effectLst>
            <a:outerShdw blurRad="50800" dist="38100" dir="18900000" algn="bl" rotWithShape="0">
              <a:prstClr val="black">
                <a:alpha val="40000"/>
              </a:prstClr>
            </a:outerShdw>
          </a:effectLst>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73191">
            <a:off x="-961618" y="-2449605"/>
            <a:ext cx="5651525" cy="3767683"/>
          </a:xfrm>
          <a:prstGeom prst="rect">
            <a:avLst/>
          </a:prstGeom>
          <a:effectLst>
            <a:outerShdw blurRad="50800" dist="38100" dir="2700000" algn="tl" rotWithShape="0">
              <a:prstClr val="black">
                <a:alpha val="40000"/>
              </a:prstClr>
            </a:outerShdw>
          </a:effectLst>
        </p:spPr>
      </p:pic>
      <p:pic>
        <p:nvPicPr>
          <p:cNvPr id="122" name="William Joseph - Radioactive">
            <a:hlinkClick r:id="" action="ppaction://media"/>
            <a:extLst>
              <a:ext uri="{FF2B5EF4-FFF2-40B4-BE49-F238E27FC236}">
                <a16:creationId xmlns:a16="http://schemas.microsoft.com/office/drawing/2014/main" xmlns="" id="{F53DF129-B00A-4CF2-951B-ADE173FBEA78}"/>
              </a:ext>
            </a:extLst>
          </p:cNvPr>
          <p:cNvPicPr>
            <a:picLocks noChangeAspect="1"/>
          </p:cNvPicPr>
          <p:nvPr>
            <a:audioFile r:link="rId5"/>
            <p:extLst>
              <p:ext uri="{DAA4B4D4-6D71-4841-9C94-3DE7FCFB9230}">
                <p14:media xmlns:p14="http://schemas.microsoft.com/office/powerpoint/2010/main" r:embed="rId4"/>
              </p:ext>
            </p:extLst>
          </p:nvPr>
        </p:nvPicPr>
        <p:blipFill>
          <a:blip r:embed="rId10"/>
          <a:stretch>
            <a:fillRect/>
          </a:stretch>
        </p:blipFill>
        <p:spPr>
          <a:xfrm>
            <a:off x="6165475" y="-830155"/>
            <a:ext cx="609600" cy="609600"/>
          </a:xfrm>
          <a:prstGeom prst="rect">
            <a:avLst/>
          </a:prstGeom>
        </p:spPr>
      </p:pic>
    </p:spTree>
    <p:extLst>
      <p:ext uri="{BB962C8B-B14F-4D97-AF65-F5344CB8AC3E}">
        <p14:creationId xmlns:p14="http://schemas.microsoft.com/office/powerpoint/2010/main" val="277663765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hold" grpId="0" nodeType="withEffect">
                                  <p:stCondLst>
                                    <p:cond delay="0"/>
                                  </p:stCondLst>
                                  <p:childTnLst>
                                    <p:animMotion origin="layout" path="M 0 0 L 0 -0.25 E" pathEditMode="relative" ptsTypes="">
                                      <p:cBhvr>
                                        <p:cTn id="6" dur="2000" fill="hold"/>
                                        <p:tgtEl>
                                          <p:spTgt spid="5"/>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2000"/>
                                        <p:tgtEl>
                                          <p:spTgt spid="6"/>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0" fill="hold"/>
                                        <p:tgtEl>
                                          <p:spTgt spid="8"/>
                                        </p:tgtEl>
                                        <p:attrNameLst>
                                          <p:attrName>ppt_w</p:attrName>
                                        </p:attrNameLst>
                                      </p:cBhvr>
                                      <p:tavLst>
                                        <p:tav tm="0">
                                          <p:val>
                                            <p:fltVal val="0"/>
                                          </p:val>
                                        </p:tav>
                                        <p:tav tm="100000">
                                          <p:val>
                                            <p:strVal val="#ppt_w"/>
                                          </p:val>
                                        </p:tav>
                                      </p:tavLst>
                                    </p:anim>
                                    <p:anim calcmode="lin" valueType="num">
                                      <p:cBhvr>
                                        <p:cTn id="13" dur="3000" fill="hold"/>
                                        <p:tgtEl>
                                          <p:spTgt spid="8"/>
                                        </p:tgtEl>
                                        <p:attrNameLst>
                                          <p:attrName>ppt_h</p:attrName>
                                        </p:attrNameLst>
                                      </p:cBhvr>
                                      <p:tavLst>
                                        <p:tav tm="0">
                                          <p:val>
                                            <p:fltVal val="0"/>
                                          </p:val>
                                        </p:tav>
                                        <p:tav tm="100000">
                                          <p:val>
                                            <p:strVal val="#ppt_h"/>
                                          </p:val>
                                        </p:tav>
                                      </p:tavLst>
                                    </p:anim>
                                    <p:anim calcmode="lin" valueType="num">
                                      <p:cBhvr>
                                        <p:cTn id="14" dur="3000" fill="hold"/>
                                        <p:tgtEl>
                                          <p:spTgt spid="8"/>
                                        </p:tgtEl>
                                        <p:attrNameLst>
                                          <p:attrName>style.rotation</p:attrName>
                                        </p:attrNameLst>
                                      </p:cBhvr>
                                      <p:tavLst>
                                        <p:tav tm="0">
                                          <p:val>
                                            <p:fltVal val="360"/>
                                          </p:val>
                                        </p:tav>
                                        <p:tav tm="100000">
                                          <p:val>
                                            <p:fltVal val="0"/>
                                          </p:val>
                                        </p:tav>
                                      </p:tavLst>
                                    </p:anim>
                                    <p:animEffect transition="in" filter="fade">
                                      <p:cBhvr>
                                        <p:cTn id="15" dur="3000"/>
                                        <p:tgtEl>
                                          <p:spTgt spid="8"/>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3000" fill="hold"/>
                                        <p:tgtEl>
                                          <p:spTgt spid="9"/>
                                        </p:tgtEl>
                                        <p:attrNameLst>
                                          <p:attrName>ppt_w</p:attrName>
                                        </p:attrNameLst>
                                      </p:cBhvr>
                                      <p:tavLst>
                                        <p:tav tm="0">
                                          <p:val>
                                            <p:fltVal val="0"/>
                                          </p:val>
                                        </p:tav>
                                        <p:tav tm="100000">
                                          <p:val>
                                            <p:strVal val="#ppt_w"/>
                                          </p:val>
                                        </p:tav>
                                      </p:tavLst>
                                    </p:anim>
                                    <p:anim calcmode="lin" valueType="num">
                                      <p:cBhvr>
                                        <p:cTn id="19" dur="3000" fill="hold"/>
                                        <p:tgtEl>
                                          <p:spTgt spid="9"/>
                                        </p:tgtEl>
                                        <p:attrNameLst>
                                          <p:attrName>ppt_h</p:attrName>
                                        </p:attrNameLst>
                                      </p:cBhvr>
                                      <p:tavLst>
                                        <p:tav tm="0">
                                          <p:val>
                                            <p:fltVal val="0"/>
                                          </p:val>
                                        </p:tav>
                                        <p:tav tm="100000">
                                          <p:val>
                                            <p:strVal val="#ppt_h"/>
                                          </p:val>
                                        </p:tav>
                                      </p:tavLst>
                                    </p:anim>
                                    <p:anim calcmode="lin" valueType="num">
                                      <p:cBhvr>
                                        <p:cTn id="20" dur="3000" fill="hold"/>
                                        <p:tgtEl>
                                          <p:spTgt spid="9"/>
                                        </p:tgtEl>
                                        <p:attrNameLst>
                                          <p:attrName>style.rotation</p:attrName>
                                        </p:attrNameLst>
                                      </p:cBhvr>
                                      <p:tavLst>
                                        <p:tav tm="0">
                                          <p:val>
                                            <p:fltVal val="360"/>
                                          </p:val>
                                        </p:tav>
                                        <p:tav tm="100000">
                                          <p:val>
                                            <p:fltVal val="0"/>
                                          </p:val>
                                        </p:tav>
                                      </p:tavLst>
                                    </p:anim>
                                    <p:animEffect transition="in" filter="fade">
                                      <p:cBhvr>
                                        <p:cTn id="21" dur="3000"/>
                                        <p:tgtEl>
                                          <p:spTgt spid="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3000" fill="hold"/>
                                        <p:tgtEl>
                                          <p:spTgt spid="10"/>
                                        </p:tgtEl>
                                        <p:attrNameLst>
                                          <p:attrName>ppt_w</p:attrName>
                                        </p:attrNameLst>
                                      </p:cBhvr>
                                      <p:tavLst>
                                        <p:tav tm="0">
                                          <p:val>
                                            <p:fltVal val="0"/>
                                          </p:val>
                                        </p:tav>
                                        <p:tav tm="100000">
                                          <p:val>
                                            <p:strVal val="#ppt_w"/>
                                          </p:val>
                                        </p:tav>
                                      </p:tavLst>
                                    </p:anim>
                                    <p:anim calcmode="lin" valueType="num">
                                      <p:cBhvr>
                                        <p:cTn id="25" dur="3000" fill="hold"/>
                                        <p:tgtEl>
                                          <p:spTgt spid="10"/>
                                        </p:tgtEl>
                                        <p:attrNameLst>
                                          <p:attrName>ppt_h</p:attrName>
                                        </p:attrNameLst>
                                      </p:cBhvr>
                                      <p:tavLst>
                                        <p:tav tm="0">
                                          <p:val>
                                            <p:fltVal val="0"/>
                                          </p:val>
                                        </p:tav>
                                        <p:tav tm="100000">
                                          <p:val>
                                            <p:strVal val="#ppt_h"/>
                                          </p:val>
                                        </p:tav>
                                      </p:tavLst>
                                    </p:anim>
                                    <p:anim calcmode="lin" valueType="num">
                                      <p:cBhvr>
                                        <p:cTn id="26" dur="3000" fill="hold"/>
                                        <p:tgtEl>
                                          <p:spTgt spid="10"/>
                                        </p:tgtEl>
                                        <p:attrNameLst>
                                          <p:attrName>style.rotation</p:attrName>
                                        </p:attrNameLst>
                                      </p:cBhvr>
                                      <p:tavLst>
                                        <p:tav tm="0">
                                          <p:val>
                                            <p:fltVal val="360"/>
                                          </p:val>
                                        </p:tav>
                                        <p:tav tm="100000">
                                          <p:val>
                                            <p:fltVal val="0"/>
                                          </p:val>
                                        </p:tav>
                                      </p:tavLst>
                                    </p:anim>
                                    <p:animEffect transition="in" filter="fade">
                                      <p:cBhvr>
                                        <p:cTn id="27" dur="3000"/>
                                        <p:tgtEl>
                                          <p:spTgt spid="10"/>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3000" fill="hold"/>
                                        <p:tgtEl>
                                          <p:spTgt spid="11"/>
                                        </p:tgtEl>
                                        <p:attrNameLst>
                                          <p:attrName>ppt_w</p:attrName>
                                        </p:attrNameLst>
                                      </p:cBhvr>
                                      <p:tavLst>
                                        <p:tav tm="0">
                                          <p:val>
                                            <p:fltVal val="0"/>
                                          </p:val>
                                        </p:tav>
                                        <p:tav tm="100000">
                                          <p:val>
                                            <p:strVal val="#ppt_w"/>
                                          </p:val>
                                        </p:tav>
                                      </p:tavLst>
                                    </p:anim>
                                    <p:anim calcmode="lin" valueType="num">
                                      <p:cBhvr>
                                        <p:cTn id="31" dur="3000" fill="hold"/>
                                        <p:tgtEl>
                                          <p:spTgt spid="11"/>
                                        </p:tgtEl>
                                        <p:attrNameLst>
                                          <p:attrName>ppt_h</p:attrName>
                                        </p:attrNameLst>
                                      </p:cBhvr>
                                      <p:tavLst>
                                        <p:tav tm="0">
                                          <p:val>
                                            <p:fltVal val="0"/>
                                          </p:val>
                                        </p:tav>
                                        <p:tav tm="100000">
                                          <p:val>
                                            <p:strVal val="#ppt_h"/>
                                          </p:val>
                                        </p:tav>
                                      </p:tavLst>
                                    </p:anim>
                                    <p:anim calcmode="lin" valueType="num">
                                      <p:cBhvr>
                                        <p:cTn id="32" dur="3000" fill="hold"/>
                                        <p:tgtEl>
                                          <p:spTgt spid="11"/>
                                        </p:tgtEl>
                                        <p:attrNameLst>
                                          <p:attrName>style.rotation</p:attrName>
                                        </p:attrNameLst>
                                      </p:cBhvr>
                                      <p:tavLst>
                                        <p:tav tm="0">
                                          <p:val>
                                            <p:fltVal val="360"/>
                                          </p:val>
                                        </p:tav>
                                        <p:tav tm="100000">
                                          <p:val>
                                            <p:fltVal val="0"/>
                                          </p:val>
                                        </p:tav>
                                      </p:tavLst>
                                    </p:anim>
                                    <p:animEffect transition="in" filter="fade">
                                      <p:cBhvr>
                                        <p:cTn id="33" dur="3000"/>
                                        <p:tgtEl>
                                          <p:spTgt spid="11"/>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3000" fill="hold"/>
                                        <p:tgtEl>
                                          <p:spTgt spid="12"/>
                                        </p:tgtEl>
                                        <p:attrNameLst>
                                          <p:attrName>ppt_w</p:attrName>
                                        </p:attrNameLst>
                                      </p:cBhvr>
                                      <p:tavLst>
                                        <p:tav tm="0">
                                          <p:val>
                                            <p:fltVal val="0"/>
                                          </p:val>
                                        </p:tav>
                                        <p:tav tm="100000">
                                          <p:val>
                                            <p:strVal val="#ppt_w"/>
                                          </p:val>
                                        </p:tav>
                                      </p:tavLst>
                                    </p:anim>
                                    <p:anim calcmode="lin" valueType="num">
                                      <p:cBhvr>
                                        <p:cTn id="37" dur="3000" fill="hold"/>
                                        <p:tgtEl>
                                          <p:spTgt spid="12"/>
                                        </p:tgtEl>
                                        <p:attrNameLst>
                                          <p:attrName>ppt_h</p:attrName>
                                        </p:attrNameLst>
                                      </p:cBhvr>
                                      <p:tavLst>
                                        <p:tav tm="0">
                                          <p:val>
                                            <p:fltVal val="0"/>
                                          </p:val>
                                        </p:tav>
                                        <p:tav tm="100000">
                                          <p:val>
                                            <p:strVal val="#ppt_h"/>
                                          </p:val>
                                        </p:tav>
                                      </p:tavLst>
                                    </p:anim>
                                    <p:anim calcmode="lin" valueType="num">
                                      <p:cBhvr>
                                        <p:cTn id="38" dur="3000" fill="hold"/>
                                        <p:tgtEl>
                                          <p:spTgt spid="12"/>
                                        </p:tgtEl>
                                        <p:attrNameLst>
                                          <p:attrName>style.rotation</p:attrName>
                                        </p:attrNameLst>
                                      </p:cBhvr>
                                      <p:tavLst>
                                        <p:tav tm="0">
                                          <p:val>
                                            <p:fltVal val="360"/>
                                          </p:val>
                                        </p:tav>
                                        <p:tav tm="100000">
                                          <p:val>
                                            <p:fltVal val="0"/>
                                          </p:val>
                                        </p:tav>
                                      </p:tavLst>
                                    </p:anim>
                                    <p:animEffect transition="in" filter="fade">
                                      <p:cBhvr>
                                        <p:cTn id="39" dur="3000"/>
                                        <p:tgtEl>
                                          <p:spTgt spid="12"/>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3000" fill="hold"/>
                                        <p:tgtEl>
                                          <p:spTgt spid="13"/>
                                        </p:tgtEl>
                                        <p:attrNameLst>
                                          <p:attrName>ppt_w</p:attrName>
                                        </p:attrNameLst>
                                      </p:cBhvr>
                                      <p:tavLst>
                                        <p:tav tm="0">
                                          <p:val>
                                            <p:fltVal val="0"/>
                                          </p:val>
                                        </p:tav>
                                        <p:tav tm="100000">
                                          <p:val>
                                            <p:strVal val="#ppt_w"/>
                                          </p:val>
                                        </p:tav>
                                      </p:tavLst>
                                    </p:anim>
                                    <p:anim calcmode="lin" valueType="num">
                                      <p:cBhvr>
                                        <p:cTn id="43" dur="3000" fill="hold"/>
                                        <p:tgtEl>
                                          <p:spTgt spid="13"/>
                                        </p:tgtEl>
                                        <p:attrNameLst>
                                          <p:attrName>ppt_h</p:attrName>
                                        </p:attrNameLst>
                                      </p:cBhvr>
                                      <p:tavLst>
                                        <p:tav tm="0">
                                          <p:val>
                                            <p:fltVal val="0"/>
                                          </p:val>
                                        </p:tav>
                                        <p:tav tm="100000">
                                          <p:val>
                                            <p:strVal val="#ppt_h"/>
                                          </p:val>
                                        </p:tav>
                                      </p:tavLst>
                                    </p:anim>
                                    <p:anim calcmode="lin" valueType="num">
                                      <p:cBhvr>
                                        <p:cTn id="44" dur="3000" fill="hold"/>
                                        <p:tgtEl>
                                          <p:spTgt spid="13"/>
                                        </p:tgtEl>
                                        <p:attrNameLst>
                                          <p:attrName>style.rotation</p:attrName>
                                        </p:attrNameLst>
                                      </p:cBhvr>
                                      <p:tavLst>
                                        <p:tav tm="0">
                                          <p:val>
                                            <p:fltVal val="360"/>
                                          </p:val>
                                        </p:tav>
                                        <p:tav tm="100000">
                                          <p:val>
                                            <p:fltVal val="0"/>
                                          </p:val>
                                        </p:tav>
                                      </p:tavLst>
                                    </p:anim>
                                    <p:animEffect transition="in" filter="fade">
                                      <p:cBhvr>
                                        <p:cTn id="45" dur="3000"/>
                                        <p:tgtEl>
                                          <p:spTgt spid="13"/>
                                        </p:tgtEl>
                                      </p:cBhvr>
                                    </p:animEffect>
                                  </p:childTnLst>
                                </p:cTn>
                              </p:par>
                              <p:par>
                                <p:cTn id="46" presetID="49" presetClass="entr" presetSubtype="0" decel="10000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3000" fill="hold"/>
                                        <p:tgtEl>
                                          <p:spTgt spid="14"/>
                                        </p:tgtEl>
                                        <p:attrNameLst>
                                          <p:attrName>ppt_w</p:attrName>
                                        </p:attrNameLst>
                                      </p:cBhvr>
                                      <p:tavLst>
                                        <p:tav tm="0">
                                          <p:val>
                                            <p:fltVal val="0"/>
                                          </p:val>
                                        </p:tav>
                                        <p:tav tm="100000">
                                          <p:val>
                                            <p:strVal val="#ppt_w"/>
                                          </p:val>
                                        </p:tav>
                                      </p:tavLst>
                                    </p:anim>
                                    <p:anim calcmode="lin" valueType="num">
                                      <p:cBhvr>
                                        <p:cTn id="49" dur="3000" fill="hold"/>
                                        <p:tgtEl>
                                          <p:spTgt spid="14"/>
                                        </p:tgtEl>
                                        <p:attrNameLst>
                                          <p:attrName>ppt_h</p:attrName>
                                        </p:attrNameLst>
                                      </p:cBhvr>
                                      <p:tavLst>
                                        <p:tav tm="0">
                                          <p:val>
                                            <p:fltVal val="0"/>
                                          </p:val>
                                        </p:tav>
                                        <p:tav tm="100000">
                                          <p:val>
                                            <p:strVal val="#ppt_h"/>
                                          </p:val>
                                        </p:tav>
                                      </p:tavLst>
                                    </p:anim>
                                    <p:anim calcmode="lin" valueType="num">
                                      <p:cBhvr>
                                        <p:cTn id="50" dur="3000" fill="hold"/>
                                        <p:tgtEl>
                                          <p:spTgt spid="14"/>
                                        </p:tgtEl>
                                        <p:attrNameLst>
                                          <p:attrName>style.rotation</p:attrName>
                                        </p:attrNameLst>
                                      </p:cBhvr>
                                      <p:tavLst>
                                        <p:tav tm="0">
                                          <p:val>
                                            <p:fltVal val="360"/>
                                          </p:val>
                                        </p:tav>
                                        <p:tav tm="100000">
                                          <p:val>
                                            <p:fltVal val="0"/>
                                          </p:val>
                                        </p:tav>
                                      </p:tavLst>
                                    </p:anim>
                                    <p:animEffect transition="in" filter="fade">
                                      <p:cBhvr>
                                        <p:cTn id="51" dur="3000"/>
                                        <p:tgtEl>
                                          <p:spTgt spid="14"/>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3000" fill="hold"/>
                                        <p:tgtEl>
                                          <p:spTgt spid="15"/>
                                        </p:tgtEl>
                                        <p:attrNameLst>
                                          <p:attrName>ppt_w</p:attrName>
                                        </p:attrNameLst>
                                      </p:cBhvr>
                                      <p:tavLst>
                                        <p:tav tm="0">
                                          <p:val>
                                            <p:fltVal val="0"/>
                                          </p:val>
                                        </p:tav>
                                        <p:tav tm="100000">
                                          <p:val>
                                            <p:strVal val="#ppt_w"/>
                                          </p:val>
                                        </p:tav>
                                      </p:tavLst>
                                    </p:anim>
                                    <p:anim calcmode="lin" valueType="num">
                                      <p:cBhvr>
                                        <p:cTn id="55" dur="3000" fill="hold"/>
                                        <p:tgtEl>
                                          <p:spTgt spid="15"/>
                                        </p:tgtEl>
                                        <p:attrNameLst>
                                          <p:attrName>ppt_h</p:attrName>
                                        </p:attrNameLst>
                                      </p:cBhvr>
                                      <p:tavLst>
                                        <p:tav tm="0">
                                          <p:val>
                                            <p:fltVal val="0"/>
                                          </p:val>
                                        </p:tav>
                                        <p:tav tm="100000">
                                          <p:val>
                                            <p:strVal val="#ppt_h"/>
                                          </p:val>
                                        </p:tav>
                                      </p:tavLst>
                                    </p:anim>
                                    <p:anim calcmode="lin" valueType="num">
                                      <p:cBhvr>
                                        <p:cTn id="56" dur="3000" fill="hold"/>
                                        <p:tgtEl>
                                          <p:spTgt spid="15"/>
                                        </p:tgtEl>
                                        <p:attrNameLst>
                                          <p:attrName>style.rotation</p:attrName>
                                        </p:attrNameLst>
                                      </p:cBhvr>
                                      <p:tavLst>
                                        <p:tav tm="0">
                                          <p:val>
                                            <p:fltVal val="360"/>
                                          </p:val>
                                        </p:tav>
                                        <p:tav tm="100000">
                                          <p:val>
                                            <p:fltVal val="0"/>
                                          </p:val>
                                        </p:tav>
                                      </p:tavLst>
                                    </p:anim>
                                    <p:animEffect transition="in" filter="fade">
                                      <p:cBhvr>
                                        <p:cTn id="57" dur="3000"/>
                                        <p:tgtEl>
                                          <p:spTgt spid="15"/>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3000" fill="hold"/>
                                        <p:tgtEl>
                                          <p:spTgt spid="16"/>
                                        </p:tgtEl>
                                        <p:attrNameLst>
                                          <p:attrName>ppt_w</p:attrName>
                                        </p:attrNameLst>
                                      </p:cBhvr>
                                      <p:tavLst>
                                        <p:tav tm="0">
                                          <p:val>
                                            <p:fltVal val="0"/>
                                          </p:val>
                                        </p:tav>
                                        <p:tav tm="100000">
                                          <p:val>
                                            <p:strVal val="#ppt_w"/>
                                          </p:val>
                                        </p:tav>
                                      </p:tavLst>
                                    </p:anim>
                                    <p:anim calcmode="lin" valueType="num">
                                      <p:cBhvr>
                                        <p:cTn id="61" dur="3000" fill="hold"/>
                                        <p:tgtEl>
                                          <p:spTgt spid="16"/>
                                        </p:tgtEl>
                                        <p:attrNameLst>
                                          <p:attrName>ppt_h</p:attrName>
                                        </p:attrNameLst>
                                      </p:cBhvr>
                                      <p:tavLst>
                                        <p:tav tm="0">
                                          <p:val>
                                            <p:fltVal val="0"/>
                                          </p:val>
                                        </p:tav>
                                        <p:tav tm="100000">
                                          <p:val>
                                            <p:strVal val="#ppt_h"/>
                                          </p:val>
                                        </p:tav>
                                      </p:tavLst>
                                    </p:anim>
                                    <p:anim calcmode="lin" valueType="num">
                                      <p:cBhvr>
                                        <p:cTn id="62" dur="3000" fill="hold"/>
                                        <p:tgtEl>
                                          <p:spTgt spid="16"/>
                                        </p:tgtEl>
                                        <p:attrNameLst>
                                          <p:attrName>style.rotation</p:attrName>
                                        </p:attrNameLst>
                                      </p:cBhvr>
                                      <p:tavLst>
                                        <p:tav tm="0">
                                          <p:val>
                                            <p:fltVal val="360"/>
                                          </p:val>
                                        </p:tav>
                                        <p:tav tm="100000">
                                          <p:val>
                                            <p:fltVal val="0"/>
                                          </p:val>
                                        </p:tav>
                                      </p:tavLst>
                                    </p:anim>
                                    <p:animEffect transition="in" filter="fade">
                                      <p:cBhvr>
                                        <p:cTn id="63" dur="3000"/>
                                        <p:tgtEl>
                                          <p:spTgt spid="16"/>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3000" fill="hold"/>
                                        <p:tgtEl>
                                          <p:spTgt spid="17"/>
                                        </p:tgtEl>
                                        <p:attrNameLst>
                                          <p:attrName>ppt_w</p:attrName>
                                        </p:attrNameLst>
                                      </p:cBhvr>
                                      <p:tavLst>
                                        <p:tav tm="0">
                                          <p:val>
                                            <p:fltVal val="0"/>
                                          </p:val>
                                        </p:tav>
                                        <p:tav tm="100000">
                                          <p:val>
                                            <p:strVal val="#ppt_w"/>
                                          </p:val>
                                        </p:tav>
                                      </p:tavLst>
                                    </p:anim>
                                    <p:anim calcmode="lin" valueType="num">
                                      <p:cBhvr>
                                        <p:cTn id="67" dur="3000" fill="hold"/>
                                        <p:tgtEl>
                                          <p:spTgt spid="17"/>
                                        </p:tgtEl>
                                        <p:attrNameLst>
                                          <p:attrName>ppt_h</p:attrName>
                                        </p:attrNameLst>
                                      </p:cBhvr>
                                      <p:tavLst>
                                        <p:tav tm="0">
                                          <p:val>
                                            <p:fltVal val="0"/>
                                          </p:val>
                                        </p:tav>
                                        <p:tav tm="100000">
                                          <p:val>
                                            <p:strVal val="#ppt_h"/>
                                          </p:val>
                                        </p:tav>
                                      </p:tavLst>
                                    </p:anim>
                                    <p:anim calcmode="lin" valueType="num">
                                      <p:cBhvr>
                                        <p:cTn id="68" dur="3000" fill="hold"/>
                                        <p:tgtEl>
                                          <p:spTgt spid="17"/>
                                        </p:tgtEl>
                                        <p:attrNameLst>
                                          <p:attrName>style.rotation</p:attrName>
                                        </p:attrNameLst>
                                      </p:cBhvr>
                                      <p:tavLst>
                                        <p:tav tm="0">
                                          <p:val>
                                            <p:fltVal val="360"/>
                                          </p:val>
                                        </p:tav>
                                        <p:tav tm="100000">
                                          <p:val>
                                            <p:fltVal val="0"/>
                                          </p:val>
                                        </p:tav>
                                      </p:tavLst>
                                    </p:anim>
                                    <p:animEffect transition="in" filter="fade">
                                      <p:cBhvr>
                                        <p:cTn id="69" dur="3000"/>
                                        <p:tgtEl>
                                          <p:spTgt spid="17"/>
                                        </p:tgtEl>
                                      </p:cBhvr>
                                    </p:animEffect>
                                  </p:childTnLst>
                                </p:cTn>
                              </p:par>
                              <p:par>
                                <p:cTn id="70" presetID="49" presetClass="entr" presetSubtype="0" decel="100000"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p:cTn id="72" dur="3000" fill="hold"/>
                                        <p:tgtEl>
                                          <p:spTgt spid="18"/>
                                        </p:tgtEl>
                                        <p:attrNameLst>
                                          <p:attrName>ppt_w</p:attrName>
                                        </p:attrNameLst>
                                      </p:cBhvr>
                                      <p:tavLst>
                                        <p:tav tm="0">
                                          <p:val>
                                            <p:fltVal val="0"/>
                                          </p:val>
                                        </p:tav>
                                        <p:tav tm="100000">
                                          <p:val>
                                            <p:strVal val="#ppt_w"/>
                                          </p:val>
                                        </p:tav>
                                      </p:tavLst>
                                    </p:anim>
                                    <p:anim calcmode="lin" valueType="num">
                                      <p:cBhvr>
                                        <p:cTn id="73" dur="3000" fill="hold"/>
                                        <p:tgtEl>
                                          <p:spTgt spid="18"/>
                                        </p:tgtEl>
                                        <p:attrNameLst>
                                          <p:attrName>ppt_h</p:attrName>
                                        </p:attrNameLst>
                                      </p:cBhvr>
                                      <p:tavLst>
                                        <p:tav tm="0">
                                          <p:val>
                                            <p:fltVal val="0"/>
                                          </p:val>
                                        </p:tav>
                                        <p:tav tm="100000">
                                          <p:val>
                                            <p:strVal val="#ppt_h"/>
                                          </p:val>
                                        </p:tav>
                                      </p:tavLst>
                                    </p:anim>
                                    <p:anim calcmode="lin" valueType="num">
                                      <p:cBhvr>
                                        <p:cTn id="74" dur="3000" fill="hold"/>
                                        <p:tgtEl>
                                          <p:spTgt spid="18"/>
                                        </p:tgtEl>
                                        <p:attrNameLst>
                                          <p:attrName>style.rotation</p:attrName>
                                        </p:attrNameLst>
                                      </p:cBhvr>
                                      <p:tavLst>
                                        <p:tav tm="0">
                                          <p:val>
                                            <p:fltVal val="360"/>
                                          </p:val>
                                        </p:tav>
                                        <p:tav tm="100000">
                                          <p:val>
                                            <p:fltVal val="0"/>
                                          </p:val>
                                        </p:tav>
                                      </p:tavLst>
                                    </p:anim>
                                    <p:animEffect transition="in" filter="fade">
                                      <p:cBhvr>
                                        <p:cTn id="75" dur="3000"/>
                                        <p:tgtEl>
                                          <p:spTgt spid="18"/>
                                        </p:tgtEl>
                                      </p:cBhvr>
                                    </p:animEffect>
                                  </p:childTnLst>
                                </p:cTn>
                              </p:par>
                              <p:par>
                                <p:cTn id="76" presetID="49" presetClass="entr" presetSubtype="0" decel="10000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0" fill="hold"/>
                                        <p:tgtEl>
                                          <p:spTgt spid="19"/>
                                        </p:tgtEl>
                                        <p:attrNameLst>
                                          <p:attrName>ppt_w</p:attrName>
                                        </p:attrNameLst>
                                      </p:cBhvr>
                                      <p:tavLst>
                                        <p:tav tm="0">
                                          <p:val>
                                            <p:fltVal val="0"/>
                                          </p:val>
                                        </p:tav>
                                        <p:tav tm="100000">
                                          <p:val>
                                            <p:strVal val="#ppt_w"/>
                                          </p:val>
                                        </p:tav>
                                      </p:tavLst>
                                    </p:anim>
                                    <p:anim calcmode="lin" valueType="num">
                                      <p:cBhvr>
                                        <p:cTn id="79" dur="3000" fill="hold"/>
                                        <p:tgtEl>
                                          <p:spTgt spid="19"/>
                                        </p:tgtEl>
                                        <p:attrNameLst>
                                          <p:attrName>ppt_h</p:attrName>
                                        </p:attrNameLst>
                                      </p:cBhvr>
                                      <p:tavLst>
                                        <p:tav tm="0">
                                          <p:val>
                                            <p:fltVal val="0"/>
                                          </p:val>
                                        </p:tav>
                                        <p:tav tm="100000">
                                          <p:val>
                                            <p:strVal val="#ppt_h"/>
                                          </p:val>
                                        </p:tav>
                                      </p:tavLst>
                                    </p:anim>
                                    <p:anim calcmode="lin" valueType="num">
                                      <p:cBhvr>
                                        <p:cTn id="80" dur="3000" fill="hold"/>
                                        <p:tgtEl>
                                          <p:spTgt spid="19"/>
                                        </p:tgtEl>
                                        <p:attrNameLst>
                                          <p:attrName>style.rotation</p:attrName>
                                        </p:attrNameLst>
                                      </p:cBhvr>
                                      <p:tavLst>
                                        <p:tav tm="0">
                                          <p:val>
                                            <p:fltVal val="360"/>
                                          </p:val>
                                        </p:tav>
                                        <p:tav tm="100000">
                                          <p:val>
                                            <p:fltVal val="0"/>
                                          </p:val>
                                        </p:tav>
                                      </p:tavLst>
                                    </p:anim>
                                    <p:animEffect transition="in" filter="fade">
                                      <p:cBhvr>
                                        <p:cTn id="81" dur="3000"/>
                                        <p:tgtEl>
                                          <p:spTgt spid="19"/>
                                        </p:tgtEl>
                                      </p:cBhvr>
                                    </p:animEffect>
                                  </p:childTnLst>
                                </p:cTn>
                              </p:par>
                              <p:par>
                                <p:cTn id="82" presetID="49" presetClass="entr" presetSubtype="0" decel="10000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p:cTn id="84" dur="3000" fill="hold"/>
                                        <p:tgtEl>
                                          <p:spTgt spid="20"/>
                                        </p:tgtEl>
                                        <p:attrNameLst>
                                          <p:attrName>ppt_w</p:attrName>
                                        </p:attrNameLst>
                                      </p:cBhvr>
                                      <p:tavLst>
                                        <p:tav tm="0">
                                          <p:val>
                                            <p:fltVal val="0"/>
                                          </p:val>
                                        </p:tav>
                                        <p:tav tm="100000">
                                          <p:val>
                                            <p:strVal val="#ppt_w"/>
                                          </p:val>
                                        </p:tav>
                                      </p:tavLst>
                                    </p:anim>
                                    <p:anim calcmode="lin" valueType="num">
                                      <p:cBhvr>
                                        <p:cTn id="85" dur="3000" fill="hold"/>
                                        <p:tgtEl>
                                          <p:spTgt spid="20"/>
                                        </p:tgtEl>
                                        <p:attrNameLst>
                                          <p:attrName>ppt_h</p:attrName>
                                        </p:attrNameLst>
                                      </p:cBhvr>
                                      <p:tavLst>
                                        <p:tav tm="0">
                                          <p:val>
                                            <p:fltVal val="0"/>
                                          </p:val>
                                        </p:tav>
                                        <p:tav tm="100000">
                                          <p:val>
                                            <p:strVal val="#ppt_h"/>
                                          </p:val>
                                        </p:tav>
                                      </p:tavLst>
                                    </p:anim>
                                    <p:anim calcmode="lin" valueType="num">
                                      <p:cBhvr>
                                        <p:cTn id="86" dur="3000" fill="hold"/>
                                        <p:tgtEl>
                                          <p:spTgt spid="20"/>
                                        </p:tgtEl>
                                        <p:attrNameLst>
                                          <p:attrName>style.rotation</p:attrName>
                                        </p:attrNameLst>
                                      </p:cBhvr>
                                      <p:tavLst>
                                        <p:tav tm="0">
                                          <p:val>
                                            <p:fltVal val="360"/>
                                          </p:val>
                                        </p:tav>
                                        <p:tav tm="100000">
                                          <p:val>
                                            <p:fltVal val="0"/>
                                          </p:val>
                                        </p:tav>
                                      </p:tavLst>
                                    </p:anim>
                                    <p:animEffect transition="in" filter="fade">
                                      <p:cBhvr>
                                        <p:cTn id="87" dur="3000"/>
                                        <p:tgtEl>
                                          <p:spTgt spid="20"/>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p:cTn id="90" dur="3000" fill="hold"/>
                                        <p:tgtEl>
                                          <p:spTgt spid="21"/>
                                        </p:tgtEl>
                                        <p:attrNameLst>
                                          <p:attrName>ppt_w</p:attrName>
                                        </p:attrNameLst>
                                      </p:cBhvr>
                                      <p:tavLst>
                                        <p:tav tm="0">
                                          <p:val>
                                            <p:fltVal val="0"/>
                                          </p:val>
                                        </p:tav>
                                        <p:tav tm="100000">
                                          <p:val>
                                            <p:strVal val="#ppt_w"/>
                                          </p:val>
                                        </p:tav>
                                      </p:tavLst>
                                    </p:anim>
                                    <p:anim calcmode="lin" valueType="num">
                                      <p:cBhvr>
                                        <p:cTn id="91" dur="3000" fill="hold"/>
                                        <p:tgtEl>
                                          <p:spTgt spid="21"/>
                                        </p:tgtEl>
                                        <p:attrNameLst>
                                          <p:attrName>ppt_h</p:attrName>
                                        </p:attrNameLst>
                                      </p:cBhvr>
                                      <p:tavLst>
                                        <p:tav tm="0">
                                          <p:val>
                                            <p:fltVal val="0"/>
                                          </p:val>
                                        </p:tav>
                                        <p:tav tm="100000">
                                          <p:val>
                                            <p:strVal val="#ppt_h"/>
                                          </p:val>
                                        </p:tav>
                                      </p:tavLst>
                                    </p:anim>
                                    <p:anim calcmode="lin" valueType="num">
                                      <p:cBhvr>
                                        <p:cTn id="92" dur="3000" fill="hold"/>
                                        <p:tgtEl>
                                          <p:spTgt spid="21"/>
                                        </p:tgtEl>
                                        <p:attrNameLst>
                                          <p:attrName>style.rotation</p:attrName>
                                        </p:attrNameLst>
                                      </p:cBhvr>
                                      <p:tavLst>
                                        <p:tav tm="0">
                                          <p:val>
                                            <p:fltVal val="360"/>
                                          </p:val>
                                        </p:tav>
                                        <p:tav tm="100000">
                                          <p:val>
                                            <p:fltVal val="0"/>
                                          </p:val>
                                        </p:tav>
                                      </p:tavLst>
                                    </p:anim>
                                    <p:animEffect transition="in" filter="fade">
                                      <p:cBhvr>
                                        <p:cTn id="93" dur="3000"/>
                                        <p:tgtEl>
                                          <p:spTgt spid="21"/>
                                        </p:tgtEl>
                                      </p:cBhvr>
                                    </p:animEffect>
                                  </p:childTnLst>
                                </p:cTn>
                              </p:par>
                              <p:par>
                                <p:cTn id="94" presetID="49" presetClass="entr" presetSubtype="0" decel="10000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 calcmode="lin" valueType="num">
                                      <p:cBhvr>
                                        <p:cTn id="96" dur="3000" fill="hold"/>
                                        <p:tgtEl>
                                          <p:spTgt spid="22"/>
                                        </p:tgtEl>
                                        <p:attrNameLst>
                                          <p:attrName>ppt_w</p:attrName>
                                        </p:attrNameLst>
                                      </p:cBhvr>
                                      <p:tavLst>
                                        <p:tav tm="0">
                                          <p:val>
                                            <p:fltVal val="0"/>
                                          </p:val>
                                        </p:tav>
                                        <p:tav tm="100000">
                                          <p:val>
                                            <p:strVal val="#ppt_w"/>
                                          </p:val>
                                        </p:tav>
                                      </p:tavLst>
                                    </p:anim>
                                    <p:anim calcmode="lin" valueType="num">
                                      <p:cBhvr>
                                        <p:cTn id="97" dur="3000" fill="hold"/>
                                        <p:tgtEl>
                                          <p:spTgt spid="22"/>
                                        </p:tgtEl>
                                        <p:attrNameLst>
                                          <p:attrName>ppt_h</p:attrName>
                                        </p:attrNameLst>
                                      </p:cBhvr>
                                      <p:tavLst>
                                        <p:tav tm="0">
                                          <p:val>
                                            <p:fltVal val="0"/>
                                          </p:val>
                                        </p:tav>
                                        <p:tav tm="100000">
                                          <p:val>
                                            <p:strVal val="#ppt_h"/>
                                          </p:val>
                                        </p:tav>
                                      </p:tavLst>
                                    </p:anim>
                                    <p:anim calcmode="lin" valueType="num">
                                      <p:cBhvr>
                                        <p:cTn id="98" dur="3000" fill="hold"/>
                                        <p:tgtEl>
                                          <p:spTgt spid="22"/>
                                        </p:tgtEl>
                                        <p:attrNameLst>
                                          <p:attrName>style.rotation</p:attrName>
                                        </p:attrNameLst>
                                      </p:cBhvr>
                                      <p:tavLst>
                                        <p:tav tm="0">
                                          <p:val>
                                            <p:fltVal val="360"/>
                                          </p:val>
                                        </p:tav>
                                        <p:tav tm="100000">
                                          <p:val>
                                            <p:fltVal val="0"/>
                                          </p:val>
                                        </p:tav>
                                      </p:tavLst>
                                    </p:anim>
                                    <p:animEffect transition="in" filter="fade">
                                      <p:cBhvr>
                                        <p:cTn id="99" dur="3000"/>
                                        <p:tgtEl>
                                          <p:spTgt spid="22"/>
                                        </p:tgtEl>
                                      </p:cBhvr>
                                    </p:animEffect>
                                  </p:childTnLst>
                                </p:cTn>
                              </p:par>
                              <p:par>
                                <p:cTn id="100" presetID="49" presetClass="entr" presetSubtype="0" decel="10000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3000" fill="hold"/>
                                        <p:tgtEl>
                                          <p:spTgt spid="23"/>
                                        </p:tgtEl>
                                        <p:attrNameLst>
                                          <p:attrName>ppt_w</p:attrName>
                                        </p:attrNameLst>
                                      </p:cBhvr>
                                      <p:tavLst>
                                        <p:tav tm="0">
                                          <p:val>
                                            <p:fltVal val="0"/>
                                          </p:val>
                                        </p:tav>
                                        <p:tav tm="100000">
                                          <p:val>
                                            <p:strVal val="#ppt_w"/>
                                          </p:val>
                                        </p:tav>
                                      </p:tavLst>
                                    </p:anim>
                                    <p:anim calcmode="lin" valueType="num">
                                      <p:cBhvr>
                                        <p:cTn id="103" dur="3000" fill="hold"/>
                                        <p:tgtEl>
                                          <p:spTgt spid="23"/>
                                        </p:tgtEl>
                                        <p:attrNameLst>
                                          <p:attrName>ppt_h</p:attrName>
                                        </p:attrNameLst>
                                      </p:cBhvr>
                                      <p:tavLst>
                                        <p:tav tm="0">
                                          <p:val>
                                            <p:fltVal val="0"/>
                                          </p:val>
                                        </p:tav>
                                        <p:tav tm="100000">
                                          <p:val>
                                            <p:strVal val="#ppt_h"/>
                                          </p:val>
                                        </p:tav>
                                      </p:tavLst>
                                    </p:anim>
                                    <p:anim calcmode="lin" valueType="num">
                                      <p:cBhvr>
                                        <p:cTn id="104" dur="3000" fill="hold"/>
                                        <p:tgtEl>
                                          <p:spTgt spid="23"/>
                                        </p:tgtEl>
                                        <p:attrNameLst>
                                          <p:attrName>style.rotation</p:attrName>
                                        </p:attrNameLst>
                                      </p:cBhvr>
                                      <p:tavLst>
                                        <p:tav tm="0">
                                          <p:val>
                                            <p:fltVal val="360"/>
                                          </p:val>
                                        </p:tav>
                                        <p:tav tm="100000">
                                          <p:val>
                                            <p:fltVal val="0"/>
                                          </p:val>
                                        </p:tav>
                                      </p:tavLst>
                                    </p:anim>
                                    <p:animEffect transition="in" filter="fade">
                                      <p:cBhvr>
                                        <p:cTn id="105" dur="3000"/>
                                        <p:tgtEl>
                                          <p:spTgt spid="23"/>
                                        </p:tgtEl>
                                      </p:cBhvr>
                                    </p:animEffect>
                                  </p:childTnLst>
                                </p:cTn>
                              </p:par>
                              <p:par>
                                <p:cTn id="106" presetID="49" presetClass="entr" presetSubtype="0" decel="100000" fill="hold" grpId="0" nodeType="withEffect">
                                  <p:stCondLst>
                                    <p:cond delay="0"/>
                                  </p:stCondLst>
                                  <p:childTnLst>
                                    <p:set>
                                      <p:cBhvr>
                                        <p:cTn id="107" dur="1" fill="hold">
                                          <p:stCondLst>
                                            <p:cond delay="0"/>
                                          </p:stCondLst>
                                        </p:cTn>
                                        <p:tgtEl>
                                          <p:spTgt spid="24"/>
                                        </p:tgtEl>
                                        <p:attrNameLst>
                                          <p:attrName>style.visibility</p:attrName>
                                        </p:attrNameLst>
                                      </p:cBhvr>
                                      <p:to>
                                        <p:strVal val="visible"/>
                                      </p:to>
                                    </p:set>
                                    <p:anim calcmode="lin" valueType="num">
                                      <p:cBhvr>
                                        <p:cTn id="108" dur="3000" fill="hold"/>
                                        <p:tgtEl>
                                          <p:spTgt spid="24"/>
                                        </p:tgtEl>
                                        <p:attrNameLst>
                                          <p:attrName>ppt_w</p:attrName>
                                        </p:attrNameLst>
                                      </p:cBhvr>
                                      <p:tavLst>
                                        <p:tav tm="0">
                                          <p:val>
                                            <p:fltVal val="0"/>
                                          </p:val>
                                        </p:tav>
                                        <p:tav tm="100000">
                                          <p:val>
                                            <p:strVal val="#ppt_w"/>
                                          </p:val>
                                        </p:tav>
                                      </p:tavLst>
                                    </p:anim>
                                    <p:anim calcmode="lin" valueType="num">
                                      <p:cBhvr>
                                        <p:cTn id="109" dur="3000" fill="hold"/>
                                        <p:tgtEl>
                                          <p:spTgt spid="24"/>
                                        </p:tgtEl>
                                        <p:attrNameLst>
                                          <p:attrName>ppt_h</p:attrName>
                                        </p:attrNameLst>
                                      </p:cBhvr>
                                      <p:tavLst>
                                        <p:tav tm="0">
                                          <p:val>
                                            <p:fltVal val="0"/>
                                          </p:val>
                                        </p:tav>
                                        <p:tav tm="100000">
                                          <p:val>
                                            <p:strVal val="#ppt_h"/>
                                          </p:val>
                                        </p:tav>
                                      </p:tavLst>
                                    </p:anim>
                                    <p:anim calcmode="lin" valueType="num">
                                      <p:cBhvr>
                                        <p:cTn id="110" dur="3000" fill="hold"/>
                                        <p:tgtEl>
                                          <p:spTgt spid="24"/>
                                        </p:tgtEl>
                                        <p:attrNameLst>
                                          <p:attrName>style.rotation</p:attrName>
                                        </p:attrNameLst>
                                      </p:cBhvr>
                                      <p:tavLst>
                                        <p:tav tm="0">
                                          <p:val>
                                            <p:fltVal val="360"/>
                                          </p:val>
                                        </p:tav>
                                        <p:tav tm="100000">
                                          <p:val>
                                            <p:fltVal val="0"/>
                                          </p:val>
                                        </p:tav>
                                      </p:tavLst>
                                    </p:anim>
                                    <p:animEffect transition="in" filter="fade">
                                      <p:cBhvr>
                                        <p:cTn id="111" dur="3000"/>
                                        <p:tgtEl>
                                          <p:spTgt spid="24"/>
                                        </p:tgtEl>
                                      </p:cBhvr>
                                    </p:animEffect>
                                  </p:childTnLst>
                                </p:cTn>
                              </p:par>
                              <p:par>
                                <p:cTn id="112" presetID="49" presetClass="entr" presetSubtype="0" decel="100000" fill="hold" grpId="0" nodeType="withEffect">
                                  <p:stCondLst>
                                    <p:cond delay="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3000" fill="hold"/>
                                        <p:tgtEl>
                                          <p:spTgt spid="25"/>
                                        </p:tgtEl>
                                        <p:attrNameLst>
                                          <p:attrName>ppt_w</p:attrName>
                                        </p:attrNameLst>
                                      </p:cBhvr>
                                      <p:tavLst>
                                        <p:tav tm="0">
                                          <p:val>
                                            <p:fltVal val="0"/>
                                          </p:val>
                                        </p:tav>
                                        <p:tav tm="100000">
                                          <p:val>
                                            <p:strVal val="#ppt_w"/>
                                          </p:val>
                                        </p:tav>
                                      </p:tavLst>
                                    </p:anim>
                                    <p:anim calcmode="lin" valueType="num">
                                      <p:cBhvr>
                                        <p:cTn id="115" dur="3000" fill="hold"/>
                                        <p:tgtEl>
                                          <p:spTgt spid="25"/>
                                        </p:tgtEl>
                                        <p:attrNameLst>
                                          <p:attrName>ppt_h</p:attrName>
                                        </p:attrNameLst>
                                      </p:cBhvr>
                                      <p:tavLst>
                                        <p:tav tm="0">
                                          <p:val>
                                            <p:fltVal val="0"/>
                                          </p:val>
                                        </p:tav>
                                        <p:tav tm="100000">
                                          <p:val>
                                            <p:strVal val="#ppt_h"/>
                                          </p:val>
                                        </p:tav>
                                      </p:tavLst>
                                    </p:anim>
                                    <p:anim calcmode="lin" valueType="num">
                                      <p:cBhvr>
                                        <p:cTn id="116" dur="3000" fill="hold"/>
                                        <p:tgtEl>
                                          <p:spTgt spid="25"/>
                                        </p:tgtEl>
                                        <p:attrNameLst>
                                          <p:attrName>style.rotation</p:attrName>
                                        </p:attrNameLst>
                                      </p:cBhvr>
                                      <p:tavLst>
                                        <p:tav tm="0">
                                          <p:val>
                                            <p:fltVal val="360"/>
                                          </p:val>
                                        </p:tav>
                                        <p:tav tm="100000">
                                          <p:val>
                                            <p:fltVal val="0"/>
                                          </p:val>
                                        </p:tav>
                                      </p:tavLst>
                                    </p:anim>
                                    <p:animEffect transition="in" filter="fade">
                                      <p:cBhvr>
                                        <p:cTn id="117" dur="3000"/>
                                        <p:tgtEl>
                                          <p:spTgt spid="25"/>
                                        </p:tgtEl>
                                      </p:cBhvr>
                                    </p:animEffect>
                                  </p:childTnLst>
                                </p:cTn>
                              </p:par>
                              <p:par>
                                <p:cTn id="118" presetID="49" presetClass="entr" presetSubtype="0" decel="100000"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 calcmode="lin" valueType="num">
                                      <p:cBhvr>
                                        <p:cTn id="120" dur="3000" fill="hold"/>
                                        <p:tgtEl>
                                          <p:spTgt spid="26"/>
                                        </p:tgtEl>
                                        <p:attrNameLst>
                                          <p:attrName>ppt_w</p:attrName>
                                        </p:attrNameLst>
                                      </p:cBhvr>
                                      <p:tavLst>
                                        <p:tav tm="0">
                                          <p:val>
                                            <p:fltVal val="0"/>
                                          </p:val>
                                        </p:tav>
                                        <p:tav tm="100000">
                                          <p:val>
                                            <p:strVal val="#ppt_w"/>
                                          </p:val>
                                        </p:tav>
                                      </p:tavLst>
                                    </p:anim>
                                    <p:anim calcmode="lin" valueType="num">
                                      <p:cBhvr>
                                        <p:cTn id="121" dur="3000" fill="hold"/>
                                        <p:tgtEl>
                                          <p:spTgt spid="26"/>
                                        </p:tgtEl>
                                        <p:attrNameLst>
                                          <p:attrName>ppt_h</p:attrName>
                                        </p:attrNameLst>
                                      </p:cBhvr>
                                      <p:tavLst>
                                        <p:tav tm="0">
                                          <p:val>
                                            <p:fltVal val="0"/>
                                          </p:val>
                                        </p:tav>
                                        <p:tav tm="100000">
                                          <p:val>
                                            <p:strVal val="#ppt_h"/>
                                          </p:val>
                                        </p:tav>
                                      </p:tavLst>
                                    </p:anim>
                                    <p:anim calcmode="lin" valueType="num">
                                      <p:cBhvr>
                                        <p:cTn id="122" dur="3000" fill="hold"/>
                                        <p:tgtEl>
                                          <p:spTgt spid="26"/>
                                        </p:tgtEl>
                                        <p:attrNameLst>
                                          <p:attrName>style.rotation</p:attrName>
                                        </p:attrNameLst>
                                      </p:cBhvr>
                                      <p:tavLst>
                                        <p:tav tm="0">
                                          <p:val>
                                            <p:fltVal val="360"/>
                                          </p:val>
                                        </p:tav>
                                        <p:tav tm="100000">
                                          <p:val>
                                            <p:fltVal val="0"/>
                                          </p:val>
                                        </p:tav>
                                      </p:tavLst>
                                    </p:anim>
                                    <p:animEffect transition="in" filter="fade">
                                      <p:cBhvr>
                                        <p:cTn id="123" dur="3000"/>
                                        <p:tgtEl>
                                          <p:spTgt spid="26"/>
                                        </p:tgtEl>
                                      </p:cBhvr>
                                    </p:animEffect>
                                  </p:childTnLst>
                                </p:cTn>
                              </p:par>
                              <p:par>
                                <p:cTn id="124" presetID="49" presetClass="entr" presetSubtype="0" decel="100000" fill="hold" grpId="0" nodeType="withEffect">
                                  <p:stCondLst>
                                    <p:cond delay="0"/>
                                  </p:stCondLst>
                                  <p:childTnLst>
                                    <p:set>
                                      <p:cBhvr>
                                        <p:cTn id="125" dur="1" fill="hold">
                                          <p:stCondLst>
                                            <p:cond delay="0"/>
                                          </p:stCondLst>
                                        </p:cTn>
                                        <p:tgtEl>
                                          <p:spTgt spid="27"/>
                                        </p:tgtEl>
                                        <p:attrNameLst>
                                          <p:attrName>style.visibility</p:attrName>
                                        </p:attrNameLst>
                                      </p:cBhvr>
                                      <p:to>
                                        <p:strVal val="visible"/>
                                      </p:to>
                                    </p:set>
                                    <p:anim calcmode="lin" valueType="num">
                                      <p:cBhvr>
                                        <p:cTn id="126" dur="3000" fill="hold"/>
                                        <p:tgtEl>
                                          <p:spTgt spid="27"/>
                                        </p:tgtEl>
                                        <p:attrNameLst>
                                          <p:attrName>ppt_w</p:attrName>
                                        </p:attrNameLst>
                                      </p:cBhvr>
                                      <p:tavLst>
                                        <p:tav tm="0">
                                          <p:val>
                                            <p:fltVal val="0"/>
                                          </p:val>
                                        </p:tav>
                                        <p:tav tm="100000">
                                          <p:val>
                                            <p:strVal val="#ppt_w"/>
                                          </p:val>
                                        </p:tav>
                                      </p:tavLst>
                                    </p:anim>
                                    <p:anim calcmode="lin" valueType="num">
                                      <p:cBhvr>
                                        <p:cTn id="127" dur="3000" fill="hold"/>
                                        <p:tgtEl>
                                          <p:spTgt spid="27"/>
                                        </p:tgtEl>
                                        <p:attrNameLst>
                                          <p:attrName>ppt_h</p:attrName>
                                        </p:attrNameLst>
                                      </p:cBhvr>
                                      <p:tavLst>
                                        <p:tav tm="0">
                                          <p:val>
                                            <p:fltVal val="0"/>
                                          </p:val>
                                        </p:tav>
                                        <p:tav tm="100000">
                                          <p:val>
                                            <p:strVal val="#ppt_h"/>
                                          </p:val>
                                        </p:tav>
                                      </p:tavLst>
                                    </p:anim>
                                    <p:anim calcmode="lin" valueType="num">
                                      <p:cBhvr>
                                        <p:cTn id="128" dur="3000" fill="hold"/>
                                        <p:tgtEl>
                                          <p:spTgt spid="27"/>
                                        </p:tgtEl>
                                        <p:attrNameLst>
                                          <p:attrName>style.rotation</p:attrName>
                                        </p:attrNameLst>
                                      </p:cBhvr>
                                      <p:tavLst>
                                        <p:tav tm="0">
                                          <p:val>
                                            <p:fltVal val="360"/>
                                          </p:val>
                                        </p:tav>
                                        <p:tav tm="100000">
                                          <p:val>
                                            <p:fltVal val="0"/>
                                          </p:val>
                                        </p:tav>
                                      </p:tavLst>
                                    </p:anim>
                                    <p:animEffect transition="in" filter="fade">
                                      <p:cBhvr>
                                        <p:cTn id="129" dur="3000"/>
                                        <p:tgtEl>
                                          <p:spTgt spid="27"/>
                                        </p:tgtEl>
                                      </p:cBhvr>
                                    </p:animEffect>
                                  </p:childTnLst>
                                </p:cTn>
                              </p:par>
                              <p:par>
                                <p:cTn id="130" presetID="49" presetClass="entr" presetSubtype="0" decel="100000"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p:cTn id="132" dur="3000" fill="hold"/>
                                        <p:tgtEl>
                                          <p:spTgt spid="28"/>
                                        </p:tgtEl>
                                        <p:attrNameLst>
                                          <p:attrName>ppt_w</p:attrName>
                                        </p:attrNameLst>
                                      </p:cBhvr>
                                      <p:tavLst>
                                        <p:tav tm="0">
                                          <p:val>
                                            <p:fltVal val="0"/>
                                          </p:val>
                                        </p:tav>
                                        <p:tav tm="100000">
                                          <p:val>
                                            <p:strVal val="#ppt_w"/>
                                          </p:val>
                                        </p:tav>
                                      </p:tavLst>
                                    </p:anim>
                                    <p:anim calcmode="lin" valueType="num">
                                      <p:cBhvr>
                                        <p:cTn id="133" dur="3000" fill="hold"/>
                                        <p:tgtEl>
                                          <p:spTgt spid="28"/>
                                        </p:tgtEl>
                                        <p:attrNameLst>
                                          <p:attrName>ppt_h</p:attrName>
                                        </p:attrNameLst>
                                      </p:cBhvr>
                                      <p:tavLst>
                                        <p:tav tm="0">
                                          <p:val>
                                            <p:fltVal val="0"/>
                                          </p:val>
                                        </p:tav>
                                        <p:tav tm="100000">
                                          <p:val>
                                            <p:strVal val="#ppt_h"/>
                                          </p:val>
                                        </p:tav>
                                      </p:tavLst>
                                    </p:anim>
                                    <p:anim calcmode="lin" valueType="num">
                                      <p:cBhvr>
                                        <p:cTn id="134" dur="3000" fill="hold"/>
                                        <p:tgtEl>
                                          <p:spTgt spid="28"/>
                                        </p:tgtEl>
                                        <p:attrNameLst>
                                          <p:attrName>style.rotation</p:attrName>
                                        </p:attrNameLst>
                                      </p:cBhvr>
                                      <p:tavLst>
                                        <p:tav tm="0">
                                          <p:val>
                                            <p:fltVal val="360"/>
                                          </p:val>
                                        </p:tav>
                                        <p:tav tm="100000">
                                          <p:val>
                                            <p:fltVal val="0"/>
                                          </p:val>
                                        </p:tav>
                                      </p:tavLst>
                                    </p:anim>
                                    <p:animEffect transition="in" filter="fade">
                                      <p:cBhvr>
                                        <p:cTn id="135" dur="3000"/>
                                        <p:tgtEl>
                                          <p:spTgt spid="28"/>
                                        </p:tgtEl>
                                      </p:cBhvr>
                                    </p:animEffect>
                                  </p:childTnLst>
                                </p:cTn>
                              </p:par>
                              <p:par>
                                <p:cTn id="136" presetID="49" presetClass="entr" presetSubtype="0" decel="100000" fill="hold" grpId="0" nodeType="withEffect">
                                  <p:stCondLst>
                                    <p:cond delay="0"/>
                                  </p:stCondLst>
                                  <p:childTnLst>
                                    <p:set>
                                      <p:cBhvr>
                                        <p:cTn id="137" dur="1" fill="hold">
                                          <p:stCondLst>
                                            <p:cond delay="0"/>
                                          </p:stCondLst>
                                        </p:cTn>
                                        <p:tgtEl>
                                          <p:spTgt spid="29"/>
                                        </p:tgtEl>
                                        <p:attrNameLst>
                                          <p:attrName>style.visibility</p:attrName>
                                        </p:attrNameLst>
                                      </p:cBhvr>
                                      <p:to>
                                        <p:strVal val="visible"/>
                                      </p:to>
                                    </p:set>
                                    <p:anim calcmode="lin" valueType="num">
                                      <p:cBhvr>
                                        <p:cTn id="138" dur="3000" fill="hold"/>
                                        <p:tgtEl>
                                          <p:spTgt spid="29"/>
                                        </p:tgtEl>
                                        <p:attrNameLst>
                                          <p:attrName>ppt_w</p:attrName>
                                        </p:attrNameLst>
                                      </p:cBhvr>
                                      <p:tavLst>
                                        <p:tav tm="0">
                                          <p:val>
                                            <p:fltVal val="0"/>
                                          </p:val>
                                        </p:tav>
                                        <p:tav tm="100000">
                                          <p:val>
                                            <p:strVal val="#ppt_w"/>
                                          </p:val>
                                        </p:tav>
                                      </p:tavLst>
                                    </p:anim>
                                    <p:anim calcmode="lin" valueType="num">
                                      <p:cBhvr>
                                        <p:cTn id="139" dur="3000" fill="hold"/>
                                        <p:tgtEl>
                                          <p:spTgt spid="29"/>
                                        </p:tgtEl>
                                        <p:attrNameLst>
                                          <p:attrName>ppt_h</p:attrName>
                                        </p:attrNameLst>
                                      </p:cBhvr>
                                      <p:tavLst>
                                        <p:tav tm="0">
                                          <p:val>
                                            <p:fltVal val="0"/>
                                          </p:val>
                                        </p:tav>
                                        <p:tav tm="100000">
                                          <p:val>
                                            <p:strVal val="#ppt_h"/>
                                          </p:val>
                                        </p:tav>
                                      </p:tavLst>
                                    </p:anim>
                                    <p:anim calcmode="lin" valueType="num">
                                      <p:cBhvr>
                                        <p:cTn id="140" dur="3000" fill="hold"/>
                                        <p:tgtEl>
                                          <p:spTgt spid="29"/>
                                        </p:tgtEl>
                                        <p:attrNameLst>
                                          <p:attrName>style.rotation</p:attrName>
                                        </p:attrNameLst>
                                      </p:cBhvr>
                                      <p:tavLst>
                                        <p:tav tm="0">
                                          <p:val>
                                            <p:fltVal val="360"/>
                                          </p:val>
                                        </p:tav>
                                        <p:tav tm="100000">
                                          <p:val>
                                            <p:fltVal val="0"/>
                                          </p:val>
                                        </p:tav>
                                      </p:tavLst>
                                    </p:anim>
                                    <p:animEffect transition="in" filter="fade">
                                      <p:cBhvr>
                                        <p:cTn id="141" dur="3000"/>
                                        <p:tgtEl>
                                          <p:spTgt spid="29"/>
                                        </p:tgtEl>
                                      </p:cBhvr>
                                    </p:animEffect>
                                  </p:childTnLst>
                                </p:cTn>
                              </p:par>
                              <p:par>
                                <p:cTn id="142" presetID="49" presetClass="entr" presetSubtype="0" decel="100000" fill="hold" grpId="0" nodeType="withEffect">
                                  <p:stCondLst>
                                    <p:cond delay="0"/>
                                  </p:stCondLst>
                                  <p:childTnLst>
                                    <p:set>
                                      <p:cBhvr>
                                        <p:cTn id="143" dur="1" fill="hold">
                                          <p:stCondLst>
                                            <p:cond delay="0"/>
                                          </p:stCondLst>
                                        </p:cTn>
                                        <p:tgtEl>
                                          <p:spTgt spid="30"/>
                                        </p:tgtEl>
                                        <p:attrNameLst>
                                          <p:attrName>style.visibility</p:attrName>
                                        </p:attrNameLst>
                                      </p:cBhvr>
                                      <p:to>
                                        <p:strVal val="visible"/>
                                      </p:to>
                                    </p:set>
                                    <p:anim calcmode="lin" valueType="num">
                                      <p:cBhvr>
                                        <p:cTn id="144" dur="3000" fill="hold"/>
                                        <p:tgtEl>
                                          <p:spTgt spid="30"/>
                                        </p:tgtEl>
                                        <p:attrNameLst>
                                          <p:attrName>ppt_w</p:attrName>
                                        </p:attrNameLst>
                                      </p:cBhvr>
                                      <p:tavLst>
                                        <p:tav tm="0">
                                          <p:val>
                                            <p:fltVal val="0"/>
                                          </p:val>
                                        </p:tav>
                                        <p:tav tm="100000">
                                          <p:val>
                                            <p:strVal val="#ppt_w"/>
                                          </p:val>
                                        </p:tav>
                                      </p:tavLst>
                                    </p:anim>
                                    <p:anim calcmode="lin" valueType="num">
                                      <p:cBhvr>
                                        <p:cTn id="145" dur="3000" fill="hold"/>
                                        <p:tgtEl>
                                          <p:spTgt spid="30"/>
                                        </p:tgtEl>
                                        <p:attrNameLst>
                                          <p:attrName>ppt_h</p:attrName>
                                        </p:attrNameLst>
                                      </p:cBhvr>
                                      <p:tavLst>
                                        <p:tav tm="0">
                                          <p:val>
                                            <p:fltVal val="0"/>
                                          </p:val>
                                        </p:tav>
                                        <p:tav tm="100000">
                                          <p:val>
                                            <p:strVal val="#ppt_h"/>
                                          </p:val>
                                        </p:tav>
                                      </p:tavLst>
                                    </p:anim>
                                    <p:anim calcmode="lin" valueType="num">
                                      <p:cBhvr>
                                        <p:cTn id="146" dur="3000" fill="hold"/>
                                        <p:tgtEl>
                                          <p:spTgt spid="30"/>
                                        </p:tgtEl>
                                        <p:attrNameLst>
                                          <p:attrName>style.rotation</p:attrName>
                                        </p:attrNameLst>
                                      </p:cBhvr>
                                      <p:tavLst>
                                        <p:tav tm="0">
                                          <p:val>
                                            <p:fltVal val="360"/>
                                          </p:val>
                                        </p:tav>
                                        <p:tav tm="100000">
                                          <p:val>
                                            <p:fltVal val="0"/>
                                          </p:val>
                                        </p:tav>
                                      </p:tavLst>
                                    </p:anim>
                                    <p:animEffect transition="in" filter="fade">
                                      <p:cBhvr>
                                        <p:cTn id="147" dur="3000"/>
                                        <p:tgtEl>
                                          <p:spTgt spid="30"/>
                                        </p:tgtEl>
                                      </p:cBhvr>
                                    </p:animEffect>
                                  </p:childTnLst>
                                </p:cTn>
                              </p:par>
                              <p:par>
                                <p:cTn id="148" presetID="49" presetClass="entr" presetSubtype="0" decel="100000" fill="hold" grpId="0" nodeType="withEffect">
                                  <p:stCondLst>
                                    <p:cond delay="0"/>
                                  </p:stCondLst>
                                  <p:childTnLst>
                                    <p:set>
                                      <p:cBhvr>
                                        <p:cTn id="149" dur="1" fill="hold">
                                          <p:stCondLst>
                                            <p:cond delay="0"/>
                                          </p:stCondLst>
                                        </p:cTn>
                                        <p:tgtEl>
                                          <p:spTgt spid="31"/>
                                        </p:tgtEl>
                                        <p:attrNameLst>
                                          <p:attrName>style.visibility</p:attrName>
                                        </p:attrNameLst>
                                      </p:cBhvr>
                                      <p:to>
                                        <p:strVal val="visible"/>
                                      </p:to>
                                    </p:set>
                                    <p:anim calcmode="lin" valueType="num">
                                      <p:cBhvr>
                                        <p:cTn id="150" dur="3000" fill="hold"/>
                                        <p:tgtEl>
                                          <p:spTgt spid="31"/>
                                        </p:tgtEl>
                                        <p:attrNameLst>
                                          <p:attrName>ppt_w</p:attrName>
                                        </p:attrNameLst>
                                      </p:cBhvr>
                                      <p:tavLst>
                                        <p:tav tm="0">
                                          <p:val>
                                            <p:fltVal val="0"/>
                                          </p:val>
                                        </p:tav>
                                        <p:tav tm="100000">
                                          <p:val>
                                            <p:strVal val="#ppt_w"/>
                                          </p:val>
                                        </p:tav>
                                      </p:tavLst>
                                    </p:anim>
                                    <p:anim calcmode="lin" valueType="num">
                                      <p:cBhvr>
                                        <p:cTn id="151" dur="3000" fill="hold"/>
                                        <p:tgtEl>
                                          <p:spTgt spid="31"/>
                                        </p:tgtEl>
                                        <p:attrNameLst>
                                          <p:attrName>ppt_h</p:attrName>
                                        </p:attrNameLst>
                                      </p:cBhvr>
                                      <p:tavLst>
                                        <p:tav tm="0">
                                          <p:val>
                                            <p:fltVal val="0"/>
                                          </p:val>
                                        </p:tav>
                                        <p:tav tm="100000">
                                          <p:val>
                                            <p:strVal val="#ppt_h"/>
                                          </p:val>
                                        </p:tav>
                                      </p:tavLst>
                                    </p:anim>
                                    <p:anim calcmode="lin" valueType="num">
                                      <p:cBhvr>
                                        <p:cTn id="152" dur="3000" fill="hold"/>
                                        <p:tgtEl>
                                          <p:spTgt spid="31"/>
                                        </p:tgtEl>
                                        <p:attrNameLst>
                                          <p:attrName>style.rotation</p:attrName>
                                        </p:attrNameLst>
                                      </p:cBhvr>
                                      <p:tavLst>
                                        <p:tav tm="0">
                                          <p:val>
                                            <p:fltVal val="360"/>
                                          </p:val>
                                        </p:tav>
                                        <p:tav tm="100000">
                                          <p:val>
                                            <p:fltVal val="0"/>
                                          </p:val>
                                        </p:tav>
                                      </p:tavLst>
                                    </p:anim>
                                    <p:animEffect transition="in" filter="fade">
                                      <p:cBhvr>
                                        <p:cTn id="153" dur="3000"/>
                                        <p:tgtEl>
                                          <p:spTgt spid="31"/>
                                        </p:tgtEl>
                                      </p:cBhvr>
                                    </p:animEffect>
                                  </p:childTnLst>
                                </p:cTn>
                              </p:par>
                              <p:par>
                                <p:cTn id="154" presetID="49" presetClass="entr" presetSubtype="0" decel="100000" fill="hold" grpId="0" nodeType="withEffect">
                                  <p:stCondLst>
                                    <p:cond delay="0"/>
                                  </p:stCondLst>
                                  <p:childTnLst>
                                    <p:set>
                                      <p:cBhvr>
                                        <p:cTn id="155" dur="1" fill="hold">
                                          <p:stCondLst>
                                            <p:cond delay="0"/>
                                          </p:stCondLst>
                                        </p:cTn>
                                        <p:tgtEl>
                                          <p:spTgt spid="32"/>
                                        </p:tgtEl>
                                        <p:attrNameLst>
                                          <p:attrName>style.visibility</p:attrName>
                                        </p:attrNameLst>
                                      </p:cBhvr>
                                      <p:to>
                                        <p:strVal val="visible"/>
                                      </p:to>
                                    </p:set>
                                    <p:anim calcmode="lin" valueType="num">
                                      <p:cBhvr>
                                        <p:cTn id="156" dur="3000" fill="hold"/>
                                        <p:tgtEl>
                                          <p:spTgt spid="32"/>
                                        </p:tgtEl>
                                        <p:attrNameLst>
                                          <p:attrName>ppt_w</p:attrName>
                                        </p:attrNameLst>
                                      </p:cBhvr>
                                      <p:tavLst>
                                        <p:tav tm="0">
                                          <p:val>
                                            <p:fltVal val="0"/>
                                          </p:val>
                                        </p:tav>
                                        <p:tav tm="100000">
                                          <p:val>
                                            <p:strVal val="#ppt_w"/>
                                          </p:val>
                                        </p:tav>
                                      </p:tavLst>
                                    </p:anim>
                                    <p:anim calcmode="lin" valueType="num">
                                      <p:cBhvr>
                                        <p:cTn id="157" dur="3000" fill="hold"/>
                                        <p:tgtEl>
                                          <p:spTgt spid="32"/>
                                        </p:tgtEl>
                                        <p:attrNameLst>
                                          <p:attrName>ppt_h</p:attrName>
                                        </p:attrNameLst>
                                      </p:cBhvr>
                                      <p:tavLst>
                                        <p:tav tm="0">
                                          <p:val>
                                            <p:fltVal val="0"/>
                                          </p:val>
                                        </p:tav>
                                        <p:tav tm="100000">
                                          <p:val>
                                            <p:strVal val="#ppt_h"/>
                                          </p:val>
                                        </p:tav>
                                      </p:tavLst>
                                    </p:anim>
                                    <p:anim calcmode="lin" valueType="num">
                                      <p:cBhvr>
                                        <p:cTn id="158" dur="3000" fill="hold"/>
                                        <p:tgtEl>
                                          <p:spTgt spid="32"/>
                                        </p:tgtEl>
                                        <p:attrNameLst>
                                          <p:attrName>style.rotation</p:attrName>
                                        </p:attrNameLst>
                                      </p:cBhvr>
                                      <p:tavLst>
                                        <p:tav tm="0">
                                          <p:val>
                                            <p:fltVal val="360"/>
                                          </p:val>
                                        </p:tav>
                                        <p:tav tm="100000">
                                          <p:val>
                                            <p:fltVal val="0"/>
                                          </p:val>
                                        </p:tav>
                                      </p:tavLst>
                                    </p:anim>
                                    <p:animEffect transition="in" filter="fade">
                                      <p:cBhvr>
                                        <p:cTn id="159" dur="3000"/>
                                        <p:tgtEl>
                                          <p:spTgt spid="32"/>
                                        </p:tgtEl>
                                      </p:cBhvr>
                                    </p:animEffect>
                                  </p:childTnLst>
                                </p:cTn>
                              </p:par>
                              <p:par>
                                <p:cTn id="160" presetID="49" presetClass="entr" presetSubtype="0" decel="100000" fill="hold" grpId="0" nodeType="with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p:cTn id="162" dur="3000" fill="hold"/>
                                        <p:tgtEl>
                                          <p:spTgt spid="33"/>
                                        </p:tgtEl>
                                        <p:attrNameLst>
                                          <p:attrName>ppt_w</p:attrName>
                                        </p:attrNameLst>
                                      </p:cBhvr>
                                      <p:tavLst>
                                        <p:tav tm="0">
                                          <p:val>
                                            <p:fltVal val="0"/>
                                          </p:val>
                                        </p:tav>
                                        <p:tav tm="100000">
                                          <p:val>
                                            <p:strVal val="#ppt_w"/>
                                          </p:val>
                                        </p:tav>
                                      </p:tavLst>
                                    </p:anim>
                                    <p:anim calcmode="lin" valueType="num">
                                      <p:cBhvr>
                                        <p:cTn id="163" dur="3000" fill="hold"/>
                                        <p:tgtEl>
                                          <p:spTgt spid="33"/>
                                        </p:tgtEl>
                                        <p:attrNameLst>
                                          <p:attrName>ppt_h</p:attrName>
                                        </p:attrNameLst>
                                      </p:cBhvr>
                                      <p:tavLst>
                                        <p:tav tm="0">
                                          <p:val>
                                            <p:fltVal val="0"/>
                                          </p:val>
                                        </p:tav>
                                        <p:tav tm="100000">
                                          <p:val>
                                            <p:strVal val="#ppt_h"/>
                                          </p:val>
                                        </p:tav>
                                      </p:tavLst>
                                    </p:anim>
                                    <p:anim calcmode="lin" valueType="num">
                                      <p:cBhvr>
                                        <p:cTn id="164" dur="3000" fill="hold"/>
                                        <p:tgtEl>
                                          <p:spTgt spid="33"/>
                                        </p:tgtEl>
                                        <p:attrNameLst>
                                          <p:attrName>style.rotation</p:attrName>
                                        </p:attrNameLst>
                                      </p:cBhvr>
                                      <p:tavLst>
                                        <p:tav tm="0">
                                          <p:val>
                                            <p:fltVal val="360"/>
                                          </p:val>
                                        </p:tav>
                                        <p:tav tm="100000">
                                          <p:val>
                                            <p:fltVal val="0"/>
                                          </p:val>
                                        </p:tav>
                                      </p:tavLst>
                                    </p:anim>
                                    <p:animEffect transition="in" filter="fade">
                                      <p:cBhvr>
                                        <p:cTn id="165" dur="3000"/>
                                        <p:tgtEl>
                                          <p:spTgt spid="33"/>
                                        </p:tgtEl>
                                      </p:cBhvr>
                                    </p:animEffect>
                                  </p:childTnLst>
                                </p:cTn>
                              </p:par>
                              <p:par>
                                <p:cTn id="166" presetID="49" presetClass="entr" presetSubtype="0" decel="100000" fill="hold" grpId="0" nodeType="withEffect">
                                  <p:stCondLst>
                                    <p:cond delay="0"/>
                                  </p:stCondLst>
                                  <p:childTnLst>
                                    <p:set>
                                      <p:cBhvr>
                                        <p:cTn id="167" dur="1" fill="hold">
                                          <p:stCondLst>
                                            <p:cond delay="0"/>
                                          </p:stCondLst>
                                        </p:cTn>
                                        <p:tgtEl>
                                          <p:spTgt spid="34"/>
                                        </p:tgtEl>
                                        <p:attrNameLst>
                                          <p:attrName>style.visibility</p:attrName>
                                        </p:attrNameLst>
                                      </p:cBhvr>
                                      <p:to>
                                        <p:strVal val="visible"/>
                                      </p:to>
                                    </p:set>
                                    <p:anim calcmode="lin" valueType="num">
                                      <p:cBhvr>
                                        <p:cTn id="168" dur="3000" fill="hold"/>
                                        <p:tgtEl>
                                          <p:spTgt spid="34"/>
                                        </p:tgtEl>
                                        <p:attrNameLst>
                                          <p:attrName>ppt_w</p:attrName>
                                        </p:attrNameLst>
                                      </p:cBhvr>
                                      <p:tavLst>
                                        <p:tav tm="0">
                                          <p:val>
                                            <p:fltVal val="0"/>
                                          </p:val>
                                        </p:tav>
                                        <p:tav tm="100000">
                                          <p:val>
                                            <p:strVal val="#ppt_w"/>
                                          </p:val>
                                        </p:tav>
                                      </p:tavLst>
                                    </p:anim>
                                    <p:anim calcmode="lin" valueType="num">
                                      <p:cBhvr>
                                        <p:cTn id="169" dur="3000" fill="hold"/>
                                        <p:tgtEl>
                                          <p:spTgt spid="34"/>
                                        </p:tgtEl>
                                        <p:attrNameLst>
                                          <p:attrName>ppt_h</p:attrName>
                                        </p:attrNameLst>
                                      </p:cBhvr>
                                      <p:tavLst>
                                        <p:tav tm="0">
                                          <p:val>
                                            <p:fltVal val="0"/>
                                          </p:val>
                                        </p:tav>
                                        <p:tav tm="100000">
                                          <p:val>
                                            <p:strVal val="#ppt_h"/>
                                          </p:val>
                                        </p:tav>
                                      </p:tavLst>
                                    </p:anim>
                                    <p:anim calcmode="lin" valueType="num">
                                      <p:cBhvr>
                                        <p:cTn id="170" dur="3000" fill="hold"/>
                                        <p:tgtEl>
                                          <p:spTgt spid="34"/>
                                        </p:tgtEl>
                                        <p:attrNameLst>
                                          <p:attrName>style.rotation</p:attrName>
                                        </p:attrNameLst>
                                      </p:cBhvr>
                                      <p:tavLst>
                                        <p:tav tm="0">
                                          <p:val>
                                            <p:fltVal val="360"/>
                                          </p:val>
                                        </p:tav>
                                        <p:tav tm="100000">
                                          <p:val>
                                            <p:fltVal val="0"/>
                                          </p:val>
                                        </p:tav>
                                      </p:tavLst>
                                    </p:anim>
                                    <p:animEffect transition="in" filter="fade">
                                      <p:cBhvr>
                                        <p:cTn id="171" dur="3000"/>
                                        <p:tgtEl>
                                          <p:spTgt spid="34"/>
                                        </p:tgtEl>
                                      </p:cBhvr>
                                    </p:animEffect>
                                  </p:childTnLst>
                                </p:cTn>
                              </p:par>
                              <p:par>
                                <p:cTn id="172" presetID="49" presetClass="entr" presetSubtype="0" decel="100000" fill="hold" grpId="0" nodeType="withEffect">
                                  <p:stCondLst>
                                    <p:cond delay="0"/>
                                  </p:stCondLst>
                                  <p:childTnLst>
                                    <p:set>
                                      <p:cBhvr>
                                        <p:cTn id="173" dur="1" fill="hold">
                                          <p:stCondLst>
                                            <p:cond delay="0"/>
                                          </p:stCondLst>
                                        </p:cTn>
                                        <p:tgtEl>
                                          <p:spTgt spid="35"/>
                                        </p:tgtEl>
                                        <p:attrNameLst>
                                          <p:attrName>style.visibility</p:attrName>
                                        </p:attrNameLst>
                                      </p:cBhvr>
                                      <p:to>
                                        <p:strVal val="visible"/>
                                      </p:to>
                                    </p:set>
                                    <p:anim calcmode="lin" valueType="num">
                                      <p:cBhvr>
                                        <p:cTn id="174" dur="3000" fill="hold"/>
                                        <p:tgtEl>
                                          <p:spTgt spid="35"/>
                                        </p:tgtEl>
                                        <p:attrNameLst>
                                          <p:attrName>ppt_w</p:attrName>
                                        </p:attrNameLst>
                                      </p:cBhvr>
                                      <p:tavLst>
                                        <p:tav tm="0">
                                          <p:val>
                                            <p:fltVal val="0"/>
                                          </p:val>
                                        </p:tav>
                                        <p:tav tm="100000">
                                          <p:val>
                                            <p:strVal val="#ppt_w"/>
                                          </p:val>
                                        </p:tav>
                                      </p:tavLst>
                                    </p:anim>
                                    <p:anim calcmode="lin" valueType="num">
                                      <p:cBhvr>
                                        <p:cTn id="175" dur="3000" fill="hold"/>
                                        <p:tgtEl>
                                          <p:spTgt spid="35"/>
                                        </p:tgtEl>
                                        <p:attrNameLst>
                                          <p:attrName>ppt_h</p:attrName>
                                        </p:attrNameLst>
                                      </p:cBhvr>
                                      <p:tavLst>
                                        <p:tav tm="0">
                                          <p:val>
                                            <p:fltVal val="0"/>
                                          </p:val>
                                        </p:tav>
                                        <p:tav tm="100000">
                                          <p:val>
                                            <p:strVal val="#ppt_h"/>
                                          </p:val>
                                        </p:tav>
                                      </p:tavLst>
                                    </p:anim>
                                    <p:anim calcmode="lin" valueType="num">
                                      <p:cBhvr>
                                        <p:cTn id="176" dur="3000" fill="hold"/>
                                        <p:tgtEl>
                                          <p:spTgt spid="35"/>
                                        </p:tgtEl>
                                        <p:attrNameLst>
                                          <p:attrName>style.rotation</p:attrName>
                                        </p:attrNameLst>
                                      </p:cBhvr>
                                      <p:tavLst>
                                        <p:tav tm="0">
                                          <p:val>
                                            <p:fltVal val="360"/>
                                          </p:val>
                                        </p:tav>
                                        <p:tav tm="100000">
                                          <p:val>
                                            <p:fltVal val="0"/>
                                          </p:val>
                                        </p:tav>
                                      </p:tavLst>
                                    </p:anim>
                                    <p:animEffect transition="in" filter="fade">
                                      <p:cBhvr>
                                        <p:cTn id="177" dur="3000"/>
                                        <p:tgtEl>
                                          <p:spTgt spid="35"/>
                                        </p:tgtEl>
                                      </p:cBhvr>
                                    </p:animEffect>
                                  </p:childTnLst>
                                </p:cTn>
                              </p:par>
                              <p:par>
                                <p:cTn id="178" presetID="49" presetClass="entr" presetSubtype="0" decel="100000" fill="hold" grpId="0" nodeType="withEffect">
                                  <p:stCondLst>
                                    <p:cond delay="0"/>
                                  </p:stCondLst>
                                  <p:childTnLst>
                                    <p:set>
                                      <p:cBhvr>
                                        <p:cTn id="179" dur="1" fill="hold">
                                          <p:stCondLst>
                                            <p:cond delay="0"/>
                                          </p:stCondLst>
                                        </p:cTn>
                                        <p:tgtEl>
                                          <p:spTgt spid="36"/>
                                        </p:tgtEl>
                                        <p:attrNameLst>
                                          <p:attrName>style.visibility</p:attrName>
                                        </p:attrNameLst>
                                      </p:cBhvr>
                                      <p:to>
                                        <p:strVal val="visible"/>
                                      </p:to>
                                    </p:set>
                                    <p:anim calcmode="lin" valueType="num">
                                      <p:cBhvr>
                                        <p:cTn id="180" dur="3000" fill="hold"/>
                                        <p:tgtEl>
                                          <p:spTgt spid="36"/>
                                        </p:tgtEl>
                                        <p:attrNameLst>
                                          <p:attrName>ppt_w</p:attrName>
                                        </p:attrNameLst>
                                      </p:cBhvr>
                                      <p:tavLst>
                                        <p:tav tm="0">
                                          <p:val>
                                            <p:fltVal val="0"/>
                                          </p:val>
                                        </p:tav>
                                        <p:tav tm="100000">
                                          <p:val>
                                            <p:strVal val="#ppt_w"/>
                                          </p:val>
                                        </p:tav>
                                      </p:tavLst>
                                    </p:anim>
                                    <p:anim calcmode="lin" valueType="num">
                                      <p:cBhvr>
                                        <p:cTn id="181" dur="3000" fill="hold"/>
                                        <p:tgtEl>
                                          <p:spTgt spid="36"/>
                                        </p:tgtEl>
                                        <p:attrNameLst>
                                          <p:attrName>ppt_h</p:attrName>
                                        </p:attrNameLst>
                                      </p:cBhvr>
                                      <p:tavLst>
                                        <p:tav tm="0">
                                          <p:val>
                                            <p:fltVal val="0"/>
                                          </p:val>
                                        </p:tav>
                                        <p:tav tm="100000">
                                          <p:val>
                                            <p:strVal val="#ppt_h"/>
                                          </p:val>
                                        </p:tav>
                                      </p:tavLst>
                                    </p:anim>
                                    <p:anim calcmode="lin" valueType="num">
                                      <p:cBhvr>
                                        <p:cTn id="182" dur="3000" fill="hold"/>
                                        <p:tgtEl>
                                          <p:spTgt spid="36"/>
                                        </p:tgtEl>
                                        <p:attrNameLst>
                                          <p:attrName>style.rotation</p:attrName>
                                        </p:attrNameLst>
                                      </p:cBhvr>
                                      <p:tavLst>
                                        <p:tav tm="0">
                                          <p:val>
                                            <p:fltVal val="360"/>
                                          </p:val>
                                        </p:tav>
                                        <p:tav tm="100000">
                                          <p:val>
                                            <p:fltVal val="0"/>
                                          </p:val>
                                        </p:tav>
                                      </p:tavLst>
                                    </p:anim>
                                    <p:animEffect transition="in" filter="fade">
                                      <p:cBhvr>
                                        <p:cTn id="183" dur="3000"/>
                                        <p:tgtEl>
                                          <p:spTgt spid="36"/>
                                        </p:tgtEl>
                                      </p:cBhvr>
                                    </p:animEffect>
                                  </p:childTnLst>
                                </p:cTn>
                              </p:par>
                              <p:par>
                                <p:cTn id="184" presetID="49" presetClass="entr" presetSubtype="0" decel="100000" fill="hold" grpId="0" nodeType="withEffect">
                                  <p:stCondLst>
                                    <p:cond delay="0"/>
                                  </p:stCondLst>
                                  <p:childTnLst>
                                    <p:set>
                                      <p:cBhvr>
                                        <p:cTn id="185" dur="1" fill="hold">
                                          <p:stCondLst>
                                            <p:cond delay="0"/>
                                          </p:stCondLst>
                                        </p:cTn>
                                        <p:tgtEl>
                                          <p:spTgt spid="37"/>
                                        </p:tgtEl>
                                        <p:attrNameLst>
                                          <p:attrName>style.visibility</p:attrName>
                                        </p:attrNameLst>
                                      </p:cBhvr>
                                      <p:to>
                                        <p:strVal val="visible"/>
                                      </p:to>
                                    </p:set>
                                    <p:anim calcmode="lin" valueType="num">
                                      <p:cBhvr>
                                        <p:cTn id="186" dur="3000" fill="hold"/>
                                        <p:tgtEl>
                                          <p:spTgt spid="37"/>
                                        </p:tgtEl>
                                        <p:attrNameLst>
                                          <p:attrName>ppt_w</p:attrName>
                                        </p:attrNameLst>
                                      </p:cBhvr>
                                      <p:tavLst>
                                        <p:tav tm="0">
                                          <p:val>
                                            <p:fltVal val="0"/>
                                          </p:val>
                                        </p:tav>
                                        <p:tav tm="100000">
                                          <p:val>
                                            <p:strVal val="#ppt_w"/>
                                          </p:val>
                                        </p:tav>
                                      </p:tavLst>
                                    </p:anim>
                                    <p:anim calcmode="lin" valueType="num">
                                      <p:cBhvr>
                                        <p:cTn id="187" dur="3000" fill="hold"/>
                                        <p:tgtEl>
                                          <p:spTgt spid="37"/>
                                        </p:tgtEl>
                                        <p:attrNameLst>
                                          <p:attrName>ppt_h</p:attrName>
                                        </p:attrNameLst>
                                      </p:cBhvr>
                                      <p:tavLst>
                                        <p:tav tm="0">
                                          <p:val>
                                            <p:fltVal val="0"/>
                                          </p:val>
                                        </p:tav>
                                        <p:tav tm="100000">
                                          <p:val>
                                            <p:strVal val="#ppt_h"/>
                                          </p:val>
                                        </p:tav>
                                      </p:tavLst>
                                    </p:anim>
                                    <p:anim calcmode="lin" valueType="num">
                                      <p:cBhvr>
                                        <p:cTn id="188" dur="3000" fill="hold"/>
                                        <p:tgtEl>
                                          <p:spTgt spid="37"/>
                                        </p:tgtEl>
                                        <p:attrNameLst>
                                          <p:attrName>style.rotation</p:attrName>
                                        </p:attrNameLst>
                                      </p:cBhvr>
                                      <p:tavLst>
                                        <p:tav tm="0">
                                          <p:val>
                                            <p:fltVal val="360"/>
                                          </p:val>
                                        </p:tav>
                                        <p:tav tm="100000">
                                          <p:val>
                                            <p:fltVal val="0"/>
                                          </p:val>
                                        </p:tav>
                                      </p:tavLst>
                                    </p:anim>
                                    <p:animEffect transition="in" filter="fade">
                                      <p:cBhvr>
                                        <p:cTn id="189" dur="3000"/>
                                        <p:tgtEl>
                                          <p:spTgt spid="37"/>
                                        </p:tgtEl>
                                      </p:cBhvr>
                                    </p:animEffect>
                                  </p:childTnLst>
                                </p:cTn>
                              </p:par>
                              <p:par>
                                <p:cTn id="190" presetID="49" presetClass="entr" presetSubtype="0" decel="100000" fill="hold" grpId="0" nodeType="withEffect">
                                  <p:stCondLst>
                                    <p:cond delay="0"/>
                                  </p:stCondLst>
                                  <p:childTnLst>
                                    <p:set>
                                      <p:cBhvr>
                                        <p:cTn id="191" dur="1" fill="hold">
                                          <p:stCondLst>
                                            <p:cond delay="0"/>
                                          </p:stCondLst>
                                        </p:cTn>
                                        <p:tgtEl>
                                          <p:spTgt spid="38"/>
                                        </p:tgtEl>
                                        <p:attrNameLst>
                                          <p:attrName>style.visibility</p:attrName>
                                        </p:attrNameLst>
                                      </p:cBhvr>
                                      <p:to>
                                        <p:strVal val="visible"/>
                                      </p:to>
                                    </p:set>
                                    <p:anim calcmode="lin" valueType="num">
                                      <p:cBhvr>
                                        <p:cTn id="192" dur="3000" fill="hold"/>
                                        <p:tgtEl>
                                          <p:spTgt spid="38"/>
                                        </p:tgtEl>
                                        <p:attrNameLst>
                                          <p:attrName>ppt_w</p:attrName>
                                        </p:attrNameLst>
                                      </p:cBhvr>
                                      <p:tavLst>
                                        <p:tav tm="0">
                                          <p:val>
                                            <p:fltVal val="0"/>
                                          </p:val>
                                        </p:tav>
                                        <p:tav tm="100000">
                                          <p:val>
                                            <p:strVal val="#ppt_w"/>
                                          </p:val>
                                        </p:tav>
                                      </p:tavLst>
                                    </p:anim>
                                    <p:anim calcmode="lin" valueType="num">
                                      <p:cBhvr>
                                        <p:cTn id="193" dur="3000" fill="hold"/>
                                        <p:tgtEl>
                                          <p:spTgt spid="38"/>
                                        </p:tgtEl>
                                        <p:attrNameLst>
                                          <p:attrName>ppt_h</p:attrName>
                                        </p:attrNameLst>
                                      </p:cBhvr>
                                      <p:tavLst>
                                        <p:tav tm="0">
                                          <p:val>
                                            <p:fltVal val="0"/>
                                          </p:val>
                                        </p:tav>
                                        <p:tav tm="100000">
                                          <p:val>
                                            <p:strVal val="#ppt_h"/>
                                          </p:val>
                                        </p:tav>
                                      </p:tavLst>
                                    </p:anim>
                                    <p:anim calcmode="lin" valueType="num">
                                      <p:cBhvr>
                                        <p:cTn id="194" dur="3000" fill="hold"/>
                                        <p:tgtEl>
                                          <p:spTgt spid="38"/>
                                        </p:tgtEl>
                                        <p:attrNameLst>
                                          <p:attrName>style.rotation</p:attrName>
                                        </p:attrNameLst>
                                      </p:cBhvr>
                                      <p:tavLst>
                                        <p:tav tm="0">
                                          <p:val>
                                            <p:fltVal val="360"/>
                                          </p:val>
                                        </p:tav>
                                        <p:tav tm="100000">
                                          <p:val>
                                            <p:fltVal val="0"/>
                                          </p:val>
                                        </p:tav>
                                      </p:tavLst>
                                    </p:anim>
                                    <p:animEffect transition="in" filter="fade">
                                      <p:cBhvr>
                                        <p:cTn id="195" dur="3000"/>
                                        <p:tgtEl>
                                          <p:spTgt spid="38"/>
                                        </p:tgtEl>
                                      </p:cBhvr>
                                    </p:animEffect>
                                  </p:childTnLst>
                                </p:cTn>
                              </p:par>
                              <p:par>
                                <p:cTn id="196" presetID="49" presetClass="entr" presetSubtype="0" decel="100000" fill="hold" grpId="0" nodeType="withEffect">
                                  <p:stCondLst>
                                    <p:cond delay="0"/>
                                  </p:stCondLst>
                                  <p:childTnLst>
                                    <p:set>
                                      <p:cBhvr>
                                        <p:cTn id="197" dur="1" fill="hold">
                                          <p:stCondLst>
                                            <p:cond delay="0"/>
                                          </p:stCondLst>
                                        </p:cTn>
                                        <p:tgtEl>
                                          <p:spTgt spid="39"/>
                                        </p:tgtEl>
                                        <p:attrNameLst>
                                          <p:attrName>style.visibility</p:attrName>
                                        </p:attrNameLst>
                                      </p:cBhvr>
                                      <p:to>
                                        <p:strVal val="visible"/>
                                      </p:to>
                                    </p:set>
                                    <p:anim calcmode="lin" valueType="num">
                                      <p:cBhvr>
                                        <p:cTn id="198" dur="3000" fill="hold"/>
                                        <p:tgtEl>
                                          <p:spTgt spid="39"/>
                                        </p:tgtEl>
                                        <p:attrNameLst>
                                          <p:attrName>ppt_w</p:attrName>
                                        </p:attrNameLst>
                                      </p:cBhvr>
                                      <p:tavLst>
                                        <p:tav tm="0">
                                          <p:val>
                                            <p:fltVal val="0"/>
                                          </p:val>
                                        </p:tav>
                                        <p:tav tm="100000">
                                          <p:val>
                                            <p:strVal val="#ppt_w"/>
                                          </p:val>
                                        </p:tav>
                                      </p:tavLst>
                                    </p:anim>
                                    <p:anim calcmode="lin" valueType="num">
                                      <p:cBhvr>
                                        <p:cTn id="199" dur="3000" fill="hold"/>
                                        <p:tgtEl>
                                          <p:spTgt spid="39"/>
                                        </p:tgtEl>
                                        <p:attrNameLst>
                                          <p:attrName>ppt_h</p:attrName>
                                        </p:attrNameLst>
                                      </p:cBhvr>
                                      <p:tavLst>
                                        <p:tav tm="0">
                                          <p:val>
                                            <p:fltVal val="0"/>
                                          </p:val>
                                        </p:tav>
                                        <p:tav tm="100000">
                                          <p:val>
                                            <p:strVal val="#ppt_h"/>
                                          </p:val>
                                        </p:tav>
                                      </p:tavLst>
                                    </p:anim>
                                    <p:anim calcmode="lin" valueType="num">
                                      <p:cBhvr>
                                        <p:cTn id="200" dur="3000" fill="hold"/>
                                        <p:tgtEl>
                                          <p:spTgt spid="39"/>
                                        </p:tgtEl>
                                        <p:attrNameLst>
                                          <p:attrName>style.rotation</p:attrName>
                                        </p:attrNameLst>
                                      </p:cBhvr>
                                      <p:tavLst>
                                        <p:tav tm="0">
                                          <p:val>
                                            <p:fltVal val="360"/>
                                          </p:val>
                                        </p:tav>
                                        <p:tav tm="100000">
                                          <p:val>
                                            <p:fltVal val="0"/>
                                          </p:val>
                                        </p:tav>
                                      </p:tavLst>
                                    </p:anim>
                                    <p:animEffect transition="in" filter="fade">
                                      <p:cBhvr>
                                        <p:cTn id="201" dur="3000"/>
                                        <p:tgtEl>
                                          <p:spTgt spid="39"/>
                                        </p:tgtEl>
                                      </p:cBhvr>
                                    </p:animEffect>
                                  </p:childTnLst>
                                </p:cTn>
                              </p:par>
                              <p:par>
                                <p:cTn id="202" presetID="49" presetClass="entr" presetSubtype="0" decel="100000" fill="hold" grpId="0" nodeType="withEffect">
                                  <p:stCondLst>
                                    <p:cond delay="0"/>
                                  </p:stCondLst>
                                  <p:childTnLst>
                                    <p:set>
                                      <p:cBhvr>
                                        <p:cTn id="203" dur="1" fill="hold">
                                          <p:stCondLst>
                                            <p:cond delay="0"/>
                                          </p:stCondLst>
                                        </p:cTn>
                                        <p:tgtEl>
                                          <p:spTgt spid="40"/>
                                        </p:tgtEl>
                                        <p:attrNameLst>
                                          <p:attrName>style.visibility</p:attrName>
                                        </p:attrNameLst>
                                      </p:cBhvr>
                                      <p:to>
                                        <p:strVal val="visible"/>
                                      </p:to>
                                    </p:set>
                                    <p:anim calcmode="lin" valueType="num">
                                      <p:cBhvr>
                                        <p:cTn id="204" dur="3000" fill="hold"/>
                                        <p:tgtEl>
                                          <p:spTgt spid="40"/>
                                        </p:tgtEl>
                                        <p:attrNameLst>
                                          <p:attrName>ppt_w</p:attrName>
                                        </p:attrNameLst>
                                      </p:cBhvr>
                                      <p:tavLst>
                                        <p:tav tm="0">
                                          <p:val>
                                            <p:fltVal val="0"/>
                                          </p:val>
                                        </p:tav>
                                        <p:tav tm="100000">
                                          <p:val>
                                            <p:strVal val="#ppt_w"/>
                                          </p:val>
                                        </p:tav>
                                      </p:tavLst>
                                    </p:anim>
                                    <p:anim calcmode="lin" valueType="num">
                                      <p:cBhvr>
                                        <p:cTn id="205" dur="3000" fill="hold"/>
                                        <p:tgtEl>
                                          <p:spTgt spid="40"/>
                                        </p:tgtEl>
                                        <p:attrNameLst>
                                          <p:attrName>ppt_h</p:attrName>
                                        </p:attrNameLst>
                                      </p:cBhvr>
                                      <p:tavLst>
                                        <p:tav tm="0">
                                          <p:val>
                                            <p:fltVal val="0"/>
                                          </p:val>
                                        </p:tav>
                                        <p:tav tm="100000">
                                          <p:val>
                                            <p:strVal val="#ppt_h"/>
                                          </p:val>
                                        </p:tav>
                                      </p:tavLst>
                                    </p:anim>
                                    <p:anim calcmode="lin" valueType="num">
                                      <p:cBhvr>
                                        <p:cTn id="206" dur="3000" fill="hold"/>
                                        <p:tgtEl>
                                          <p:spTgt spid="40"/>
                                        </p:tgtEl>
                                        <p:attrNameLst>
                                          <p:attrName>style.rotation</p:attrName>
                                        </p:attrNameLst>
                                      </p:cBhvr>
                                      <p:tavLst>
                                        <p:tav tm="0">
                                          <p:val>
                                            <p:fltVal val="360"/>
                                          </p:val>
                                        </p:tav>
                                        <p:tav tm="100000">
                                          <p:val>
                                            <p:fltVal val="0"/>
                                          </p:val>
                                        </p:tav>
                                      </p:tavLst>
                                    </p:anim>
                                    <p:animEffect transition="in" filter="fade">
                                      <p:cBhvr>
                                        <p:cTn id="207" dur="3000"/>
                                        <p:tgtEl>
                                          <p:spTgt spid="40"/>
                                        </p:tgtEl>
                                      </p:cBhvr>
                                    </p:animEffect>
                                  </p:childTnLst>
                                </p:cTn>
                              </p:par>
                              <p:par>
                                <p:cTn id="208" presetID="49" presetClass="entr" presetSubtype="0" decel="100000" fill="hold" grpId="0" nodeType="withEffect">
                                  <p:stCondLst>
                                    <p:cond delay="0"/>
                                  </p:stCondLst>
                                  <p:childTnLst>
                                    <p:set>
                                      <p:cBhvr>
                                        <p:cTn id="209" dur="1" fill="hold">
                                          <p:stCondLst>
                                            <p:cond delay="0"/>
                                          </p:stCondLst>
                                        </p:cTn>
                                        <p:tgtEl>
                                          <p:spTgt spid="41"/>
                                        </p:tgtEl>
                                        <p:attrNameLst>
                                          <p:attrName>style.visibility</p:attrName>
                                        </p:attrNameLst>
                                      </p:cBhvr>
                                      <p:to>
                                        <p:strVal val="visible"/>
                                      </p:to>
                                    </p:set>
                                    <p:anim calcmode="lin" valueType="num">
                                      <p:cBhvr>
                                        <p:cTn id="210" dur="3000" fill="hold"/>
                                        <p:tgtEl>
                                          <p:spTgt spid="41"/>
                                        </p:tgtEl>
                                        <p:attrNameLst>
                                          <p:attrName>ppt_w</p:attrName>
                                        </p:attrNameLst>
                                      </p:cBhvr>
                                      <p:tavLst>
                                        <p:tav tm="0">
                                          <p:val>
                                            <p:fltVal val="0"/>
                                          </p:val>
                                        </p:tav>
                                        <p:tav tm="100000">
                                          <p:val>
                                            <p:strVal val="#ppt_w"/>
                                          </p:val>
                                        </p:tav>
                                      </p:tavLst>
                                    </p:anim>
                                    <p:anim calcmode="lin" valueType="num">
                                      <p:cBhvr>
                                        <p:cTn id="211" dur="3000" fill="hold"/>
                                        <p:tgtEl>
                                          <p:spTgt spid="41"/>
                                        </p:tgtEl>
                                        <p:attrNameLst>
                                          <p:attrName>ppt_h</p:attrName>
                                        </p:attrNameLst>
                                      </p:cBhvr>
                                      <p:tavLst>
                                        <p:tav tm="0">
                                          <p:val>
                                            <p:fltVal val="0"/>
                                          </p:val>
                                        </p:tav>
                                        <p:tav tm="100000">
                                          <p:val>
                                            <p:strVal val="#ppt_h"/>
                                          </p:val>
                                        </p:tav>
                                      </p:tavLst>
                                    </p:anim>
                                    <p:anim calcmode="lin" valueType="num">
                                      <p:cBhvr>
                                        <p:cTn id="212" dur="3000" fill="hold"/>
                                        <p:tgtEl>
                                          <p:spTgt spid="41"/>
                                        </p:tgtEl>
                                        <p:attrNameLst>
                                          <p:attrName>style.rotation</p:attrName>
                                        </p:attrNameLst>
                                      </p:cBhvr>
                                      <p:tavLst>
                                        <p:tav tm="0">
                                          <p:val>
                                            <p:fltVal val="360"/>
                                          </p:val>
                                        </p:tav>
                                        <p:tav tm="100000">
                                          <p:val>
                                            <p:fltVal val="0"/>
                                          </p:val>
                                        </p:tav>
                                      </p:tavLst>
                                    </p:anim>
                                    <p:animEffect transition="in" filter="fade">
                                      <p:cBhvr>
                                        <p:cTn id="213" dur="3000"/>
                                        <p:tgtEl>
                                          <p:spTgt spid="41"/>
                                        </p:tgtEl>
                                      </p:cBhvr>
                                    </p:animEffect>
                                  </p:childTnLst>
                                </p:cTn>
                              </p:par>
                              <p:par>
                                <p:cTn id="214" presetID="49" presetClass="entr" presetSubtype="0" decel="100000" fill="hold" grpId="0" nodeType="withEffect">
                                  <p:stCondLst>
                                    <p:cond delay="0"/>
                                  </p:stCondLst>
                                  <p:childTnLst>
                                    <p:set>
                                      <p:cBhvr>
                                        <p:cTn id="215" dur="1" fill="hold">
                                          <p:stCondLst>
                                            <p:cond delay="0"/>
                                          </p:stCondLst>
                                        </p:cTn>
                                        <p:tgtEl>
                                          <p:spTgt spid="42"/>
                                        </p:tgtEl>
                                        <p:attrNameLst>
                                          <p:attrName>style.visibility</p:attrName>
                                        </p:attrNameLst>
                                      </p:cBhvr>
                                      <p:to>
                                        <p:strVal val="visible"/>
                                      </p:to>
                                    </p:set>
                                    <p:anim calcmode="lin" valueType="num">
                                      <p:cBhvr>
                                        <p:cTn id="216" dur="3000" fill="hold"/>
                                        <p:tgtEl>
                                          <p:spTgt spid="42"/>
                                        </p:tgtEl>
                                        <p:attrNameLst>
                                          <p:attrName>ppt_w</p:attrName>
                                        </p:attrNameLst>
                                      </p:cBhvr>
                                      <p:tavLst>
                                        <p:tav tm="0">
                                          <p:val>
                                            <p:fltVal val="0"/>
                                          </p:val>
                                        </p:tav>
                                        <p:tav tm="100000">
                                          <p:val>
                                            <p:strVal val="#ppt_w"/>
                                          </p:val>
                                        </p:tav>
                                      </p:tavLst>
                                    </p:anim>
                                    <p:anim calcmode="lin" valueType="num">
                                      <p:cBhvr>
                                        <p:cTn id="217" dur="3000" fill="hold"/>
                                        <p:tgtEl>
                                          <p:spTgt spid="42"/>
                                        </p:tgtEl>
                                        <p:attrNameLst>
                                          <p:attrName>ppt_h</p:attrName>
                                        </p:attrNameLst>
                                      </p:cBhvr>
                                      <p:tavLst>
                                        <p:tav tm="0">
                                          <p:val>
                                            <p:fltVal val="0"/>
                                          </p:val>
                                        </p:tav>
                                        <p:tav tm="100000">
                                          <p:val>
                                            <p:strVal val="#ppt_h"/>
                                          </p:val>
                                        </p:tav>
                                      </p:tavLst>
                                    </p:anim>
                                    <p:anim calcmode="lin" valueType="num">
                                      <p:cBhvr>
                                        <p:cTn id="218" dur="3000" fill="hold"/>
                                        <p:tgtEl>
                                          <p:spTgt spid="42"/>
                                        </p:tgtEl>
                                        <p:attrNameLst>
                                          <p:attrName>style.rotation</p:attrName>
                                        </p:attrNameLst>
                                      </p:cBhvr>
                                      <p:tavLst>
                                        <p:tav tm="0">
                                          <p:val>
                                            <p:fltVal val="360"/>
                                          </p:val>
                                        </p:tav>
                                        <p:tav tm="100000">
                                          <p:val>
                                            <p:fltVal val="0"/>
                                          </p:val>
                                        </p:tav>
                                      </p:tavLst>
                                    </p:anim>
                                    <p:animEffect transition="in" filter="fade">
                                      <p:cBhvr>
                                        <p:cTn id="219" dur="3000"/>
                                        <p:tgtEl>
                                          <p:spTgt spid="42"/>
                                        </p:tgtEl>
                                      </p:cBhvr>
                                    </p:animEffect>
                                  </p:childTnLst>
                                </p:cTn>
                              </p:par>
                              <p:par>
                                <p:cTn id="220" presetID="49" presetClass="entr" presetSubtype="0" decel="100000" fill="hold" grpId="0" nodeType="with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p:cTn id="222" dur="3000" fill="hold"/>
                                        <p:tgtEl>
                                          <p:spTgt spid="43"/>
                                        </p:tgtEl>
                                        <p:attrNameLst>
                                          <p:attrName>ppt_w</p:attrName>
                                        </p:attrNameLst>
                                      </p:cBhvr>
                                      <p:tavLst>
                                        <p:tav tm="0">
                                          <p:val>
                                            <p:fltVal val="0"/>
                                          </p:val>
                                        </p:tav>
                                        <p:tav tm="100000">
                                          <p:val>
                                            <p:strVal val="#ppt_w"/>
                                          </p:val>
                                        </p:tav>
                                      </p:tavLst>
                                    </p:anim>
                                    <p:anim calcmode="lin" valueType="num">
                                      <p:cBhvr>
                                        <p:cTn id="223" dur="3000" fill="hold"/>
                                        <p:tgtEl>
                                          <p:spTgt spid="43"/>
                                        </p:tgtEl>
                                        <p:attrNameLst>
                                          <p:attrName>ppt_h</p:attrName>
                                        </p:attrNameLst>
                                      </p:cBhvr>
                                      <p:tavLst>
                                        <p:tav tm="0">
                                          <p:val>
                                            <p:fltVal val="0"/>
                                          </p:val>
                                        </p:tav>
                                        <p:tav tm="100000">
                                          <p:val>
                                            <p:strVal val="#ppt_h"/>
                                          </p:val>
                                        </p:tav>
                                      </p:tavLst>
                                    </p:anim>
                                    <p:anim calcmode="lin" valueType="num">
                                      <p:cBhvr>
                                        <p:cTn id="224" dur="3000" fill="hold"/>
                                        <p:tgtEl>
                                          <p:spTgt spid="43"/>
                                        </p:tgtEl>
                                        <p:attrNameLst>
                                          <p:attrName>style.rotation</p:attrName>
                                        </p:attrNameLst>
                                      </p:cBhvr>
                                      <p:tavLst>
                                        <p:tav tm="0">
                                          <p:val>
                                            <p:fltVal val="360"/>
                                          </p:val>
                                        </p:tav>
                                        <p:tav tm="100000">
                                          <p:val>
                                            <p:fltVal val="0"/>
                                          </p:val>
                                        </p:tav>
                                      </p:tavLst>
                                    </p:anim>
                                    <p:animEffect transition="in" filter="fade">
                                      <p:cBhvr>
                                        <p:cTn id="225" dur="3000"/>
                                        <p:tgtEl>
                                          <p:spTgt spid="43"/>
                                        </p:tgtEl>
                                      </p:cBhvr>
                                    </p:animEffect>
                                  </p:childTnLst>
                                </p:cTn>
                              </p:par>
                              <p:par>
                                <p:cTn id="226" presetID="49" presetClass="entr" presetSubtype="0" decel="100000" fill="hold" grpId="0" nodeType="withEffect">
                                  <p:stCondLst>
                                    <p:cond delay="0"/>
                                  </p:stCondLst>
                                  <p:childTnLst>
                                    <p:set>
                                      <p:cBhvr>
                                        <p:cTn id="227" dur="1" fill="hold">
                                          <p:stCondLst>
                                            <p:cond delay="0"/>
                                          </p:stCondLst>
                                        </p:cTn>
                                        <p:tgtEl>
                                          <p:spTgt spid="44"/>
                                        </p:tgtEl>
                                        <p:attrNameLst>
                                          <p:attrName>style.visibility</p:attrName>
                                        </p:attrNameLst>
                                      </p:cBhvr>
                                      <p:to>
                                        <p:strVal val="visible"/>
                                      </p:to>
                                    </p:set>
                                    <p:anim calcmode="lin" valueType="num">
                                      <p:cBhvr>
                                        <p:cTn id="228" dur="3000" fill="hold"/>
                                        <p:tgtEl>
                                          <p:spTgt spid="44"/>
                                        </p:tgtEl>
                                        <p:attrNameLst>
                                          <p:attrName>ppt_w</p:attrName>
                                        </p:attrNameLst>
                                      </p:cBhvr>
                                      <p:tavLst>
                                        <p:tav tm="0">
                                          <p:val>
                                            <p:fltVal val="0"/>
                                          </p:val>
                                        </p:tav>
                                        <p:tav tm="100000">
                                          <p:val>
                                            <p:strVal val="#ppt_w"/>
                                          </p:val>
                                        </p:tav>
                                      </p:tavLst>
                                    </p:anim>
                                    <p:anim calcmode="lin" valueType="num">
                                      <p:cBhvr>
                                        <p:cTn id="229" dur="3000" fill="hold"/>
                                        <p:tgtEl>
                                          <p:spTgt spid="44"/>
                                        </p:tgtEl>
                                        <p:attrNameLst>
                                          <p:attrName>ppt_h</p:attrName>
                                        </p:attrNameLst>
                                      </p:cBhvr>
                                      <p:tavLst>
                                        <p:tav tm="0">
                                          <p:val>
                                            <p:fltVal val="0"/>
                                          </p:val>
                                        </p:tav>
                                        <p:tav tm="100000">
                                          <p:val>
                                            <p:strVal val="#ppt_h"/>
                                          </p:val>
                                        </p:tav>
                                      </p:tavLst>
                                    </p:anim>
                                    <p:anim calcmode="lin" valueType="num">
                                      <p:cBhvr>
                                        <p:cTn id="230" dur="3000" fill="hold"/>
                                        <p:tgtEl>
                                          <p:spTgt spid="44"/>
                                        </p:tgtEl>
                                        <p:attrNameLst>
                                          <p:attrName>style.rotation</p:attrName>
                                        </p:attrNameLst>
                                      </p:cBhvr>
                                      <p:tavLst>
                                        <p:tav tm="0">
                                          <p:val>
                                            <p:fltVal val="360"/>
                                          </p:val>
                                        </p:tav>
                                        <p:tav tm="100000">
                                          <p:val>
                                            <p:fltVal val="0"/>
                                          </p:val>
                                        </p:tav>
                                      </p:tavLst>
                                    </p:anim>
                                    <p:animEffect transition="in" filter="fade">
                                      <p:cBhvr>
                                        <p:cTn id="231" dur="3000"/>
                                        <p:tgtEl>
                                          <p:spTgt spid="44"/>
                                        </p:tgtEl>
                                      </p:cBhvr>
                                    </p:animEffect>
                                  </p:childTnLst>
                                </p:cTn>
                              </p:par>
                              <p:par>
                                <p:cTn id="232" presetID="49" presetClass="entr" presetSubtype="0" decel="100000" fill="hold" grpId="0" nodeType="withEffect">
                                  <p:stCondLst>
                                    <p:cond delay="0"/>
                                  </p:stCondLst>
                                  <p:childTnLst>
                                    <p:set>
                                      <p:cBhvr>
                                        <p:cTn id="233" dur="1" fill="hold">
                                          <p:stCondLst>
                                            <p:cond delay="0"/>
                                          </p:stCondLst>
                                        </p:cTn>
                                        <p:tgtEl>
                                          <p:spTgt spid="45"/>
                                        </p:tgtEl>
                                        <p:attrNameLst>
                                          <p:attrName>style.visibility</p:attrName>
                                        </p:attrNameLst>
                                      </p:cBhvr>
                                      <p:to>
                                        <p:strVal val="visible"/>
                                      </p:to>
                                    </p:set>
                                    <p:anim calcmode="lin" valueType="num">
                                      <p:cBhvr>
                                        <p:cTn id="234" dur="3000" fill="hold"/>
                                        <p:tgtEl>
                                          <p:spTgt spid="45"/>
                                        </p:tgtEl>
                                        <p:attrNameLst>
                                          <p:attrName>ppt_w</p:attrName>
                                        </p:attrNameLst>
                                      </p:cBhvr>
                                      <p:tavLst>
                                        <p:tav tm="0">
                                          <p:val>
                                            <p:fltVal val="0"/>
                                          </p:val>
                                        </p:tav>
                                        <p:tav tm="100000">
                                          <p:val>
                                            <p:strVal val="#ppt_w"/>
                                          </p:val>
                                        </p:tav>
                                      </p:tavLst>
                                    </p:anim>
                                    <p:anim calcmode="lin" valueType="num">
                                      <p:cBhvr>
                                        <p:cTn id="235" dur="3000" fill="hold"/>
                                        <p:tgtEl>
                                          <p:spTgt spid="45"/>
                                        </p:tgtEl>
                                        <p:attrNameLst>
                                          <p:attrName>ppt_h</p:attrName>
                                        </p:attrNameLst>
                                      </p:cBhvr>
                                      <p:tavLst>
                                        <p:tav tm="0">
                                          <p:val>
                                            <p:fltVal val="0"/>
                                          </p:val>
                                        </p:tav>
                                        <p:tav tm="100000">
                                          <p:val>
                                            <p:strVal val="#ppt_h"/>
                                          </p:val>
                                        </p:tav>
                                      </p:tavLst>
                                    </p:anim>
                                    <p:anim calcmode="lin" valueType="num">
                                      <p:cBhvr>
                                        <p:cTn id="236" dur="3000" fill="hold"/>
                                        <p:tgtEl>
                                          <p:spTgt spid="45"/>
                                        </p:tgtEl>
                                        <p:attrNameLst>
                                          <p:attrName>style.rotation</p:attrName>
                                        </p:attrNameLst>
                                      </p:cBhvr>
                                      <p:tavLst>
                                        <p:tav tm="0">
                                          <p:val>
                                            <p:fltVal val="360"/>
                                          </p:val>
                                        </p:tav>
                                        <p:tav tm="100000">
                                          <p:val>
                                            <p:fltVal val="0"/>
                                          </p:val>
                                        </p:tav>
                                      </p:tavLst>
                                    </p:anim>
                                    <p:animEffect transition="in" filter="fade">
                                      <p:cBhvr>
                                        <p:cTn id="237" dur="3000"/>
                                        <p:tgtEl>
                                          <p:spTgt spid="45"/>
                                        </p:tgtEl>
                                      </p:cBhvr>
                                    </p:animEffect>
                                  </p:childTnLst>
                                </p:cTn>
                              </p:par>
                              <p:par>
                                <p:cTn id="238" presetID="49" presetClass="entr" presetSubtype="0" decel="100000" fill="hold" grpId="0" nodeType="withEffect">
                                  <p:stCondLst>
                                    <p:cond delay="0"/>
                                  </p:stCondLst>
                                  <p:childTnLst>
                                    <p:set>
                                      <p:cBhvr>
                                        <p:cTn id="239" dur="1" fill="hold">
                                          <p:stCondLst>
                                            <p:cond delay="0"/>
                                          </p:stCondLst>
                                        </p:cTn>
                                        <p:tgtEl>
                                          <p:spTgt spid="46"/>
                                        </p:tgtEl>
                                        <p:attrNameLst>
                                          <p:attrName>style.visibility</p:attrName>
                                        </p:attrNameLst>
                                      </p:cBhvr>
                                      <p:to>
                                        <p:strVal val="visible"/>
                                      </p:to>
                                    </p:set>
                                    <p:anim calcmode="lin" valueType="num">
                                      <p:cBhvr>
                                        <p:cTn id="240" dur="3000" fill="hold"/>
                                        <p:tgtEl>
                                          <p:spTgt spid="46"/>
                                        </p:tgtEl>
                                        <p:attrNameLst>
                                          <p:attrName>ppt_w</p:attrName>
                                        </p:attrNameLst>
                                      </p:cBhvr>
                                      <p:tavLst>
                                        <p:tav tm="0">
                                          <p:val>
                                            <p:fltVal val="0"/>
                                          </p:val>
                                        </p:tav>
                                        <p:tav tm="100000">
                                          <p:val>
                                            <p:strVal val="#ppt_w"/>
                                          </p:val>
                                        </p:tav>
                                      </p:tavLst>
                                    </p:anim>
                                    <p:anim calcmode="lin" valueType="num">
                                      <p:cBhvr>
                                        <p:cTn id="241" dur="3000" fill="hold"/>
                                        <p:tgtEl>
                                          <p:spTgt spid="46"/>
                                        </p:tgtEl>
                                        <p:attrNameLst>
                                          <p:attrName>ppt_h</p:attrName>
                                        </p:attrNameLst>
                                      </p:cBhvr>
                                      <p:tavLst>
                                        <p:tav tm="0">
                                          <p:val>
                                            <p:fltVal val="0"/>
                                          </p:val>
                                        </p:tav>
                                        <p:tav tm="100000">
                                          <p:val>
                                            <p:strVal val="#ppt_h"/>
                                          </p:val>
                                        </p:tav>
                                      </p:tavLst>
                                    </p:anim>
                                    <p:anim calcmode="lin" valueType="num">
                                      <p:cBhvr>
                                        <p:cTn id="242" dur="3000" fill="hold"/>
                                        <p:tgtEl>
                                          <p:spTgt spid="46"/>
                                        </p:tgtEl>
                                        <p:attrNameLst>
                                          <p:attrName>style.rotation</p:attrName>
                                        </p:attrNameLst>
                                      </p:cBhvr>
                                      <p:tavLst>
                                        <p:tav tm="0">
                                          <p:val>
                                            <p:fltVal val="360"/>
                                          </p:val>
                                        </p:tav>
                                        <p:tav tm="100000">
                                          <p:val>
                                            <p:fltVal val="0"/>
                                          </p:val>
                                        </p:tav>
                                      </p:tavLst>
                                    </p:anim>
                                    <p:animEffect transition="in" filter="fade">
                                      <p:cBhvr>
                                        <p:cTn id="243" dur="3000"/>
                                        <p:tgtEl>
                                          <p:spTgt spid="46"/>
                                        </p:tgtEl>
                                      </p:cBhvr>
                                    </p:animEffect>
                                  </p:childTnLst>
                                </p:cTn>
                              </p:par>
                              <p:par>
                                <p:cTn id="244" presetID="49" presetClass="entr" presetSubtype="0" decel="100000" fill="hold" grpId="0" nodeType="withEffect">
                                  <p:stCondLst>
                                    <p:cond delay="0"/>
                                  </p:stCondLst>
                                  <p:childTnLst>
                                    <p:set>
                                      <p:cBhvr>
                                        <p:cTn id="245" dur="1" fill="hold">
                                          <p:stCondLst>
                                            <p:cond delay="0"/>
                                          </p:stCondLst>
                                        </p:cTn>
                                        <p:tgtEl>
                                          <p:spTgt spid="47"/>
                                        </p:tgtEl>
                                        <p:attrNameLst>
                                          <p:attrName>style.visibility</p:attrName>
                                        </p:attrNameLst>
                                      </p:cBhvr>
                                      <p:to>
                                        <p:strVal val="visible"/>
                                      </p:to>
                                    </p:set>
                                    <p:anim calcmode="lin" valueType="num">
                                      <p:cBhvr>
                                        <p:cTn id="246" dur="3000" fill="hold"/>
                                        <p:tgtEl>
                                          <p:spTgt spid="47"/>
                                        </p:tgtEl>
                                        <p:attrNameLst>
                                          <p:attrName>ppt_w</p:attrName>
                                        </p:attrNameLst>
                                      </p:cBhvr>
                                      <p:tavLst>
                                        <p:tav tm="0">
                                          <p:val>
                                            <p:fltVal val="0"/>
                                          </p:val>
                                        </p:tav>
                                        <p:tav tm="100000">
                                          <p:val>
                                            <p:strVal val="#ppt_w"/>
                                          </p:val>
                                        </p:tav>
                                      </p:tavLst>
                                    </p:anim>
                                    <p:anim calcmode="lin" valueType="num">
                                      <p:cBhvr>
                                        <p:cTn id="247" dur="3000" fill="hold"/>
                                        <p:tgtEl>
                                          <p:spTgt spid="47"/>
                                        </p:tgtEl>
                                        <p:attrNameLst>
                                          <p:attrName>ppt_h</p:attrName>
                                        </p:attrNameLst>
                                      </p:cBhvr>
                                      <p:tavLst>
                                        <p:tav tm="0">
                                          <p:val>
                                            <p:fltVal val="0"/>
                                          </p:val>
                                        </p:tav>
                                        <p:tav tm="100000">
                                          <p:val>
                                            <p:strVal val="#ppt_h"/>
                                          </p:val>
                                        </p:tav>
                                      </p:tavLst>
                                    </p:anim>
                                    <p:anim calcmode="lin" valueType="num">
                                      <p:cBhvr>
                                        <p:cTn id="248" dur="3000" fill="hold"/>
                                        <p:tgtEl>
                                          <p:spTgt spid="47"/>
                                        </p:tgtEl>
                                        <p:attrNameLst>
                                          <p:attrName>style.rotation</p:attrName>
                                        </p:attrNameLst>
                                      </p:cBhvr>
                                      <p:tavLst>
                                        <p:tav tm="0">
                                          <p:val>
                                            <p:fltVal val="360"/>
                                          </p:val>
                                        </p:tav>
                                        <p:tav tm="100000">
                                          <p:val>
                                            <p:fltVal val="0"/>
                                          </p:val>
                                        </p:tav>
                                      </p:tavLst>
                                    </p:anim>
                                    <p:animEffect transition="in" filter="fade">
                                      <p:cBhvr>
                                        <p:cTn id="249" dur="3000"/>
                                        <p:tgtEl>
                                          <p:spTgt spid="47"/>
                                        </p:tgtEl>
                                      </p:cBhvr>
                                    </p:animEffect>
                                  </p:childTnLst>
                                </p:cTn>
                              </p:par>
                              <p:par>
                                <p:cTn id="250" presetID="49" presetClass="entr" presetSubtype="0" decel="100000" fill="hold" grpId="0" nodeType="withEffect">
                                  <p:stCondLst>
                                    <p:cond delay="0"/>
                                  </p:stCondLst>
                                  <p:childTnLst>
                                    <p:set>
                                      <p:cBhvr>
                                        <p:cTn id="251" dur="1" fill="hold">
                                          <p:stCondLst>
                                            <p:cond delay="0"/>
                                          </p:stCondLst>
                                        </p:cTn>
                                        <p:tgtEl>
                                          <p:spTgt spid="48"/>
                                        </p:tgtEl>
                                        <p:attrNameLst>
                                          <p:attrName>style.visibility</p:attrName>
                                        </p:attrNameLst>
                                      </p:cBhvr>
                                      <p:to>
                                        <p:strVal val="visible"/>
                                      </p:to>
                                    </p:set>
                                    <p:anim calcmode="lin" valueType="num">
                                      <p:cBhvr>
                                        <p:cTn id="252" dur="3000" fill="hold"/>
                                        <p:tgtEl>
                                          <p:spTgt spid="48"/>
                                        </p:tgtEl>
                                        <p:attrNameLst>
                                          <p:attrName>ppt_w</p:attrName>
                                        </p:attrNameLst>
                                      </p:cBhvr>
                                      <p:tavLst>
                                        <p:tav tm="0">
                                          <p:val>
                                            <p:fltVal val="0"/>
                                          </p:val>
                                        </p:tav>
                                        <p:tav tm="100000">
                                          <p:val>
                                            <p:strVal val="#ppt_w"/>
                                          </p:val>
                                        </p:tav>
                                      </p:tavLst>
                                    </p:anim>
                                    <p:anim calcmode="lin" valueType="num">
                                      <p:cBhvr>
                                        <p:cTn id="253" dur="3000" fill="hold"/>
                                        <p:tgtEl>
                                          <p:spTgt spid="48"/>
                                        </p:tgtEl>
                                        <p:attrNameLst>
                                          <p:attrName>ppt_h</p:attrName>
                                        </p:attrNameLst>
                                      </p:cBhvr>
                                      <p:tavLst>
                                        <p:tav tm="0">
                                          <p:val>
                                            <p:fltVal val="0"/>
                                          </p:val>
                                        </p:tav>
                                        <p:tav tm="100000">
                                          <p:val>
                                            <p:strVal val="#ppt_h"/>
                                          </p:val>
                                        </p:tav>
                                      </p:tavLst>
                                    </p:anim>
                                    <p:anim calcmode="lin" valueType="num">
                                      <p:cBhvr>
                                        <p:cTn id="254" dur="3000" fill="hold"/>
                                        <p:tgtEl>
                                          <p:spTgt spid="48"/>
                                        </p:tgtEl>
                                        <p:attrNameLst>
                                          <p:attrName>style.rotation</p:attrName>
                                        </p:attrNameLst>
                                      </p:cBhvr>
                                      <p:tavLst>
                                        <p:tav tm="0">
                                          <p:val>
                                            <p:fltVal val="360"/>
                                          </p:val>
                                        </p:tav>
                                        <p:tav tm="100000">
                                          <p:val>
                                            <p:fltVal val="0"/>
                                          </p:val>
                                        </p:tav>
                                      </p:tavLst>
                                    </p:anim>
                                    <p:animEffect transition="in" filter="fade">
                                      <p:cBhvr>
                                        <p:cTn id="255" dur="3000"/>
                                        <p:tgtEl>
                                          <p:spTgt spid="48"/>
                                        </p:tgtEl>
                                      </p:cBhvr>
                                    </p:animEffect>
                                  </p:childTnLst>
                                </p:cTn>
                              </p:par>
                              <p:par>
                                <p:cTn id="256" presetID="49" presetClass="entr" presetSubtype="0" decel="100000" fill="hold" grpId="0" nodeType="withEffect">
                                  <p:stCondLst>
                                    <p:cond delay="0"/>
                                  </p:stCondLst>
                                  <p:childTnLst>
                                    <p:set>
                                      <p:cBhvr>
                                        <p:cTn id="257" dur="1" fill="hold">
                                          <p:stCondLst>
                                            <p:cond delay="0"/>
                                          </p:stCondLst>
                                        </p:cTn>
                                        <p:tgtEl>
                                          <p:spTgt spid="49"/>
                                        </p:tgtEl>
                                        <p:attrNameLst>
                                          <p:attrName>style.visibility</p:attrName>
                                        </p:attrNameLst>
                                      </p:cBhvr>
                                      <p:to>
                                        <p:strVal val="visible"/>
                                      </p:to>
                                    </p:set>
                                    <p:anim calcmode="lin" valueType="num">
                                      <p:cBhvr>
                                        <p:cTn id="258" dur="3000" fill="hold"/>
                                        <p:tgtEl>
                                          <p:spTgt spid="49"/>
                                        </p:tgtEl>
                                        <p:attrNameLst>
                                          <p:attrName>ppt_w</p:attrName>
                                        </p:attrNameLst>
                                      </p:cBhvr>
                                      <p:tavLst>
                                        <p:tav tm="0">
                                          <p:val>
                                            <p:fltVal val="0"/>
                                          </p:val>
                                        </p:tav>
                                        <p:tav tm="100000">
                                          <p:val>
                                            <p:strVal val="#ppt_w"/>
                                          </p:val>
                                        </p:tav>
                                      </p:tavLst>
                                    </p:anim>
                                    <p:anim calcmode="lin" valueType="num">
                                      <p:cBhvr>
                                        <p:cTn id="259" dur="3000" fill="hold"/>
                                        <p:tgtEl>
                                          <p:spTgt spid="49"/>
                                        </p:tgtEl>
                                        <p:attrNameLst>
                                          <p:attrName>ppt_h</p:attrName>
                                        </p:attrNameLst>
                                      </p:cBhvr>
                                      <p:tavLst>
                                        <p:tav tm="0">
                                          <p:val>
                                            <p:fltVal val="0"/>
                                          </p:val>
                                        </p:tav>
                                        <p:tav tm="100000">
                                          <p:val>
                                            <p:strVal val="#ppt_h"/>
                                          </p:val>
                                        </p:tav>
                                      </p:tavLst>
                                    </p:anim>
                                    <p:anim calcmode="lin" valueType="num">
                                      <p:cBhvr>
                                        <p:cTn id="260" dur="3000" fill="hold"/>
                                        <p:tgtEl>
                                          <p:spTgt spid="49"/>
                                        </p:tgtEl>
                                        <p:attrNameLst>
                                          <p:attrName>style.rotation</p:attrName>
                                        </p:attrNameLst>
                                      </p:cBhvr>
                                      <p:tavLst>
                                        <p:tav tm="0">
                                          <p:val>
                                            <p:fltVal val="360"/>
                                          </p:val>
                                        </p:tav>
                                        <p:tav tm="100000">
                                          <p:val>
                                            <p:fltVal val="0"/>
                                          </p:val>
                                        </p:tav>
                                      </p:tavLst>
                                    </p:anim>
                                    <p:animEffect transition="in" filter="fade">
                                      <p:cBhvr>
                                        <p:cTn id="261" dur="3000"/>
                                        <p:tgtEl>
                                          <p:spTgt spid="49"/>
                                        </p:tgtEl>
                                      </p:cBhvr>
                                    </p:animEffect>
                                  </p:childTnLst>
                                </p:cTn>
                              </p:par>
                              <p:par>
                                <p:cTn id="262" presetID="49" presetClass="entr" presetSubtype="0" decel="100000" fill="hold" grpId="0" nodeType="withEffect">
                                  <p:stCondLst>
                                    <p:cond delay="0"/>
                                  </p:stCondLst>
                                  <p:childTnLst>
                                    <p:set>
                                      <p:cBhvr>
                                        <p:cTn id="263" dur="1" fill="hold">
                                          <p:stCondLst>
                                            <p:cond delay="0"/>
                                          </p:stCondLst>
                                        </p:cTn>
                                        <p:tgtEl>
                                          <p:spTgt spid="50"/>
                                        </p:tgtEl>
                                        <p:attrNameLst>
                                          <p:attrName>style.visibility</p:attrName>
                                        </p:attrNameLst>
                                      </p:cBhvr>
                                      <p:to>
                                        <p:strVal val="visible"/>
                                      </p:to>
                                    </p:set>
                                    <p:anim calcmode="lin" valueType="num">
                                      <p:cBhvr>
                                        <p:cTn id="264" dur="3000" fill="hold"/>
                                        <p:tgtEl>
                                          <p:spTgt spid="50"/>
                                        </p:tgtEl>
                                        <p:attrNameLst>
                                          <p:attrName>ppt_w</p:attrName>
                                        </p:attrNameLst>
                                      </p:cBhvr>
                                      <p:tavLst>
                                        <p:tav tm="0">
                                          <p:val>
                                            <p:fltVal val="0"/>
                                          </p:val>
                                        </p:tav>
                                        <p:tav tm="100000">
                                          <p:val>
                                            <p:strVal val="#ppt_w"/>
                                          </p:val>
                                        </p:tav>
                                      </p:tavLst>
                                    </p:anim>
                                    <p:anim calcmode="lin" valueType="num">
                                      <p:cBhvr>
                                        <p:cTn id="265" dur="3000" fill="hold"/>
                                        <p:tgtEl>
                                          <p:spTgt spid="50"/>
                                        </p:tgtEl>
                                        <p:attrNameLst>
                                          <p:attrName>ppt_h</p:attrName>
                                        </p:attrNameLst>
                                      </p:cBhvr>
                                      <p:tavLst>
                                        <p:tav tm="0">
                                          <p:val>
                                            <p:fltVal val="0"/>
                                          </p:val>
                                        </p:tav>
                                        <p:tav tm="100000">
                                          <p:val>
                                            <p:strVal val="#ppt_h"/>
                                          </p:val>
                                        </p:tav>
                                      </p:tavLst>
                                    </p:anim>
                                    <p:anim calcmode="lin" valueType="num">
                                      <p:cBhvr>
                                        <p:cTn id="266" dur="3000" fill="hold"/>
                                        <p:tgtEl>
                                          <p:spTgt spid="50"/>
                                        </p:tgtEl>
                                        <p:attrNameLst>
                                          <p:attrName>style.rotation</p:attrName>
                                        </p:attrNameLst>
                                      </p:cBhvr>
                                      <p:tavLst>
                                        <p:tav tm="0">
                                          <p:val>
                                            <p:fltVal val="360"/>
                                          </p:val>
                                        </p:tav>
                                        <p:tav tm="100000">
                                          <p:val>
                                            <p:fltVal val="0"/>
                                          </p:val>
                                        </p:tav>
                                      </p:tavLst>
                                    </p:anim>
                                    <p:animEffect transition="in" filter="fade">
                                      <p:cBhvr>
                                        <p:cTn id="267" dur="3000"/>
                                        <p:tgtEl>
                                          <p:spTgt spid="50"/>
                                        </p:tgtEl>
                                      </p:cBhvr>
                                    </p:animEffect>
                                  </p:childTnLst>
                                </p:cTn>
                              </p:par>
                              <p:par>
                                <p:cTn id="268" presetID="49" presetClass="entr" presetSubtype="0" decel="100000" fill="hold" grpId="0" nodeType="withEffect">
                                  <p:stCondLst>
                                    <p:cond delay="0"/>
                                  </p:stCondLst>
                                  <p:childTnLst>
                                    <p:set>
                                      <p:cBhvr>
                                        <p:cTn id="269" dur="1" fill="hold">
                                          <p:stCondLst>
                                            <p:cond delay="0"/>
                                          </p:stCondLst>
                                        </p:cTn>
                                        <p:tgtEl>
                                          <p:spTgt spid="51"/>
                                        </p:tgtEl>
                                        <p:attrNameLst>
                                          <p:attrName>style.visibility</p:attrName>
                                        </p:attrNameLst>
                                      </p:cBhvr>
                                      <p:to>
                                        <p:strVal val="visible"/>
                                      </p:to>
                                    </p:set>
                                    <p:anim calcmode="lin" valueType="num">
                                      <p:cBhvr>
                                        <p:cTn id="270" dur="3000" fill="hold"/>
                                        <p:tgtEl>
                                          <p:spTgt spid="51"/>
                                        </p:tgtEl>
                                        <p:attrNameLst>
                                          <p:attrName>ppt_w</p:attrName>
                                        </p:attrNameLst>
                                      </p:cBhvr>
                                      <p:tavLst>
                                        <p:tav tm="0">
                                          <p:val>
                                            <p:fltVal val="0"/>
                                          </p:val>
                                        </p:tav>
                                        <p:tav tm="100000">
                                          <p:val>
                                            <p:strVal val="#ppt_w"/>
                                          </p:val>
                                        </p:tav>
                                      </p:tavLst>
                                    </p:anim>
                                    <p:anim calcmode="lin" valueType="num">
                                      <p:cBhvr>
                                        <p:cTn id="271" dur="3000" fill="hold"/>
                                        <p:tgtEl>
                                          <p:spTgt spid="51"/>
                                        </p:tgtEl>
                                        <p:attrNameLst>
                                          <p:attrName>ppt_h</p:attrName>
                                        </p:attrNameLst>
                                      </p:cBhvr>
                                      <p:tavLst>
                                        <p:tav tm="0">
                                          <p:val>
                                            <p:fltVal val="0"/>
                                          </p:val>
                                        </p:tav>
                                        <p:tav tm="100000">
                                          <p:val>
                                            <p:strVal val="#ppt_h"/>
                                          </p:val>
                                        </p:tav>
                                      </p:tavLst>
                                    </p:anim>
                                    <p:anim calcmode="lin" valueType="num">
                                      <p:cBhvr>
                                        <p:cTn id="272" dur="3000" fill="hold"/>
                                        <p:tgtEl>
                                          <p:spTgt spid="51"/>
                                        </p:tgtEl>
                                        <p:attrNameLst>
                                          <p:attrName>style.rotation</p:attrName>
                                        </p:attrNameLst>
                                      </p:cBhvr>
                                      <p:tavLst>
                                        <p:tav tm="0">
                                          <p:val>
                                            <p:fltVal val="360"/>
                                          </p:val>
                                        </p:tav>
                                        <p:tav tm="100000">
                                          <p:val>
                                            <p:fltVal val="0"/>
                                          </p:val>
                                        </p:tav>
                                      </p:tavLst>
                                    </p:anim>
                                    <p:animEffect transition="in" filter="fade">
                                      <p:cBhvr>
                                        <p:cTn id="273" dur="3000"/>
                                        <p:tgtEl>
                                          <p:spTgt spid="51"/>
                                        </p:tgtEl>
                                      </p:cBhvr>
                                    </p:animEffect>
                                  </p:childTnLst>
                                </p:cTn>
                              </p:par>
                              <p:par>
                                <p:cTn id="274" presetID="49" presetClass="entr" presetSubtype="0" decel="100000" fill="hold" grpId="0" nodeType="withEffect">
                                  <p:stCondLst>
                                    <p:cond delay="0"/>
                                  </p:stCondLst>
                                  <p:childTnLst>
                                    <p:set>
                                      <p:cBhvr>
                                        <p:cTn id="275" dur="1" fill="hold">
                                          <p:stCondLst>
                                            <p:cond delay="0"/>
                                          </p:stCondLst>
                                        </p:cTn>
                                        <p:tgtEl>
                                          <p:spTgt spid="52"/>
                                        </p:tgtEl>
                                        <p:attrNameLst>
                                          <p:attrName>style.visibility</p:attrName>
                                        </p:attrNameLst>
                                      </p:cBhvr>
                                      <p:to>
                                        <p:strVal val="visible"/>
                                      </p:to>
                                    </p:set>
                                    <p:anim calcmode="lin" valueType="num">
                                      <p:cBhvr>
                                        <p:cTn id="276" dur="3000" fill="hold"/>
                                        <p:tgtEl>
                                          <p:spTgt spid="52"/>
                                        </p:tgtEl>
                                        <p:attrNameLst>
                                          <p:attrName>ppt_w</p:attrName>
                                        </p:attrNameLst>
                                      </p:cBhvr>
                                      <p:tavLst>
                                        <p:tav tm="0">
                                          <p:val>
                                            <p:fltVal val="0"/>
                                          </p:val>
                                        </p:tav>
                                        <p:tav tm="100000">
                                          <p:val>
                                            <p:strVal val="#ppt_w"/>
                                          </p:val>
                                        </p:tav>
                                      </p:tavLst>
                                    </p:anim>
                                    <p:anim calcmode="lin" valueType="num">
                                      <p:cBhvr>
                                        <p:cTn id="277" dur="3000" fill="hold"/>
                                        <p:tgtEl>
                                          <p:spTgt spid="52"/>
                                        </p:tgtEl>
                                        <p:attrNameLst>
                                          <p:attrName>ppt_h</p:attrName>
                                        </p:attrNameLst>
                                      </p:cBhvr>
                                      <p:tavLst>
                                        <p:tav tm="0">
                                          <p:val>
                                            <p:fltVal val="0"/>
                                          </p:val>
                                        </p:tav>
                                        <p:tav tm="100000">
                                          <p:val>
                                            <p:strVal val="#ppt_h"/>
                                          </p:val>
                                        </p:tav>
                                      </p:tavLst>
                                    </p:anim>
                                    <p:anim calcmode="lin" valueType="num">
                                      <p:cBhvr>
                                        <p:cTn id="278" dur="3000" fill="hold"/>
                                        <p:tgtEl>
                                          <p:spTgt spid="52"/>
                                        </p:tgtEl>
                                        <p:attrNameLst>
                                          <p:attrName>style.rotation</p:attrName>
                                        </p:attrNameLst>
                                      </p:cBhvr>
                                      <p:tavLst>
                                        <p:tav tm="0">
                                          <p:val>
                                            <p:fltVal val="360"/>
                                          </p:val>
                                        </p:tav>
                                        <p:tav tm="100000">
                                          <p:val>
                                            <p:fltVal val="0"/>
                                          </p:val>
                                        </p:tav>
                                      </p:tavLst>
                                    </p:anim>
                                    <p:animEffect transition="in" filter="fade">
                                      <p:cBhvr>
                                        <p:cTn id="279" dur="3000"/>
                                        <p:tgtEl>
                                          <p:spTgt spid="52"/>
                                        </p:tgtEl>
                                      </p:cBhvr>
                                    </p:animEffect>
                                  </p:childTnLst>
                                </p:cTn>
                              </p:par>
                              <p:par>
                                <p:cTn id="280" presetID="49" presetClass="entr" presetSubtype="0" decel="100000" fill="hold" grpId="0" nodeType="withEffect">
                                  <p:stCondLst>
                                    <p:cond delay="0"/>
                                  </p:stCondLst>
                                  <p:childTnLst>
                                    <p:set>
                                      <p:cBhvr>
                                        <p:cTn id="281" dur="1" fill="hold">
                                          <p:stCondLst>
                                            <p:cond delay="0"/>
                                          </p:stCondLst>
                                        </p:cTn>
                                        <p:tgtEl>
                                          <p:spTgt spid="53"/>
                                        </p:tgtEl>
                                        <p:attrNameLst>
                                          <p:attrName>style.visibility</p:attrName>
                                        </p:attrNameLst>
                                      </p:cBhvr>
                                      <p:to>
                                        <p:strVal val="visible"/>
                                      </p:to>
                                    </p:set>
                                    <p:anim calcmode="lin" valueType="num">
                                      <p:cBhvr>
                                        <p:cTn id="282" dur="3000" fill="hold"/>
                                        <p:tgtEl>
                                          <p:spTgt spid="53"/>
                                        </p:tgtEl>
                                        <p:attrNameLst>
                                          <p:attrName>ppt_w</p:attrName>
                                        </p:attrNameLst>
                                      </p:cBhvr>
                                      <p:tavLst>
                                        <p:tav tm="0">
                                          <p:val>
                                            <p:fltVal val="0"/>
                                          </p:val>
                                        </p:tav>
                                        <p:tav tm="100000">
                                          <p:val>
                                            <p:strVal val="#ppt_w"/>
                                          </p:val>
                                        </p:tav>
                                      </p:tavLst>
                                    </p:anim>
                                    <p:anim calcmode="lin" valueType="num">
                                      <p:cBhvr>
                                        <p:cTn id="283" dur="3000" fill="hold"/>
                                        <p:tgtEl>
                                          <p:spTgt spid="53"/>
                                        </p:tgtEl>
                                        <p:attrNameLst>
                                          <p:attrName>ppt_h</p:attrName>
                                        </p:attrNameLst>
                                      </p:cBhvr>
                                      <p:tavLst>
                                        <p:tav tm="0">
                                          <p:val>
                                            <p:fltVal val="0"/>
                                          </p:val>
                                        </p:tav>
                                        <p:tav tm="100000">
                                          <p:val>
                                            <p:strVal val="#ppt_h"/>
                                          </p:val>
                                        </p:tav>
                                      </p:tavLst>
                                    </p:anim>
                                    <p:anim calcmode="lin" valueType="num">
                                      <p:cBhvr>
                                        <p:cTn id="284" dur="3000" fill="hold"/>
                                        <p:tgtEl>
                                          <p:spTgt spid="53"/>
                                        </p:tgtEl>
                                        <p:attrNameLst>
                                          <p:attrName>style.rotation</p:attrName>
                                        </p:attrNameLst>
                                      </p:cBhvr>
                                      <p:tavLst>
                                        <p:tav tm="0">
                                          <p:val>
                                            <p:fltVal val="360"/>
                                          </p:val>
                                        </p:tav>
                                        <p:tav tm="100000">
                                          <p:val>
                                            <p:fltVal val="0"/>
                                          </p:val>
                                        </p:tav>
                                      </p:tavLst>
                                    </p:anim>
                                    <p:animEffect transition="in" filter="fade">
                                      <p:cBhvr>
                                        <p:cTn id="285" dur="3000"/>
                                        <p:tgtEl>
                                          <p:spTgt spid="53"/>
                                        </p:tgtEl>
                                      </p:cBhvr>
                                    </p:animEffect>
                                  </p:childTnLst>
                                </p:cTn>
                              </p:par>
                              <p:par>
                                <p:cTn id="286" presetID="49" presetClass="entr" presetSubtype="0" decel="100000" fill="hold" grpId="0" nodeType="withEffect">
                                  <p:stCondLst>
                                    <p:cond delay="0"/>
                                  </p:stCondLst>
                                  <p:childTnLst>
                                    <p:set>
                                      <p:cBhvr>
                                        <p:cTn id="287" dur="1" fill="hold">
                                          <p:stCondLst>
                                            <p:cond delay="0"/>
                                          </p:stCondLst>
                                        </p:cTn>
                                        <p:tgtEl>
                                          <p:spTgt spid="54"/>
                                        </p:tgtEl>
                                        <p:attrNameLst>
                                          <p:attrName>style.visibility</p:attrName>
                                        </p:attrNameLst>
                                      </p:cBhvr>
                                      <p:to>
                                        <p:strVal val="visible"/>
                                      </p:to>
                                    </p:set>
                                    <p:anim calcmode="lin" valueType="num">
                                      <p:cBhvr>
                                        <p:cTn id="288" dur="3000" fill="hold"/>
                                        <p:tgtEl>
                                          <p:spTgt spid="54"/>
                                        </p:tgtEl>
                                        <p:attrNameLst>
                                          <p:attrName>ppt_w</p:attrName>
                                        </p:attrNameLst>
                                      </p:cBhvr>
                                      <p:tavLst>
                                        <p:tav tm="0">
                                          <p:val>
                                            <p:fltVal val="0"/>
                                          </p:val>
                                        </p:tav>
                                        <p:tav tm="100000">
                                          <p:val>
                                            <p:strVal val="#ppt_w"/>
                                          </p:val>
                                        </p:tav>
                                      </p:tavLst>
                                    </p:anim>
                                    <p:anim calcmode="lin" valueType="num">
                                      <p:cBhvr>
                                        <p:cTn id="289" dur="3000" fill="hold"/>
                                        <p:tgtEl>
                                          <p:spTgt spid="54"/>
                                        </p:tgtEl>
                                        <p:attrNameLst>
                                          <p:attrName>ppt_h</p:attrName>
                                        </p:attrNameLst>
                                      </p:cBhvr>
                                      <p:tavLst>
                                        <p:tav tm="0">
                                          <p:val>
                                            <p:fltVal val="0"/>
                                          </p:val>
                                        </p:tav>
                                        <p:tav tm="100000">
                                          <p:val>
                                            <p:strVal val="#ppt_h"/>
                                          </p:val>
                                        </p:tav>
                                      </p:tavLst>
                                    </p:anim>
                                    <p:anim calcmode="lin" valueType="num">
                                      <p:cBhvr>
                                        <p:cTn id="290" dur="3000" fill="hold"/>
                                        <p:tgtEl>
                                          <p:spTgt spid="54"/>
                                        </p:tgtEl>
                                        <p:attrNameLst>
                                          <p:attrName>style.rotation</p:attrName>
                                        </p:attrNameLst>
                                      </p:cBhvr>
                                      <p:tavLst>
                                        <p:tav tm="0">
                                          <p:val>
                                            <p:fltVal val="360"/>
                                          </p:val>
                                        </p:tav>
                                        <p:tav tm="100000">
                                          <p:val>
                                            <p:fltVal val="0"/>
                                          </p:val>
                                        </p:tav>
                                      </p:tavLst>
                                    </p:anim>
                                    <p:animEffect transition="in" filter="fade">
                                      <p:cBhvr>
                                        <p:cTn id="291" dur="3000"/>
                                        <p:tgtEl>
                                          <p:spTgt spid="54"/>
                                        </p:tgtEl>
                                      </p:cBhvr>
                                    </p:animEffect>
                                  </p:childTnLst>
                                </p:cTn>
                              </p:par>
                              <p:par>
                                <p:cTn id="292" presetID="49" presetClass="entr" presetSubtype="0" decel="100000" fill="hold" grpId="0" nodeType="withEffect">
                                  <p:stCondLst>
                                    <p:cond delay="0"/>
                                  </p:stCondLst>
                                  <p:childTnLst>
                                    <p:set>
                                      <p:cBhvr>
                                        <p:cTn id="293" dur="1" fill="hold">
                                          <p:stCondLst>
                                            <p:cond delay="0"/>
                                          </p:stCondLst>
                                        </p:cTn>
                                        <p:tgtEl>
                                          <p:spTgt spid="55"/>
                                        </p:tgtEl>
                                        <p:attrNameLst>
                                          <p:attrName>style.visibility</p:attrName>
                                        </p:attrNameLst>
                                      </p:cBhvr>
                                      <p:to>
                                        <p:strVal val="visible"/>
                                      </p:to>
                                    </p:set>
                                    <p:anim calcmode="lin" valueType="num">
                                      <p:cBhvr>
                                        <p:cTn id="294" dur="3000" fill="hold"/>
                                        <p:tgtEl>
                                          <p:spTgt spid="55"/>
                                        </p:tgtEl>
                                        <p:attrNameLst>
                                          <p:attrName>ppt_w</p:attrName>
                                        </p:attrNameLst>
                                      </p:cBhvr>
                                      <p:tavLst>
                                        <p:tav tm="0">
                                          <p:val>
                                            <p:fltVal val="0"/>
                                          </p:val>
                                        </p:tav>
                                        <p:tav tm="100000">
                                          <p:val>
                                            <p:strVal val="#ppt_w"/>
                                          </p:val>
                                        </p:tav>
                                      </p:tavLst>
                                    </p:anim>
                                    <p:anim calcmode="lin" valueType="num">
                                      <p:cBhvr>
                                        <p:cTn id="295" dur="3000" fill="hold"/>
                                        <p:tgtEl>
                                          <p:spTgt spid="55"/>
                                        </p:tgtEl>
                                        <p:attrNameLst>
                                          <p:attrName>ppt_h</p:attrName>
                                        </p:attrNameLst>
                                      </p:cBhvr>
                                      <p:tavLst>
                                        <p:tav tm="0">
                                          <p:val>
                                            <p:fltVal val="0"/>
                                          </p:val>
                                        </p:tav>
                                        <p:tav tm="100000">
                                          <p:val>
                                            <p:strVal val="#ppt_h"/>
                                          </p:val>
                                        </p:tav>
                                      </p:tavLst>
                                    </p:anim>
                                    <p:anim calcmode="lin" valueType="num">
                                      <p:cBhvr>
                                        <p:cTn id="296" dur="3000" fill="hold"/>
                                        <p:tgtEl>
                                          <p:spTgt spid="55"/>
                                        </p:tgtEl>
                                        <p:attrNameLst>
                                          <p:attrName>style.rotation</p:attrName>
                                        </p:attrNameLst>
                                      </p:cBhvr>
                                      <p:tavLst>
                                        <p:tav tm="0">
                                          <p:val>
                                            <p:fltVal val="360"/>
                                          </p:val>
                                        </p:tav>
                                        <p:tav tm="100000">
                                          <p:val>
                                            <p:fltVal val="0"/>
                                          </p:val>
                                        </p:tav>
                                      </p:tavLst>
                                    </p:anim>
                                    <p:animEffect transition="in" filter="fade">
                                      <p:cBhvr>
                                        <p:cTn id="297" dur="3000"/>
                                        <p:tgtEl>
                                          <p:spTgt spid="55"/>
                                        </p:tgtEl>
                                      </p:cBhvr>
                                    </p:animEffect>
                                  </p:childTnLst>
                                </p:cTn>
                              </p:par>
                              <p:par>
                                <p:cTn id="298" presetID="49" presetClass="entr" presetSubtype="0" decel="100000" fill="hold" grpId="0" nodeType="withEffect">
                                  <p:stCondLst>
                                    <p:cond delay="0"/>
                                  </p:stCondLst>
                                  <p:childTnLst>
                                    <p:set>
                                      <p:cBhvr>
                                        <p:cTn id="299" dur="1" fill="hold">
                                          <p:stCondLst>
                                            <p:cond delay="0"/>
                                          </p:stCondLst>
                                        </p:cTn>
                                        <p:tgtEl>
                                          <p:spTgt spid="56"/>
                                        </p:tgtEl>
                                        <p:attrNameLst>
                                          <p:attrName>style.visibility</p:attrName>
                                        </p:attrNameLst>
                                      </p:cBhvr>
                                      <p:to>
                                        <p:strVal val="visible"/>
                                      </p:to>
                                    </p:set>
                                    <p:anim calcmode="lin" valueType="num">
                                      <p:cBhvr>
                                        <p:cTn id="300" dur="3000" fill="hold"/>
                                        <p:tgtEl>
                                          <p:spTgt spid="56"/>
                                        </p:tgtEl>
                                        <p:attrNameLst>
                                          <p:attrName>ppt_w</p:attrName>
                                        </p:attrNameLst>
                                      </p:cBhvr>
                                      <p:tavLst>
                                        <p:tav tm="0">
                                          <p:val>
                                            <p:fltVal val="0"/>
                                          </p:val>
                                        </p:tav>
                                        <p:tav tm="100000">
                                          <p:val>
                                            <p:strVal val="#ppt_w"/>
                                          </p:val>
                                        </p:tav>
                                      </p:tavLst>
                                    </p:anim>
                                    <p:anim calcmode="lin" valueType="num">
                                      <p:cBhvr>
                                        <p:cTn id="301" dur="3000" fill="hold"/>
                                        <p:tgtEl>
                                          <p:spTgt spid="56"/>
                                        </p:tgtEl>
                                        <p:attrNameLst>
                                          <p:attrName>ppt_h</p:attrName>
                                        </p:attrNameLst>
                                      </p:cBhvr>
                                      <p:tavLst>
                                        <p:tav tm="0">
                                          <p:val>
                                            <p:fltVal val="0"/>
                                          </p:val>
                                        </p:tav>
                                        <p:tav tm="100000">
                                          <p:val>
                                            <p:strVal val="#ppt_h"/>
                                          </p:val>
                                        </p:tav>
                                      </p:tavLst>
                                    </p:anim>
                                    <p:anim calcmode="lin" valueType="num">
                                      <p:cBhvr>
                                        <p:cTn id="302" dur="3000" fill="hold"/>
                                        <p:tgtEl>
                                          <p:spTgt spid="56"/>
                                        </p:tgtEl>
                                        <p:attrNameLst>
                                          <p:attrName>style.rotation</p:attrName>
                                        </p:attrNameLst>
                                      </p:cBhvr>
                                      <p:tavLst>
                                        <p:tav tm="0">
                                          <p:val>
                                            <p:fltVal val="360"/>
                                          </p:val>
                                        </p:tav>
                                        <p:tav tm="100000">
                                          <p:val>
                                            <p:fltVal val="0"/>
                                          </p:val>
                                        </p:tav>
                                      </p:tavLst>
                                    </p:anim>
                                    <p:animEffect transition="in" filter="fade">
                                      <p:cBhvr>
                                        <p:cTn id="303" dur="3000"/>
                                        <p:tgtEl>
                                          <p:spTgt spid="56"/>
                                        </p:tgtEl>
                                      </p:cBhvr>
                                    </p:animEffect>
                                  </p:childTnLst>
                                </p:cTn>
                              </p:par>
                              <p:par>
                                <p:cTn id="304" presetID="49" presetClass="entr" presetSubtype="0" decel="100000" fill="hold" grpId="0" nodeType="withEffect">
                                  <p:stCondLst>
                                    <p:cond delay="0"/>
                                  </p:stCondLst>
                                  <p:childTnLst>
                                    <p:set>
                                      <p:cBhvr>
                                        <p:cTn id="305" dur="1" fill="hold">
                                          <p:stCondLst>
                                            <p:cond delay="0"/>
                                          </p:stCondLst>
                                        </p:cTn>
                                        <p:tgtEl>
                                          <p:spTgt spid="57"/>
                                        </p:tgtEl>
                                        <p:attrNameLst>
                                          <p:attrName>style.visibility</p:attrName>
                                        </p:attrNameLst>
                                      </p:cBhvr>
                                      <p:to>
                                        <p:strVal val="visible"/>
                                      </p:to>
                                    </p:set>
                                    <p:anim calcmode="lin" valueType="num">
                                      <p:cBhvr>
                                        <p:cTn id="306" dur="3000" fill="hold"/>
                                        <p:tgtEl>
                                          <p:spTgt spid="57"/>
                                        </p:tgtEl>
                                        <p:attrNameLst>
                                          <p:attrName>ppt_w</p:attrName>
                                        </p:attrNameLst>
                                      </p:cBhvr>
                                      <p:tavLst>
                                        <p:tav tm="0">
                                          <p:val>
                                            <p:fltVal val="0"/>
                                          </p:val>
                                        </p:tav>
                                        <p:tav tm="100000">
                                          <p:val>
                                            <p:strVal val="#ppt_w"/>
                                          </p:val>
                                        </p:tav>
                                      </p:tavLst>
                                    </p:anim>
                                    <p:anim calcmode="lin" valueType="num">
                                      <p:cBhvr>
                                        <p:cTn id="307" dur="3000" fill="hold"/>
                                        <p:tgtEl>
                                          <p:spTgt spid="57"/>
                                        </p:tgtEl>
                                        <p:attrNameLst>
                                          <p:attrName>ppt_h</p:attrName>
                                        </p:attrNameLst>
                                      </p:cBhvr>
                                      <p:tavLst>
                                        <p:tav tm="0">
                                          <p:val>
                                            <p:fltVal val="0"/>
                                          </p:val>
                                        </p:tav>
                                        <p:tav tm="100000">
                                          <p:val>
                                            <p:strVal val="#ppt_h"/>
                                          </p:val>
                                        </p:tav>
                                      </p:tavLst>
                                    </p:anim>
                                    <p:anim calcmode="lin" valueType="num">
                                      <p:cBhvr>
                                        <p:cTn id="308" dur="3000" fill="hold"/>
                                        <p:tgtEl>
                                          <p:spTgt spid="57"/>
                                        </p:tgtEl>
                                        <p:attrNameLst>
                                          <p:attrName>style.rotation</p:attrName>
                                        </p:attrNameLst>
                                      </p:cBhvr>
                                      <p:tavLst>
                                        <p:tav tm="0">
                                          <p:val>
                                            <p:fltVal val="360"/>
                                          </p:val>
                                        </p:tav>
                                        <p:tav tm="100000">
                                          <p:val>
                                            <p:fltVal val="0"/>
                                          </p:val>
                                        </p:tav>
                                      </p:tavLst>
                                    </p:anim>
                                    <p:animEffect transition="in" filter="fade">
                                      <p:cBhvr>
                                        <p:cTn id="309" dur="3000"/>
                                        <p:tgtEl>
                                          <p:spTgt spid="57"/>
                                        </p:tgtEl>
                                      </p:cBhvr>
                                    </p:animEffect>
                                  </p:childTnLst>
                                </p:cTn>
                              </p:par>
                              <p:par>
                                <p:cTn id="310" presetID="49" presetClass="entr" presetSubtype="0" decel="100000" fill="hold" grpId="0" nodeType="withEffect">
                                  <p:stCondLst>
                                    <p:cond delay="0"/>
                                  </p:stCondLst>
                                  <p:childTnLst>
                                    <p:set>
                                      <p:cBhvr>
                                        <p:cTn id="311" dur="1" fill="hold">
                                          <p:stCondLst>
                                            <p:cond delay="0"/>
                                          </p:stCondLst>
                                        </p:cTn>
                                        <p:tgtEl>
                                          <p:spTgt spid="58"/>
                                        </p:tgtEl>
                                        <p:attrNameLst>
                                          <p:attrName>style.visibility</p:attrName>
                                        </p:attrNameLst>
                                      </p:cBhvr>
                                      <p:to>
                                        <p:strVal val="visible"/>
                                      </p:to>
                                    </p:set>
                                    <p:anim calcmode="lin" valueType="num">
                                      <p:cBhvr>
                                        <p:cTn id="312" dur="3000" fill="hold"/>
                                        <p:tgtEl>
                                          <p:spTgt spid="58"/>
                                        </p:tgtEl>
                                        <p:attrNameLst>
                                          <p:attrName>ppt_w</p:attrName>
                                        </p:attrNameLst>
                                      </p:cBhvr>
                                      <p:tavLst>
                                        <p:tav tm="0">
                                          <p:val>
                                            <p:fltVal val="0"/>
                                          </p:val>
                                        </p:tav>
                                        <p:tav tm="100000">
                                          <p:val>
                                            <p:strVal val="#ppt_w"/>
                                          </p:val>
                                        </p:tav>
                                      </p:tavLst>
                                    </p:anim>
                                    <p:anim calcmode="lin" valueType="num">
                                      <p:cBhvr>
                                        <p:cTn id="313" dur="3000" fill="hold"/>
                                        <p:tgtEl>
                                          <p:spTgt spid="58"/>
                                        </p:tgtEl>
                                        <p:attrNameLst>
                                          <p:attrName>ppt_h</p:attrName>
                                        </p:attrNameLst>
                                      </p:cBhvr>
                                      <p:tavLst>
                                        <p:tav tm="0">
                                          <p:val>
                                            <p:fltVal val="0"/>
                                          </p:val>
                                        </p:tav>
                                        <p:tav tm="100000">
                                          <p:val>
                                            <p:strVal val="#ppt_h"/>
                                          </p:val>
                                        </p:tav>
                                      </p:tavLst>
                                    </p:anim>
                                    <p:anim calcmode="lin" valueType="num">
                                      <p:cBhvr>
                                        <p:cTn id="314" dur="3000" fill="hold"/>
                                        <p:tgtEl>
                                          <p:spTgt spid="58"/>
                                        </p:tgtEl>
                                        <p:attrNameLst>
                                          <p:attrName>style.rotation</p:attrName>
                                        </p:attrNameLst>
                                      </p:cBhvr>
                                      <p:tavLst>
                                        <p:tav tm="0">
                                          <p:val>
                                            <p:fltVal val="360"/>
                                          </p:val>
                                        </p:tav>
                                        <p:tav tm="100000">
                                          <p:val>
                                            <p:fltVal val="0"/>
                                          </p:val>
                                        </p:tav>
                                      </p:tavLst>
                                    </p:anim>
                                    <p:animEffect transition="in" filter="fade">
                                      <p:cBhvr>
                                        <p:cTn id="315" dur="3000"/>
                                        <p:tgtEl>
                                          <p:spTgt spid="58"/>
                                        </p:tgtEl>
                                      </p:cBhvr>
                                    </p:animEffect>
                                  </p:childTnLst>
                                </p:cTn>
                              </p:par>
                              <p:par>
                                <p:cTn id="316" presetID="49" presetClass="entr" presetSubtype="0" decel="100000" fill="hold" grpId="0" nodeType="withEffect">
                                  <p:stCondLst>
                                    <p:cond delay="0"/>
                                  </p:stCondLst>
                                  <p:childTnLst>
                                    <p:set>
                                      <p:cBhvr>
                                        <p:cTn id="317" dur="1" fill="hold">
                                          <p:stCondLst>
                                            <p:cond delay="0"/>
                                          </p:stCondLst>
                                        </p:cTn>
                                        <p:tgtEl>
                                          <p:spTgt spid="59"/>
                                        </p:tgtEl>
                                        <p:attrNameLst>
                                          <p:attrName>style.visibility</p:attrName>
                                        </p:attrNameLst>
                                      </p:cBhvr>
                                      <p:to>
                                        <p:strVal val="visible"/>
                                      </p:to>
                                    </p:set>
                                    <p:anim calcmode="lin" valueType="num">
                                      <p:cBhvr>
                                        <p:cTn id="318" dur="3000" fill="hold"/>
                                        <p:tgtEl>
                                          <p:spTgt spid="59"/>
                                        </p:tgtEl>
                                        <p:attrNameLst>
                                          <p:attrName>ppt_w</p:attrName>
                                        </p:attrNameLst>
                                      </p:cBhvr>
                                      <p:tavLst>
                                        <p:tav tm="0">
                                          <p:val>
                                            <p:fltVal val="0"/>
                                          </p:val>
                                        </p:tav>
                                        <p:tav tm="100000">
                                          <p:val>
                                            <p:strVal val="#ppt_w"/>
                                          </p:val>
                                        </p:tav>
                                      </p:tavLst>
                                    </p:anim>
                                    <p:anim calcmode="lin" valueType="num">
                                      <p:cBhvr>
                                        <p:cTn id="319" dur="3000" fill="hold"/>
                                        <p:tgtEl>
                                          <p:spTgt spid="59"/>
                                        </p:tgtEl>
                                        <p:attrNameLst>
                                          <p:attrName>ppt_h</p:attrName>
                                        </p:attrNameLst>
                                      </p:cBhvr>
                                      <p:tavLst>
                                        <p:tav tm="0">
                                          <p:val>
                                            <p:fltVal val="0"/>
                                          </p:val>
                                        </p:tav>
                                        <p:tav tm="100000">
                                          <p:val>
                                            <p:strVal val="#ppt_h"/>
                                          </p:val>
                                        </p:tav>
                                      </p:tavLst>
                                    </p:anim>
                                    <p:anim calcmode="lin" valueType="num">
                                      <p:cBhvr>
                                        <p:cTn id="320" dur="3000" fill="hold"/>
                                        <p:tgtEl>
                                          <p:spTgt spid="59"/>
                                        </p:tgtEl>
                                        <p:attrNameLst>
                                          <p:attrName>style.rotation</p:attrName>
                                        </p:attrNameLst>
                                      </p:cBhvr>
                                      <p:tavLst>
                                        <p:tav tm="0">
                                          <p:val>
                                            <p:fltVal val="360"/>
                                          </p:val>
                                        </p:tav>
                                        <p:tav tm="100000">
                                          <p:val>
                                            <p:fltVal val="0"/>
                                          </p:val>
                                        </p:tav>
                                      </p:tavLst>
                                    </p:anim>
                                    <p:animEffect transition="in" filter="fade">
                                      <p:cBhvr>
                                        <p:cTn id="321" dur="3000"/>
                                        <p:tgtEl>
                                          <p:spTgt spid="59"/>
                                        </p:tgtEl>
                                      </p:cBhvr>
                                    </p:animEffect>
                                  </p:childTnLst>
                                </p:cTn>
                              </p:par>
                              <p:par>
                                <p:cTn id="322" presetID="49" presetClass="entr" presetSubtype="0" decel="100000" fill="hold" grpId="0" nodeType="withEffect">
                                  <p:stCondLst>
                                    <p:cond delay="0"/>
                                  </p:stCondLst>
                                  <p:childTnLst>
                                    <p:set>
                                      <p:cBhvr>
                                        <p:cTn id="323" dur="1" fill="hold">
                                          <p:stCondLst>
                                            <p:cond delay="0"/>
                                          </p:stCondLst>
                                        </p:cTn>
                                        <p:tgtEl>
                                          <p:spTgt spid="60"/>
                                        </p:tgtEl>
                                        <p:attrNameLst>
                                          <p:attrName>style.visibility</p:attrName>
                                        </p:attrNameLst>
                                      </p:cBhvr>
                                      <p:to>
                                        <p:strVal val="visible"/>
                                      </p:to>
                                    </p:set>
                                    <p:anim calcmode="lin" valueType="num">
                                      <p:cBhvr>
                                        <p:cTn id="324" dur="3000" fill="hold"/>
                                        <p:tgtEl>
                                          <p:spTgt spid="60"/>
                                        </p:tgtEl>
                                        <p:attrNameLst>
                                          <p:attrName>ppt_w</p:attrName>
                                        </p:attrNameLst>
                                      </p:cBhvr>
                                      <p:tavLst>
                                        <p:tav tm="0">
                                          <p:val>
                                            <p:fltVal val="0"/>
                                          </p:val>
                                        </p:tav>
                                        <p:tav tm="100000">
                                          <p:val>
                                            <p:strVal val="#ppt_w"/>
                                          </p:val>
                                        </p:tav>
                                      </p:tavLst>
                                    </p:anim>
                                    <p:anim calcmode="lin" valueType="num">
                                      <p:cBhvr>
                                        <p:cTn id="325" dur="3000" fill="hold"/>
                                        <p:tgtEl>
                                          <p:spTgt spid="60"/>
                                        </p:tgtEl>
                                        <p:attrNameLst>
                                          <p:attrName>ppt_h</p:attrName>
                                        </p:attrNameLst>
                                      </p:cBhvr>
                                      <p:tavLst>
                                        <p:tav tm="0">
                                          <p:val>
                                            <p:fltVal val="0"/>
                                          </p:val>
                                        </p:tav>
                                        <p:tav tm="100000">
                                          <p:val>
                                            <p:strVal val="#ppt_h"/>
                                          </p:val>
                                        </p:tav>
                                      </p:tavLst>
                                    </p:anim>
                                    <p:anim calcmode="lin" valueType="num">
                                      <p:cBhvr>
                                        <p:cTn id="326" dur="3000" fill="hold"/>
                                        <p:tgtEl>
                                          <p:spTgt spid="60"/>
                                        </p:tgtEl>
                                        <p:attrNameLst>
                                          <p:attrName>style.rotation</p:attrName>
                                        </p:attrNameLst>
                                      </p:cBhvr>
                                      <p:tavLst>
                                        <p:tav tm="0">
                                          <p:val>
                                            <p:fltVal val="360"/>
                                          </p:val>
                                        </p:tav>
                                        <p:tav tm="100000">
                                          <p:val>
                                            <p:fltVal val="0"/>
                                          </p:val>
                                        </p:tav>
                                      </p:tavLst>
                                    </p:anim>
                                    <p:animEffect transition="in" filter="fade">
                                      <p:cBhvr>
                                        <p:cTn id="327" dur="3000"/>
                                        <p:tgtEl>
                                          <p:spTgt spid="60"/>
                                        </p:tgtEl>
                                      </p:cBhvr>
                                    </p:animEffect>
                                  </p:childTnLst>
                                </p:cTn>
                              </p:par>
                              <p:par>
                                <p:cTn id="328" presetID="49" presetClass="entr" presetSubtype="0" decel="100000" fill="hold" grpId="0" nodeType="withEffect">
                                  <p:stCondLst>
                                    <p:cond delay="0"/>
                                  </p:stCondLst>
                                  <p:childTnLst>
                                    <p:set>
                                      <p:cBhvr>
                                        <p:cTn id="329" dur="1" fill="hold">
                                          <p:stCondLst>
                                            <p:cond delay="0"/>
                                          </p:stCondLst>
                                        </p:cTn>
                                        <p:tgtEl>
                                          <p:spTgt spid="61"/>
                                        </p:tgtEl>
                                        <p:attrNameLst>
                                          <p:attrName>style.visibility</p:attrName>
                                        </p:attrNameLst>
                                      </p:cBhvr>
                                      <p:to>
                                        <p:strVal val="visible"/>
                                      </p:to>
                                    </p:set>
                                    <p:anim calcmode="lin" valueType="num">
                                      <p:cBhvr>
                                        <p:cTn id="330" dur="3000" fill="hold"/>
                                        <p:tgtEl>
                                          <p:spTgt spid="61"/>
                                        </p:tgtEl>
                                        <p:attrNameLst>
                                          <p:attrName>ppt_w</p:attrName>
                                        </p:attrNameLst>
                                      </p:cBhvr>
                                      <p:tavLst>
                                        <p:tav tm="0">
                                          <p:val>
                                            <p:fltVal val="0"/>
                                          </p:val>
                                        </p:tav>
                                        <p:tav tm="100000">
                                          <p:val>
                                            <p:strVal val="#ppt_w"/>
                                          </p:val>
                                        </p:tav>
                                      </p:tavLst>
                                    </p:anim>
                                    <p:anim calcmode="lin" valueType="num">
                                      <p:cBhvr>
                                        <p:cTn id="331" dur="3000" fill="hold"/>
                                        <p:tgtEl>
                                          <p:spTgt spid="61"/>
                                        </p:tgtEl>
                                        <p:attrNameLst>
                                          <p:attrName>ppt_h</p:attrName>
                                        </p:attrNameLst>
                                      </p:cBhvr>
                                      <p:tavLst>
                                        <p:tav tm="0">
                                          <p:val>
                                            <p:fltVal val="0"/>
                                          </p:val>
                                        </p:tav>
                                        <p:tav tm="100000">
                                          <p:val>
                                            <p:strVal val="#ppt_h"/>
                                          </p:val>
                                        </p:tav>
                                      </p:tavLst>
                                    </p:anim>
                                    <p:anim calcmode="lin" valueType="num">
                                      <p:cBhvr>
                                        <p:cTn id="332" dur="3000" fill="hold"/>
                                        <p:tgtEl>
                                          <p:spTgt spid="61"/>
                                        </p:tgtEl>
                                        <p:attrNameLst>
                                          <p:attrName>style.rotation</p:attrName>
                                        </p:attrNameLst>
                                      </p:cBhvr>
                                      <p:tavLst>
                                        <p:tav tm="0">
                                          <p:val>
                                            <p:fltVal val="360"/>
                                          </p:val>
                                        </p:tav>
                                        <p:tav tm="100000">
                                          <p:val>
                                            <p:fltVal val="0"/>
                                          </p:val>
                                        </p:tav>
                                      </p:tavLst>
                                    </p:anim>
                                    <p:animEffect transition="in" filter="fade">
                                      <p:cBhvr>
                                        <p:cTn id="333" dur="3000"/>
                                        <p:tgtEl>
                                          <p:spTgt spid="61"/>
                                        </p:tgtEl>
                                      </p:cBhvr>
                                    </p:animEffect>
                                  </p:childTnLst>
                                </p:cTn>
                              </p:par>
                              <p:par>
                                <p:cTn id="334" presetID="49" presetClass="entr" presetSubtype="0" decel="100000" fill="hold" grpId="0" nodeType="withEffect">
                                  <p:stCondLst>
                                    <p:cond delay="0"/>
                                  </p:stCondLst>
                                  <p:childTnLst>
                                    <p:set>
                                      <p:cBhvr>
                                        <p:cTn id="335" dur="1" fill="hold">
                                          <p:stCondLst>
                                            <p:cond delay="0"/>
                                          </p:stCondLst>
                                        </p:cTn>
                                        <p:tgtEl>
                                          <p:spTgt spid="62"/>
                                        </p:tgtEl>
                                        <p:attrNameLst>
                                          <p:attrName>style.visibility</p:attrName>
                                        </p:attrNameLst>
                                      </p:cBhvr>
                                      <p:to>
                                        <p:strVal val="visible"/>
                                      </p:to>
                                    </p:set>
                                    <p:anim calcmode="lin" valueType="num">
                                      <p:cBhvr>
                                        <p:cTn id="336" dur="3000" fill="hold"/>
                                        <p:tgtEl>
                                          <p:spTgt spid="62"/>
                                        </p:tgtEl>
                                        <p:attrNameLst>
                                          <p:attrName>ppt_w</p:attrName>
                                        </p:attrNameLst>
                                      </p:cBhvr>
                                      <p:tavLst>
                                        <p:tav tm="0">
                                          <p:val>
                                            <p:fltVal val="0"/>
                                          </p:val>
                                        </p:tav>
                                        <p:tav tm="100000">
                                          <p:val>
                                            <p:strVal val="#ppt_w"/>
                                          </p:val>
                                        </p:tav>
                                      </p:tavLst>
                                    </p:anim>
                                    <p:anim calcmode="lin" valueType="num">
                                      <p:cBhvr>
                                        <p:cTn id="337" dur="3000" fill="hold"/>
                                        <p:tgtEl>
                                          <p:spTgt spid="62"/>
                                        </p:tgtEl>
                                        <p:attrNameLst>
                                          <p:attrName>ppt_h</p:attrName>
                                        </p:attrNameLst>
                                      </p:cBhvr>
                                      <p:tavLst>
                                        <p:tav tm="0">
                                          <p:val>
                                            <p:fltVal val="0"/>
                                          </p:val>
                                        </p:tav>
                                        <p:tav tm="100000">
                                          <p:val>
                                            <p:strVal val="#ppt_h"/>
                                          </p:val>
                                        </p:tav>
                                      </p:tavLst>
                                    </p:anim>
                                    <p:anim calcmode="lin" valueType="num">
                                      <p:cBhvr>
                                        <p:cTn id="338" dur="3000" fill="hold"/>
                                        <p:tgtEl>
                                          <p:spTgt spid="62"/>
                                        </p:tgtEl>
                                        <p:attrNameLst>
                                          <p:attrName>style.rotation</p:attrName>
                                        </p:attrNameLst>
                                      </p:cBhvr>
                                      <p:tavLst>
                                        <p:tav tm="0">
                                          <p:val>
                                            <p:fltVal val="360"/>
                                          </p:val>
                                        </p:tav>
                                        <p:tav tm="100000">
                                          <p:val>
                                            <p:fltVal val="0"/>
                                          </p:val>
                                        </p:tav>
                                      </p:tavLst>
                                    </p:anim>
                                    <p:animEffect transition="in" filter="fade">
                                      <p:cBhvr>
                                        <p:cTn id="339" dur="3000"/>
                                        <p:tgtEl>
                                          <p:spTgt spid="62"/>
                                        </p:tgtEl>
                                      </p:cBhvr>
                                    </p:animEffect>
                                  </p:childTnLst>
                                </p:cTn>
                              </p:par>
                              <p:par>
                                <p:cTn id="340" presetID="49" presetClass="entr" presetSubtype="0" decel="100000" fill="hold" grpId="0" nodeType="withEffect">
                                  <p:stCondLst>
                                    <p:cond delay="0"/>
                                  </p:stCondLst>
                                  <p:childTnLst>
                                    <p:set>
                                      <p:cBhvr>
                                        <p:cTn id="341" dur="1" fill="hold">
                                          <p:stCondLst>
                                            <p:cond delay="0"/>
                                          </p:stCondLst>
                                        </p:cTn>
                                        <p:tgtEl>
                                          <p:spTgt spid="63"/>
                                        </p:tgtEl>
                                        <p:attrNameLst>
                                          <p:attrName>style.visibility</p:attrName>
                                        </p:attrNameLst>
                                      </p:cBhvr>
                                      <p:to>
                                        <p:strVal val="visible"/>
                                      </p:to>
                                    </p:set>
                                    <p:anim calcmode="lin" valueType="num">
                                      <p:cBhvr>
                                        <p:cTn id="342" dur="3000" fill="hold"/>
                                        <p:tgtEl>
                                          <p:spTgt spid="63"/>
                                        </p:tgtEl>
                                        <p:attrNameLst>
                                          <p:attrName>ppt_w</p:attrName>
                                        </p:attrNameLst>
                                      </p:cBhvr>
                                      <p:tavLst>
                                        <p:tav tm="0">
                                          <p:val>
                                            <p:fltVal val="0"/>
                                          </p:val>
                                        </p:tav>
                                        <p:tav tm="100000">
                                          <p:val>
                                            <p:strVal val="#ppt_w"/>
                                          </p:val>
                                        </p:tav>
                                      </p:tavLst>
                                    </p:anim>
                                    <p:anim calcmode="lin" valueType="num">
                                      <p:cBhvr>
                                        <p:cTn id="343" dur="3000" fill="hold"/>
                                        <p:tgtEl>
                                          <p:spTgt spid="63"/>
                                        </p:tgtEl>
                                        <p:attrNameLst>
                                          <p:attrName>ppt_h</p:attrName>
                                        </p:attrNameLst>
                                      </p:cBhvr>
                                      <p:tavLst>
                                        <p:tav tm="0">
                                          <p:val>
                                            <p:fltVal val="0"/>
                                          </p:val>
                                        </p:tav>
                                        <p:tav tm="100000">
                                          <p:val>
                                            <p:strVal val="#ppt_h"/>
                                          </p:val>
                                        </p:tav>
                                      </p:tavLst>
                                    </p:anim>
                                    <p:anim calcmode="lin" valueType="num">
                                      <p:cBhvr>
                                        <p:cTn id="344" dur="3000" fill="hold"/>
                                        <p:tgtEl>
                                          <p:spTgt spid="63"/>
                                        </p:tgtEl>
                                        <p:attrNameLst>
                                          <p:attrName>style.rotation</p:attrName>
                                        </p:attrNameLst>
                                      </p:cBhvr>
                                      <p:tavLst>
                                        <p:tav tm="0">
                                          <p:val>
                                            <p:fltVal val="360"/>
                                          </p:val>
                                        </p:tav>
                                        <p:tav tm="100000">
                                          <p:val>
                                            <p:fltVal val="0"/>
                                          </p:val>
                                        </p:tav>
                                      </p:tavLst>
                                    </p:anim>
                                    <p:animEffect transition="in" filter="fade">
                                      <p:cBhvr>
                                        <p:cTn id="345" dur="3000"/>
                                        <p:tgtEl>
                                          <p:spTgt spid="63"/>
                                        </p:tgtEl>
                                      </p:cBhvr>
                                    </p:animEffect>
                                  </p:childTnLst>
                                </p:cTn>
                              </p:par>
                              <p:par>
                                <p:cTn id="346" presetID="49" presetClass="entr" presetSubtype="0" decel="100000" fill="hold" grpId="0" nodeType="withEffect">
                                  <p:stCondLst>
                                    <p:cond delay="0"/>
                                  </p:stCondLst>
                                  <p:childTnLst>
                                    <p:set>
                                      <p:cBhvr>
                                        <p:cTn id="347" dur="1" fill="hold">
                                          <p:stCondLst>
                                            <p:cond delay="0"/>
                                          </p:stCondLst>
                                        </p:cTn>
                                        <p:tgtEl>
                                          <p:spTgt spid="64"/>
                                        </p:tgtEl>
                                        <p:attrNameLst>
                                          <p:attrName>style.visibility</p:attrName>
                                        </p:attrNameLst>
                                      </p:cBhvr>
                                      <p:to>
                                        <p:strVal val="visible"/>
                                      </p:to>
                                    </p:set>
                                    <p:anim calcmode="lin" valueType="num">
                                      <p:cBhvr>
                                        <p:cTn id="348" dur="3000" fill="hold"/>
                                        <p:tgtEl>
                                          <p:spTgt spid="64"/>
                                        </p:tgtEl>
                                        <p:attrNameLst>
                                          <p:attrName>ppt_w</p:attrName>
                                        </p:attrNameLst>
                                      </p:cBhvr>
                                      <p:tavLst>
                                        <p:tav tm="0">
                                          <p:val>
                                            <p:fltVal val="0"/>
                                          </p:val>
                                        </p:tav>
                                        <p:tav tm="100000">
                                          <p:val>
                                            <p:strVal val="#ppt_w"/>
                                          </p:val>
                                        </p:tav>
                                      </p:tavLst>
                                    </p:anim>
                                    <p:anim calcmode="lin" valueType="num">
                                      <p:cBhvr>
                                        <p:cTn id="349" dur="3000" fill="hold"/>
                                        <p:tgtEl>
                                          <p:spTgt spid="64"/>
                                        </p:tgtEl>
                                        <p:attrNameLst>
                                          <p:attrName>ppt_h</p:attrName>
                                        </p:attrNameLst>
                                      </p:cBhvr>
                                      <p:tavLst>
                                        <p:tav tm="0">
                                          <p:val>
                                            <p:fltVal val="0"/>
                                          </p:val>
                                        </p:tav>
                                        <p:tav tm="100000">
                                          <p:val>
                                            <p:strVal val="#ppt_h"/>
                                          </p:val>
                                        </p:tav>
                                      </p:tavLst>
                                    </p:anim>
                                    <p:anim calcmode="lin" valueType="num">
                                      <p:cBhvr>
                                        <p:cTn id="350" dur="3000" fill="hold"/>
                                        <p:tgtEl>
                                          <p:spTgt spid="64"/>
                                        </p:tgtEl>
                                        <p:attrNameLst>
                                          <p:attrName>style.rotation</p:attrName>
                                        </p:attrNameLst>
                                      </p:cBhvr>
                                      <p:tavLst>
                                        <p:tav tm="0">
                                          <p:val>
                                            <p:fltVal val="360"/>
                                          </p:val>
                                        </p:tav>
                                        <p:tav tm="100000">
                                          <p:val>
                                            <p:fltVal val="0"/>
                                          </p:val>
                                        </p:tav>
                                      </p:tavLst>
                                    </p:anim>
                                    <p:animEffect transition="in" filter="fade">
                                      <p:cBhvr>
                                        <p:cTn id="351" dur="3000"/>
                                        <p:tgtEl>
                                          <p:spTgt spid="64"/>
                                        </p:tgtEl>
                                      </p:cBhvr>
                                    </p:animEffect>
                                  </p:childTnLst>
                                </p:cTn>
                              </p:par>
                              <p:par>
                                <p:cTn id="352" presetID="49" presetClass="entr" presetSubtype="0" decel="100000" fill="hold" grpId="0" nodeType="withEffect">
                                  <p:stCondLst>
                                    <p:cond delay="0"/>
                                  </p:stCondLst>
                                  <p:childTnLst>
                                    <p:set>
                                      <p:cBhvr>
                                        <p:cTn id="353" dur="1" fill="hold">
                                          <p:stCondLst>
                                            <p:cond delay="0"/>
                                          </p:stCondLst>
                                        </p:cTn>
                                        <p:tgtEl>
                                          <p:spTgt spid="65"/>
                                        </p:tgtEl>
                                        <p:attrNameLst>
                                          <p:attrName>style.visibility</p:attrName>
                                        </p:attrNameLst>
                                      </p:cBhvr>
                                      <p:to>
                                        <p:strVal val="visible"/>
                                      </p:to>
                                    </p:set>
                                    <p:anim calcmode="lin" valueType="num">
                                      <p:cBhvr>
                                        <p:cTn id="354" dur="3000" fill="hold"/>
                                        <p:tgtEl>
                                          <p:spTgt spid="65"/>
                                        </p:tgtEl>
                                        <p:attrNameLst>
                                          <p:attrName>ppt_w</p:attrName>
                                        </p:attrNameLst>
                                      </p:cBhvr>
                                      <p:tavLst>
                                        <p:tav tm="0">
                                          <p:val>
                                            <p:fltVal val="0"/>
                                          </p:val>
                                        </p:tav>
                                        <p:tav tm="100000">
                                          <p:val>
                                            <p:strVal val="#ppt_w"/>
                                          </p:val>
                                        </p:tav>
                                      </p:tavLst>
                                    </p:anim>
                                    <p:anim calcmode="lin" valueType="num">
                                      <p:cBhvr>
                                        <p:cTn id="355" dur="3000" fill="hold"/>
                                        <p:tgtEl>
                                          <p:spTgt spid="65"/>
                                        </p:tgtEl>
                                        <p:attrNameLst>
                                          <p:attrName>ppt_h</p:attrName>
                                        </p:attrNameLst>
                                      </p:cBhvr>
                                      <p:tavLst>
                                        <p:tav tm="0">
                                          <p:val>
                                            <p:fltVal val="0"/>
                                          </p:val>
                                        </p:tav>
                                        <p:tav tm="100000">
                                          <p:val>
                                            <p:strVal val="#ppt_h"/>
                                          </p:val>
                                        </p:tav>
                                      </p:tavLst>
                                    </p:anim>
                                    <p:anim calcmode="lin" valueType="num">
                                      <p:cBhvr>
                                        <p:cTn id="356" dur="3000" fill="hold"/>
                                        <p:tgtEl>
                                          <p:spTgt spid="65"/>
                                        </p:tgtEl>
                                        <p:attrNameLst>
                                          <p:attrName>style.rotation</p:attrName>
                                        </p:attrNameLst>
                                      </p:cBhvr>
                                      <p:tavLst>
                                        <p:tav tm="0">
                                          <p:val>
                                            <p:fltVal val="360"/>
                                          </p:val>
                                        </p:tav>
                                        <p:tav tm="100000">
                                          <p:val>
                                            <p:fltVal val="0"/>
                                          </p:val>
                                        </p:tav>
                                      </p:tavLst>
                                    </p:anim>
                                    <p:animEffect transition="in" filter="fade">
                                      <p:cBhvr>
                                        <p:cTn id="357" dur="3000"/>
                                        <p:tgtEl>
                                          <p:spTgt spid="65"/>
                                        </p:tgtEl>
                                      </p:cBhvr>
                                    </p:animEffect>
                                  </p:childTnLst>
                                </p:cTn>
                              </p:par>
                              <p:par>
                                <p:cTn id="358" presetID="49" presetClass="entr" presetSubtype="0" decel="100000" fill="hold" grpId="0" nodeType="withEffect">
                                  <p:stCondLst>
                                    <p:cond delay="0"/>
                                  </p:stCondLst>
                                  <p:childTnLst>
                                    <p:set>
                                      <p:cBhvr>
                                        <p:cTn id="359" dur="1" fill="hold">
                                          <p:stCondLst>
                                            <p:cond delay="0"/>
                                          </p:stCondLst>
                                        </p:cTn>
                                        <p:tgtEl>
                                          <p:spTgt spid="66"/>
                                        </p:tgtEl>
                                        <p:attrNameLst>
                                          <p:attrName>style.visibility</p:attrName>
                                        </p:attrNameLst>
                                      </p:cBhvr>
                                      <p:to>
                                        <p:strVal val="visible"/>
                                      </p:to>
                                    </p:set>
                                    <p:anim calcmode="lin" valueType="num">
                                      <p:cBhvr>
                                        <p:cTn id="360" dur="3000" fill="hold"/>
                                        <p:tgtEl>
                                          <p:spTgt spid="66"/>
                                        </p:tgtEl>
                                        <p:attrNameLst>
                                          <p:attrName>ppt_w</p:attrName>
                                        </p:attrNameLst>
                                      </p:cBhvr>
                                      <p:tavLst>
                                        <p:tav tm="0">
                                          <p:val>
                                            <p:fltVal val="0"/>
                                          </p:val>
                                        </p:tav>
                                        <p:tav tm="100000">
                                          <p:val>
                                            <p:strVal val="#ppt_w"/>
                                          </p:val>
                                        </p:tav>
                                      </p:tavLst>
                                    </p:anim>
                                    <p:anim calcmode="lin" valueType="num">
                                      <p:cBhvr>
                                        <p:cTn id="361" dur="3000" fill="hold"/>
                                        <p:tgtEl>
                                          <p:spTgt spid="66"/>
                                        </p:tgtEl>
                                        <p:attrNameLst>
                                          <p:attrName>ppt_h</p:attrName>
                                        </p:attrNameLst>
                                      </p:cBhvr>
                                      <p:tavLst>
                                        <p:tav tm="0">
                                          <p:val>
                                            <p:fltVal val="0"/>
                                          </p:val>
                                        </p:tav>
                                        <p:tav tm="100000">
                                          <p:val>
                                            <p:strVal val="#ppt_h"/>
                                          </p:val>
                                        </p:tav>
                                      </p:tavLst>
                                    </p:anim>
                                    <p:anim calcmode="lin" valueType="num">
                                      <p:cBhvr>
                                        <p:cTn id="362" dur="3000" fill="hold"/>
                                        <p:tgtEl>
                                          <p:spTgt spid="66"/>
                                        </p:tgtEl>
                                        <p:attrNameLst>
                                          <p:attrName>style.rotation</p:attrName>
                                        </p:attrNameLst>
                                      </p:cBhvr>
                                      <p:tavLst>
                                        <p:tav tm="0">
                                          <p:val>
                                            <p:fltVal val="360"/>
                                          </p:val>
                                        </p:tav>
                                        <p:tav tm="100000">
                                          <p:val>
                                            <p:fltVal val="0"/>
                                          </p:val>
                                        </p:tav>
                                      </p:tavLst>
                                    </p:anim>
                                    <p:animEffect transition="in" filter="fade">
                                      <p:cBhvr>
                                        <p:cTn id="363" dur="3000"/>
                                        <p:tgtEl>
                                          <p:spTgt spid="66"/>
                                        </p:tgtEl>
                                      </p:cBhvr>
                                    </p:animEffect>
                                  </p:childTnLst>
                                </p:cTn>
                              </p:par>
                              <p:par>
                                <p:cTn id="364" presetID="49" presetClass="entr" presetSubtype="0" decel="100000" fill="hold" grpId="0" nodeType="withEffect">
                                  <p:stCondLst>
                                    <p:cond delay="0"/>
                                  </p:stCondLst>
                                  <p:childTnLst>
                                    <p:set>
                                      <p:cBhvr>
                                        <p:cTn id="365" dur="1" fill="hold">
                                          <p:stCondLst>
                                            <p:cond delay="0"/>
                                          </p:stCondLst>
                                        </p:cTn>
                                        <p:tgtEl>
                                          <p:spTgt spid="67"/>
                                        </p:tgtEl>
                                        <p:attrNameLst>
                                          <p:attrName>style.visibility</p:attrName>
                                        </p:attrNameLst>
                                      </p:cBhvr>
                                      <p:to>
                                        <p:strVal val="visible"/>
                                      </p:to>
                                    </p:set>
                                    <p:anim calcmode="lin" valueType="num">
                                      <p:cBhvr>
                                        <p:cTn id="366" dur="3000" fill="hold"/>
                                        <p:tgtEl>
                                          <p:spTgt spid="67"/>
                                        </p:tgtEl>
                                        <p:attrNameLst>
                                          <p:attrName>ppt_w</p:attrName>
                                        </p:attrNameLst>
                                      </p:cBhvr>
                                      <p:tavLst>
                                        <p:tav tm="0">
                                          <p:val>
                                            <p:fltVal val="0"/>
                                          </p:val>
                                        </p:tav>
                                        <p:tav tm="100000">
                                          <p:val>
                                            <p:strVal val="#ppt_w"/>
                                          </p:val>
                                        </p:tav>
                                      </p:tavLst>
                                    </p:anim>
                                    <p:anim calcmode="lin" valueType="num">
                                      <p:cBhvr>
                                        <p:cTn id="367" dur="3000" fill="hold"/>
                                        <p:tgtEl>
                                          <p:spTgt spid="67"/>
                                        </p:tgtEl>
                                        <p:attrNameLst>
                                          <p:attrName>ppt_h</p:attrName>
                                        </p:attrNameLst>
                                      </p:cBhvr>
                                      <p:tavLst>
                                        <p:tav tm="0">
                                          <p:val>
                                            <p:fltVal val="0"/>
                                          </p:val>
                                        </p:tav>
                                        <p:tav tm="100000">
                                          <p:val>
                                            <p:strVal val="#ppt_h"/>
                                          </p:val>
                                        </p:tav>
                                      </p:tavLst>
                                    </p:anim>
                                    <p:anim calcmode="lin" valueType="num">
                                      <p:cBhvr>
                                        <p:cTn id="368" dur="3000" fill="hold"/>
                                        <p:tgtEl>
                                          <p:spTgt spid="67"/>
                                        </p:tgtEl>
                                        <p:attrNameLst>
                                          <p:attrName>style.rotation</p:attrName>
                                        </p:attrNameLst>
                                      </p:cBhvr>
                                      <p:tavLst>
                                        <p:tav tm="0">
                                          <p:val>
                                            <p:fltVal val="360"/>
                                          </p:val>
                                        </p:tav>
                                        <p:tav tm="100000">
                                          <p:val>
                                            <p:fltVal val="0"/>
                                          </p:val>
                                        </p:tav>
                                      </p:tavLst>
                                    </p:anim>
                                    <p:animEffect transition="in" filter="fade">
                                      <p:cBhvr>
                                        <p:cTn id="369" dur="3000"/>
                                        <p:tgtEl>
                                          <p:spTgt spid="67"/>
                                        </p:tgtEl>
                                      </p:cBhvr>
                                    </p:animEffect>
                                  </p:childTnLst>
                                </p:cTn>
                              </p:par>
                              <p:par>
                                <p:cTn id="370" presetID="49" presetClass="entr" presetSubtype="0" decel="100000" fill="hold" grpId="0" nodeType="withEffect">
                                  <p:stCondLst>
                                    <p:cond delay="0"/>
                                  </p:stCondLst>
                                  <p:childTnLst>
                                    <p:set>
                                      <p:cBhvr>
                                        <p:cTn id="371" dur="1" fill="hold">
                                          <p:stCondLst>
                                            <p:cond delay="0"/>
                                          </p:stCondLst>
                                        </p:cTn>
                                        <p:tgtEl>
                                          <p:spTgt spid="68"/>
                                        </p:tgtEl>
                                        <p:attrNameLst>
                                          <p:attrName>style.visibility</p:attrName>
                                        </p:attrNameLst>
                                      </p:cBhvr>
                                      <p:to>
                                        <p:strVal val="visible"/>
                                      </p:to>
                                    </p:set>
                                    <p:anim calcmode="lin" valueType="num">
                                      <p:cBhvr>
                                        <p:cTn id="372" dur="3000" fill="hold"/>
                                        <p:tgtEl>
                                          <p:spTgt spid="68"/>
                                        </p:tgtEl>
                                        <p:attrNameLst>
                                          <p:attrName>ppt_w</p:attrName>
                                        </p:attrNameLst>
                                      </p:cBhvr>
                                      <p:tavLst>
                                        <p:tav tm="0">
                                          <p:val>
                                            <p:fltVal val="0"/>
                                          </p:val>
                                        </p:tav>
                                        <p:tav tm="100000">
                                          <p:val>
                                            <p:strVal val="#ppt_w"/>
                                          </p:val>
                                        </p:tav>
                                      </p:tavLst>
                                    </p:anim>
                                    <p:anim calcmode="lin" valueType="num">
                                      <p:cBhvr>
                                        <p:cTn id="373" dur="3000" fill="hold"/>
                                        <p:tgtEl>
                                          <p:spTgt spid="68"/>
                                        </p:tgtEl>
                                        <p:attrNameLst>
                                          <p:attrName>ppt_h</p:attrName>
                                        </p:attrNameLst>
                                      </p:cBhvr>
                                      <p:tavLst>
                                        <p:tav tm="0">
                                          <p:val>
                                            <p:fltVal val="0"/>
                                          </p:val>
                                        </p:tav>
                                        <p:tav tm="100000">
                                          <p:val>
                                            <p:strVal val="#ppt_h"/>
                                          </p:val>
                                        </p:tav>
                                      </p:tavLst>
                                    </p:anim>
                                    <p:anim calcmode="lin" valueType="num">
                                      <p:cBhvr>
                                        <p:cTn id="374" dur="3000" fill="hold"/>
                                        <p:tgtEl>
                                          <p:spTgt spid="68"/>
                                        </p:tgtEl>
                                        <p:attrNameLst>
                                          <p:attrName>style.rotation</p:attrName>
                                        </p:attrNameLst>
                                      </p:cBhvr>
                                      <p:tavLst>
                                        <p:tav tm="0">
                                          <p:val>
                                            <p:fltVal val="360"/>
                                          </p:val>
                                        </p:tav>
                                        <p:tav tm="100000">
                                          <p:val>
                                            <p:fltVal val="0"/>
                                          </p:val>
                                        </p:tav>
                                      </p:tavLst>
                                    </p:anim>
                                    <p:animEffect transition="in" filter="fade">
                                      <p:cBhvr>
                                        <p:cTn id="375" dur="3000"/>
                                        <p:tgtEl>
                                          <p:spTgt spid="68"/>
                                        </p:tgtEl>
                                      </p:cBhvr>
                                    </p:animEffect>
                                  </p:childTnLst>
                                </p:cTn>
                              </p:par>
                              <p:par>
                                <p:cTn id="376" presetID="49" presetClass="entr" presetSubtype="0" decel="100000" fill="hold" grpId="0" nodeType="withEffect">
                                  <p:stCondLst>
                                    <p:cond delay="0"/>
                                  </p:stCondLst>
                                  <p:childTnLst>
                                    <p:set>
                                      <p:cBhvr>
                                        <p:cTn id="377" dur="1" fill="hold">
                                          <p:stCondLst>
                                            <p:cond delay="0"/>
                                          </p:stCondLst>
                                        </p:cTn>
                                        <p:tgtEl>
                                          <p:spTgt spid="69"/>
                                        </p:tgtEl>
                                        <p:attrNameLst>
                                          <p:attrName>style.visibility</p:attrName>
                                        </p:attrNameLst>
                                      </p:cBhvr>
                                      <p:to>
                                        <p:strVal val="visible"/>
                                      </p:to>
                                    </p:set>
                                    <p:anim calcmode="lin" valueType="num">
                                      <p:cBhvr>
                                        <p:cTn id="378" dur="3000" fill="hold"/>
                                        <p:tgtEl>
                                          <p:spTgt spid="69"/>
                                        </p:tgtEl>
                                        <p:attrNameLst>
                                          <p:attrName>ppt_w</p:attrName>
                                        </p:attrNameLst>
                                      </p:cBhvr>
                                      <p:tavLst>
                                        <p:tav tm="0">
                                          <p:val>
                                            <p:fltVal val="0"/>
                                          </p:val>
                                        </p:tav>
                                        <p:tav tm="100000">
                                          <p:val>
                                            <p:strVal val="#ppt_w"/>
                                          </p:val>
                                        </p:tav>
                                      </p:tavLst>
                                    </p:anim>
                                    <p:anim calcmode="lin" valueType="num">
                                      <p:cBhvr>
                                        <p:cTn id="379" dur="3000" fill="hold"/>
                                        <p:tgtEl>
                                          <p:spTgt spid="69"/>
                                        </p:tgtEl>
                                        <p:attrNameLst>
                                          <p:attrName>ppt_h</p:attrName>
                                        </p:attrNameLst>
                                      </p:cBhvr>
                                      <p:tavLst>
                                        <p:tav tm="0">
                                          <p:val>
                                            <p:fltVal val="0"/>
                                          </p:val>
                                        </p:tav>
                                        <p:tav tm="100000">
                                          <p:val>
                                            <p:strVal val="#ppt_h"/>
                                          </p:val>
                                        </p:tav>
                                      </p:tavLst>
                                    </p:anim>
                                    <p:anim calcmode="lin" valueType="num">
                                      <p:cBhvr>
                                        <p:cTn id="380" dur="3000" fill="hold"/>
                                        <p:tgtEl>
                                          <p:spTgt spid="69"/>
                                        </p:tgtEl>
                                        <p:attrNameLst>
                                          <p:attrName>style.rotation</p:attrName>
                                        </p:attrNameLst>
                                      </p:cBhvr>
                                      <p:tavLst>
                                        <p:tav tm="0">
                                          <p:val>
                                            <p:fltVal val="360"/>
                                          </p:val>
                                        </p:tav>
                                        <p:tav tm="100000">
                                          <p:val>
                                            <p:fltVal val="0"/>
                                          </p:val>
                                        </p:tav>
                                      </p:tavLst>
                                    </p:anim>
                                    <p:animEffect transition="in" filter="fade">
                                      <p:cBhvr>
                                        <p:cTn id="381" dur="3000"/>
                                        <p:tgtEl>
                                          <p:spTgt spid="69"/>
                                        </p:tgtEl>
                                      </p:cBhvr>
                                    </p:animEffect>
                                  </p:childTnLst>
                                </p:cTn>
                              </p:par>
                              <p:par>
                                <p:cTn id="382" presetID="49" presetClass="entr" presetSubtype="0" decel="100000" fill="hold" grpId="0" nodeType="withEffect">
                                  <p:stCondLst>
                                    <p:cond delay="0"/>
                                  </p:stCondLst>
                                  <p:childTnLst>
                                    <p:set>
                                      <p:cBhvr>
                                        <p:cTn id="383" dur="1" fill="hold">
                                          <p:stCondLst>
                                            <p:cond delay="0"/>
                                          </p:stCondLst>
                                        </p:cTn>
                                        <p:tgtEl>
                                          <p:spTgt spid="70"/>
                                        </p:tgtEl>
                                        <p:attrNameLst>
                                          <p:attrName>style.visibility</p:attrName>
                                        </p:attrNameLst>
                                      </p:cBhvr>
                                      <p:to>
                                        <p:strVal val="visible"/>
                                      </p:to>
                                    </p:set>
                                    <p:anim calcmode="lin" valueType="num">
                                      <p:cBhvr>
                                        <p:cTn id="384" dur="3000" fill="hold"/>
                                        <p:tgtEl>
                                          <p:spTgt spid="70"/>
                                        </p:tgtEl>
                                        <p:attrNameLst>
                                          <p:attrName>ppt_w</p:attrName>
                                        </p:attrNameLst>
                                      </p:cBhvr>
                                      <p:tavLst>
                                        <p:tav tm="0">
                                          <p:val>
                                            <p:fltVal val="0"/>
                                          </p:val>
                                        </p:tav>
                                        <p:tav tm="100000">
                                          <p:val>
                                            <p:strVal val="#ppt_w"/>
                                          </p:val>
                                        </p:tav>
                                      </p:tavLst>
                                    </p:anim>
                                    <p:anim calcmode="lin" valueType="num">
                                      <p:cBhvr>
                                        <p:cTn id="385" dur="3000" fill="hold"/>
                                        <p:tgtEl>
                                          <p:spTgt spid="70"/>
                                        </p:tgtEl>
                                        <p:attrNameLst>
                                          <p:attrName>ppt_h</p:attrName>
                                        </p:attrNameLst>
                                      </p:cBhvr>
                                      <p:tavLst>
                                        <p:tav tm="0">
                                          <p:val>
                                            <p:fltVal val="0"/>
                                          </p:val>
                                        </p:tav>
                                        <p:tav tm="100000">
                                          <p:val>
                                            <p:strVal val="#ppt_h"/>
                                          </p:val>
                                        </p:tav>
                                      </p:tavLst>
                                    </p:anim>
                                    <p:anim calcmode="lin" valueType="num">
                                      <p:cBhvr>
                                        <p:cTn id="386" dur="3000" fill="hold"/>
                                        <p:tgtEl>
                                          <p:spTgt spid="70"/>
                                        </p:tgtEl>
                                        <p:attrNameLst>
                                          <p:attrName>style.rotation</p:attrName>
                                        </p:attrNameLst>
                                      </p:cBhvr>
                                      <p:tavLst>
                                        <p:tav tm="0">
                                          <p:val>
                                            <p:fltVal val="360"/>
                                          </p:val>
                                        </p:tav>
                                        <p:tav tm="100000">
                                          <p:val>
                                            <p:fltVal val="0"/>
                                          </p:val>
                                        </p:tav>
                                      </p:tavLst>
                                    </p:anim>
                                    <p:animEffect transition="in" filter="fade">
                                      <p:cBhvr>
                                        <p:cTn id="387" dur="3000"/>
                                        <p:tgtEl>
                                          <p:spTgt spid="70"/>
                                        </p:tgtEl>
                                      </p:cBhvr>
                                    </p:animEffect>
                                  </p:childTnLst>
                                </p:cTn>
                              </p:par>
                              <p:par>
                                <p:cTn id="388" presetID="49" presetClass="entr" presetSubtype="0" decel="100000" fill="hold" grpId="0" nodeType="withEffect">
                                  <p:stCondLst>
                                    <p:cond delay="0"/>
                                  </p:stCondLst>
                                  <p:childTnLst>
                                    <p:set>
                                      <p:cBhvr>
                                        <p:cTn id="389" dur="1" fill="hold">
                                          <p:stCondLst>
                                            <p:cond delay="0"/>
                                          </p:stCondLst>
                                        </p:cTn>
                                        <p:tgtEl>
                                          <p:spTgt spid="71"/>
                                        </p:tgtEl>
                                        <p:attrNameLst>
                                          <p:attrName>style.visibility</p:attrName>
                                        </p:attrNameLst>
                                      </p:cBhvr>
                                      <p:to>
                                        <p:strVal val="visible"/>
                                      </p:to>
                                    </p:set>
                                    <p:anim calcmode="lin" valueType="num">
                                      <p:cBhvr>
                                        <p:cTn id="390" dur="3000" fill="hold"/>
                                        <p:tgtEl>
                                          <p:spTgt spid="71"/>
                                        </p:tgtEl>
                                        <p:attrNameLst>
                                          <p:attrName>ppt_w</p:attrName>
                                        </p:attrNameLst>
                                      </p:cBhvr>
                                      <p:tavLst>
                                        <p:tav tm="0">
                                          <p:val>
                                            <p:fltVal val="0"/>
                                          </p:val>
                                        </p:tav>
                                        <p:tav tm="100000">
                                          <p:val>
                                            <p:strVal val="#ppt_w"/>
                                          </p:val>
                                        </p:tav>
                                      </p:tavLst>
                                    </p:anim>
                                    <p:anim calcmode="lin" valueType="num">
                                      <p:cBhvr>
                                        <p:cTn id="391" dur="3000" fill="hold"/>
                                        <p:tgtEl>
                                          <p:spTgt spid="71"/>
                                        </p:tgtEl>
                                        <p:attrNameLst>
                                          <p:attrName>ppt_h</p:attrName>
                                        </p:attrNameLst>
                                      </p:cBhvr>
                                      <p:tavLst>
                                        <p:tav tm="0">
                                          <p:val>
                                            <p:fltVal val="0"/>
                                          </p:val>
                                        </p:tav>
                                        <p:tav tm="100000">
                                          <p:val>
                                            <p:strVal val="#ppt_h"/>
                                          </p:val>
                                        </p:tav>
                                      </p:tavLst>
                                    </p:anim>
                                    <p:anim calcmode="lin" valueType="num">
                                      <p:cBhvr>
                                        <p:cTn id="392" dur="3000" fill="hold"/>
                                        <p:tgtEl>
                                          <p:spTgt spid="71"/>
                                        </p:tgtEl>
                                        <p:attrNameLst>
                                          <p:attrName>style.rotation</p:attrName>
                                        </p:attrNameLst>
                                      </p:cBhvr>
                                      <p:tavLst>
                                        <p:tav tm="0">
                                          <p:val>
                                            <p:fltVal val="360"/>
                                          </p:val>
                                        </p:tav>
                                        <p:tav tm="100000">
                                          <p:val>
                                            <p:fltVal val="0"/>
                                          </p:val>
                                        </p:tav>
                                      </p:tavLst>
                                    </p:anim>
                                    <p:animEffect transition="in" filter="fade">
                                      <p:cBhvr>
                                        <p:cTn id="393" dur="3000"/>
                                        <p:tgtEl>
                                          <p:spTgt spid="71"/>
                                        </p:tgtEl>
                                      </p:cBhvr>
                                    </p:animEffect>
                                  </p:childTnLst>
                                </p:cTn>
                              </p:par>
                              <p:par>
                                <p:cTn id="394" presetID="49" presetClass="entr" presetSubtype="0" decel="100000" fill="hold" grpId="0" nodeType="withEffect">
                                  <p:stCondLst>
                                    <p:cond delay="0"/>
                                  </p:stCondLst>
                                  <p:childTnLst>
                                    <p:set>
                                      <p:cBhvr>
                                        <p:cTn id="395" dur="1" fill="hold">
                                          <p:stCondLst>
                                            <p:cond delay="0"/>
                                          </p:stCondLst>
                                        </p:cTn>
                                        <p:tgtEl>
                                          <p:spTgt spid="72"/>
                                        </p:tgtEl>
                                        <p:attrNameLst>
                                          <p:attrName>style.visibility</p:attrName>
                                        </p:attrNameLst>
                                      </p:cBhvr>
                                      <p:to>
                                        <p:strVal val="visible"/>
                                      </p:to>
                                    </p:set>
                                    <p:anim calcmode="lin" valueType="num">
                                      <p:cBhvr>
                                        <p:cTn id="396" dur="3000" fill="hold"/>
                                        <p:tgtEl>
                                          <p:spTgt spid="72"/>
                                        </p:tgtEl>
                                        <p:attrNameLst>
                                          <p:attrName>ppt_w</p:attrName>
                                        </p:attrNameLst>
                                      </p:cBhvr>
                                      <p:tavLst>
                                        <p:tav tm="0">
                                          <p:val>
                                            <p:fltVal val="0"/>
                                          </p:val>
                                        </p:tav>
                                        <p:tav tm="100000">
                                          <p:val>
                                            <p:strVal val="#ppt_w"/>
                                          </p:val>
                                        </p:tav>
                                      </p:tavLst>
                                    </p:anim>
                                    <p:anim calcmode="lin" valueType="num">
                                      <p:cBhvr>
                                        <p:cTn id="397" dur="3000" fill="hold"/>
                                        <p:tgtEl>
                                          <p:spTgt spid="72"/>
                                        </p:tgtEl>
                                        <p:attrNameLst>
                                          <p:attrName>ppt_h</p:attrName>
                                        </p:attrNameLst>
                                      </p:cBhvr>
                                      <p:tavLst>
                                        <p:tav tm="0">
                                          <p:val>
                                            <p:fltVal val="0"/>
                                          </p:val>
                                        </p:tav>
                                        <p:tav tm="100000">
                                          <p:val>
                                            <p:strVal val="#ppt_h"/>
                                          </p:val>
                                        </p:tav>
                                      </p:tavLst>
                                    </p:anim>
                                    <p:anim calcmode="lin" valueType="num">
                                      <p:cBhvr>
                                        <p:cTn id="398" dur="3000" fill="hold"/>
                                        <p:tgtEl>
                                          <p:spTgt spid="72"/>
                                        </p:tgtEl>
                                        <p:attrNameLst>
                                          <p:attrName>style.rotation</p:attrName>
                                        </p:attrNameLst>
                                      </p:cBhvr>
                                      <p:tavLst>
                                        <p:tav tm="0">
                                          <p:val>
                                            <p:fltVal val="360"/>
                                          </p:val>
                                        </p:tav>
                                        <p:tav tm="100000">
                                          <p:val>
                                            <p:fltVal val="0"/>
                                          </p:val>
                                        </p:tav>
                                      </p:tavLst>
                                    </p:anim>
                                    <p:animEffect transition="in" filter="fade">
                                      <p:cBhvr>
                                        <p:cTn id="399" dur="3000"/>
                                        <p:tgtEl>
                                          <p:spTgt spid="72"/>
                                        </p:tgtEl>
                                      </p:cBhvr>
                                    </p:animEffect>
                                  </p:childTnLst>
                                </p:cTn>
                              </p:par>
                              <p:par>
                                <p:cTn id="400" presetID="49" presetClass="entr" presetSubtype="0" decel="100000" fill="hold" grpId="0" nodeType="withEffect">
                                  <p:stCondLst>
                                    <p:cond delay="0"/>
                                  </p:stCondLst>
                                  <p:childTnLst>
                                    <p:set>
                                      <p:cBhvr>
                                        <p:cTn id="401" dur="1" fill="hold">
                                          <p:stCondLst>
                                            <p:cond delay="0"/>
                                          </p:stCondLst>
                                        </p:cTn>
                                        <p:tgtEl>
                                          <p:spTgt spid="73"/>
                                        </p:tgtEl>
                                        <p:attrNameLst>
                                          <p:attrName>style.visibility</p:attrName>
                                        </p:attrNameLst>
                                      </p:cBhvr>
                                      <p:to>
                                        <p:strVal val="visible"/>
                                      </p:to>
                                    </p:set>
                                    <p:anim calcmode="lin" valueType="num">
                                      <p:cBhvr>
                                        <p:cTn id="402" dur="3000" fill="hold"/>
                                        <p:tgtEl>
                                          <p:spTgt spid="73"/>
                                        </p:tgtEl>
                                        <p:attrNameLst>
                                          <p:attrName>ppt_w</p:attrName>
                                        </p:attrNameLst>
                                      </p:cBhvr>
                                      <p:tavLst>
                                        <p:tav tm="0">
                                          <p:val>
                                            <p:fltVal val="0"/>
                                          </p:val>
                                        </p:tav>
                                        <p:tav tm="100000">
                                          <p:val>
                                            <p:strVal val="#ppt_w"/>
                                          </p:val>
                                        </p:tav>
                                      </p:tavLst>
                                    </p:anim>
                                    <p:anim calcmode="lin" valueType="num">
                                      <p:cBhvr>
                                        <p:cTn id="403" dur="3000" fill="hold"/>
                                        <p:tgtEl>
                                          <p:spTgt spid="73"/>
                                        </p:tgtEl>
                                        <p:attrNameLst>
                                          <p:attrName>ppt_h</p:attrName>
                                        </p:attrNameLst>
                                      </p:cBhvr>
                                      <p:tavLst>
                                        <p:tav tm="0">
                                          <p:val>
                                            <p:fltVal val="0"/>
                                          </p:val>
                                        </p:tav>
                                        <p:tav tm="100000">
                                          <p:val>
                                            <p:strVal val="#ppt_h"/>
                                          </p:val>
                                        </p:tav>
                                      </p:tavLst>
                                    </p:anim>
                                    <p:anim calcmode="lin" valueType="num">
                                      <p:cBhvr>
                                        <p:cTn id="404" dur="3000" fill="hold"/>
                                        <p:tgtEl>
                                          <p:spTgt spid="73"/>
                                        </p:tgtEl>
                                        <p:attrNameLst>
                                          <p:attrName>style.rotation</p:attrName>
                                        </p:attrNameLst>
                                      </p:cBhvr>
                                      <p:tavLst>
                                        <p:tav tm="0">
                                          <p:val>
                                            <p:fltVal val="360"/>
                                          </p:val>
                                        </p:tav>
                                        <p:tav tm="100000">
                                          <p:val>
                                            <p:fltVal val="0"/>
                                          </p:val>
                                        </p:tav>
                                      </p:tavLst>
                                    </p:anim>
                                    <p:animEffect transition="in" filter="fade">
                                      <p:cBhvr>
                                        <p:cTn id="405" dur="3000"/>
                                        <p:tgtEl>
                                          <p:spTgt spid="73"/>
                                        </p:tgtEl>
                                      </p:cBhvr>
                                    </p:animEffect>
                                  </p:childTnLst>
                                </p:cTn>
                              </p:par>
                              <p:par>
                                <p:cTn id="406" presetID="49" presetClass="entr" presetSubtype="0" decel="100000" fill="hold" grpId="0" nodeType="withEffect">
                                  <p:stCondLst>
                                    <p:cond delay="0"/>
                                  </p:stCondLst>
                                  <p:childTnLst>
                                    <p:set>
                                      <p:cBhvr>
                                        <p:cTn id="407" dur="1" fill="hold">
                                          <p:stCondLst>
                                            <p:cond delay="0"/>
                                          </p:stCondLst>
                                        </p:cTn>
                                        <p:tgtEl>
                                          <p:spTgt spid="74"/>
                                        </p:tgtEl>
                                        <p:attrNameLst>
                                          <p:attrName>style.visibility</p:attrName>
                                        </p:attrNameLst>
                                      </p:cBhvr>
                                      <p:to>
                                        <p:strVal val="visible"/>
                                      </p:to>
                                    </p:set>
                                    <p:anim calcmode="lin" valueType="num">
                                      <p:cBhvr>
                                        <p:cTn id="408" dur="3000" fill="hold"/>
                                        <p:tgtEl>
                                          <p:spTgt spid="74"/>
                                        </p:tgtEl>
                                        <p:attrNameLst>
                                          <p:attrName>ppt_w</p:attrName>
                                        </p:attrNameLst>
                                      </p:cBhvr>
                                      <p:tavLst>
                                        <p:tav tm="0">
                                          <p:val>
                                            <p:fltVal val="0"/>
                                          </p:val>
                                        </p:tav>
                                        <p:tav tm="100000">
                                          <p:val>
                                            <p:strVal val="#ppt_w"/>
                                          </p:val>
                                        </p:tav>
                                      </p:tavLst>
                                    </p:anim>
                                    <p:anim calcmode="lin" valueType="num">
                                      <p:cBhvr>
                                        <p:cTn id="409" dur="3000" fill="hold"/>
                                        <p:tgtEl>
                                          <p:spTgt spid="74"/>
                                        </p:tgtEl>
                                        <p:attrNameLst>
                                          <p:attrName>ppt_h</p:attrName>
                                        </p:attrNameLst>
                                      </p:cBhvr>
                                      <p:tavLst>
                                        <p:tav tm="0">
                                          <p:val>
                                            <p:fltVal val="0"/>
                                          </p:val>
                                        </p:tav>
                                        <p:tav tm="100000">
                                          <p:val>
                                            <p:strVal val="#ppt_h"/>
                                          </p:val>
                                        </p:tav>
                                      </p:tavLst>
                                    </p:anim>
                                    <p:anim calcmode="lin" valueType="num">
                                      <p:cBhvr>
                                        <p:cTn id="410" dur="3000" fill="hold"/>
                                        <p:tgtEl>
                                          <p:spTgt spid="74"/>
                                        </p:tgtEl>
                                        <p:attrNameLst>
                                          <p:attrName>style.rotation</p:attrName>
                                        </p:attrNameLst>
                                      </p:cBhvr>
                                      <p:tavLst>
                                        <p:tav tm="0">
                                          <p:val>
                                            <p:fltVal val="360"/>
                                          </p:val>
                                        </p:tav>
                                        <p:tav tm="100000">
                                          <p:val>
                                            <p:fltVal val="0"/>
                                          </p:val>
                                        </p:tav>
                                      </p:tavLst>
                                    </p:anim>
                                    <p:animEffect transition="in" filter="fade">
                                      <p:cBhvr>
                                        <p:cTn id="411" dur="3000"/>
                                        <p:tgtEl>
                                          <p:spTgt spid="74"/>
                                        </p:tgtEl>
                                      </p:cBhvr>
                                    </p:animEffect>
                                  </p:childTnLst>
                                </p:cTn>
                              </p:par>
                              <p:par>
                                <p:cTn id="412" presetID="49" presetClass="entr" presetSubtype="0" decel="100000" fill="hold" grpId="0" nodeType="withEffect">
                                  <p:stCondLst>
                                    <p:cond delay="0"/>
                                  </p:stCondLst>
                                  <p:childTnLst>
                                    <p:set>
                                      <p:cBhvr>
                                        <p:cTn id="413" dur="1" fill="hold">
                                          <p:stCondLst>
                                            <p:cond delay="0"/>
                                          </p:stCondLst>
                                        </p:cTn>
                                        <p:tgtEl>
                                          <p:spTgt spid="75"/>
                                        </p:tgtEl>
                                        <p:attrNameLst>
                                          <p:attrName>style.visibility</p:attrName>
                                        </p:attrNameLst>
                                      </p:cBhvr>
                                      <p:to>
                                        <p:strVal val="visible"/>
                                      </p:to>
                                    </p:set>
                                    <p:anim calcmode="lin" valueType="num">
                                      <p:cBhvr>
                                        <p:cTn id="414" dur="3000" fill="hold"/>
                                        <p:tgtEl>
                                          <p:spTgt spid="75"/>
                                        </p:tgtEl>
                                        <p:attrNameLst>
                                          <p:attrName>ppt_w</p:attrName>
                                        </p:attrNameLst>
                                      </p:cBhvr>
                                      <p:tavLst>
                                        <p:tav tm="0">
                                          <p:val>
                                            <p:fltVal val="0"/>
                                          </p:val>
                                        </p:tav>
                                        <p:tav tm="100000">
                                          <p:val>
                                            <p:strVal val="#ppt_w"/>
                                          </p:val>
                                        </p:tav>
                                      </p:tavLst>
                                    </p:anim>
                                    <p:anim calcmode="lin" valueType="num">
                                      <p:cBhvr>
                                        <p:cTn id="415" dur="3000" fill="hold"/>
                                        <p:tgtEl>
                                          <p:spTgt spid="75"/>
                                        </p:tgtEl>
                                        <p:attrNameLst>
                                          <p:attrName>ppt_h</p:attrName>
                                        </p:attrNameLst>
                                      </p:cBhvr>
                                      <p:tavLst>
                                        <p:tav tm="0">
                                          <p:val>
                                            <p:fltVal val="0"/>
                                          </p:val>
                                        </p:tav>
                                        <p:tav tm="100000">
                                          <p:val>
                                            <p:strVal val="#ppt_h"/>
                                          </p:val>
                                        </p:tav>
                                      </p:tavLst>
                                    </p:anim>
                                    <p:anim calcmode="lin" valueType="num">
                                      <p:cBhvr>
                                        <p:cTn id="416" dur="3000" fill="hold"/>
                                        <p:tgtEl>
                                          <p:spTgt spid="75"/>
                                        </p:tgtEl>
                                        <p:attrNameLst>
                                          <p:attrName>style.rotation</p:attrName>
                                        </p:attrNameLst>
                                      </p:cBhvr>
                                      <p:tavLst>
                                        <p:tav tm="0">
                                          <p:val>
                                            <p:fltVal val="360"/>
                                          </p:val>
                                        </p:tav>
                                        <p:tav tm="100000">
                                          <p:val>
                                            <p:fltVal val="0"/>
                                          </p:val>
                                        </p:tav>
                                      </p:tavLst>
                                    </p:anim>
                                    <p:animEffect transition="in" filter="fade">
                                      <p:cBhvr>
                                        <p:cTn id="417" dur="3000"/>
                                        <p:tgtEl>
                                          <p:spTgt spid="75"/>
                                        </p:tgtEl>
                                      </p:cBhvr>
                                    </p:animEffect>
                                  </p:childTnLst>
                                </p:cTn>
                              </p:par>
                              <p:par>
                                <p:cTn id="418" presetID="49" presetClass="entr" presetSubtype="0" decel="100000" fill="hold" grpId="0" nodeType="withEffect">
                                  <p:stCondLst>
                                    <p:cond delay="0"/>
                                  </p:stCondLst>
                                  <p:childTnLst>
                                    <p:set>
                                      <p:cBhvr>
                                        <p:cTn id="419" dur="1" fill="hold">
                                          <p:stCondLst>
                                            <p:cond delay="0"/>
                                          </p:stCondLst>
                                        </p:cTn>
                                        <p:tgtEl>
                                          <p:spTgt spid="76"/>
                                        </p:tgtEl>
                                        <p:attrNameLst>
                                          <p:attrName>style.visibility</p:attrName>
                                        </p:attrNameLst>
                                      </p:cBhvr>
                                      <p:to>
                                        <p:strVal val="visible"/>
                                      </p:to>
                                    </p:set>
                                    <p:anim calcmode="lin" valueType="num">
                                      <p:cBhvr>
                                        <p:cTn id="420" dur="3000" fill="hold"/>
                                        <p:tgtEl>
                                          <p:spTgt spid="76"/>
                                        </p:tgtEl>
                                        <p:attrNameLst>
                                          <p:attrName>ppt_w</p:attrName>
                                        </p:attrNameLst>
                                      </p:cBhvr>
                                      <p:tavLst>
                                        <p:tav tm="0">
                                          <p:val>
                                            <p:fltVal val="0"/>
                                          </p:val>
                                        </p:tav>
                                        <p:tav tm="100000">
                                          <p:val>
                                            <p:strVal val="#ppt_w"/>
                                          </p:val>
                                        </p:tav>
                                      </p:tavLst>
                                    </p:anim>
                                    <p:anim calcmode="lin" valueType="num">
                                      <p:cBhvr>
                                        <p:cTn id="421" dur="3000" fill="hold"/>
                                        <p:tgtEl>
                                          <p:spTgt spid="76"/>
                                        </p:tgtEl>
                                        <p:attrNameLst>
                                          <p:attrName>ppt_h</p:attrName>
                                        </p:attrNameLst>
                                      </p:cBhvr>
                                      <p:tavLst>
                                        <p:tav tm="0">
                                          <p:val>
                                            <p:fltVal val="0"/>
                                          </p:val>
                                        </p:tav>
                                        <p:tav tm="100000">
                                          <p:val>
                                            <p:strVal val="#ppt_h"/>
                                          </p:val>
                                        </p:tav>
                                      </p:tavLst>
                                    </p:anim>
                                    <p:anim calcmode="lin" valueType="num">
                                      <p:cBhvr>
                                        <p:cTn id="422" dur="3000" fill="hold"/>
                                        <p:tgtEl>
                                          <p:spTgt spid="76"/>
                                        </p:tgtEl>
                                        <p:attrNameLst>
                                          <p:attrName>style.rotation</p:attrName>
                                        </p:attrNameLst>
                                      </p:cBhvr>
                                      <p:tavLst>
                                        <p:tav tm="0">
                                          <p:val>
                                            <p:fltVal val="360"/>
                                          </p:val>
                                        </p:tav>
                                        <p:tav tm="100000">
                                          <p:val>
                                            <p:fltVal val="0"/>
                                          </p:val>
                                        </p:tav>
                                      </p:tavLst>
                                    </p:anim>
                                    <p:animEffect transition="in" filter="fade">
                                      <p:cBhvr>
                                        <p:cTn id="423" dur="3000"/>
                                        <p:tgtEl>
                                          <p:spTgt spid="76"/>
                                        </p:tgtEl>
                                      </p:cBhvr>
                                    </p:animEffect>
                                  </p:childTnLst>
                                </p:cTn>
                              </p:par>
                              <p:par>
                                <p:cTn id="424" presetID="49" presetClass="entr" presetSubtype="0" decel="100000" fill="hold" grpId="0" nodeType="withEffect">
                                  <p:stCondLst>
                                    <p:cond delay="0"/>
                                  </p:stCondLst>
                                  <p:childTnLst>
                                    <p:set>
                                      <p:cBhvr>
                                        <p:cTn id="425" dur="1" fill="hold">
                                          <p:stCondLst>
                                            <p:cond delay="0"/>
                                          </p:stCondLst>
                                        </p:cTn>
                                        <p:tgtEl>
                                          <p:spTgt spid="77"/>
                                        </p:tgtEl>
                                        <p:attrNameLst>
                                          <p:attrName>style.visibility</p:attrName>
                                        </p:attrNameLst>
                                      </p:cBhvr>
                                      <p:to>
                                        <p:strVal val="visible"/>
                                      </p:to>
                                    </p:set>
                                    <p:anim calcmode="lin" valueType="num">
                                      <p:cBhvr>
                                        <p:cTn id="426" dur="3000" fill="hold"/>
                                        <p:tgtEl>
                                          <p:spTgt spid="77"/>
                                        </p:tgtEl>
                                        <p:attrNameLst>
                                          <p:attrName>ppt_w</p:attrName>
                                        </p:attrNameLst>
                                      </p:cBhvr>
                                      <p:tavLst>
                                        <p:tav tm="0">
                                          <p:val>
                                            <p:fltVal val="0"/>
                                          </p:val>
                                        </p:tav>
                                        <p:tav tm="100000">
                                          <p:val>
                                            <p:strVal val="#ppt_w"/>
                                          </p:val>
                                        </p:tav>
                                      </p:tavLst>
                                    </p:anim>
                                    <p:anim calcmode="lin" valueType="num">
                                      <p:cBhvr>
                                        <p:cTn id="427" dur="3000" fill="hold"/>
                                        <p:tgtEl>
                                          <p:spTgt spid="77"/>
                                        </p:tgtEl>
                                        <p:attrNameLst>
                                          <p:attrName>ppt_h</p:attrName>
                                        </p:attrNameLst>
                                      </p:cBhvr>
                                      <p:tavLst>
                                        <p:tav tm="0">
                                          <p:val>
                                            <p:fltVal val="0"/>
                                          </p:val>
                                        </p:tav>
                                        <p:tav tm="100000">
                                          <p:val>
                                            <p:strVal val="#ppt_h"/>
                                          </p:val>
                                        </p:tav>
                                      </p:tavLst>
                                    </p:anim>
                                    <p:anim calcmode="lin" valueType="num">
                                      <p:cBhvr>
                                        <p:cTn id="428" dur="3000" fill="hold"/>
                                        <p:tgtEl>
                                          <p:spTgt spid="77"/>
                                        </p:tgtEl>
                                        <p:attrNameLst>
                                          <p:attrName>style.rotation</p:attrName>
                                        </p:attrNameLst>
                                      </p:cBhvr>
                                      <p:tavLst>
                                        <p:tav tm="0">
                                          <p:val>
                                            <p:fltVal val="360"/>
                                          </p:val>
                                        </p:tav>
                                        <p:tav tm="100000">
                                          <p:val>
                                            <p:fltVal val="0"/>
                                          </p:val>
                                        </p:tav>
                                      </p:tavLst>
                                    </p:anim>
                                    <p:animEffect transition="in" filter="fade">
                                      <p:cBhvr>
                                        <p:cTn id="429" dur="3000"/>
                                        <p:tgtEl>
                                          <p:spTgt spid="77"/>
                                        </p:tgtEl>
                                      </p:cBhvr>
                                    </p:animEffect>
                                  </p:childTnLst>
                                </p:cTn>
                              </p:par>
                              <p:par>
                                <p:cTn id="430" presetID="49" presetClass="entr" presetSubtype="0" decel="100000" fill="hold" grpId="0" nodeType="withEffect">
                                  <p:stCondLst>
                                    <p:cond delay="0"/>
                                  </p:stCondLst>
                                  <p:childTnLst>
                                    <p:set>
                                      <p:cBhvr>
                                        <p:cTn id="431" dur="1" fill="hold">
                                          <p:stCondLst>
                                            <p:cond delay="0"/>
                                          </p:stCondLst>
                                        </p:cTn>
                                        <p:tgtEl>
                                          <p:spTgt spid="78"/>
                                        </p:tgtEl>
                                        <p:attrNameLst>
                                          <p:attrName>style.visibility</p:attrName>
                                        </p:attrNameLst>
                                      </p:cBhvr>
                                      <p:to>
                                        <p:strVal val="visible"/>
                                      </p:to>
                                    </p:set>
                                    <p:anim calcmode="lin" valueType="num">
                                      <p:cBhvr>
                                        <p:cTn id="432" dur="3000" fill="hold"/>
                                        <p:tgtEl>
                                          <p:spTgt spid="78"/>
                                        </p:tgtEl>
                                        <p:attrNameLst>
                                          <p:attrName>ppt_w</p:attrName>
                                        </p:attrNameLst>
                                      </p:cBhvr>
                                      <p:tavLst>
                                        <p:tav tm="0">
                                          <p:val>
                                            <p:fltVal val="0"/>
                                          </p:val>
                                        </p:tav>
                                        <p:tav tm="100000">
                                          <p:val>
                                            <p:strVal val="#ppt_w"/>
                                          </p:val>
                                        </p:tav>
                                      </p:tavLst>
                                    </p:anim>
                                    <p:anim calcmode="lin" valueType="num">
                                      <p:cBhvr>
                                        <p:cTn id="433" dur="3000" fill="hold"/>
                                        <p:tgtEl>
                                          <p:spTgt spid="78"/>
                                        </p:tgtEl>
                                        <p:attrNameLst>
                                          <p:attrName>ppt_h</p:attrName>
                                        </p:attrNameLst>
                                      </p:cBhvr>
                                      <p:tavLst>
                                        <p:tav tm="0">
                                          <p:val>
                                            <p:fltVal val="0"/>
                                          </p:val>
                                        </p:tav>
                                        <p:tav tm="100000">
                                          <p:val>
                                            <p:strVal val="#ppt_h"/>
                                          </p:val>
                                        </p:tav>
                                      </p:tavLst>
                                    </p:anim>
                                    <p:anim calcmode="lin" valueType="num">
                                      <p:cBhvr>
                                        <p:cTn id="434" dur="3000" fill="hold"/>
                                        <p:tgtEl>
                                          <p:spTgt spid="78"/>
                                        </p:tgtEl>
                                        <p:attrNameLst>
                                          <p:attrName>style.rotation</p:attrName>
                                        </p:attrNameLst>
                                      </p:cBhvr>
                                      <p:tavLst>
                                        <p:tav tm="0">
                                          <p:val>
                                            <p:fltVal val="360"/>
                                          </p:val>
                                        </p:tav>
                                        <p:tav tm="100000">
                                          <p:val>
                                            <p:fltVal val="0"/>
                                          </p:val>
                                        </p:tav>
                                      </p:tavLst>
                                    </p:anim>
                                    <p:animEffect transition="in" filter="fade">
                                      <p:cBhvr>
                                        <p:cTn id="435" dur="3000"/>
                                        <p:tgtEl>
                                          <p:spTgt spid="78"/>
                                        </p:tgtEl>
                                      </p:cBhvr>
                                    </p:animEffect>
                                  </p:childTnLst>
                                </p:cTn>
                              </p:par>
                              <p:par>
                                <p:cTn id="436" presetID="49" presetClass="entr" presetSubtype="0" decel="100000" fill="hold" grpId="0" nodeType="withEffect">
                                  <p:stCondLst>
                                    <p:cond delay="0"/>
                                  </p:stCondLst>
                                  <p:childTnLst>
                                    <p:set>
                                      <p:cBhvr>
                                        <p:cTn id="437" dur="1" fill="hold">
                                          <p:stCondLst>
                                            <p:cond delay="0"/>
                                          </p:stCondLst>
                                        </p:cTn>
                                        <p:tgtEl>
                                          <p:spTgt spid="79"/>
                                        </p:tgtEl>
                                        <p:attrNameLst>
                                          <p:attrName>style.visibility</p:attrName>
                                        </p:attrNameLst>
                                      </p:cBhvr>
                                      <p:to>
                                        <p:strVal val="visible"/>
                                      </p:to>
                                    </p:set>
                                    <p:anim calcmode="lin" valueType="num">
                                      <p:cBhvr>
                                        <p:cTn id="438" dur="3000" fill="hold"/>
                                        <p:tgtEl>
                                          <p:spTgt spid="79"/>
                                        </p:tgtEl>
                                        <p:attrNameLst>
                                          <p:attrName>ppt_w</p:attrName>
                                        </p:attrNameLst>
                                      </p:cBhvr>
                                      <p:tavLst>
                                        <p:tav tm="0">
                                          <p:val>
                                            <p:fltVal val="0"/>
                                          </p:val>
                                        </p:tav>
                                        <p:tav tm="100000">
                                          <p:val>
                                            <p:strVal val="#ppt_w"/>
                                          </p:val>
                                        </p:tav>
                                      </p:tavLst>
                                    </p:anim>
                                    <p:anim calcmode="lin" valueType="num">
                                      <p:cBhvr>
                                        <p:cTn id="439" dur="3000" fill="hold"/>
                                        <p:tgtEl>
                                          <p:spTgt spid="79"/>
                                        </p:tgtEl>
                                        <p:attrNameLst>
                                          <p:attrName>ppt_h</p:attrName>
                                        </p:attrNameLst>
                                      </p:cBhvr>
                                      <p:tavLst>
                                        <p:tav tm="0">
                                          <p:val>
                                            <p:fltVal val="0"/>
                                          </p:val>
                                        </p:tav>
                                        <p:tav tm="100000">
                                          <p:val>
                                            <p:strVal val="#ppt_h"/>
                                          </p:val>
                                        </p:tav>
                                      </p:tavLst>
                                    </p:anim>
                                    <p:anim calcmode="lin" valueType="num">
                                      <p:cBhvr>
                                        <p:cTn id="440" dur="3000" fill="hold"/>
                                        <p:tgtEl>
                                          <p:spTgt spid="79"/>
                                        </p:tgtEl>
                                        <p:attrNameLst>
                                          <p:attrName>style.rotation</p:attrName>
                                        </p:attrNameLst>
                                      </p:cBhvr>
                                      <p:tavLst>
                                        <p:tav tm="0">
                                          <p:val>
                                            <p:fltVal val="360"/>
                                          </p:val>
                                        </p:tav>
                                        <p:tav tm="100000">
                                          <p:val>
                                            <p:fltVal val="0"/>
                                          </p:val>
                                        </p:tav>
                                      </p:tavLst>
                                    </p:anim>
                                    <p:animEffect transition="in" filter="fade">
                                      <p:cBhvr>
                                        <p:cTn id="441" dur="3000"/>
                                        <p:tgtEl>
                                          <p:spTgt spid="79"/>
                                        </p:tgtEl>
                                      </p:cBhvr>
                                    </p:animEffect>
                                  </p:childTnLst>
                                </p:cTn>
                              </p:par>
                              <p:par>
                                <p:cTn id="442" presetID="49" presetClass="entr" presetSubtype="0" decel="100000" fill="hold" grpId="0" nodeType="withEffect">
                                  <p:stCondLst>
                                    <p:cond delay="0"/>
                                  </p:stCondLst>
                                  <p:childTnLst>
                                    <p:set>
                                      <p:cBhvr>
                                        <p:cTn id="443" dur="1" fill="hold">
                                          <p:stCondLst>
                                            <p:cond delay="0"/>
                                          </p:stCondLst>
                                        </p:cTn>
                                        <p:tgtEl>
                                          <p:spTgt spid="80"/>
                                        </p:tgtEl>
                                        <p:attrNameLst>
                                          <p:attrName>style.visibility</p:attrName>
                                        </p:attrNameLst>
                                      </p:cBhvr>
                                      <p:to>
                                        <p:strVal val="visible"/>
                                      </p:to>
                                    </p:set>
                                    <p:anim calcmode="lin" valueType="num">
                                      <p:cBhvr>
                                        <p:cTn id="444" dur="3000" fill="hold"/>
                                        <p:tgtEl>
                                          <p:spTgt spid="80"/>
                                        </p:tgtEl>
                                        <p:attrNameLst>
                                          <p:attrName>ppt_w</p:attrName>
                                        </p:attrNameLst>
                                      </p:cBhvr>
                                      <p:tavLst>
                                        <p:tav tm="0">
                                          <p:val>
                                            <p:fltVal val="0"/>
                                          </p:val>
                                        </p:tav>
                                        <p:tav tm="100000">
                                          <p:val>
                                            <p:strVal val="#ppt_w"/>
                                          </p:val>
                                        </p:tav>
                                      </p:tavLst>
                                    </p:anim>
                                    <p:anim calcmode="lin" valueType="num">
                                      <p:cBhvr>
                                        <p:cTn id="445" dur="3000" fill="hold"/>
                                        <p:tgtEl>
                                          <p:spTgt spid="80"/>
                                        </p:tgtEl>
                                        <p:attrNameLst>
                                          <p:attrName>ppt_h</p:attrName>
                                        </p:attrNameLst>
                                      </p:cBhvr>
                                      <p:tavLst>
                                        <p:tav tm="0">
                                          <p:val>
                                            <p:fltVal val="0"/>
                                          </p:val>
                                        </p:tav>
                                        <p:tav tm="100000">
                                          <p:val>
                                            <p:strVal val="#ppt_h"/>
                                          </p:val>
                                        </p:tav>
                                      </p:tavLst>
                                    </p:anim>
                                    <p:anim calcmode="lin" valueType="num">
                                      <p:cBhvr>
                                        <p:cTn id="446" dur="3000" fill="hold"/>
                                        <p:tgtEl>
                                          <p:spTgt spid="80"/>
                                        </p:tgtEl>
                                        <p:attrNameLst>
                                          <p:attrName>style.rotation</p:attrName>
                                        </p:attrNameLst>
                                      </p:cBhvr>
                                      <p:tavLst>
                                        <p:tav tm="0">
                                          <p:val>
                                            <p:fltVal val="360"/>
                                          </p:val>
                                        </p:tav>
                                        <p:tav tm="100000">
                                          <p:val>
                                            <p:fltVal val="0"/>
                                          </p:val>
                                        </p:tav>
                                      </p:tavLst>
                                    </p:anim>
                                    <p:animEffect transition="in" filter="fade">
                                      <p:cBhvr>
                                        <p:cTn id="447" dur="3000"/>
                                        <p:tgtEl>
                                          <p:spTgt spid="80"/>
                                        </p:tgtEl>
                                      </p:cBhvr>
                                    </p:animEffect>
                                  </p:childTnLst>
                                </p:cTn>
                              </p:par>
                              <p:par>
                                <p:cTn id="448" presetID="49" presetClass="entr" presetSubtype="0" decel="100000" fill="hold" grpId="0" nodeType="withEffect">
                                  <p:stCondLst>
                                    <p:cond delay="0"/>
                                  </p:stCondLst>
                                  <p:childTnLst>
                                    <p:set>
                                      <p:cBhvr>
                                        <p:cTn id="449" dur="1" fill="hold">
                                          <p:stCondLst>
                                            <p:cond delay="0"/>
                                          </p:stCondLst>
                                        </p:cTn>
                                        <p:tgtEl>
                                          <p:spTgt spid="81"/>
                                        </p:tgtEl>
                                        <p:attrNameLst>
                                          <p:attrName>style.visibility</p:attrName>
                                        </p:attrNameLst>
                                      </p:cBhvr>
                                      <p:to>
                                        <p:strVal val="visible"/>
                                      </p:to>
                                    </p:set>
                                    <p:anim calcmode="lin" valueType="num">
                                      <p:cBhvr>
                                        <p:cTn id="450" dur="3000" fill="hold"/>
                                        <p:tgtEl>
                                          <p:spTgt spid="81"/>
                                        </p:tgtEl>
                                        <p:attrNameLst>
                                          <p:attrName>ppt_w</p:attrName>
                                        </p:attrNameLst>
                                      </p:cBhvr>
                                      <p:tavLst>
                                        <p:tav tm="0">
                                          <p:val>
                                            <p:fltVal val="0"/>
                                          </p:val>
                                        </p:tav>
                                        <p:tav tm="100000">
                                          <p:val>
                                            <p:strVal val="#ppt_w"/>
                                          </p:val>
                                        </p:tav>
                                      </p:tavLst>
                                    </p:anim>
                                    <p:anim calcmode="lin" valueType="num">
                                      <p:cBhvr>
                                        <p:cTn id="451" dur="3000" fill="hold"/>
                                        <p:tgtEl>
                                          <p:spTgt spid="81"/>
                                        </p:tgtEl>
                                        <p:attrNameLst>
                                          <p:attrName>ppt_h</p:attrName>
                                        </p:attrNameLst>
                                      </p:cBhvr>
                                      <p:tavLst>
                                        <p:tav tm="0">
                                          <p:val>
                                            <p:fltVal val="0"/>
                                          </p:val>
                                        </p:tav>
                                        <p:tav tm="100000">
                                          <p:val>
                                            <p:strVal val="#ppt_h"/>
                                          </p:val>
                                        </p:tav>
                                      </p:tavLst>
                                    </p:anim>
                                    <p:anim calcmode="lin" valueType="num">
                                      <p:cBhvr>
                                        <p:cTn id="452" dur="3000" fill="hold"/>
                                        <p:tgtEl>
                                          <p:spTgt spid="81"/>
                                        </p:tgtEl>
                                        <p:attrNameLst>
                                          <p:attrName>style.rotation</p:attrName>
                                        </p:attrNameLst>
                                      </p:cBhvr>
                                      <p:tavLst>
                                        <p:tav tm="0">
                                          <p:val>
                                            <p:fltVal val="360"/>
                                          </p:val>
                                        </p:tav>
                                        <p:tav tm="100000">
                                          <p:val>
                                            <p:fltVal val="0"/>
                                          </p:val>
                                        </p:tav>
                                      </p:tavLst>
                                    </p:anim>
                                    <p:animEffect transition="in" filter="fade">
                                      <p:cBhvr>
                                        <p:cTn id="453" dur="3000"/>
                                        <p:tgtEl>
                                          <p:spTgt spid="81"/>
                                        </p:tgtEl>
                                      </p:cBhvr>
                                    </p:animEffect>
                                  </p:childTnLst>
                                </p:cTn>
                              </p:par>
                              <p:par>
                                <p:cTn id="454" presetID="49" presetClass="entr" presetSubtype="0" decel="100000" fill="hold" grpId="0" nodeType="withEffect">
                                  <p:stCondLst>
                                    <p:cond delay="0"/>
                                  </p:stCondLst>
                                  <p:childTnLst>
                                    <p:set>
                                      <p:cBhvr>
                                        <p:cTn id="455" dur="1" fill="hold">
                                          <p:stCondLst>
                                            <p:cond delay="0"/>
                                          </p:stCondLst>
                                        </p:cTn>
                                        <p:tgtEl>
                                          <p:spTgt spid="82"/>
                                        </p:tgtEl>
                                        <p:attrNameLst>
                                          <p:attrName>style.visibility</p:attrName>
                                        </p:attrNameLst>
                                      </p:cBhvr>
                                      <p:to>
                                        <p:strVal val="visible"/>
                                      </p:to>
                                    </p:set>
                                    <p:anim calcmode="lin" valueType="num">
                                      <p:cBhvr>
                                        <p:cTn id="456" dur="3000" fill="hold"/>
                                        <p:tgtEl>
                                          <p:spTgt spid="82"/>
                                        </p:tgtEl>
                                        <p:attrNameLst>
                                          <p:attrName>ppt_w</p:attrName>
                                        </p:attrNameLst>
                                      </p:cBhvr>
                                      <p:tavLst>
                                        <p:tav tm="0">
                                          <p:val>
                                            <p:fltVal val="0"/>
                                          </p:val>
                                        </p:tav>
                                        <p:tav tm="100000">
                                          <p:val>
                                            <p:strVal val="#ppt_w"/>
                                          </p:val>
                                        </p:tav>
                                      </p:tavLst>
                                    </p:anim>
                                    <p:anim calcmode="lin" valueType="num">
                                      <p:cBhvr>
                                        <p:cTn id="457" dur="3000" fill="hold"/>
                                        <p:tgtEl>
                                          <p:spTgt spid="82"/>
                                        </p:tgtEl>
                                        <p:attrNameLst>
                                          <p:attrName>ppt_h</p:attrName>
                                        </p:attrNameLst>
                                      </p:cBhvr>
                                      <p:tavLst>
                                        <p:tav tm="0">
                                          <p:val>
                                            <p:fltVal val="0"/>
                                          </p:val>
                                        </p:tav>
                                        <p:tav tm="100000">
                                          <p:val>
                                            <p:strVal val="#ppt_h"/>
                                          </p:val>
                                        </p:tav>
                                      </p:tavLst>
                                    </p:anim>
                                    <p:anim calcmode="lin" valueType="num">
                                      <p:cBhvr>
                                        <p:cTn id="458" dur="3000" fill="hold"/>
                                        <p:tgtEl>
                                          <p:spTgt spid="82"/>
                                        </p:tgtEl>
                                        <p:attrNameLst>
                                          <p:attrName>style.rotation</p:attrName>
                                        </p:attrNameLst>
                                      </p:cBhvr>
                                      <p:tavLst>
                                        <p:tav tm="0">
                                          <p:val>
                                            <p:fltVal val="360"/>
                                          </p:val>
                                        </p:tav>
                                        <p:tav tm="100000">
                                          <p:val>
                                            <p:fltVal val="0"/>
                                          </p:val>
                                        </p:tav>
                                      </p:tavLst>
                                    </p:anim>
                                    <p:animEffect transition="in" filter="fade">
                                      <p:cBhvr>
                                        <p:cTn id="459" dur="3000"/>
                                        <p:tgtEl>
                                          <p:spTgt spid="82"/>
                                        </p:tgtEl>
                                      </p:cBhvr>
                                    </p:animEffect>
                                  </p:childTnLst>
                                </p:cTn>
                              </p:par>
                              <p:par>
                                <p:cTn id="460" presetID="49" presetClass="entr" presetSubtype="0" decel="100000" fill="hold" grpId="0" nodeType="withEffect">
                                  <p:stCondLst>
                                    <p:cond delay="0"/>
                                  </p:stCondLst>
                                  <p:childTnLst>
                                    <p:set>
                                      <p:cBhvr>
                                        <p:cTn id="461" dur="1" fill="hold">
                                          <p:stCondLst>
                                            <p:cond delay="0"/>
                                          </p:stCondLst>
                                        </p:cTn>
                                        <p:tgtEl>
                                          <p:spTgt spid="83"/>
                                        </p:tgtEl>
                                        <p:attrNameLst>
                                          <p:attrName>style.visibility</p:attrName>
                                        </p:attrNameLst>
                                      </p:cBhvr>
                                      <p:to>
                                        <p:strVal val="visible"/>
                                      </p:to>
                                    </p:set>
                                    <p:anim calcmode="lin" valueType="num">
                                      <p:cBhvr>
                                        <p:cTn id="462" dur="3000" fill="hold"/>
                                        <p:tgtEl>
                                          <p:spTgt spid="83"/>
                                        </p:tgtEl>
                                        <p:attrNameLst>
                                          <p:attrName>ppt_w</p:attrName>
                                        </p:attrNameLst>
                                      </p:cBhvr>
                                      <p:tavLst>
                                        <p:tav tm="0">
                                          <p:val>
                                            <p:fltVal val="0"/>
                                          </p:val>
                                        </p:tav>
                                        <p:tav tm="100000">
                                          <p:val>
                                            <p:strVal val="#ppt_w"/>
                                          </p:val>
                                        </p:tav>
                                      </p:tavLst>
                                    </p:anim>
                                    <p:anim calcmode="lin" valueType="num">
                                      <p:cBhvr>
                                        <p:cTn id="463" dur="3000" fill="hold"/>
                                        <p:tgtEl>
                                          <p:spTgt spid="83"/>
                                        </p:tgtEl>
                                        <p:attrNameLst>
                                          <p:attrName>ppt_h</p:attrName>
                                        </p:attrNameLst>
                                      </p:cBhvr>
                                      <p:tavLst>
                                        <p:tav tm="0">
                                          <p:val>
                                            <p:fltVal val="0"/>
                                          </p:val>
                                        </p:tav>
                                        <p:tav tm="100000">
                                          <p:val>
                                            <p:strVal val="#ppt_h"/>
                                          </p:val>
                                        </p:tav>
                                      </p:tavLst>
                                    </p:anim>
                                    <p:anim calcmode="lin" valueType="num">
                                      <p:cBhvr>
                                        <p:cTn id="464" dur="3000" fill="hold"/>
                                        <p:tgtEl>
                                          <p:spTgt spid="83"/>
                                        </p:tgtEl>
                                        <p:attrNameLst>
                                          <p:attrName>style.rotation</p:attrName>
                                        </p:attrNameLst>
                                      </p:cBhvr>
                                      <p:tavLst>
                                        <p:tav tm="0">
                                          <p:val>
                                            <p:fltVal val="360"/>
                                          </p:val>
                                        </p:tav>
                                        <p:tav tm="100000">
                                          <p:val>
                                            <p:fltVal val="0"/>
                                          </p:val>
                                        </p:tav>
                                      </p:tavLst>
                                    </p:anim>
                                    <p:animEffect transition="in" filter="fade">
                                      <p:cBhvr>
                                        <p:cTn id="465" dur="3000"/>
                                        <p:tgtEl>
                                          <p:spTgt spid="83"/>
                                        </p:tgtEl>
                                      </p:cBhvr>
                                    </p:animEffect>
                                  </p:childTnLst>
                                </p:cTn>
                              </p:par>
                              <p:par>
                                <p:cTn id="466" presetID="49" presetClass="entr" presetSubtype="0" decel="100000" fill="hold" grpId="0" nodeType="withEffect">
                                  <p:stCondLst>
                                    <p:cond delay="0"/>
                                  </p:stCondLst>
                                  <p:childTnLst>
                                    <p:set>
                                      <p:cBhvr>
                                        <p:cTn id="467" dur="1" fill="hold">
                                          <p:stCondLst>
                                            <p:cond delay="0"/>
                                          </p:stCondLst>
                                        </p:cTn>
                                        <p:tgtEl>
                                          <p:spTgt spid="84"/>
                                        </p:tgtEl>
                                        <p:attrNameLst>
                                          <p:attrName>style.visibility</p:attrName>
                                        </p:attrNameLst>
                                      </p:cBhvr>
                                      <p:to>
                                        <p:strVal val="visible"/>
                                      </p:to>
                                    </p:set>
                                    <p:anim calcmode="lin" valueType="num">
                                      <p:cBhvr>
                                        <p:cTn id="468" dur="3000" fill="hold"/>
                                        <p:tgtEl>
                                          <p:spTgt spid="84"/>
                                        </p:tgtEl>
                                        <p:attrNameLst>
                                          <p:attrName>ppt_w</p:attrName>
                                        </p:attrNameLst>
                                      </p:cBhvr>
                                      <p:tavLst>
                                        <p:tav tm="0">
                                          <p:val>
                                            <p:fltVal val="0"/>
                                          </p:val>
                                        </p:tav>
                                        <p:tav tm="100000">
                                          <p:val>
                                            <p:strVal val="#ppt_w"/>
                                          </p:val>
                                        </p:tav>
                                      </p:tavLst>
                                    </p:anim>
                                    <p:anim calcmode="lin" valueType="num">
                                      <p:cBhvr>
                                        <p:cTn id="469" dur="3000" fill="hold"/>
                                        <p:tgtEl>
                                          <p:spTgt spid="84"/>
                                        </p:tgtEl>
                                        <p:attrNameLst>
                                          <p:attrName>ppt_h</p:attrName>
                                        </p:attrNameLst>
                                      </p:cBhvr>
                                      <p:tavLst>
                                        <p:tav tm="0">
                                          <p:val>
                                            <p:fltVal val="0"/>
                                          </p:val>
                                        </p:tav>
                                        <p:tav tm="100000">
                                          <p:val>
                                            <p:strVal val="#ppt_h"/>
                                          </p:val>
                                        </p:tav>
                                      </p:tavLst>
                                    </p:anim>
                                    <p:anim calcmode="lin" valueType="num">
                                      <p:cBhvr>
                                        <p:cTn id="470" dur="3000" fill="hold"/>
                                        <p:tgtEl>
                                          <p:spTgt spid="84"/>
                                        </p:tgtEl>
                                        <p:attrNameLst>
                                          <p:attrName>style.rotation</p:attrName>
                                        </p:attrNameLst>
                                      </p:cBhvr>
                                      <p:tavLst>
                                        <p:tav tm="0">
                                          <p:val>
                                            <p:fltVal val="360"/>
                                          </p:val>
                                        </p:tav>
                                        <p:tav tm="100000">
                                          <p:val>
                                            <p:fltVal val="0"/>
                                          </p:val>
                                        </p:tav>
                                      </p:tavLst>
                                    </p:anim>
                                    <p:animEffect transition="in" filter="fade">
                                      <p:cBhvr>
                                        <p:cTn id="471" dur="3000"/>
                                        <p:tgtEl>
                                          <p:spTgt spid="84"/>
                                        </p:tgtEl>
                                      </p:cBhvr>
                                    </p:animEffect>
                                  </p:childTnLst>
                                </p:cTn>
                              </p:par>
                              <p:par>
                                <p:cTn id="472" presetID="49" presetClass="entr" presetSubtype="0" decel="100000" fill="hold" grpId="0" nodeType="withEffect">
                                  <p:stCondLst>
                                    <p:cond delay="0"/>
                                  </p:stCondLst>
                                  <p:childTnLst>
                                    <p:set>
                                      <p:cBhvr>
                                        <p:cTn id="473" dur="1" fill="hold">
                                          <p:stCondLst>
                                            <p:cond delay="0"/>
                                          </p:stCondLst>
                                        </p:cTn>
                                        <p:tgtEl>
                                          <p:spTgt spid="85"/>
                                        </p:tgtEl>
                                        <p:attrNameLst>
                                          <p:attrName>style.visibility</p:attrName>
                                        </p:attrNameLst>
                                      </p:cBhvr>
                                      <p:to>
                                        <p:strVal val="visible"/>
                                      </p:to>
                                    </p:set>
                                    <p:anim calcmode="lin" valueType="num">
                                      <p:cBhvr>
                                        <p:cTn id="474" dur="3000" fill="hold"/>
                                        <p:tgtEl>
                                          <p:spTgt spid="85"/>
                                        </p:tgtEl>
                                        <p:attrNameLst>
                                          <p:attrName>ppt_w</p:attrName>
                                        </p:attrNameLst>
                                      </p:cBhvr>
                                      <p:tavLst>
                                        <p:tav tm="0">
                                          <p:val>
                                            <p:fltVal val="0"/>
                                          </p:val>
                                        </p:tav>
                                        <p:tav tm="100000">
                                          <p:val>
                                            <p:strVal val="#ppt_w"/>
                                          </p:val>
                                        </p:tav>
                                      </p:tavLst>
                                    </p:anim>
                                    <p:anim calcmode="lin" valueType="num">
                                      <p:cBhvr>
                                        <p:cTn id="475" dur="3000" fill="hold"/>
                                        <p:tgtEl>
                                          <p:spTgt spid="85"/>
                                        </p:tgtEl>
                                        <p:attrNameLst>
                                          <p:attrName>ppt_h</p:attrName>
                                        </p:attrNameLst>
                                      </p:cBhvr>
                                      <p:tavLst>
                                        <p:tav tm="0">
                                          <p:val>
                                            <p:fltVal val="0"/>
                                          </p:val>
                                        </p:tav>
                                        <p:tav tm="100000">
                                          <p:val>
                                            <p:strVal val="#ppt_h"/>
                                          </p:val>
                                        </p:tav>
                                      </p:tavLst>
                                    </p:anim>
                                    <p:anim calcmode="lin" valueType="num">
                                      <p:cBhvr>
                                        <p:cTn id="476" dur="3000" fill="hold"/>
                                        <p:tgtEl>
                                          <p:spTgt spid="85"/>
                                        </p:tgtEl>
                                        <p:attrNameLst>
                                          <p:attrName>style.rotation</p:attrName>
                                        </p:attrNameLst>
                                      </p:cBhvr>
                                      <p:tavLst>
                                        <p:tav tm="0">
                                          <p:val>
                                            <p:fltVal val="360"/>
                                          </p:val>
                                        </p:tav>
                                        <p:tav tm="100000">
                                          <p:val>
                                            <p:fltVal val="0"/>
                                          </p:val>
                                        </p:tav>
                                      </p:tavLst>
                                    </p:anim>
                                    <p:animEffect transition="in" filter="fade">
                                      <p:cBhvr>
                                        <p:cTn id="477" dur="3000"/>
                                        <p:tgtEl>
                                          <p:spTgt spid="85"/>
                                        </p:tgtEl>
                                      </p:cBhvr>
                                    </p:animEffect>
                                  </p:childTnLst>
                                </p:cTn>
                              </p:par>
                              <p:par>
                                <p:cTn id="478" presetID="49" presetClass="entr" presetSubtype="0" decel="100000" fill="hold" grpId="0" nodeType="withEffect">
                                  <p:stCondLst>
                                    <p:cond delay="0"/>
                                  </p:stCondLst>
                                  <p:childTnLst>
                                    <p:set>
                                      <p:cBhvr>
                                        <p:cTn id="479" dur="1" fill="hold">
                                          <p:stCondLst>
                                            <p:cond delay="0"/>
                                          </p:stCondLst>
                                        </p:cTn>
                                        <p:tgtEl>
                                          <p:spTgt spid="86"/>
                                        </p:tgtEl>
                                        <p:attrNameLst>
                                          <p:attrName>style.visibility</p:attrName>
                                        </p:attrNameLst>
                                      </p:cBhvr>
                                      <p:to>
                                        <p:strVal val="visible"/>
                                      </p:to>
                                    </p:set>
                                    <p:anim calcmode="lin" valueType="num">
                                      <p:cBhvr>
                                        <p:cTn id="480" dur="3000" fill="hold"/>
                                        <p:tgtEl>
                                          <p:spTgt spid="86"/>
                                        </p:tgtEl>
                                        <p:attrNameLst>
                                          <p:attrName>ppt_w</p:attrName>
                                        </p:attrNameLst>
                                      </p:cBhvr>
                                      <p:tavLst>
                                        <p:tav tm="0">
                                          <p:val>
                                            <p:fltVal val="0"/>
                                          </p:val>
                                        </p:tav>
                                        <p:tav tm="100000">
                                          <p:val>
                                            <p:strVal val="#ppt_w"/>
                                          </p:val>
                                        </p:tav>
                                      </p:tavLst>
                                    </p:anim>
                                    <p:anim calcmode="lin" valueType="num">
                                      <p:cBhvr>
                                        <p:cTn id="481" dur="3000" fill="hold"/>
                                        <p:tgtEl>
                                          <p:spTgt spid="86"/>
                                        </p:tgtEl>
                                        <p:attrNameLst>
                                          <p:attrName>ppt_h</p:attrName>
                                        </p:attrNameLst>
                                      </p:cBhvr>
                                      <p:tavLst>
                                        <p:tav tm="0">
                                          <p:val>
                                            <p:fltVal val="0"/>
                                          </p:val>
                                        </p:tav>
                                        <p:tav tm="100000">
                                          <p:val>
                                            <p:strVal val="#ppt_h"/>
                                          </p:val>
                                        </p:tav>
                                      </p:tavLst>
                                    </p:anim>
                                    <p:anim calcmode="lin" valueType="num">
                                      <p:cBhvr>
                                        <p:cTn id="482" dur="3000" fill="hold"/>
                                        <p:tgtEl>
                                          <p:spTgt spid="86"/>
                                        </p:tgtEl>
                                        <p:attrNameLst>
                                          <p:attrName>style.rotation</p:attrName>
                                        </p:attrNameLst>
                                      </p:cBhvr>
                                      <p:tavLst>
                                        <p:tav tm="0">
                                          <p:val>
                                            <p:fltVal val="360"/>
                                          </p:val>
                                        </p:tav>
                                        <p:tav tm="100000">
                                          <p:val>
                                            <p:fltVal val="0"/>
                                          </p:val>
                                        </p:tav>
                                      </p:tavLst>
                                    </p:anim>
                                    <p:animEffect transition="in" filter="fade">
                                      <p:cBhvr>
                                        <p:cTn id="483" dur="3000"/>
                                        <p:tgtEl>
                                          <p:spTgt spid="86"/>
                                        </p:tgtEl>
                                      </p:cBhvr>
                                    </p:animEffect>
                                  </p:childTnLst>
                                </p:cTn>
                              </p:par>
                              <p:par>
                                <p:cTn id="484" presetID="49" presetClass="entr" presetSubtype="0" decel="100000" fill="hold" grpId="0" nodeType="withEffect">
                                  <p:stCondLst>
                                    <p:cond delay="0"/>
                                  </p:stCondLst>
                                  <p:childTnLst>
                                    <p:set>
                                      <p:cBhvr>
                                        <p:cTn id="485" dur="1" fill="hold">
                                          <p:stCondLst>
                                            <p:cond delay="0"/>
                                          </p:stCondLst>
                                        </p:cTn>
                                        <p:tgtEl>
                                          <p:spTgt spid="87"/>
                                        </p:tgtEl>
                                        <p:attrNameLst>
                                          <p:attrName>style.visibility</p:attrName>
                                        </p:attrNameLst>
                                      </p:cBhvr>
                                      <p:to>
                                        <p:strVal val="visible"/>
                                      </p:to>
                                    </p:set>
                                    <p:anim calcmode="lin" valueType="num">
                                      <p:cBhvr>
                                        <p:cTn id="486" dur="3000" fill="hold"/>
                                        <p:tgtEl>
                                          <p:spTgt spid="87"/>
                                        </p:tgtEl>
                                        <p:attrNameLst>
                                          <p:attrName>ppt_w</p:attrName>
                                        </p:attrNameLst>
                                      </p:cBhvr>
                                      <p:tavLst>
                                        <p:tav tm="0">
                                          <p:val>
                                            <p:fltVal val="0"/>
                                          </p:val>
                                        </p:tav>
                                        <p:tav tm="100000">
                                          <p:val>
                                            <p:strVal val="#ppt_w"/>
                                          </p:val>
                                        </p:tav>
                                      </p:tavLst>
                                    </p:anim>
                                    <p:anim calcmode="lin" valueType="num">
                                      <p:cBhvr>
                                        <p:cTn id="487" dur="3000" fill="hold"/>
                                        <p:tgtEl>
                                          <p:spTgt spid="87"/>
                                        </p:tgtEl>
                                        <p:attrNameLst>
                                          <p:attrName>ppt_h</p:attrName>
                                        </p:attrNameLst>
                                      </p:cBhvr>
                                      <p:tavLst>
                                        <p:tav tm="0">
                                          <p:val>
                                            <p:fltVal val="0"/>
                                          </p:val>
                                        </p:tav>
                                        <p:tav tm="100000">
                                          <p:val>
                                            <p:strVal val="#ppt_h"/>
                                          </p:val>
                                        </p:tav>
                                      </p:tavLst>
                                    </p:anim>
                                    <p:anim calcmode="lin" valueType="num">
                                      <p:cBhvr>
                                        <p:cTn id="488" dur="3000" fill="hold"/>
                                        <p:tgtEl>
                                          <p:spTgt spid="87"/>
                                        </p:tgtEl>
                                        <p:attrNameLst>
                                          <p:attrName>style.rotation</p:attrName>
                                        </p:attrNameLst>
                                      </p:cBhvr>
                                      <p:tavLst>
                                        <p:tav tm="0">
                                          <p:val>
                                            <p:fltVal val="360"/>
                                          </p:val>
                                        </p:tav>
                                        <p:tav tm="100000">
                                          <p:val>
                                            <p:fltVal val="0"/>
                                          </p:val>
                                        </p:tav>
                                      </p:tavLst>
                                    </p:anim>
                                    <p:animEffect transition="in" filter="fade">
                                      <p:cBhvr>
                                        <p:cTn id="489" dur="3000"/>
                                        <p:tgtEl>
                                          <p:spTgt spid="87"/>
                                        </p:tgtEl>
                                      </p:cBhvr>
                                    </p:animEffect>
                                  </p:childTnLst>
                                </p:cTn>
                              </p:par>
                              <p:par>
                                <p:cTn id="490" presetID="49" presetClass="entr" presetSubtype="0" decel="100000" fill="hold" grpId="0" nodeType="withEffect">
                                  <p:stCondLst>
                                    <p:cond delay="0"/>
                                  </p:stCondLst>
                                  <p:childTnLst>
                                    <p:set>
                                      <p:cBhvr>
                                        <p:cTn id="491" dur="1" fill="hold">
                                          <p:stCondLst>
                                            <p:cond delay="0"/>
                                          </p:stCondLst>
                                        </p:cTn>
                                        <p:tgtEl>
                                          <p:spTgt spid="88"/>
                                        </p:tgtEl>
                                        <p:attrNameLst>
                                          <p:attrName>style.visibility</p:attrName>
                                        </p:attrNameLst>
                                      </p:cBhvr>
                                      <p:to>
                                        <p:strVal val="visible"/>
                                      </p:to>
                                    </p:set>
                                    <p:anim calcmode="lin" valueType="num">
                                      <p:cBhvr>
                                        <p:cTn id="492" dur="3000" fill="hold"/>
                                        <p:tgtEl>
                                          <p:spTgt spid="88"/>
                                        </p:tgtEl>
                                        <p:attrNameLst>
                                          <p:attrName>ppt_w</p:attrName>
                                        </p:attrNameLst>
                                      </p:cBhvr>
                                      <p:tavLst>
                                        <p:tav tm="0">
                                          <p:val>
                                            <p:fltVal val="0"/>
                                          </p:val>
                                        </p:tav>
                                        <p:tav tm="100000">
                                          <p:val>
                                            <p:strVal val="#ppt_w"/>
                                          </p:val>
                                        </p:tav>
                                      </p:tavLst>
                                    </p:anim>
                                    <p:anim calcmode="lin" valueType="num">
                                      <p:cBhvr>
                                        <p:cTn id="493" dur="3000" fill="hold"/>
                                        <p:tgtEl>
                                          <p:spTgt spid="88"/>
                                        </p:tgtEl>
                                        <p:attrNameLst>
                                          <p:attrName>ppt_h</p:attrName>
                                        </p:attrNameLst>
                                      </p:cBhvr>
                                      <p:tavLst>
                                        <p:tav tm="0">
                                          <p:val>
                                            <p:fltVal val="0"/>
                                          </p:val>
                                        </p:tav>
                                        <p:tav tm="100000">
                                          <p:val>
                                            <p:strVal val="#ppt_h"/>
                                          </p:val>
                                        </p:tav>
                                      </p:tavLst>
                                    </p:anim>
                                    <p:anim calcmode="lin" valueType="num">
                                      <p:cBhvr>
                                        <p:cTn id="494" dur="3000" fill="hold"/>
                                        <p:tgtEl>
                                          <p:spTgt spid="88"/>
                                        </p:tgtEl>
                                        <p:attrNameLst>
                                          <p:attrName>style.rotation</p:attrName>
                                        </p:attrNameLst>
                                      </p:cBhvr>
                                      <p:tavLst>
                                        <p:tav tm="0">
                                          <p:val>
                                            <p:fltVal val="360"/>
                                          </p:val>
                                        </p:tav>
                                        <p:tav tm="100000">
                                          <p:val>
                                            <p:fltVal val="0"/>
                                          </p:val>
                                        </p:tav>
                                      </p:tavLst>
                                    </p:anim>
                                    <p:animEffect transition="in" filter="fade">
                                      <p:cBhvr>
                                        <p:cTn id="495" dur="3000"/>
                                        <p:tgtEl>
                                          <p:spTgt spid="88"/>
                                        </p:tgtEl>
                                      </p:cBhvr>
                                    </p:animEffect>
                                  </p:childTnLst>
                                </p:cTn>
                              </p:par>
                              <p:par>
                                <p:cTn id="496" presetID="49" presetClass="entr" presetSubtype="0" decel="100000" fill="hold" grpId="0" nodeType="withEffect">
                                  <p:stCondLst>
                                    <p:cond delay="0"/>
                                  </p:stCondLst>
                                  <p:childTnLst>
                                    <p:set>
                                      <p:cBhvr>
                                        <p:cTn id="497" dur="1" fill="hold">
                                          <p:stCondLst>
                                            <p:cond delay="0"/>
                                          </p:stCondLst>
                                        </p:cTn>
                                        <p:tgtEl>
                                          <p:spTgt spid="89"/>
                                        </p:tgtEl>
                                        <p:attrNameLst>
                                          <p:attrName>style.visibility</p:attrName>
                                        </p:attrNameLst>
                                      </p:cBhvr>
                                      <p:to>
                                        <p:strVal val="visible"/>
                                      </p:to>
                                    </p:set>
                                    <p:anim calcmode="lin" valueType="num">
                                      <p:cBhvr>
                                        <p:cTn id="498" dur="3000" fill="hold"/>
                                        <p:tgtEl>
                                          <p:spTgt spid="89"/>
                                        </p:tgtEl>
                                        <p:attrNameLst>
                                          <p:attrName>ppt_w</p:attrName>
                                        </p:attrNameLst>
                                      </p:cBhvr>
                                      <p:tavLst>
                                        <p:tav tm="0">
                                          <p:val>
                                            <p:fltVal val="0"/>
                                          </p:val>
                                        </p:tav>
                                        <p:tav tm="100000">
                                          <p:val>
                                            <p:strVal val="#ppt_w"/>
                                          </p:val>
                                        </p:tav>
                                      </p:tavLst>
                                    </p:anim>
                                    <p:anim calcmode="lin" valueType="num">
                                      <p:cBhvr>
                                        <p:cTn id="499" dur="3000" fill="hold"/>
                                        <p:tgtEl>
                                          <p:spTgt spid="89"/>
                                        </p:tgtEl>
                                        <p:attrNameLst>
                                          <p:attrName>ppt_h</p:attrName>
                                        </p:attrNameLst>
                                      </p:cBhvr>
                                      <p:tavLst>
                                        <p:tav tm="0">
                                          <p:val>
                                            <p:fltVal val="0"/>
                                          </p:val>
                                        </p:tav>
                                        <p:tav tm="100000">
                                          <p:val>
                                            <p:strVal val="#ppt_h"/>
                                          </p:val>
                                        </p:tav>
                                      </p:tavLst>
                                    </p:anim>
                                    <p:anim calcmode="lin" valueType="num">
                                      <p:cBhvr>
                                        <p:cTn id="500" dur="3000" fill="hold"/>
                                        <p:tgtEl>
                                          <p:spTgt spid="89"/>
                                        </p:tgtEl>
                                        <p:attrNameLst>
                                          <p:attrName>style.rotation</p:attrName>
                                        </p:attrNameLst>
                                      </p:cBhvr>
                                      <p:tavLst>
                                        <p:tav tm="0">
                                          <p:val>
                                            <p:fltVal val="360"/>
                                          </p:val>
                                        </p:tav>
                                        <p:tav tm="100000">
                                          <p:val>
                                            <p:fltVal val="0"/>
                                          </p:val>
                                        </p:tav>
                                      </p:tavLst>
                                    </p:anim>
                                    <p:animEffect transition="in" filter="fade">
                                      <p:cBhvr>
                                        <p:cTn id="501" dur="3000"/>
                                        <p:tgtEl>
                                          <p:spTgt spid="89"/>
                                        </p:tgtEl>
                                      </p:cBhvr>
                                    </p:animEffect>
                                  </p:childTnLst>
                                </p:cTn>
                              </p:par>
                              <p:par>
                                <p:cTn id="502" presetID="49" presetClass="entr" presetSubtype="0" decel="100000" fill="hold" grpId="0" nodeType="withEffect">
                                  <p:stCondLst>
                                    <p:cond delay="0"/>
                                  </p:stCondLst>
                                  <p:childTnLst>
                                    <p:set>
                                      <p:cBhvr>
                                        <p:cTn id="503" dur="1" fill="hold">
                                          <p:stCondLst>
                                            <p:cond delay="0"/>
                                          </p:stCondLst>
                                        </p:cTn>
                                        <p:tgtEl>
                                          <p:spTgt spid="90"/>
                                        </p:tgtEl>
                                        <p:attrNameLst>
                                          <p:attrName>style.visibility</p:attrName>
                                        </p:attrNameLst>
                                      </p:cBhvr>
                                      <p:to>
                                        <p:strVal val="visible"/>
                                      </p:to>
                                    </p:set>
                                    <p:anim calcmode="lin" valueType="num">
                                      <p:cBhvr>
                                        <p:cTn id="504" dur="3000" fill="hold"/>
                                        <p:tgtEl>
                                          <p:spTgt spid="90"/>
                                        </p:tgtEl>
                                        <p:attrNameLst>
                                          <p:attrName>ppt_w</p:attrName>
                                        </p:attrNameLst>
                                      </p:cBhvr>
                                      <p:tavLst>
                                        <p:tav tm="0">
                                          <p:val>
                                            <p:fltVal val="0"/>
                                          </p:val>
                                        </p:tav>
                                        <p:tav tm="100000">
                                          <p:val>
                                            <p:strVal val="#ppt_w"/>
                                          </p:val>
                                        </p:tav>
                                      </p:tavLst>
                                    </p:anim>
                                    <p:anim calcmode="lin" valueType="num">
                                      <p:cBhvr>
                                        <p:cTn id="505" dur="3000" fill="hold"/>
                                        <p:tgtEl>
                                          <p:spTgt spid="90"/>
                                        </p:tgtEl>
                                        <p:attrNameLst>
                                          <p:attrName>ppt_h</p:attrName>
                                        </p:attrNameLst>
                                      </p:cBhvr>
                                      <p:tavLst>
                                        <p:tav tm="0">
                                          <p:val>
                                            <p:fltVal val="0"/>
                                          </p:val>
                                        </p:tav>
                                        <p:tav tm="100000">
                                          <p:val>
                                            <p:strVal val="#ppt_h"/>
                                          </p:val>
                                        </p:tav>
                                      </p:tavLst>
                                    </p:anim>
                                    <p:anim calcmode="lin" valueType="num">
                                      <p:cBhvr>
                                        <p:cTn id="506" dur="3000" fill="hold"/>
                                        <p:tgtEl>
                                          <p:spTgt spid="90"/>
                                        </p:tgtEl>
                                        <p:attrNameLst>
                                          <p:attrName>style.rotation</p:attrName>
                                        </p:attrNameLst>
                                      </p:cBhvr>
                                      <p:tavLst>
                                        <p:tav tm="0">
                                          <p:val>
                                            <p:fltVal val="360"/>
                                          </p:val>
                                        </p:tav>
                                        <p:tav tm="100000">
                                          <p:val>
                                            <p:fltVal val="0"/>
                                          </p:val>
                                        </p:tav>
                                      </p:tavLst>
                                    </p:anim>
                                    <p:animEffect transition="in" filter="fade">
                                      <p:cBhvr>
                                        <p:cTn id="507" dur="3000"/>
                                        <p:tgtEl>
                                          <p:spTgt spid="90"/>
                                        </p:tgtEl>
                                      </p:cBhvr>
                                    </p:animEffect>
                                  </p:childTnLst>
                                </p:cTn>
                              </p:par>
                              <p:par>
                                <p:cTn id="508" presetID="49" presetClass="entr" presetSubtype="0" decel="100000" fill="hold" grpId="0" nodeType="withEffect">
                                  <p:stCondLst>
                                    <p:cond delay="0"/>
                                  </p:stCondLst>
                                  <p:childTnLst>
                                    <p:set>
                                      <p:cBhvr>
                                        <p:cTn id="509" dur="1" fill="hold">
                                          <p:stCondLst>
                                            <p:cond delay="0"/>
                                          </p:stCondLst>
                                        </p:cTn>
                                        <p:tgtEl>
                                          <p:spTgt spid="91"/>
                                        </p:tgtEl>
                                        <p:attrNameLst>
                                          <p:attrName>style.visibility</p:attrName>
                                        </p:attrNameLst>
                                      </p:cBhvr>
                                      <p:to>
                                        <p:strVal val="visible"/>
                                      </p:to>
                                    </p:set>
                                    <p:anim calcmode="lin" valueType="num">
                                      <p:cBhvr>
                                        <p:cTn id="510" dur="3000" fill="hold"/>
                                        <p:tgtEl>
                                          <p:spTgt spid="91"/>
                                        </p:tgtEl>
                                        <p:attrNameLst>
                                          <p:attrName>ppt_w</p:attrName>
                                        </p:attrNameLst>
                                      </p:cBhvr>
                                      <p:tavLst>
                                        <p:tav tm="0">
                                          <p:val>
                                            <p:fltVal val="0"/>
                                          </p:val>
                                        </p:tav>
                                        <p:tav tm="100000">
                                          <p:val>
                                            <p:strVal val="#ppt_w"/>
                                          </p:val>
                                        </p:tav>
                                      </p:tavLst>
                                    </p:anim>
                                    <p:anim calcmode="lin" valueType="num">
                                      <p:cBhvr>
                                        <p:cTn id="511" dur="3000" fill="hold"/>
                                        <p:tgtEl>
                                          <p:spTgt spid="91"/>
                                        </p:tgtEl>
                                        <p:attrNameLst>
                                          <p:attrName>ppt_h</p:attrName>
                                        </p:attrNameLst>
                                      </p:cBhvr>
                                      <p:tavLst>
                                        <p:tav tm="0">
                                          <p:val>
                                            <p:fltVal val="0"/>
                                          </p:val>
                                        </p:tav>
                                        <p:tav tm="100000">
                                          <p:val>
                                            <p:strVal val="#ppt_h"/>
                                          </p:val>
                                        </p:tav>
                                      </p:tavLst>
                                    </p:anim>
                                    <p:anim calcmode="lin" valueType="num">
                                      <p:cBhvr>
                                        <p:cTn id="512" dur="3000" fill="hold"/>
                                        <p:tgtEl>
                                          <p:spTgt spid="91"/>
                                        </p:tgtEl>
                                        <p:attrNameLst>
                                          <p:attrName>style.rotation</p:attrName>
                                        </p:attrNameLst>
                                      </p:cBhvr>
                                      <p:tavLst>
                                        <p:tav tm="0">
                                          <p:val>
                                            <p:fltVal val="360"/>
                                          </p:val>
                                        </p:tav>
                                        <p:tav tm="100000">
                                          <p:val>
                                            <p:fltVal val="0"/>
                                          </p:val>
                                        </p:tav>
                                      </p:tavLst>
                                    </p:anim>
                                    <p:animEffect transition="in" filter="fade">
                                      <p:cBhvr>
                                        <p:cTn id="513" dur="3000"/>
                                        <p:tgtEl>
                                          <p:spTgt spid="91"/>
                                        </p:tgtEl>
                                      </p:cBhvr>
                                    </p:animEffect>
                                  </p:childTnLst>
                                </p:cTn>
                              </p:par>
                              <p:par>
                                <p:cTn id="514" presetID="49" presetClass="entr" presetSubtype="0" decel="100000" fill="hold" grpId="0" nodeType="withEffect">
                                  <p:stCondLst>
                                    <p:cond delay="0"/>
                                  </p:stCondLst>
                                  <p:childTnLst>
                                    <p:set>
                                      <p:cBhvr>
                                        <p:cTn id="515" dur="1" fill="hold">
                                          <p:stCondLst>
                                            <p:cond delay="0"/>
                                          </p:stCondLst>
                                        </p:cTn>
                                        <p:tgtEl>
                                          <p:spTgt spid="92"/>
                                        </p:tgtEl>
                                        <p:attrNameLst>
                                          <p:attrName>style.visibility</p:attrName>
                                        </p:attrNameLst>
                                      </p:cBhvr>
                                      <p:to>
                                        <p:strVal val="visible"/>
                                      </p:to>
                                    </p:set>
                                    <p:anim calcmode="lin" valueType="num">
                                      <p:cBhvr>
                                        <p:cTn id="516" dur="3000" fill="hold"/>
                                        <p:tgtEl>
                                          <p:spTgt spid="92"/>
                                        </p:tgtEl>
                                        <p:attrNameLst>
                                          <p:attrName>ppt_w</p:attrName>
                                        </p:attrNameLst>
                                      </p:cBhvr>
                                      <p:tavLst>
                                        <p:tav tm="0">
                                          <p:val>
                                            <p:fltVal val="0"/>
                                          </p:val>
                                        </p:tav>
                                        <p:tav tm="100000">
                                          <p:val>
                                            <p:strVal val="#ppt_w"/>
                                          </p:val>
                                        </p:tav>
                                      </p:tavLst>
                                    </p:anim>
                                    <p:anim calcmode="lin" valueType="num">
                                      <p:cBhvr>
                                        <p:cTn id="517" dur="3000" fill="hold"/>
                                        <p:tgtEl>
                                          <p:spTgt spid="92"/>
                                        </p:tgtEl>
                                        <p:attrNameLst>
                                          <p:attrName>ppt_h</p:attrName>
                                        </p:attrNameLst>
                                      </p:cBhvr>
                                      <p:tavLst>
                                        <p:tav tm="0">
                                          <p:val>
                                            <p:fltVal val="0"/>
                                          </p:val>
                                        </p:tav>
                                        <p:tav tm="100000">
                                          <p:val>
                                            <p:strVal val="#ppt_h"/>
                                          </p:val>
                                        </p:tav>
                                      </p:tavLst>
                                    </p:anim>
                                    <p:anim calcmode="lin" valueType="num">
                                      <p:cBhvr>
                                        <p:cTn id="518" dur="3000" fill="hold"/>
                                        <p:tgtEl>
                                          <p:spTgt spid="92"/>
                                        </p:tgtEl>
                                        <p:attrNameLst>
                                          <p:attrName>style.rotation</p:attrName>
                                        </p:attrNameLst>
                                      </p:cBhvr>
                                      <p:tavLst>
                                        <p:tav tm="0">
                                          <p:val>
                                            <p:fltVal val="360"/>
                                          </p:val>
                                        </p:tav>
                                        <p:tav tm="100000">
                                          <p:val>
                                            <p:fltVal val="0"/>
                                          </p:val>
                                        </p:tav>
                                      </p:tavLst>
                                    </p:anim>
                                    <p:animEffect transition="in" filter="fade">
                                      <p:cBhvr>
                                        <p:cTn id="519" dur="3000"/>
                                        <p:tgtEl>
                                          <p:spTgt spid="92"/>
                                        </p:tgtEl>
                                      </p:cBhvr>
                                    </p:animEffect>
                                  </p:childTnLst>
                                </p:cTn>
                              </p:par>
                              <p:par>
                                <p:cTn id="520" presetID="49" presetClass="entr" presetSubtype="0" decel="100000" fill="hold" grpId="0" nodeType="withEffect">
                                  <p:stCondLst>
                                    <p:cond delay="0"/>
                                  </p:stCondLst>
                                  <p:childTnLst>
                                    <p:set>
                                      <p:cBhvr>
                                        <p:cTn id="521" dur="1" fill="hold">
                                          <p:stCondLst>
                                            <p:cond delay="0"/>
                                          </p:stCondLst>
                                        </p:cTn>
                                        <p:tgtEl>
                                          <p:spTgt spid="93"/>
                                        </p:tgtEl>
                                        <p:attrNameLst>
                                          <p:attrName>style.visibility</p:attrName>
                                        </p:attrNameLst>
                                      </p:cBhvr>
                                      <p:to>
                                        <p:strVal val="visible"/>
                                      </p:to>
                                    </p:set>
                                    <p:anim calcmode="lin" valueType="num">
                                      <p:cBhvr>
                                        <p:cTn id="522" dur="3000" fill="hold"/>
                                        <p:tgtEl>
                                          <p:spTgt spid="93"/>
                                        </p:tgtEl>
                                        <p:attrNameLst>
                                          <p:attrName>ppt_w</p:attrName>
                                        </p:attrNameLst>
                                      </p:cBhvr>
                                      <p:tavLst>
                                        <p:tav tm="0">
                                          <p:val>
                                            <p:fltVal val="0"/>
                                          </p:val>
                                        </p:tav>
                                        <p:tav tm="100000">
                                          <p:val>
                                            <p:strVal val="#ppt_w"/>
                                          </p:val>
                                        </p:tav>
                                      </p:tavLst>
                                    </p:anim>
                                    <p:anim calcmode="lin" valueType="num">
                                      <p:cBhvr>
                                        <p:cTn id="523" dur="3000" fill="hold"/>
                                        <p:tgtEl>
                                          <p:spTgt spid="93"/>
                                        </p:tgtEl>
                                        <p:attrNameLst>
                                          <p:attrName>ppt_h</p:attrName>
                                        </p:attrNameLst>
                                      </p:cBhvr>
                                      <p:tavLst>
                                        <p:tav tm="0">
                                          <p:val>
                                            <p:fltVal val="0"/>
                                          </p:val>
                                        </p:tav>
                                        <p:tav tm="100000">
                                          <p:val>
                                            <p:strVal val="#ppt_h"/>
                                          </p:val>
                                        </p:tav>
                                      </p:tavLst>
                                    </p:anim>
                                    <p:anim calcmode="lin" valueType="num">
                                      <p:cBhvr>
                                        <p:cTn id="524" dur="3000" fill="hold"/>
                                        <p:tgtEl>
                                          <p:spTgt spid="93"/>
                                        </p:tgtEl>
                                        <p:attrNameLst>
                                          <p:attrName>style.rotation</p:attrName>
                                        </p:attrNameLst>
                                      </p:cBhvr>
                                      <p:tavLst>
                                        <p:tav tm="0">
                                          <p:val>
                                            <p:fltVal val="360"/>
                                          </p:val>
                                        </p:tav>
                                        <p:tav tm="100000">
                                          <p:val>
                                            <p:fltVal val="0"/>
                                          </p:val>
                                        </p:tav>
                                      </p:tavLst>
                                    </p:anim>
                                    <p:animEffect transition="in" filter="fade">
                                      <p:cBhvr>
                                        <p:cTn id="525" dur="3000"/>
                                        <p:tgtEl>
                                          <p:spTgt spid="93"/>
                                        </p:tgtEl>
                                      </p:cBhvr>
                                    </p:animEffect>
                                  </p:childTnLst>
                                </p:cTn>
                              </p:par>
                              <p:par>
                                <p:cTn id="526" presetID="49" presetClass="entr" presetSubtype="0" decel="100000" fill="hold" grpId="0" nodeType="withEffect">
                                  <p:stCondLst>
                                    <p:cond delay="0"/>
                                  </p:stCondLst>
                                  <p:childTnLst>
                                    <p:set>
                                      <p:cBhvr>
                                        <p:cTn id="527" dur="1" fill="hold">
                                          <p:stCondLst>
                                            <p:cond delay="0"/>
                                          </p:stCondLst>
                                        </p:cTn>
                                        <p:tgtEl>
                                          <p:spTgt spid="94"/>
                                        </p:tgtEl>
                                        <p:attrNameLst>
                                          <p:attrName>style.visibility</p:attrName>
                                        </p:attrNameLst>
                                      </p:cBhvr>
                                      <p:to>
                                        <p:strVal val="visible"/>
                                      </p:to>
                                    </p:set>
                                    <p:anim calcmode="lin" valueType="num">
                                      <p:cBhvr>
                                        <p:cTn id="528" dur="3000" fill="hold"/>
                                        <p:tgtEl>
                                          <p:spTgt spid="94"/>
                                        </p:tgtEl>
                                        <p:attrNameLst>
                                          <p:attrName>ppt_w</p:attrName>
                                        </p:attrNameLst>
                                      </p:cBhvr>
                                      <p:tavLst>
                                        <p:tav tm="0">
                                          <p:val>
                                            <p:fltVal val="0"/>
                                          </p:val>
                                        </p:tav>
                                        <p:tav tm="100000">
                                          <p:val>
                                            <p:strVal val="#ppt_w"/>
                                          </p:val>
                                        </p:tav>
                                      </p:tavLst>
                                    </p:anim>
                                    <p:anim calcmode="lin" valueType="num">
                                      <p:cBhvr>
                                        <p:cTn id="529" dur="3000" fill="hold"/>
                                        <p:tgtEl>
                                          <p:spTgt spid="94"/>
                                        </p:tgtEl>
                                        <p:attrNameLst>
                                          <p:attrName>ppt_h</p:attrName>
                                        </p:attrNameLst>
                                      </p:cBhvr>
                                      <p:tavLst>
                                        <p:tav tm="0">
                                          <p:val>
                                            <p:fltVal val="0"/>
                                          </p:val>
                                        </p:tav>
                                        <p:tav tm="100000">
                                          <p:val>
                                            <p:strVal val="#ppt_h"/>
                                          </p:val>
                                        </p:tav>
                                      </p:tavLst>
                                    </p:anim>
                                    <p:anim calcmode="lin" valueType="num">
                                      <p:cBhvr>
                                        <p:cTn id="530" dur="3000" fill="hold"/>
                                        <p:tgtEl>
                                          <p:spTgt spid="94"/>
                                        </p:tgtEl>
                                        <p:attrNameLst>
                                          <p:attrName>style.rotation</p:attrName>
                                        </p:attrNameLst>
                                      </p:cBhvr>
                                      <p:tavLst>
                                        <p:tav tm="0">
                                          <p:val>
                                            <p:fltVal val="360"/>
                                          </p:val>
                                        </p:tav>
                                        <p:tav tm="100000">
                                          <p:val>
                                            <p:fltVal val="0"/>
                                          </p:val>
                                        </p:tav>
                                      </p:tavLst>
                                    </p:anim>
                                    <p:animEffect transition="in" filter="fade">
                                      <p:cBhvr>
                                        <p:cTn id="531" dur="3000"/>
                                        <p:tgtEl>
                                          <p:spTgt spid="94"/>
                                        </p:tgtEl>
                                      </p:cBhvr>
                                    </p:animEffect>
                                  </p:childTnLst>
                                </p:cTn>
                              </p:par>
                              <p:par>
                                <p:cTn id="532" presetID="49" presetClass="entr" presetSubtype="0" decel="100000" fill="hold" grpId="0" nodeType="withEffect">
                                  <p:stCondLst>
                                    <p:cond delay="0"/>
                                  </p:stCondLst>
                                  <p:childTnLst>
                                    <p:set>
                                      <p:cBhvr>
                                        <p:cTn id="533" dur="1" fill="hold">
                                          <p:stCondLst>
                                            <p:cond delay="0"/>
                                          </p:stCondLst>
                                        </p:cTn>
                                        <p:tgtEl>
                                          <p:spTgt spid="95"/>
                                        </p:tgtEl>
                                        <p:attrNameLst>
                                          <p:attrName>style.visibility</p:attrName>
                                        </p:attrNameLst>
                                      </p:cBhvr>
                                      <p:to>
                                        <p:strVal val="visible"/>
                                      </p:to>
                                    </p:set>
                                    <p:anim calcmode="lin" valueType="num">
                                      <p:cBhvr>
                                        <p:cTn id="534" dur="3000" fill="hold"/>
                                        <p:tgtEl>
                                          <p:spTgt spid="95"/>
                                        </p:tgtEl>
                                        <p:attrNameLst>
                                          <p:attrName>ppt_w</p:attrName>
                                        </p:attrNameLst>
                                      </p:cBhvr>
                                      <p:tavLst>
                                        <p:tav tm="0">
                                          <p:val>
                                            <p:fltVal val="0"/>
                                          </p:val>
                                        </p:tav>
                                        <p:tav tm="100000">
                                          <p:val>
                                            <p:strVal val="#ppt_w"/>
                                          </p:val>
                                        </p:tav>
                                      </p:tavLst>
                                    </p:anim>
                                    <p:anim calcmode="lin" valueType="num">
                                      <p:cBhvr>
                                        <p:cTn id="535" dur="3000" fill="hold"/>
                                        <p:tgtEl>
                                          <p:spTgt spid="95"/>
                                        </p:tgtEl>
                                        <p:attrNameLst>
                                          <p:attrName>ppt_h</p:attrName>
                                        </p:attrNameLst>
                                      </p:cBhvr>
                                      <p:tavLst>
                                        <p:tav tm="0">
                                          <p:val>
                                            <p:fltVal val="0"/>
                                          </p:val>
                                        </p:tav>
                                        <p:tav tm="100000">
                                          <p:val>
                                            <p:strVal val="#ppt_h"/>
                                          </p:val>
                                        </p:tav>
                                      </p:tavLst>
                                    </p:anim>
                                    <p:anim calcmode="lin" valueType="num">
                                      <p:cBhvr>
                                        <p:cTn id="536" dur="3000" fill="hold"/>
                                        <p:tgtEl>
                                          <p:spTgt spid="95"/>
                                        </p:tgtEl>
                                        <p:attrNameLst>
                                          <p:attrName>style.rotation</p:attrName>
                                        </p:attrNameLst>
                                      </p:cBhvr>
                                      <p:tavLst>
                                        <p:tav tm="0">
                                          <p:val>
                                            <p:fltVal val="360"/>
                                          </p:val>
                                        </p:tav>
                                        <p:tav tm="100000">
                                          <p:val>
                                            <p:fltVal val="0"/>
                                          </p:val>
                                        </p:tav>
                                      </p:tavLst>
                                    </p:anim>
                                    <p:animEffect transition="in" filter="fade">
                                      <p:cBhvr>
                                        <p:cTn id="537" dur="3000"/>
                                        <p:tgtEl>
                                          <p:spTgt spid="95"/>
                                        </p:tgtEl>
                                      </p:cBhvr>
                                    </p:animEffect>
                                  </p:childTnLst>
                                </p:cTn>
                              </p:par>
                              <p:par>
                                <p:cTn id="538" presetID="49" presetClass="entr" presetSubtype="0" decel="100000" fill="hold" grpId="0" nodeType="withEffect">
                                  <p:stCondLst>
                                    <p:cond delay="0"/>
                                  </p:stCondLst>
                                  <p:childTnLst>
                                    <p:set>
                                      <p:cBhvr>
                                        <p:cTn id="539" dur="1" fill="hold">
                                          <p:stCondLst>
                                            <p:cond delay="0"/>
                                          </p:stCondLst>
                                        </p:cTn>
                                        <p:tgtEl>
                                          <p:spTgt spid="96"/>
                                        </p:tgtEl>
                                        <p:attrNameLst>
                                          <p:attrName>style.visibility</p:attrName>
                                        </p:attrNameLst>
                                      </p:cBhvr>
                                      <p:to>
                                        <p:strVal val="visible"/>
                                      </p:to>
                                    </p:set>
                                    <p:anim calcmode="lin" valueType="num">
                                      <p:cBhvr>
                                        <p:cTn id="540" dur="3000" fill="hold"/>
                                        <p:tgtEl>
                                          <p:spTgt spid="96"/>
                                        </p:tgtEl>
                                        <p:attrNameLst>
                                          <p:attrName>ppt_w</p:attrName>
                                        </p:attrNameLst>
                                      </p:cBhvr>
                                      <p:tavLst>
                                        <p:tav tm="0">
                                          <p:val>
                                            <p:fltVal val="0"/>
                                          </p:val>
                                        </p:tav>
                                        <p:tav tm="100000">
                                          <p:val>
                                            <p:strVal val="#ppt_w"/>
                                          </p:val>
                                        </p:tav>
                                      </p:tavLst>
                                    </p:anim>
                                    <p:anim calcmode="lin" valueType="num">
                                      <p:cBhvr>
                                        <p:cTn id="541" dur="3000" fill="hold"/>
                                        <p:tgtEl>
                                          <p:spTgt spid="96"/>
                                        </p:tgtEl>
                                        <p:attrNameLst>
                                          <p:attrName>ppt_h</p:attrName>
                                        </p:attrNameLst>
                                      </p:cBhvr>
                                      <p:tavLst>
                                        <p:tav tm="0">
                                          <p:val>
                                            <p:fltVal val="0"/>
                                          </p:val>
                                        </p:tav>
                                        <p:tav tm="100000">
                                          <p:val>
                                            <p:strVal val="#ppt_h"/>
                                          </p:val>
                                        </p:tav>
                                      </p:tavLst>
                                    </p:anim>
                                    <p:anim calcmode="lin" valueType="num">
                                      <p:cBhvr>
                                        <p:cTn id="542" dur="3000" fill="hold"/>
                                        <p:tgtEl>
                                          <p:spTgt spid="96"/>
                                        </p:tgtEl>
                                        <p:attrNameLst>
                                          <p:attrName>style.rotation</p:attrName>
                                        </p:attrNameLst>
                                      </p:cBhvr>
                                      <p:tavLst>
                                        <p:tav tm="0">
                                          <p:val>
                                            <p:fltVal val="360"/>
                                          </p:val>
                                        </p:tav>
                                        <p:tav tm="100000">
                                          <p:val>
                                            <p:fltVal val="0"/>
                                          </p:val>
                                        </p:tav>
                                      </p:tavLst>
                                    </p:anim>
                                    <p:animEffect transition="in" filter="fade">
                                      <p:cBhvr>
                                        <p:cTn id="543" dur="3000"/>
                                        <p:tgtEl>
                                          <p:spTgt spid="96"/>
                                        </p:tgtEl>
                                      </p:cBhvr>
                                    </p:animEffect>
                                  </p:childTnLst>
                                </p:cTn>
                              </p:par>
                              <p:par>
                                <p:cTn id="544" presetID="49" presetClass="entr" presetSubtype="0" decel="100000" fill="hold" grpId="0" nodeType="withEffect">
                                  <p:stCondLst>
                                    <p:cond delay="0"/>
                                  </p:stCondLst>
                                  <p:childTnLst>
                                    <p:set>
                                      <p:cBhvr>
                                        <p:cTn id="545" dur="1" fill="hold">
                                          <p:stCondLst>
                                            <p:cond delay="0"/>
                                          </p:stCondLst>
                                        </p:cTn>
                                        <p:tgtEl>
                                          <p:spTgt spid="97"/>
                                        </p:tgtEl>
                                        <p:attrNameLst>
                                          <p:attrName>style.visibility</p:attrName>
                                        </p:attrNameLst>
                                      </p:cBhvr>
                                      <p:to>
                                        <p:strVal val="visible"/>
                                      </p:to>
                                    </p:set>
                                    <p:anim calcmode="lin" valueType="num">
                                      <p:cBhvr>
                                        <p:cTn id="546" dur="3000" fill="hold"/>
                                        <p:tgtEl>
                                          <p:spTgt spid="97"/>
                                        </p:tgtEl>
                                        <p:attrNameLst>
                                          <p:attrName>ppt_w</p:attrName>
                                        </p:attrNameLst>
                                      </p:cBhvr>
                                      <p:tavLst>
                                        <p:tav tm="0">
                                          <p:val>
                                            <p:fltVal val="0"/>
                                          </p:val>
                                        </p:tav>
                                        <p:tav tm="100000">
                                          <p:val>
                                            <p:strVal val="#ppt_w"/>
                                          </p:val>
                                        </p:tav>
                                      </p:tavLst>
                                    </p:anim>
                                    <p:anim calcmode="lin" valueType="num">
                                      <p:cBhvr>
                                        <p:cTn id="547" dur="3000" fill="hold"/>
                                        <p:tgtEl>
                                          <p:spTgt spid="97"/>
                                        </p:tgtEl>
                                        <p:attrNameLst>
                                          <p:attrName>ppt_h</p:attrName>
                                        </p:attrNameLst>
                                      </p:cBhvr>
                                      <p:tavLst>
                                        <p:tav tm="0">
                                          <p:val>
                                            <p:fltVal val="0"/>
                                          </p:val>
                                        </p:tav>
                                        <p:tav tm="100000">
                                          <p:val>
                                            <p:strVal val="#ppt_h"/>
                                          </p:val>
                                        </p:tav>
                                      </p:tavLst>
                                    </p:anim>
                                    <p:anim calcmode="lin" valueType="num">
                                      <p:cBhvr>
                                        <p:cTn id="548" dur="3000" fill="hold"/>
                                        <p:tgtEl>
                                          <p:spTgt spid="97"/>
                                        </p:tgtEl>
                                        <p:attrNameLst>
                                          <p:attrName>style.rotation</p:attrName>
                                        </p:attrNameLst>
                                      </p:cBhvr>
                                      <p:tavLst>
                                        <p:tav tm="0">
                                          <p:val>
                                            <p:fltVal val="360"/>
                                          </p:val>
                                        </p:tav>
                                        <p:tav tm="100000">
                                          <p:val>
                                            <p:fltVal val="0"/>
                                          </p:val>
                                        </p:tav>
                                      </p:tavLst>
                                    </p:anim>
                                    <p:animEffect transition="in" filter="fade">
                                      <p:cBhvr>
                                        <p:cTn id="549" dur="3000"/>
                                        <p:tgtEl>
                                          <p:spTgt spid="97"/>
                                        </p:tgtEl>
                                      </p:cBhvr>
                                    </p:animEffect>
                                  </p:childTnLst>
                                </p:cTn>
                              </p:par>
                              <p:par>
                                <p:cTn id="550" presetID="49" presetClass="entr" presetSubtype="0" decel="100000" fill="hold" grpId="0" nodeType="withEffect">
                                  <p:stCondLst>
                                    <p:cond delay="0"/>
                                  </p:stCondLst>
                                  <p:childTnLst>
                                    <p:set>
                                      <p:cBhvr>
                                        <p:cTn id="551" dur="1" fill="hold">
                                          <p:stCondLst>
                                            <p:cond delay="0"/>
                                          </p:stCondLst>
                                        </p:cTn>
                                        <p:tgtEl>
                                          <p:spTgt spid="98"/>
                                        </p:tgtEl>
                                        <p:attrNameLst>
                                          <p:attrName>style.visibility</p:attrName>
                                        </p:attrNameLst>
                                      </p:cBhvr>
                                      <p:to>
                                        <p:strVal val="visible"/>
                                      </p:to>
                                    </p:set>
                                    <p:anim calcmode="lin" valueType="num">
                                      <p:cBhvr>
                                        <p:cTn id="552" dur="3000" fill="hold"/>
                                        <p:tgtEl>
                                          <p:spTgt spid="98"/>
                                        </p:tgtEl>
                                        <p:attrNameLst>
                                          <p:attrName>ppt_w</p:attrName>
                                        </p:attrNameLst>
                                      </p:cBhvr>
                                      <p:tavLst>
                                        <p:tav tm="0">
                                          <p:val>
                                            <p:fltVal val="0"/>
                                          </p:val>
                                        </p:tav>
                                        <p:tav tm="100000">
                                          <p:val>
                                            <p:strVal val="#ppt_w"/>
                                          </p:val>
                                        </p:tav>
                                      </p:tavLst>
                                    </p:anim>
                                    <p:anim calcmode="lin" valueType="num">
                                      <p:cBhvr>
                                        <p:cTn id="553" dur="3000" fill="hold"/>
                                        <p:tgtEl>
                                          <p:spTgt spid="98"/>
                                        </p:tgtEl>
                                        <p:attrNameLst>
                                          <p:attrName>ppt_h</p:attrName>
                                        </p:attrNameLst>
                                      </p:cBhvr>
                                      <p:tavLst>
                                        <p:tav tm="0">
                                          <p:val>
                                            <p:fltVal val="0"/>
                                          </p:val>
                                        </p:tav>
                                        <p:tav tm="100000">
                                          <p:val>
                                            <p:strVal val="#ppt_h"/>
                                          </p:val>
                                        </p:tav>
                                      </p:tavLst>
                                    </p:anim>
                                    <p:anim calcmode="lin" valueType="num">
                                      <p:cBhvr>
                                        <p:cTn id="554" dur="3000" fill="hold"/>
                                        <p:tgtEl>
                                          <p:spTgt spid="98"/>
                                        </p:tgtEl>
                                        <p:attrNameLst>
                                          <p:attrName>style.rotation</p:attrName>
                                        </p:attrNameLst>
                                      </p:cBhvr>
                                      <p:tavLst>
                                        <p:tav tm="0">
                                          <p:val>
                                            <p:fltVal val="360"/>
                                          </p:val>
                                        </p:tav>
                                        <p:tav tm="100000">
                                          <p:val>
                                            <p:fltVal val="0"/>
                                          </p:val>
                                        </p:tav>
                                      </p:tavLst>
                                    </p:anim>
                                    <p:animEffect transition="in" filter="fade">
                                      <p:cBhvr>
                                        <p:cTn id="555" dur="3000"/>
                                        <p:tgtEl>
                                          <p:spTgt spid="98"/>
                                        </p:tgtEl>
                                      </p:cBhvr>
                                    </p:animEffect>
                                  </p:childTnLst>
                                </p:cTn>
                              </p:par>
                              <p:par>
                                <p:cTn id="556" presetID="49" presetClass="entr" presetSubtype="0" decel="100000" fill="hold" grpId="0" nodeType="withEffect">
                                  <p:stCondLst>
                                    <p:cond delay="0"/>
                                  </p:stCondLst>
                                  <p:childTnLst>
                                    <p:set>
                                      <p:cBhvr>
                                        <p:cTn id="557" dur="1" fill="hold">
                                          <p:stCondLst>
                                            <p:cond delay="0"/>
                                          </p:stCondLst>
                                        </p:cTn>
                                        <p:tgtEl>
                                          <p:spTgt spid="99"/>
                                        </p:tgtEl>
                                        <p:attrNameLst>
                                          <p:attrName>style.visibility</p:attrName>
                                        </p:attrNameLst>
                                      </p:cBhvr>
                                      <p:to>
                                        <p:strVal val="visible"/>
                                      </p:to>
                                    </p:set>
                                    <p:anim calcmode="lin" valueType="num">
                                      <p:cBhvr>
                                        <p:cTn id="558" dur="3000" fill="hold"/>
                                        <p:tgtEl>
                                          <p:spTgt spid="99"/>
                                        </p:tgtEl>
                                        <p:attrNameLst>
                                          <p:attrName>ppt_w</p:attrName>
                                        </p:attrNameLst>
                                      </p:cBhvr>
                                      <p:tavLst>
                                        <p:tav tm="0">
                                          <p:val>
                                            <p:fltVal val="0"/>
                                          </p:val>
                                        </p:tav>
                                        <p:tav tm="100000">
                                          <p:val>
                                            <p:strVal val="#ppt_w"/>
                                          </p:val>
                                        </p:tav>
                                      </p:tavLst>
                                    </p:anim>
                                    <p:anim calcmode="lin" valueType="num">
                                      <p:cBhvr>
                                        <p:cTn id="559" dur="3000" fill="hold"/>
                                        <p:tgtEl>
                                          <p:spTgt spid="99"/>
                                        </p:tgtEl>
                                        <p:attrNameLst>
                                          <p:attrName>ppt_h</p:attrName>
                                        </p:attrNameLst>
                                      </p:cBhvr>
                                      <p:tavLst>
                                        <p:tav tm="0">
                                          <p:val>
                                            <p:fltVal val="0"/>
                                          </p:val>
                                        </p:tav>
                                        <p:tav tm="100000">
                                          <p:val>
                                            <p:strVal val="#ppt_h"/>
                                          </p:val>
                                        </p:tav>
                                      </p:tavLst>
                                    </p:anim>
                                    <p:anim calcmode="lin" valueType="num">
                                      <p:cBhvr>
                                        <p:cTn id="560" dur="3000" fill="hold"/>
                                        <p:tgtEl>
                                          <p:spTgt spid="99"/>
                                        </p:tgtEl>
                                        <p:attrNameLst>
                                          <p:attrName>style.rotation</p:attrName>
                                        </p:attrNameLst>
                                      </p:cBhvr>
                                      <p:tavLst>
                                        <p:tav tm="0">
                                          <p:val>
                                            <p:fltVal val="360"/>
                                          </p:val>
                                        </p:tav>
                                        <p:tav tm="100000">
                                          <p:val>
                                            <p:fltVal val="0"/>
                                          </p:val>
                                        </p:tav>
                                      </p:tavLst>
                                    </p:anim>
                                    <p:animEffect transition="in" filter="fade">
                                      <p:cBhvr>
                                        <p:cTn id="561" dur="3000"/>
                                        <p:tgtEl>
                                          <p:spTgt spid="99"/>
                                        </p:tgtEl>
                                      </p:cBhvr>
                                    </p:animEffect>
                                  </p:childTnLst>
                                </p:cTn>
                              </p:par>
                              <p:par>
                                <p:cTn id="562" presetID="49" presetClass="entr" presetSubtype="0" decel="100000" fill="hold" grpId="0" nodeType="withEffect">
                                  <p:stCondLst>
                                    <p:cond delay="0"/>
                                  </p:stCondLst>
                                  <p:childTnLst>
                                    <p:set>
                                      <p:cBhvr>
                                        <p:cTn id="563" dur="1" fill="hold">
                                          <p:stCondLst>
                                            <p:cond delay="0"/>
                                          </p:stCondLst>
                                        </p:cTn>
                                        <p:tgtEl>
                                          <p:spTgt spid="100"/>
                                        </p:tgtEl>
                                        <p:attrNameLst>
                                          <p:attrName>style.visibility</p:attrName>
                                        </p:attrNameLst>
                                      </p:cBhvr>
                                      <p:to>
                                        <p:strVal val="visible"/>
                                      </p:to>
                                    </p:set>
                                    <p:anim calcmode="lin" valueType="num">
                                      <p:cBhvr>
                                        <p:cTn id="564" dur="3000" fill="hold"/>
                                        <p:tgtEl>
                                          <p:spTgt spid="100"/>
                                        </p:tgtEl>
                                        <p:attrNameLst>
                                          <p:attrName>ppt_w</p:attrName>
                                        </p:attrNameLst>
                                      </p:cBhvr>
                                      <p:tavLst>
                                        <p:tav tm="0">
                                          <p:val>
                                            <p:fltVal val="0"/>
                                          </p:val>
                                        </p:tav>
                                        <p:tav tm="100000">
                                          <p:val>
                                            <p:strVal val="#ppt_w"/>
                                          </p:val>
                                        </p:tav>
                                      </p:tavLst>
                                    </p:anim>
                                    <p:anim calcmode="lin" valueType="num">
                                      <p:cBhvr>
                                        <p:cTn id="565" dur="3000" fill="hold"/>
                                        <p:tgtEl>
                                          <p:spTgt spid="100"/>
                                        </p:tgtEl>
                                        <p:attrNameLst>
                                          <p:attrName>ppt_h</p:attrName>
                                        </p:attrNameLst>
                                      </p:cBhvr>
                                      <p:tavLst>
                                        <p:tav tm="0">
                                          <p:val>
                                            <p:fltVal val="0"/>
                                          </p:val>
                                        </p:tav>
                                        <p:tav tm="100000">
                                          <p:val>
                                            <p:strVal val="#ppt_h"/>
                                          </p:val>
                                        </p:tav>
                                      </p:tavLst>
                                    </p:anim>
                                    <p:anim calcmode="lin" valueType="num">
                                      <p:cBhvr>
                                        <p:cTn id="566" dur="3000" fill="hold"/>
                                        <p:tgtEl>
                                          <p:spTgt spid="100"/>
                                        </p:tgtEl>
                                        <p:attrNameLst>
                                          <p:attrName>style.rotation</p:attrName>
                                        </p:attrNameLst>
                                      </p:cBhvr>
                                      <p:tavLst>
                                        <p:tav tm="0">
                                          <p:val>
                                            <p:fltVal val="360"/>
                                          </p:val>
                                        </p:tav>
                                        <p:tav tm="100000">
                                          <p:val>
                                            <p:fltVal val="0"/>
                                          </p:val>
                                        </p:tav>
                                      </p:tavLst>
                                    </p:anim>
                                    <p:animEffect transition="in" filter="fade">
                                      <p:cBhvr>
                                        <p:cTn id="567" dur="3000"/>
                                        <p:tgtEl>
                                          <p:spTgt spid="100"/>
                                        </p:tgtEl>
                                      </p:cBhvr>
                                    </p:animEffect>
                                  </p:childTnLst>
                                </p:cTn>
                              </p:par>
                              <p:par>
                                <p:cTn id="568" presetID="49" presetClass="entr" presetSubtype="0" decel="100000" fill="hold" grpId="0" nodeType="withEffect">
                                  <p:stCondLst>
                                    <p:cond delay="0"/>
                                  </p:stCondLst>
                                  <p:childTnLst>
                                    <p:set>
                                      <p:cBhvr>
                                        <p:cTn id="569" dur="1" fill="hold">
                                          <p:stCondLst>
                                            <p:cond delay="0"/>
                                          </p:stCondLst>
                                        </p:cTn>
                                        <p:tgtEl>
                                          <p:spTgt spid="101"/>
                                        </p:tgtEl>
                                        <p:attrNameLst>
                                          <p:attrName>style.visibility</p:attrName>
                                        </p:attrNameLst>
                                      </p:cBhvr>
                                      <p:to>
                                        <p:strVal val="visible"/>
                                      </p:to>
                                    </p:set>
                                    <p:anim calcmode="lin" valueType="num">
                                      <p:cBhvr>
                                        <p:cTn id="570" dur="3000" fill="hold"/>
                                        <p:tgtEl>
                                          <p:spTgt spid="101"/>
                                        </p:tgtEl>
                                        <p:attrNameLst>
                                          <p:attrName>ppt_w</p:attrName>
                                        </p:attrNameLst>
                                      </p:cBhvr>
                                      <p:tavLst>
                                        <p:tav tm="0">
                                          <p:val>
                                            <p:fltVal val="0"/>
                                          </p:val>
                                        </p:tav>
                                        <p:tav tm="100000">
                                          <p:val>
                                            <p:strVal val="#ppt_w"/>
                                          </p:val>
                                        </p:tav>
                                      </p:tavLst>
                                    </p:anim>
                                    <p:anim calcmode="lin" valueType="num">
                                      <p:cBhvr>
                                        <p:cTn id="571" dur="3000" fill="hold"/>
                                        <p:tgtEl>
                                          <p:spTgt spid="101"/>
                                        </p:tgtEl>
                                        <p:attrNameLst>
                                          <p:attrName>ppt_h</p:attrName>
                                        </p:attrNameLst>
                                      </p:cBhvr>
                                      <p:tavLst>
                                        <p:tav tm="0">
                                          <p:val>
                                            <p:fltVal val="0"/>
                                          </p:val>
                                        </p:tav>
                                        <p:tav tm="100000">
                                          <p:val>
                                            <p:strVal val="#ppt_h"/>
                                          </p:val>
                                        </p:tav>
                                      </p:tavLst>
                                    </p:anim>
                                    <p:anim calcmode="lin" valueType="num">
                                      <p:cBhvr>
                                        <p:cTn id="572" dur="3000" fill="hold"/>
                                        <p:tgtEl>
                                          <p:spTgt spid="101"/>
                                        </p:tgtEl>
                                        <p:attrNameLst>
                                          <p:attrName>style.rotation</p:attrName>
                                        </p:attrNameLst>
                                      </p:cBhvr>
                                      <p:tavLst>
                                        <p:tav tm="0">
                                          <p:val>
                                            <p:fltVal val="360"/>
                                          </p:val>
                                        </p:tav>
                                        <p:tav tm="100000">
                                          <p:val>
                                            <p:fltVal val="0"/>
                                          </p:val>
                                        </p:tav>
                                      </p:tavLst>
                                    </p:anim>
                                    <p:animEffect transition="in" filter="fade">
                                      <p:cBhvr>
                                        <p:cTn id="573" dur="3000"/>
                                        <p:tgtEl>
                                          <p:spTgt spid="101"/>
                                        </p:tgtEl>
                                      </p:cBhvr>
                                    </p:animEffect>
                                  </p:childTnLst>
                                </p:cTn>
                              </p:par>
                              <p:par>
                                <p:cTn id="574" presetID="49" presetClass="entr" presetSubtype="0" decel="100000" fill="hold" grpId="0" nodeType="withEffect">
                                  <p:stCondLst>
                                    <p:cond delay="0"/>
                                  </p:stCondLst>
                                  <p:childTnLst>
                                    <p:set>
                                      <p:cBhvr>
                                        <p:cTn id="575" dur="1" fill="hold">
                                          <p:stCondLst>
                                            <p:cond delay="0"/>
                                          </p:stCondLst>
                                        </p:cTn>
                                        <p:tgtEl>
                                          <p:spTgt spid="102"/>
                                        </p:tgtEl>
                                        <p:attrNameLst>
                                          <p:attrName>style.visibility</p:attrName>
                                        </p:attrNameLst>
                                      </p:cBhvr>
                                      <p:to>
                                        <p:strVal val="visible"/>
                                      </p:to>
                                    </p:set>
                                    <p:anim calcmode="lin" valueType="num">
                                      <p:cBhvr>
                                        <p:cTn id="576" dur="3000" fill="hold"/>
                                        <p:tgtEl>
                                          <p:spTgt spid="102"/>
                                        </p:tgtEl>
                                        <p:attrNameLst>
                                          <p:attrName>ppt_w</p:attrName>
                                        </p:attrNameLst>
                                      </p:cBhvr>
                                      <p:tavLst>
                                        <p:tav tm="0">
                                          <p:val>
                                            <p:fltVal val="0"/>
                                          </p:val>
                                        </p:tav>
                                        <p:tav tm="100000">
                                          <p:val>
                                            <p:strVal val="#ppt_w"/>
                                          </p:val>
                                        </p:tav>
                                      </p:tavLst>
                                    </p:anim>
                                    <p:anim calcmode="lin" valueType="num">
                                      <p:cBhvr>
                                        <p:cTn id="577" dur="3000" fill="hold"/>
                                        <p:tgtEl>
                                          <p:spTgt spid="102"/>
                                        </p:tgtEl>
                                        <p:attrNameLst>
                                          <p:attrName>ppt_h</p:attrName>
                                        </p:attrNameLst>
                                      </p:cBhvr>
                                      <p:tavLst>
                                        <p:tav tm="0">
                                          <p:val>
                                            <p:fltVal val="0"/>
                                          </p:val>
                                        </p:tav>
                                        <p:tav tm="100000">
                                          <p:val>
                                            <p:strVal val="#ppt_h"/>
                                          </p:val>
                                        </p:tav>
                                      </p:tavLst>
                                    </p:anim>
                                    <p:anim calcmode="lin" valueType="num">
                                      <p:cBhvr>
                                        <p:cTn id="578" dur="3000" fill="hold"/>
                                        <p:tgtEl>
                                          <p:spTgt spid="102"/>
                                        </p:tgtEl>
                                        <p:attrNameLst>
                                          <p:attrName>style.rotation</p:attrName>
                                        </p:attrNameLst>
                                      </p:cBhvr>
                                      <p:tavLst>
                                        <p:tav tm="0">
                                          <p:val>
                                            <p:fltVal val="360"/>
                                          </p:val>
                                        </p:tav>
                                        <p:tav tm="100000">
                                          <p:val>
                                            <p:fltVal val="0"/>
                                          </p:val>
                                        </p:tav>
                                      </p:tavLst>
                                    </p:anim>
                                    <p:animEffect transition="in" filter="fade">
                                      <p:cBhvr>
                                        <p:cTn id="579" dur="3000"/>
                                        <p:tgtEl>
                                          <p:spTgt spid="102"/>
                                        </p:tgtEl>
                                      </p:cBhvr>
                                    </p:animEffect>
                                  </p:childTnLst>
                                </p:cTn>
                              </p:par>
                              <p:par>
                                <p:cTn id="580" presetID="49" presetClass="entr" presetSubtype="0" decel="100000" fill="hold" grpId="0" nodeType="withEffect">
                                  <p:stCondLst>
                                    <p:cond delay="0"/>
                                  </p:stCondLst>
                                  <p:childTnLst>
                                    <p:set>
                                      <p:cBhvr>
                                        <p:cTn id="581" dur="1" fill="hold">
                                          <p:stCondLst>
                                            <p:cond delay="0"/>
                                          </p:stCondLst>
                                        </p:cTn>
                                        <p:tgtEl>
                                          <p:spTgt spid="103"/>
                                        </p:tgtEl>
                                        <p:attrNameLst>
                                          <p:attrName>style.visibility</p:attrName>
                                        </p:attrNameLst>
                                      </p:cBhvr>
                                      <p:to>
                                        <p:strVal val="visible"/>
                                      </p:to>
                                    </p:set>
                                    <p:anim calcmode="lin" valueType="num">
                                      <p:cBhvr>
                                        <p:cTn id="582" dur="3000" fill="hold"/>
                                        <p:tgtEl>
                                          <p:spTgt spid="103"/>
                                        </p:tgtEl>
                                        <p:attrNameLst>
                                          <p:attrName>ppt_w</p:attrName>
                                        </p:attrNameLst>
                                      </p:cBhvr>
                                      <p:tavLst>
                                        <p:tav tm="0">
                                          <p:val>
                                            <p:fltVal val="0"/>
                                          </p:val>
                                        </p:tav>
                                        <p:tav tm="100000">
                                          <p:val>
                                            <p:strVal val="#ppt_w"/>
                                          </p:val>
                                        </p:tav>
                                      </p:tavLst>
                                    </p:anim>
                                    <p:anim calcmode="lin" valueType="num">
                                      <p:cBhvr>
                                        <p:cTn id="583" dur="3000" fill="hold"/>
                                        <p:tgtEl>
                                          <p:spTgt spid="103"/>
                                        </p:tgtEl>
                                        <p:attrNameLst>
                                          <p:attrName>ppt_h</p:attrName>
                                        </p:attrNameLst>
                                      </p:cBhvr>
                                      <p:tavLst>
                                        <p:tav tm="0">
                                          <p:val>
                                            <p:fltVal val="0"/>
                                          </p:val>
                                        </p:tav>
                                        <p:tav tm="100000">
                                          <p:val>
                                            <p:strVal val="#ppt_h"/>
                                          </p:val>
                                        </p:tav>
                                      </p:tavLst>
                                    </p:anim>
                                    <p:anim calcmode="lin" valueType="num">
                                      <p:cBhvr>
                                        <p:cTn id="584" dur="3000" fill="hold"/>
                                        <p:tgtEl>
                                          <p:spTgt spid="103"/>
                                        </p:tgtEl>
                                        <p:attrNameLst>
                                          <p:attrName>style.rotation</p:attrName>
                                        </p:attrNameLst>
                                      </p:cBhvr>
                                      <p:tavLst>
                                        <p:tav tm="0">
                                          <p:val>
                                            <p:fltVal val="360"/>
                                          </p:val>
                                        </p:tav>
                                        <p:tav tm="100000">
                                          <p:val>
                                            <p:fltVal val="0"/>
                                          </p:val>
                                        </p:tav>
                                      </p:tavLst>
                                    </p:anim>
                                    <p:animEffect transition="in" filter="fade">
                                      <p:cBhvr>
                                        <p:cTn id="585" dur="3000"/>
                                        <p:tgtEl>
                                          <p:spTgt spid="103"/>
                                        </p:tgtEl>
                                      </p:cBhvr>
                                    </p:animEffect>
                                  </p:childTnLst>
                                </p:cTn>
                              </p:par>
                              <p:par>
                                <p:cTn id="586" presetID="49" presetClass="entr" presetSubtype="0" decel="100000" fill="hold" grpId="0" nodeType="withEffect">
                                  <p:stCondLst>
                                    <p:cond delay="0"/>
                                  </p:stCondLst>
                                  <p:childTnLst>
                                    <p:set>
                                      <p:cBhvr>
                                        <p:cTn id="587" dur="1" fill="hold">
                                          <p:stCondLst>
                                            <p:cond delay="0"/>
                                          </p:stCondLst>
                                        </p:cTn>
                                        <p:tgtEl>
                                          <p:spTgt spid="104"/>
                                        </p:tgtEl>
                                        <p:attrNameLst>
                                          <p:attrName>style.visibility</p:attrName>
                                        </p:attrNameLst>
                                      </p:cBhvr>
                                      <p:to>
                                        <p:strVal val="visible"/>
                                      </p:to>
                                    </p:set>
                                    <p:anim calcmode="lin" valueType="num">
                                      <p:cBhvr>
                                        <p:cTn id="588" dur="3000" fill="hold"/>
                                        <p:tgtEl>
                                          <p:spTgt spid="104"/>
                                        </p:tgtEl>
                                        <p:attrNameLst>
                                          <p:attrName>ppt_w</p:attrName>
                                        </p:attrNameLst>
                                      </p:cBhvr>
                                      <p:tavLst>
                                        <p:tav tm="0">
                                          <p:val>
                                            <p:fltVal val="0"/>
                                          </p:val>
                                        </p:tav>
                                        <p:tav tm="100000">
                                          <p:val>
                                            <p:strVal val="#ppt_w"/>
                                          </p:val>
                                        </p:tav>
                                      </p:tavLst>
                                    </p:anim>
                                    <p:anim calcmode="lin" valueType="num">
                                      <p:cBhvr>
                                        <p:cTn id="589" dur="3000" fill="hold"/>
                                        <p:tgtEl>
                                          <p:spTgt spid="104"/>
                                        </p:tgtEl>
                                        <p:attrNameLst>
                                          <p:attrName>ppt_h</p:attrName>
                                        </p:attrNameLst>
                                      </p:cBhvr>
                                      <p:tavLst>
                                        <p:tav tm="0">
                                          <p:val>
                                            <p:fltVal val="0"/>
                                          </p:val>
                                        </p:tav>
                                        <p:tav tm="100000">
                                          <p:val>
                                            <p:strVal val="#ppt_h"/>
                                          </p:val>
                                        </p:tav>
                                      </p:tavLst>
                                    </p:anim>
                                    <p:anim calcmode="lin" valueType="num">
                                      <p:cBhvr>
                                        <p:cTn id="590" dur="3000" fill="hold"/>
                                        <p:tgtEl>
                                          <p:spTgt spid="104"/>
                                        </p:tgtEl>
                                        <p:attrNameLst>
                                          <p:attrName>style.rotation</p:attrName>
                                        </p:attrNameLst>
                                      </p:cBhvr>
                                      <p:tavLst>
                                        <p:tav tm="0">
                                          <p:val>
                                            <p:fltVal val="360"/>
                                          </p:val>
                                        </p:tav>
                                        <p:tav tm="100000">
                                          <p:val>
                                            <p:fltVal val="0"/>
                                          </p:val>
                                        </p:tav>
                                      </p:tavLst>
                                    </p:anim>
                                    <p:animEffect transition="in" filter="fade">
                                      <p:cBhvr>
                                        <p:cTn id="591" dur="3000"/>
                                        <p:tgtEl>
                                          <p:spTgt spid="104"/>
                                        </p:tgtEl>
                                      </p:cBhvr>
                                    </p:animEffect>
                                  </p:childTnLst>
                                </p:cTn>
                              </p:par>
                              <p:par>
                                <p:cTn id="592" presetID="49" presetClass="entr" presetSubtype="0" decel="100000" fill="hold" grpId="0" nodeType="withEffect">
                                  <p:stCondLst>
                                    <p:cond delay="0"/>
                                  </p:stCondLst>
                                  <p:childTnLst>
                                    <p:set>
                                      <p:cBhvr>
                                        <p:cTn id="593" dur="1" fill="hold">
                                          <p:stCondLst>
                                            <p:cond delay="0"/>
                                          </p:stCondLst>
                                        </p:cTn>
                                        <p:tgtEl>
                                          <p:spTgt spid="105"/>
                                        </p:tgtEl>
                                        <p:attrNameLst>
                                          <p:attrName>style.visibility</p:attrName>
                                        </p:attrNameLst>
                                      </p:cBhvr>
                                      <p:to>
                                        <p:strVal val="visible"/>
                                      </p:to>
                                    </p:set>
                                    <p:anim calcmode="lin" valueType="num">
                                      <p:cBhvr>
                                        <p:cTn id="594" dur="3000" fill="hold"/>
                                        <p:tgtEl>
                                          <p:spTgt spid="105"/>
                                        </p:tgtEl>
                                        <p:attrNameLst>
                                          <p:attrName>ppt_w</p:attrName>
                                        </p:attrNameLst>
                                      </p:cBhvr>
                                      <p:tavLst>
                                        <p:tav tm="0">
                                          <p:val>
                                            <p:fltVal val="0"/>
                                          </p:val>
                                        </p:tav>
                                        <p:tav tm="100000">
                                          <p:val>
                                            <p:strVal val="#ppt_w"/>
                                          </p:val>
                                        </p:tav>
                                      </p:tavLst>
                                    </p:anim>
                                    <p:anim calcmode="lin" valueType="num">
                                      <p:cBhvr>
                                        <p:cTn id="595" dur="3000" fill="hold"/>
                                        <p:tgtEl>
                                          <p:spTgt spid="105"/>
                                        </p:tgtEl>
                                        <p:attrNameLst>
                                          <p:attrName>ppt_h</p:attrName>
                                        </p:attrNameLst>
                                      </p:cBhvr>
                                      <p:tavLst>
                                        <p:tav tm="0">
                                          <p:val>
                                            <p:fltVal val="0"/>
                                          </p:val>
                                        </p:tav>
                                        <p:tav tm="100000">
                                          <p:val>
                                            <p:strVal val="#ppt_h"/>
                                          </p:val>
                                        </p:tav>
                                      </p:tavLst>
                                    </p:anim>
                                    <p:anim calcmode="lin" valueType="num">
                                      <p:cBhvr>
                                        <p:cTn id="596" dur="3000" fill="hold"/>
                                        <p:tgtEl>
                                          <p:spTgt spid="105"/>
                                        </p:tgtEl>
                                        <p:attrNameLst>
                                          <p:attrName>style.rotation</p:attrName>
                                        </p:attrNameLst>
                                      </p:cBhvr>
                                      <p:tavLst>
                                        <p:tav tm="0">
                                          <p:val>
                                            <p:fltVal val="360"/>
                                          </p:val>
                                        </p:tav>
                                        <p:tav tm="100000">
                                          <p:val>
                                            <p:fltVal val="0"/>
                                          </p:val>
                                        </p:tav>
                                      </p:tavLst>
                                    </p:anim>
                                    <p:animEffect transition="in" filter="fade">
                                      <p:cBhvr>
                                        <p:cTn id="597" dur="3000"/>
                                        <p:tgtEl>
                                          <p:spTgt spid="105"/>
                                        </p:tgtEl>
                                      </p:cBhvr>
                                    </p:animEffect>
                                  </p:childTnLst>
                                </p:cTn>
                              </p:par>
                              <p:par>
                                <p:cTn id="598" presetID="49" presetClass="entr" presetSubtype="0" decel="100000" fill="hold" grpId="0" nodeType="withEffect">
                                  <p:stCondLst>
                                    <p:cond delay="0"/>
                                  </p:stCondLst>
                                  <p:childTnLst>
                                    <p:set>
                                      <p:cBhvr>
                                        <p:cTn id="599" dur="1" fill="hold">
                                          <p:stCondLst>
                                            <p:cond delay="0"/>
                                          </p:stCondLst>
                                        </p:cTn>
                                        <p:tgtEl>
                                          <p:spTgt spid="106"/>
                                        </p:tgtEl>
                                        <p:attrNameLst>
                                          <p:attrName>style.visibility</p:attrName>
                                        </p:attrNameLst>
                                      </p:cBhvr>
                                      <p:to>
                                        <p:strVal val="visible"/>
                                      </p:to>
                                    </p:set>
                                    <p:anim calcmode="lin" valueType="num">
                                      <p:cBhvr>
                                        <p:cTn id="600" dur="3000" fill="hold"/>
                                        <p:tgtEl>
                                          <p:spTgt spid="106"/>
                                        </p:tgtEl>
                                        <p:attrNameLst>
                                          <p:attrName>ppt_w</p:attrName>
                                        </p:attrNameLst>
                                      </p:cBhvr>
                                      <p:tavLst>
                                        <p:tav tm="0">
                                          <p:val>
                                            <p:fltVal val="0"/>
                                          </p:val>
                                        </p:tav>
                                        <p:tav tm="100000">
                                          <p:val>
                                            <p:strVal val="#ppt_w"/>
                                          </p:val>
                                        </p:tav>
                                      </p:tavLst>
                                    </p:anim>
                                    <p:anim calcmode="lin" valueType="num">
                                      <p:cBhvr>
                                        <p:cTn id="601" dur="3000" fill="hold"/>
                                        <p:tgtEl>
                                          <p:spTgt spid="106"/>
                                        </p:tgtEl>
                                        <p:attrNameLst>
                                          <p:attrName>ppt_h</p:attrName>
                                        </p:attrNameLst>
                                      </p:cBhvr>
                                      <p:tavLst>
                                        <p:tav tm="0">
                                          <p:val>
                                            <p:fltVal val="0"/>
                                          </p:val>
                                        </p:tav>
                                        <p:tav tm="100000">
                                          <p:val>
                                            <p:strVal val="#ppt_h"/>
                                          </p:val>
                                        </p:tav>
                                      </p:tavLst>
                                    </p:anim>
                                    <p:anim calcmode="lin" valueType="num">
                                      <p:cBhvr>
                                        <p:cTn id="602" dur="3000" fill="hold"/>
                                        <p:tgtEl>
                                          <p:spTgt spid="106"/>
                                        </p:tgtEl>
                                        <p:attrNameLst>
                                          <p:attrName>style.rotation</p:attrName>
                                        </p:attrNameLst>
                                      </p:cBhvr>
                                      <p:tavLst>
                                        <p:tav tm="0">
                                          <p:val>
                                            <p:fltVal val="360"/>
                                          </p:val>
                                        </p:tav>
                                        <p:tav tm="100000">
                                          <p:val>
                                            <p:fltVal val="0"/>
                                          </p:val>
                                        </p:tav>
                                      </p:tavLst>
                                    </p:anim>
                                    <p:animEffect transition="in" filter="fade">
                                      <p:cBhvr>
                                        <p:cTn id="603" dur="3000"/>
                                        <p:tgtEl>
                                          <p:spTgt spid="106"/>
                                        </p:tgtEl>
                                      </p:cBhvr>
                                    </p:animEffect>
                                  </p:childTnLst>
                                </p:cTn>
                              </p:par>
                              <p:par>
                                <p:cTn id="604" presetID="49" presetClass="entr" presetSubtype="0" decel="100000" fill="hold" grpId="0" nodeType="withEffect">
                                  <p:stCondLst>
                                    <p:cond delay="0"/>
                                  </p:stCondLst>
                                  <p:childTnLst>
                                    <p:set>
                                      <p:cBhvr>
                                        <p:cTn id="605" dur="1" fill="hold">
                                          <p:stCondLst>
                                            <p:cond delay="0"/>
                                          </p:stCondLst>
                                        </p:cTn>
                                        <p:tgtEl>
                                          <p:spTgt spid="107"/>
                                        </p:tgtEl>
                                        <p:attrNameLst>
                                          <p:attrName>style.visibility</p:attrName>
                                        </p:attrNameLst>
                                      </p:cBhvr>
                                      <p:to>
                                        <p:strVal val="visible"/>
                                      </p:to>
                                    </p:set>
                                    <p:anim calcmode="lin" valueType="num">
                                      <p:cBhvr>
                                        <p:cTn id="606" dur="3000" fill="hold"/>
                                        <p:tgtEl>
                                          <p:spTgt spid="107"/>
                                        </p:tgtEl>
                                        <p:attrNameLst>
                                          <p:attrName>ppt_w</p:attrName>
                                        </p:attrNameLst>
                                      </p:cBhvr>
                                      <p:tavLst>
                                        <p:tav tm="0">
                                          <p:val>
                                            <p:fltVal val="0"/>
                                          </p:val>
                                        </p:tav>
                                        <p:tav tm="100000">
                                          <p:val>
                                            <p:strVal val="#ppt_w"/>
                                          </p:val>
                                        </p:tav>
                                      </p:tavLst>
                                    </p:anim>
                                    <p:anim calcmode="lin" valueType="num">
                                      <p:cBhvr>
                                        <p:cTn id="607" dur="3000" fill="hold"/>
                                        <p:tgtEl>
                                          <p:spTgt spid="107"/>
                                        </p:tgtEl>
                                        <p:attrNameLst>
                                          <p:attrName>ppt_h</p:attrName>
                                        </p:attrNameLst>
                                      </p:cBhvr>
                                      <p:tavLst>
                                        <p:tav tm="0">
                                          <p:val>
                                            <p:fltVal val="0"/>
                                          </p:val>
                                        </p:tav>
                                        <p:tav tm="100000">
                                          <p:val>
                                            <p:strVal val="#ppt_h"/>
                                          </p:val>
                                        </p:tav>
                                      </p:tavLst>
                                    </p:anim>
                                    <p:anim calcmode="lin" valueType="num">
                                      <p:cBhvr>
                                        <p:cTn id="608" dur="3000" fill="hold"/>
                                        <p:tgtEl>
                                          <p:spTgt spid="107"/>
                                        </p:tgtEl>
                                        <p:attrNameLst>
                                          <p:attrName>style.rotation</p:attrName>
                                        </p:attrNameLst>
                                      </p:cBhvr>
                                      <p:tavLst>
                                        <p:tav tm="0">
                                          <p:val>
                                            <p:fltVal val="360"/>
                                          </p:val>
                                        </p:tav>
                                        <p:tav tm="100000">
                                          <p:val>
                                            <p:fltVal val="0"/>
                                          </p:val>
                                        </p:tav>
                                      </p:tavLst>
                                    </p:anim>
                                    <p:animEffect transition="in" filter="fade">
                                      <p:cBhvr>
                                        <p:cTn id="609" dur="3000"/>
                                        <p:tgtEl>
                                          <p:spTgt spid="107"/>
                                        </p:tgtEl>
                                      </p:cBhvr>
                                    </p:animEffect>
                                  </p:childTnLst>
                                </p:cTn>
                              </p:par>
                              <p:par>
                                <p:cTn id="610" presetID="8" presetClass="emph" presetSubtype="0" fill="hold" grpId="1" nodeType="withEffect">
                                  <p:stCondLst>
                                    <p:cond delay="0"/>
                                  </p:stCondLst>
                                  <p:childTnLst>
                                    <p:animRot by="21600000">
                                      <p:cBhvr>
                                        <p:cTn id="611" dur="3000" fill="hold"/>
                                        <p:tgtEl>
                                          <p:spTgt spid="8"/>
                                        </p:tgtEl>
                                        <p:attrNameLst>
                                          <p:attrName>r</p:attrName>
                                        </p:attrNameLst>
                                      </p:cBhvr>
                                    </p:animRot>
                                  </p:childTnLst>
                                </p:cTn>
                              </p:par>
                              <p:par>
                                <p:cTn id="612" presetID="8" presetClass="emph" presetSubtype="0" fill="hold" grpId="1" nodeType="withEffect">
                                  <p:stCondLst>
                                    <p:cond delay="0"/>
                                  </p:stCondLst>
                                  <p:childTnLst>
                                    <p:animRot by="21600000">
                                      <p:cBhvr>
                                        <p:cTn id="613" dur="3000" fill="hold"/>
                                        <p:tgtEl>
                                          <p:spTgt spid="9"/>
                                        </p:tgtEl>
                                        <p:attrNameLst>
                                          <p:attrName>r</p:attrName>
                                        </p:attrNameLst>
                                      </p:cBhvr>
                                    </p:animRot>
                                  </p:childTnLst>
                                </p:cTn>
                              </p:par>
                              <p:par>
                                <p:cTn id="614" presetID="8" presetClass="emph" presetSubtype="0" fill="hold" grpId="1" nodeType="withEffect">
                                  <p:stCondLst>
                                    <p:cond delay="0"/>
                                  </p:stCondLst>
                                  <p:childTnLst>
                                    <p:animRot by="21600000">
                                      <p:cBhvr>
                                        <p:cTn id="615" dur="3000" fill="hold"/>
                                        <p:tgtEl>
                                          <p:spTgt spid="10"/>
                                        </p:tgtEl>
                                        <p:attrNameLst>
                                          <p:attrName>r</p:attrName>
                                        </p:attrNameLst>
                                      </p:cBhvr>
                                    </p:animRot>
                                  </p:childTnLst>
                                </p:cTn>
                              </p:par>
                              <p:par>
                                <p:cTn id="616" presetID="8" presetClass="emph" presetSubtype="0" fill="hold" grpId="1" nodeType="withEffect">
                                  <p:stCondLst>
                                    <p:cond delay="0"/>
                                  </p:stCondLst>
                                  <p:childTnLst>
                                    <p:animRot by="21600000">
                                      <p:cBhvr>
                                        <p:cTn id="617" dur="3000" fill="hold"/>
                                        <p:tgtEl>
                                          <p:spTgt spid="11"/>
                                        </p:tgtEl>
                                        <p:attrNameLst>
                                          <p:attrName>r</p:attrName>
                                        </p:attrNameLst>
                                      </p:cBhvr>
                                    </p:animRot>
                                  </p:childTnLst>
                                </p:cTn>
                              </p:par>
                              <p:par>
                                <p:cTn id="618" presetID="8" presetClass="emph" presetSubtype="0" fill="hold" grpId="1" nodeType="withEffect">
                                  <p:stCondLst>
                                    <p:cond delay="0"/>
                                  </p:stCondLst>
                                  <p:childTnLst>
                                    <p:animRot by="21600000">
                                      <p:cBhvr>
                                        <p:cTn id="619" dur="3000" fill="hold"/>
                                        <p:tgtEl>
                                          <p:spTgt spid="12"/>
                                        </p:tgtEl>
                                        <p:attrNameLst>
                                          <p:attrName>r</p:attrName>
                                        </p:attrNameLst>
                                      </p:cBhvr>
                                    </p:animRot>
                                  </p:childTnLst>
                                </p:cTn>
                              </p:par>
                              <p:par>
                                <p:cTn id="620" presetID="8" presetClass="emph" presetSubtype="0" fill="hold" grpId="1" nodeType="withEffect">
                                  <p:stCondLst>
                                    <p:cond delay="0"/>
                                  </p:stCondLst>
                                  <p:childTnLst>
                                    <p:animRot by="21600000">
                                      <p:cBhvr>
                                        <p:cTn id="621" dur="3000" fill="hold"/>
                                        <p:tgtEl>
                                          <p:spTgt spid="13"/>
                                        </p:tgtEl>
                                        <p:attrNameLst>
                                          <p:attrName>r</p:attrName>
                                        </p:attrNameLst>
                                      </p:cBhvr>
                                    </p:animRot>
                                  </p:childTnLst>
                                </p:cTn>
                              </p:par>
                              <p:par>
                                <p:cTn id="622" presetID="8" presetClass="emph" presetSubtype="0" fill="hold" grpId="1" nodeType="withEffect">
                                  <p:stCondLst>
                                    <p:cond delay="0"/>
                                  </p:stCondLst>
                                  <p:childTnLst>
                                    <p:animRot by="21600000">
                                      <p:cBhvr>
                                        <p:cTn id="623" dur="3000" fill="hold"/>
                                        <p:tgtEl>
                                          <p:spTgt spid="14"/>
                                        </p:tgtEl>
                                        <p:attrNameLst>
                                          <p:attrName>r</p:attrName>
                                        </p:attrNameLst>
                                      </p:cBhvr>
                                    </p:animRot>
                                  </p:childTnLst>
                                </p:cTn>
                              </p:par>
                              <p:par>
                                <p:cTn id="624" presetID="8" presetClass="emph" presetSubtype="0" fill="hold" grpId="1" nodeType="withEffect">
                                  <p:stCondLst>
                                    <p:cond delay="0"/>
                                  </p:stCondLst>
                                  <p:childTnLst>
                                    <p:animRot by="21600000">
                                      <p:cBhvr>
                                        <p:cTn id="625" dur="3000" fill="hold"/>
                                        <p:tgtEl>
                                          <p:spTgt spid="15"/>
                                        </p:tgtEl>
                                        <p:attrNameLst>
                                          <p:attrName>r</p:attrName>
                                        </p:attrNameLst>
                                      </p:cBhvr>
                                    </p:animRot>
                                  </p:childTnLst>
                                </p:cTn>
                              </p:par>
                              <p:par>
                                <p:cTn id="626" presetID="8" presetClass="emph" presetSubtype="0" fill="hold" grpId="1" nodeType="withEffect">
                                  <p:stCondLst>
                                    <p:cond delay="0"/>
                                  </p:stCondLst>
                                  <p:childTnLst>
                                    <p:animRot by="21600000">
                                      <p:cBhvr>
                                        <p:cTn id="627" dur="3000" fill="hold"/>
                                        <p:tgtEl>
                                          <p:spTgt spid="16"/>
                                        </p:tgtEl>
                                        <p:attrNameLst>
                                          <p:attrName>r</p:attrName>
                                        </p:attrNameLst>
                                      </p:cBhvr>
                                    </p:animRot>
                                  </p:childTnLst>
                                </p:cTn>
                              </p:par>
                              <p:par>
                                <p:cTn id="628" presetID="8" presetClass="emph" presetSubtype="0" fill="hold" grpId="1" nodeType="withEffect">
                                  <p:stCondLst>
                                    <p:cond delay="0"/>
                                  </p:stCondLst>
                                  <p:childTnLst>
                                    <p:animRot by="21600000">
                                      <p:cBhvr>
                                        <p:cTn id="629" dur="3000" fill="hold"/>
                                        <p:tgtEl>
                                          <p:spTgt spid="17"/>
                                        </p:tgtEl>
                                        <p:attrNameLst>
                                          <p:attrName>r</p:attrName>
                                        </p:attrNameLst>
                                      </p:cBhvr>
                                    </p:animRot>
                                  </p:childTnLst>
                                </p:cTn>
                              </p:par>
                              <p:par>
                                <p:cTn id="630" presetID="8" presetClass="emph" presetSubtype="0" fill="hold" grpId="1" nodeType="withEffect">
                                  <p:stCondLst>
                                    <p:cond delay="0"/>
                                  </p:stCondLst>
                                  <p:childTnLst>
                                    <p:animRot by="21600000">
                                      <p:cBhvr>
                                        <p:cTn id="631" dur="3000" fill="hold"/>
                                        <p:tgtEl>
                                          <p:spTgt spid="18"/>
                                        </p:tgtEl>
                                        <p:attrNameLst>
                                          <p:attrName>r</p:attrName>
                                        </p:attrNameLst>
                                      </p:cBhvr>
                                    </p:animRot>
                                  </p:childTnLst>
                                </p:cTn>
                              </p:par>
                              <p:par>
                                <p:cTn id="632" presetID="8" presetClass="emph" presetSubtype="0" fill="hold" grpId="1" nodeType="withEffect">
                                  <p:stCondLst>
                                    <p:cond delay="0"/>
                                  </p:stCondLst>
                                  <p:childTnLst>
                                    <p:animRot by="21600000">
                                      <p:cBhvr>
                                        <p:cTn id="633" dur="3000" fill="hold"/>
                                        <p:tgtEl>
                                          <p:spTgt spid="19"/>
                                        </p:tgtEl>
                                        <p:attrNameLst>
                                          <p:attrName>r</p:attrName>
                                        </p:attrNameLst>
                                      </p:cBhvr>
                                    </p:animRot>
                                  </p:childTnLst>
                                </p:cTn>
                              </p:par>
                              <p:par>
                                <p:cTn id="634" presetID="8" presetClass="emph" presetSubtype="0" fill="hold" grpId="1" nodeType="withEffect">
                                  <p:stCondLst>
                                    <p:cond delay="0"/>
                                  </p:stCondLst>
                                  <p:childTnLst>
                                    <p:animRot by="21600000">
                                      <p:cBhvr>
                                        <p:cTn id="635" dur="3000" fill="hold"/>
                                        <p:tgtEl>
                                          <p:spTgt spid="20"/>
                                        </p:tgtEl>
                                        <p:attrNameLst>
                                          <p:attrName>r</p:attrName>
                                        </p:attrNameLst>
                                      </p:cBhvr>
                                    </p:animRot>
                                  </p:childTnLst>
                                </p:cTn>
                              </p:par>
                              <p:par>
                                <p:cTn id="636" presetID="8" presetClass="emph" presetSubtype="0" fill="hold" grpId="1" nodeType="withEffect">
                                  <p:stCondLst>
                                    <p:cond delay="0"/>
                                  </p:stCondLst>
                                  <p:childTnLst>
                                    <p:animRot by="21600000">
                                      <p:cBhvr>
                                        <p:cTn id="637" dur="3000" fill="hold"/>
                                        <p:tgtEl>
                                          <p:spTgt spid="21"/>
                                        </p:tgtEl>
                                        <p:attrNameLst>
                                          <p:attrName>r</p:attrName>
                                        </p:attrNameLst>
                                      </p:cBhvr>
                                    </p:animRot>
                                  </p:childTnLst>
                                </p:cTn>
                              </p:par>
                              <p:par>
                                <p:cTn id="638" presetID="8" presetClass="emph" presetSubtype="0" fill="hold" grpId="1" nodeType="withEffect">
                                  <p:stCondLst>
                                    <p:cond delay="0"/>
                                  </p:stCondLst>
                                  <p:childTnLst>
                                    <p:animRot by="21600000">
                                      <p:cBhvr>
                                        <p:cTn id="639" dur="3000" fill="hold"/>
                                        <p:tgtEl>
                                          <p:spTgt spid="22"/>
                                        </p:tgtEl>
                                        <p:attrNameLst>
                                          <p:attrName>r</p:attrName>
                                        </p:attrNameLst>
                                      </p:cBhvr>
                                    </p:animRot>
                                  </p:childTnLst>
                                </p:cTn>
                              </p:par>
                              <p:par>
                                <p:cTn id="640" presetID="8" presetClass="emph" presetSubtype="0" fill="hold" grpId="1" nodeType="withEffect">
                                  <p:stCondLst>
                                    <p:cond delay="0"/>
                                  </p:stCondLst>
                                  <p:childTnLst>
                                    <p:animRot by="21600000">
                                      <p:cBhvr>
                                        <p:cTn id="641" dur="3000" fill="hold"/>
                                        <p:tgtEl>
                                          <p:spTgt spid="23"/>
                                        </p:tgtEl>
                                        <p:attrNameLst>
                                          <p:attrName>r</p:attrName>
                                        </p:attrNameLst>
                                      </p:cBhvr>
                                    </p:animRot>
                                  </p:childTnLst>
                                </p:cTn>
                              </p:par>
                              <p:par>
                                <p:cTn id="642" presetID="8" presetClass="emph" presetSubtype="0" fill="hold" grpId="1" nodeType="withEffect">
                                  <p:stCondLst>
                                    <p:cond delay="0"/>
                                  </p:stCondLst>
                                  <p:childTnLst>
                                    <p:animRot by="21600000">
                                      <p:cBhvr>
                                        <p:cTn id="643" dur="3000" fill="hold"/>
                                        <p:tgtEl>
                                          <p:spTgt spid="24"/>
                                        </p:tgtEl>
                                        <p:attrNameLst>
                                          <p:attrName>r</p:attrName>
                                        </p:attrNameLst>
                                      </p:cBhvr>
                                    </p:animRot>
                                  </p:childTnLst>
                                </p:cTn>
                              </p:par>
                              <p:par>
                                <p:cTn id="644" presetID="8" presetClass="emph" presetSubtype="0" fill="hold" grpId="1" nodeType="withEffect">
                                  <p:stCondLst>
                                    <p:cond delay="0"/>
                                  </p:stCondLst>
                                  <p:childTnLst>
                                    <p:animRot by="21600000">
                                      <p:cBhvr>
                                        <p:cTn id="645" dur="3000" fill="hold"/>
                                        <p:tgtEl>
                                          <p:spTgt spid="25"/>
                                        </p:tgtEl>
                                        <p:attrNameLst>
                                          <p:attrName>r</p:attrName>
                                        </p:attrNameLst>
                                      </p:cBhvr>
                                    </p:animRot>
                                  </p:childTnLst>
                                </p:cTn>
                              </p:par>
                              <p:par>
                                <p:cTn id="646" presetID="8" presetClass="emph" presetSubtype="0" fill="hold" grpId="1" nodeType="withEffect">
                                  <p:stCondLst>
                                    <p:cond delay="0"/>
                                  </p:stCondLst>
                                  <p:childTnLst>
                                    <p:animRot by="21600000">
                                      <p:cBhvr>
                                        <p:cTn id="647" dur="3000" fill="hold"/>
                                        <p:tgtEl>
                                          <p:spTgt spid="26"/>
                                        </p:tgtEl>
                                        <p:attrNameLst>
                                          <p:attrName>r</p:attrName>
                                        </p:attrNameLst>
                                      </p:cBhvr>
                                    </p:animRot>
                                  </p:childTnLst>
                                </p:cTn>
                              </p:par>
                              <p:par>
                                <p:cTn id="648" presetID="8" presetClass="emph" presetSubtype="0" fill="hold" grpId="1" nodeType="withEffect">
                                  <p:stCondLst>
                                    <p:cond delay="0"/>
                                  </p:stCondLst>
                                  <p:childTnLst>
                                    <p:animRot by="21600000">
                                      <p:cBhvr>
                                        <p:cTn id="649" dur="3000" fill="hold"/>
                                        <p:tgtEl>
                                          <p:spTgt spid="27"/>
                                        </p:tgtEl>
                                        <p:attrNameLst>
                                          <p:attrName>r</p:attrName>
                                        </p:attrNameLst>
                                      </p:cBhvr>
                                    </p:animRot>
                                  </p:childTnLst>
                                </p:cTn>
                              </p:par>
                              <p:par>
                                <p:cTn id="650" presetID="8" presetClass="emph" presetSubtype="0" fill="hold" grpId="1" nodeType="withEffect">
                                  <p:stCondLst>
                                    <p:cond delay="0"/>
                                  </p:stCondLst>
                                  <p:childTnLst>
                                    <p:animRot by="21600000">
                                      <p:cBhvr>
                                        <p:cTn id="651" dur="3000" fill="hold"/>
                                        <p:tgtEl>
                                          <p:spTgt spid="28"/>
                                        </p:tgtEl>
                                        <p:attrNameLst>
                                          <p:attrName>r</p:attrName>
                                        </p:attrNameLst>
                                      </p:cBhvr>
                                    </p:animRot>
                                  </p:childTnLst>
                                </p:cTn>
                              </p:par>
                              <p:par>
                                <p:cTn id="652" presetID="8" presetClass="emph" presetSubtype="0" fill="hold" grpId="1" nodeType="withEffect">
                                  <p:stCondLst>
                                    <p:cond delay="0"/>
                                  </p:stCondLst>
                                  <p:childTnLst>
                                    <p:animRot by="21600000">
                                      <p:cBhvr>
                                        <p:cTn id="653" dur="3000" fill="hold"/>
                                        <p:tgtEl>
                                          <p:spTgt spid="29"/>
                                        </p:tgtEl>
                                        <p:attrNameLst>
                                          <p:attrName>r</p:attrName>
                                        </p:attrNameLst>
                                      </p:cBhvr>
                                    </p:animRot>
                                  </p:childTnLst>
                                </p:cTn>
                              </p:par>
                              <p:par>
                                <p:cTn id="654" presetID="8" presetClass="emph" presetSubtype="0" fill="hold" grpId="1" nodeType="withEffect">
                                  <p:stCondLst>
                                    <p:cond delay="0"/>
                                  </p:stCondLst>
                                  <p:childTnLst>
                                    <p:animRot by="21600000">
                                      <p:cBhvr>
                                        <p:cTn id="655" dur="3000" fill="hold"/>
                                        <p:tgtEl>
                                          <p:spTgt spid="30"/>
                                        </p:tgtEl>
                                        <p:attrNameLst>
                                          <p:attrName>r</p:attrName>
                                        </p:attrNameLst>
                                      </p:cBhvr>
                                    </p:animRot>
                                  </p:childTnLst>
                                </p:cTn>
                              </p:par>
                              <p:par>
                                <p:cTn id="656" presetID="8" presetClass="emph" presetSubtype="0" fill="hold" grpId="1" nodeType="withEffect">
                                  <p:stCondLst>
                                    <p:cond delay="0"/>
                                  </p:stCondLst>
                                  <p:childTnLst>
                                    <p:animRot by="21600000">
                                      <p:cBhvr>
                                        <p:cTn id="657" dur="3000" fill="hold"/>
                                        <p:tgtEl>
                                          <p:spTgt spid="31"/>
                                        </p:tgtEl>
                                        <p:attrNameLst>
                                          <p:attrName>r</p:attrName>
                                        </p:attrNameLst>
                                      </p:cBhvr>
                                    </p:animRot>
                                  </p:childTnLst>
                                </p:cTn>
                              </p:par>
                              <p:par>
                                <p:cTn id="658" presetID="8" presetClass="emph" presetSubtype="0" fill="hold" grpId="1" nodeType="withEffect">
                                  <p:stCondLst>
                                    <p:cond delay="0"/>
                                  </p:stCondLst>
                                  <p:childTnLst>
                                    <p:animRot by="21600000">
                                      <p:cBhvr>
                                        <p:cTn id="659" dur="3000" fill="hold"/>
                                        <p:tgtEl>
                                          <p:spTgt spid="32"/>
                                        </p:tgtEl>
                                        <p:attrNameLst>
                                          <p:attrName>r</p:attrName>
                                        </p:attrNameLst>
                                      </p:cBhvr>
                                    </p:animRot>
                                  </p:childTnLst>
                                </p:cTn>
                              </p:par>
                              <p:par>
                                <p:cTn id="660" presetID="8" presetClass="emph" presetSubtype="0" fill="hold" grpId="1" nodeType="withEffect">
                                  <p:stCondLst>
                                    <p:cond delay="0"/>
                                  </p:stCondLst>
                                  <p:childTnLst>
                                    <p:animRot by="21600000">
                                      <p:cBhvr>
                                        <p:cTn id="661" dur="3000" fill="hold"/>
                                        <p:tgtEl>
                                          <p:spTgt spid="33"/>
                                        </p:tgtEl>
                                        <p:attrNameLst>
                                          <p:attrName>r</p:attrName>
                                        </p:attrNameLst>
                                      </p:cBhvr>
                                    </p:animRot>
                                  </p:childTnLst>
                                </p:cTn>
                              </p:par>
                              <p:par>
                                <p:cTn id="662" presetID="8" presetClass="emph" presetSubtype="0" fill="hold" grpId="1" nodeType="withEffect">
                                  <p:stCondLst>
                                    <p:cond delay="0"/>
                                  </p:stCondLst>
                                  <p:childTnLst>
                                    <p:animRot by="21600000">
                                      <p:cBhvr>
                                        <p:cTn id="663" dur="3000" fill="hold"/>
                                        <p:tgtEl>
                                          <p:spTgt spid="34"/>
                                        </p:tgtEl>
                                        <p:attrNameLst>
                                          <p:attrName>r</p:attrName>
                                        </p:attrNameLst>
                                      </p:cBhvr>
                                    </p:animRot>
                                  </p:childTnLst>
                                </p:cTn>
                              </p:par>
                              <p:par>
                                <p:cTn id="664" presetID="8" presetClass="emph" presetSubtype="0" fill="hold" grpId="1" nodeType="withEffect">
                                  <p:stCondLst>
                                    <p:cond delay="0"/>
                                  </p:stCondLst>
                                  <p:childTnLst>
                                    <p:animRot by="21600000">
                                      <p:cBhvr>
                                        <p:cTn id="665" dur="3000" fill="hold"/>
                                        <p:tgtEl>
                                          <p:spTgt spid="35"/>
                                        </p:tgtEl>
                                        <p:attrNameLst>
                                          <p:attrName>r</p:attrName>
                                        </p:attrNameLst>
                                      </p:cBhvr>
                                    </p:animRot>
                                  </p:childTnLst>
                                </p:cTn>
                              </p:par>
                              <p:par>
                                <p:cTn id="666" presetID="8" presetClass="emph" presetSubtype="0" fill="hold" grpId="1" nodeType="withEffect">
                                  <p:stCondLst>
                                    <p:cond delay="0"/>
                                  </p:stCondLst>
                                  <p:childTnLst>
                                    <p:animRot by="21600000">
                                      <p:cBhvr>
                                        <p:cTn id="667" dur="3000" fill="hold"/>
                                        <p:tgtEl>
                                          <p:spTgt spid="36"/>
                                        </p:tgtEl>
                                        <p:attrNameLst>
                                          <p:attrName>r</p:attrName>
                                        </p:attrNameLst>
                                      </p:cBhvr>
                                    </p:animRot>
                                  </p:childTnLst>
                                </p:cTn>
                              </p:par>
                              <p:par>
                                <p:cTn id="668" presetID="8" presetClass="emph" presetSubtype="0" fill="hold" grpId="1" nodeType="withEffect">
                                  <p:stCondLst>
                                    <p:cond delay="0"/>
                                  </p:stCondLst>
                                  <p:childTnLst>
                                    <p:animRot by="21600000">
                                      <p:cBhvr>
                                        <p:cTn id="669" dur="3000" fill="hold"/>
                                        <p:tgtEl>
                                          <p:spTgt spid="37"/>
                                        </p:tgtEl>
                                        <p:attrNameLst>
                                          <p:attrName>r</p:attrName>
                                        </p:attrNameLst>
                                      </p:cBhvr>
                                    </p:animRot>
                                  </p:childTnLst>
                                </p:cTn>
                              </p:par>
                              <p:par>
                                <p:cTn id="670" presetID="8" presetClass="emph" presetSubtype="0" fill="hold" grpId="1" nodeType="withEffect">
                                  <p:stCondLst>
                                    <p:cond delay="0"/>
                                  </p:stCondLst>
                                  <p:childTnLst>
                                    <p:animRot by="21600000">
                                      <p:cBhvr>
                                        <p:cTn id="671" dur="3000" fill="hold"/>
                                        <p:tgtEl>
                                          <p:spTgt spid="38"/>
                                        </p:tgtEl>
                                        <p:attrNameLst>
                                          <p:attrName>r</p:attrName>
                                        </p:attrNameLst>
                                      </p:cBhvr>
                                    </p:animRot>
                                  </p:childTnLst>
                                </p:cTn>
                              </p:par>
                              <p:par>
                                <p:cTn id="672" presetID="8" presetClass="emph" presetSubtype="0" fill="hold" grpId="1" nodeType="withEffect">
                                  <p:stCondLst>
                                    <p:cond delay="0"/>
                                  </p:stCondLst>
                                  <p:childTnLst>
                                    <p:animRot by="21600000">
                                      <p:cBhvr>
                                        <p:cTn id="673" dur="3000" fill="hold"/>
                                        <p:tgtEl>
                                          <p:spTgt spid="39"/>
                                        </p:tgtEl>
                                        <p:attrNameLst>
                                          <p:attrName>r</p:attrName>
                                        </p:attrNameLst>
                                      </p:cBhvr>
                                    </p:animRot>
                                  </p:childTnLst>
                                </p:cTn>
                              </p:par>
                              <p:par>
                                <p:cTn id="674" presetID="8" presetClass="emph" presetSubtype="0" fill="hold" grpId="1" nodeType="withEffect">
                                  <p:stCondLst>
                                    <p:cond delay="0"/>
                                  </p:stCondLst>
                                  <p:childTnLst>
                                    <p:animRot by="21600000">
                                      <p:cBhvr>
                                        <p:cTn id="675" dur="3000" fill="hold"/>
                                        <p:tgtEl>
                                          <p:spTgt spid="40"/>
                                        </p:tgtEl>
                                        <p:attrNameLst>
                                          <p:attrName>r</p:attrName>
                                        </p:attrNameLst>
                                      </p:cBhvr>
                                    </p:animRot>
                                  </p:childTnLst>
                                </p:cTn>
                              </p:par>
                              <p:par>
                                <p:cTn id="676" presetID="8" presetClass="emph" presetSubtype="0" fill="hold" grpId="1" nodeType="withEffect">
                                  <p:stCondLst>
                                    <p:cond delay="0"/>
                                  </p:stCondLst>
                                  <p:childTnLst>
                                    <p:animRot by="21600000">
                                      <p:cBhvr>
                                        <p:cTn id="677" dur="3000" fill="hold"/>
                                        <p:tgtEl>
                                          <p:spTgt spid="41"/>
                                        </p:tgtEl>
                                        <p:attrNameLst>
                                          <p:attrName>r</p:attrName>
                                        </p:attrNameLst>
                                      </p:cBhvr>
                                    </p:animRot>
                                  </p:childTnLst>
                                </p:cTn>
                              </p:par>
                              <p:par>
                                <p:cTn id="678" presetID="8" presetClass="emph" presetSubtype="0" fill="hold" grpId="1" nodeType="withEffect">
                                  <p:stCondLst>
                                    <p:cond delay="0"/>
                                  </p:stCondLst>
                                  <p:childTnLst>
                                    <p:animRot by="21600000">
                                      <p:cBhvr>
                                        <p:cTn id="679" dur="3000" fill="hold"/>
                                        <p:tgtEl>
                                          <p:spTgt spid="42"/>
                                        </p:tgtEl>
                                        <p:attrNameLst>
                                          <p:attrName>r</p:attrName>
                                        </p:attrNameLst>
                                      </p:cBhvr>
                                    </p:animRot>
                                  </p:childTnLst>
                                </p:cTn>
                              </p:par>
                              <p:par>
                                <p:cTn id="680" presetID="8" presetClass="emph" presetSubtype="0" fill="hold" grpId="1" nodeType="withEffect">
                                  <p:stCondLst>
                                    <p:cond delay="0"/>
                                  </p:stCondLst>
                                  <p:childTnLst>
                                    <p:animRot by="21600000">
                                      <p:cBhvr>
                                        <p:cTn id="681" dur="3000" fill="hold"/>
                                        <p:tgtEl>
                                          <p:spTgt spid="43"/>
                                        </p:tgtEl>
                                        <p:attrNameLst>
                                          <p:attrName>r</p:attrName>
                                        </p:attrNameLst>
                                      </p:cBhvr>
                                    </p:animRot>
                                  </p:childTnLst>
                                </p:cTn>
                              </p:par>
                              <p:par>
                                <p:cTn id="682" presetID="8" presetClass="emph" presetSubtype="0" fill="hold" grpId="1" nodeType="withEffect">
                                  <p:stCondLst>
                                    <p:cond delay="0"/>
                                  </p:stCondLst>
                                  <p:childTnLst>
                                    <p:animRot by="21600000">
                                      <p:cBhvr>
                                        <p:cTn id="683" dur="3000" fill="hold"/>
                                        <p:tgtEl>
                                          <p:spTgt spid="44"/>
                                        </p:tgtEl>
                                        <p:attrNameLst>
                                          <p:attrName>r</p:attrName>
                                        </p:attrNameLst>
                                      </p:cBhvr>
                                    </p:animRot>
                                  </p:childTnLst>
                                </p:cTn>
                              </p:par>
                              <p:par>
                                <p:cTn id="684" presetID="8" presetClass="emph" presetSubtype="0" fill="hold" grpId="1" nodeType="withEffect">
                                  <p:stCondLst>
                                    <p:cond delay="0"/>
                                  </p:stCondLst>
                                  <p:childTnLst>
                                    <p:animRot by="21600000">
                                      <p:cBhvr>
                                        <p:cTn id="685" dur="3000" fill="hold"/>
                                        <p:tgtEl>
                                          <p:spTgt spid="45"/>
                                        </p:tgtEl>
                                        <p:attrNameLst>
                                          <p:attrName>r</p:attrName>
                                        </p:attrNameLst>
                                      </p:cBhvr>
                                    </p:animRot>
                                  </p:childTnLst>
                                </p:cTn>
                              </p:par>
                              <p:par>
                                <p:cTn id="686" presetID="8" presetClass="emph" presetSubtype="0" fill="hold" grpId="1" nodeType="withEffect">
                                  <p:stCondLst>
                                    <p:cond delay="0"/>
                                  </p:stCondLst>
                                  <p:childTnLst>
                                    <p:animRot by="21600000">
                                      <p:cBhvr>
                                        <p:cTn id="687" dur="3000" fill="hold"/>
                                        <p:tgtEl>
                                          <p:spTgt spid="46"/>
                                        </p:tgtEl>
                                        <p:attrNameLst>
                                          <p:attrName>r</p:attrName>
                                        </p:attrNameLst>
                                      </p:cBhvr>
                                    </p:animRot>
                                  </p:childTnLst>
                                </p:cTn>
                              </p:par>
                              <p:par>
                                <p:cTn id="688" presetID="8" presetClass="emph" presetSubtype="0" fill="hold" grpId="1" nodeType="withEffect">
                                  <p:stCondLst>
                                    <p:cond delay="0"/>
                                  </p:stCondLst>
                                  <p:childTnLst>
                                    <p:animRot by="21600000">
                                      <p:cBhvr>
                                        <p:cTn id="689" dur="3000" fill="hold"/>
                                        <p:tgtEl>
                                          <p:spTgt spid="47"/>
                                        </p:tgtEl>
                                        <p:attrNameLst>
                                          <p:attrName>r</p:attrName>
                                        </p:attrNameLst>
                                      </p:cBhvr>
                                    </p:animRot>
                                  </p:childTnLst>
                                </p:cTn>
                              </p:par>
                              <p:par>
                                <p:cTn id="690" presetID="8" presetClass="emph" presetSubtype="0" fill="hold" grpId="1" nodeType="withEffect">
                                  <p:stCondLst>
                                    <p:cond delay="0"/>
                                  </p:stCondLst>
                                  <p:childTnLst>
                                    <p:animRot by="21600000">
                                      <p:cBhvr>
                                        <p:cTn id="691" dur="3000" fill="hold"/>
                                        <p:tgtEl>
                                          <p:spTgt spid="48"/>
                                        </p:tgtEl>
                                        <p:attrNameLst>
                                          <p:attrName>r</p:attrName>
                                        </p:attrNameLst>
                                      </p:cBhvr>
                                    </p:animRot>
                                  </p:childTnLst>
                                </p:cTn>
                              </p:par>
                              <p:par>
                                <p:cTn id="692" presetID="8" presetClass="emph" presetSubtype="0" fill="hold" grpId="1" nodeType="withEffect">
                                  <p:stCondLst>
                                    <p:cond delay="0"/>
                                  </p:stCondLst>
                                  <p:childTnLst>
                                    <p:animRot by="21600000">
                                      <p:cBhvr>
                                        <p:cTn id="693" dur="3000" fill="hold"/>
                                        <p:tgtEl>
                                          <p:spTgt spid="49"/>
                                        </p:tgtEl>
                                        <p:attrNameLst>
                                          <p:attrName>r</p:attrName>
                                        </p:attrNameLst>
                                      </p:cBhvr>
                                    </p:animRot>
                                  </p:childTnLst>
                                </p:cTn>
                              </p:par>
                              <p:par>
                                <p:cTn id="694" presetID="8" presetClass="emph" presetSubtype="0" fill="hold" grpId="1" nodeType="withEffect">
                                  <p:stCondLst>
                                    <p:cond delay="0"/>
                                  </p:stCondLst>
                                  <p:childTnLst>
                                    <p:animRot by="21600000">
                                      <p:cBhvr>
                                        <p:cTn id="695" dur="3000" fill="hold"/>
                                        <p:tgtEl>
                                          <p:spTgt spid="50"/>
                                        </p:tgtEl>
                                        <p:attrNameLst>
                                          <p:attrName>r</p:attrName>
                                        </p:attrNameLst>
                                      </p:cBhvr>
                                    </p:animRot>
                                  </p:childTnLst>
                                </p:cTn>
                              </p:par>
                              <p:par>
                                <p:cTn id="696" presetID="8" presetClass="emph" presetSubtype="0" fill="hold" grpId="1" nodeType="withEffect">
                                  <p:stCondLst>
                                    <p:cond delay="0"/>
                                  </p:stCondLst>
                                  <p:childTnLst>
                                    <p:animRot by="21600000">
                                      <p:cBhvr>
                                        <p:cTn id="697" dur="3000" fill="hold"/>
                                        <p:tgtEl>
                                          <p:spTgt spid="51"/>
                                        </p:tgtEl>
                                        <p:attrNameLst>
                                          <p:attrName>r</p:attrName>
                                        </p:attrNameLst>
                                      </p:cBhvr>
                                    </p:animRot>
                                  </p:childTnLst>
                                </p:cTn>
                              </p:par>
                              <p:par>
                                <p:cTn id="698" presetID="8" presetClass="emph" presetSubtype="0" fill="hold" grpId="1" nodeType="withEffect">
                                  <p:stCondLst>
                                    <p:cond delay="0"/>
                                  </p:stCondLst>
                                  <p:childTnLst>
                                    <p:animRot by="21600000">
                                      <p:cBhvr>
                                        <p:cTn id="699" dur="3000" fill="hold"/>
                                        <p:tgtEl>
                                          <p:spTgt spid="52"/>
                                        </p:tgtEl>
                                        <p:attrNameLst>
                                          <p:attrName>r</p:attrName>
                                        </p:attrNameLst>
                                      </p:cBhvr>
                                    </p:animRot>
                                  </p:childTnLst>
                                </p:cTn>
                              </p:par>
                              <p:par>
                                <p:cTn id="700" presetID="8" presetClass="emph" presetSubtype="0" fill="hold" grpId="1" nodeType="withEffect">
                                  <p:stCondLst>
                                    <p:cond delay="0"/>
                                  </p:stCondLst>
                                  <p:childTnLst>
                                    <p:animRot by="21600000">
                                      <p:cBhvr>
                                        <p:cTn id="701" dur="3000" fill="hold"/>
                                        <p:tgtEl>
                                          <p:spTgt spid="53"/>
                                        </p:tgtEl>
                                        <p:attrNameLst>
                                          <p:attrName>r</p:attrName>
                                        </p:attrNameLst>
                                      </p:cBhvr>
                                    </p:animRot>
                                  </p:childTnLst>
                                </p:cTn>
                              </p:par>
                              <p:par>
                                <p:cTn id="702" presetID="8" presetClass="emph" presetSubtype="0" fill="hold" grpId="1" nodeType="withEffect">
                                  <p:stCondLst>
                                    <p:cond delay="0"/>
                                  </p:stCondLst>
                                  <p:childTnLst>
                                    <p:animRot by="21600000">
                                      <p:cBhvr>
                                        <p:cTn id="703" dur="3000" fill="hold"/>
                                        <p:tgtEl>
                                          <p:spTgt spid="54"/>
                                        </p:tgtEl>
                                        <p:attrNameLst>
                                          <p:attrName>r</p:attrName>
                                        </p:attrNameLst>
                                      </p:cBhvr>
                                    </p:animRot>
                                  </p:childTnLst>
                                </p:cTn>
                              </p:par>
                              <p:par>
                                <p:cTn id="704" presetID="8" presetClass="emph" presetSubtype="0" fill="hold" grpId="1" nodeType="withEffect">
                                  <p:stCondLst>
                                    <p:cond delay="0"/>
                                  </p:stCondLst>
                                  <p:childTnLst>
                                    <p:animRot by="21600000">
                                      <p:cBhvr>
                                        <p:cTn id="705" dur="3000" fill="hold"/>
                                        <p:tgtEl>
                                          <p:spTgt spid="55"/>
                                        </p:tgtEl>
                                        <p:attrNameLst>
                                          <p:attrName>r</p:attrName>
                                        </p:attrNameLst>
                                      </p:cBhvr>
                                    </p:animRot>
                                  </p:childTnLst>
                                </p:cTn>
                              </p:par>
                              <p:par>
                                <p:cTn id="706" presetID="8" presetClass="emph" presetSubtype="0" fill="hold" grpId="1" nodeType="withEffect">
                                  <p:stCondLst>
                                    <p:cond delay="0"/>
                                  </p:stCondLst>
                                  <p:childTnLst>
                                    <p:animRot by="21600000">
                                      <p:cBhvr>
                                        <p:cTn id="707" dur="3000" fill="hold"/>
                                        <p:tgtEl>
                                          <p:spTgt spid="56"/>
                                        </p:tgtEl>
                                        <p:attrNameLst>
                                          <p:attrName>r</p:attrName>
                                        </p:attrNameLst>
                                      </p:cBhvr>
                                    </p:animRot>
                                  </p:childTnLst>
                                </p:cTn>
                              </p:par>
                              <p:par>
                                <p:cTn id="708" presetID="8" presetClass="emph" presetSubtype="0" fill="hold" grpId="1" nodeType="withEffect">
                                  <p:stCondLst>
                                    <p:cond delay="0"/>
                                  </p:stCondLst>
                                  <p:childTnLst>
                                    <p:animRot by="21600000">
                                      <p:cBhvr>
                                        <p:cTn id="709" dur="3000" fill="hold"/>
                                        <p:tgtEl>
                                          <p:spTgt spid="57"/>
                                        </p:tgtEl>
                                        <p:attrNameLst>
                                          <p:attrName>r</p:attrName>
                                        </p:attrNameLst>
                                      </p:cBhvr>
                                    </p:animRot>
                                  </p:childTnLst>
                                </p:cTn>
                              </p:par>
                              <p:par>
                                <p:cTn id="710" presetID="8" presetClass="emph" presetSubtype="0" fill="hold" grpId="1" nodeType="withEffect">
                                  <p:stCondLst>
                                    <p:cond delay="0"/>
                                  </p:stCondLst>
                                  <p:childTnLst>
                                    <p:animRot by="21600000">
                                      <p:cBhvr>
                                        <p:cTn id="711" dur="3000" fill="hold"/>
                                        <p:tgtEl>
                                          <p:spTgt spid="58"/>
                                        </p:tgtEl>
                                        <p:attrNameLst>
                                          <p:attrName>r</p:attrName>
                                        </p:attrNameLst>
                                      </p:cBhvr>
                                    </p:animRot>
                                  </p:childTnLst>
                                </p:cTn>
                              </p:par>
                              <p:par>
                                <p:cTn id="712" presetID="8" presetClass="emph" presetSubtype="0" fill="hold" grpId="1" nodeType="withEffect">
                                  <p:stCondLst>
                                    <p:cond delay="0"/>
                                  </p:stCondLst>
                                  <p:childTnLst>
                                    <p:animRot by="21600000">
                                      <p:cBhvr>
                                        <p:cTn id="713" dur="3000" fill="hold"/>
                                        <p:tgtEl>
                                          <p:spTgt spid="59"/>
                                        </p:tgtEl>
                                        <p:attrNameLst>
                                          <p:attrName>r</p:attrName>
                                        </p:attrNameLst>
                                      </p:cBhvr>
                                    </p:animRot>
                                  </p:childTnLst>
                                </p:cTn>
                              </p:par>
                              <p:par>
                                <p:cTn id="714" presetID="8" presetClass="emph" presetSubtype="0" fill="hold" grpId="1" nodeType="withEffect">
                                  <p:stCondLst>
                                    <p:cond delay="0"/>
                                  </p:stCondLst>
                                  <p:childTnLst>
                                    <p:animRot by="21600000">
                                      <p:cBhvr>
                                        <p:cTn id="715" dur="3000" fill="hold"/>
                                        <p:tgtEl>
                                          <p:spTgt spid="60"/>
                                        </p:tgtEl>
                                        <p:attrNameLst>
                                          <p:attrName>r</p:attrName>
                                        </p:attrNameLst>
                                      </p:cBhvr>
                                    </p:animRot>
                                  </p:childTnLst>
                                </p:cTn>
                              </p:par>
                              <p:par>
                                <p:cTn id="716" presetID="8" presetClass="emph" presetSubtype="0" fill="hold" grpId="1" nodeType="withEffect">
                                  <p:stCondLst>
                                    <p:cond delay="0"/>
                                  </p:stCondLst>
                                  <p:childTnLst>
                                    <p:animRot by="21600000">
                                      <p:cBhvr>
                                        <p:cTn id="717" dur="3000" fill="hold"/>
                                        <p:tgtEl>
                                          <p:spTgt spid="61"/>
                                        </p:tgtEl>
                                        <p:attrNameLst>
                                          <p:attrName>r</p:attrName>
                                        </p:attrNameLst>
                                      </p:cBhvr>
                                    </p:animRot>
                                  </p:childTnLst>
                                </p:cTn>
                              </p:par>
                              <p:par>
                                <p:cTn id="718" presetID="8" presetClass="emph" presetSubtype="0" fill="hold" grpId="1" nodeType="withEffect">
                                  <p:stCondLst>
                                    <p:cond delay="0"/>
                                  </p:stCondLst>
                                  <p:childTnLst>
                                    <p:animRot by="21600000">
                                      <p:cBhvr>
                                        <p:cTn id="719" dur="3000" fill="hold"/>
                                        <p:tgtEl>
                                          <p:spTgt spid="62"/>
                                        </p:tgtEl>
                                        <p:attrNameLst>
                                          <p:attrName>r</p:attrName>
                                        </p:attrNameLst>
                                      </p:cBhvr>
                                    </p:animRot>
                                  </p:childTnLst>
                                </p:cTn>
                              </p:par>
                              <p:par>
                                <p:cTn id="720" presetID="8" presetClass="emph" presetSubtype="0" fill="hold" grpId="1" nodeType="withEffect">
                                  <p:stCondLst>
                                    <p:cond delay="0"/>
                                  </p:stCondLst>
                                  <p:childTnLst>
                                    <p:animRot by="21600000">
                                      <p:cBhvr>
                                        <p:cTn id="721" dur="3000" fill="hold"/>
                                        <p:tgtEl>
                                          <p:spTgt spid="63"/>
                                        </p:tgtEl>
                                        <p:attrNameLst>
                                          <p:attrName>r</p:attrName>
                                        </p:attrNameLst>
                                      </p:cBhvr>
                                    </p:animRot>
                                  </p:childTnLst>
                                </p:cTn>
                              </p:par>
                              <p:par>
                                <p:cTn id="722" presetID="8" presetClass="emph" presetSubtype="0" fill="hold" grpId="1" nodeType="withEffect">
                                  <p:stCondLst>
                                    <p:cond delay="0"/>
                                  </p:stCondLst>
                                  <p:childTnLst>
                                    <p:animRot by="21600000">
                                      <p:cBhvr>
                                        <p:cTn id="723" dur="3000" fill="hold"/>
                                        <p:tgtEl>
                                          <p:spTgt spid="64"/>
                                        </p:tgtEl>
                                        <p:attrNameLst>
                                          <p:attrName>r</p:attrName>
                                        </p:attrNameLst>
                                      </p:cBhvr>
                                    </p:animRot>
                                  </p:childTnLst>
                                </p:cTn>
                              </p:par>
                              <p:par>
                                <p:cTn id="724" presetID="8" presetClass="emph" presetSubtype="0" fill="hold" grpId="1" nodeType="withEffect">
                                  <p:stCondLst>
                                    <p:cond delay="0"/>
                                  </p:stCondLst>
                                  <p:childTnLst>
                                    <p:animRot by="21600000">
                                      <p:cBhvr>
                                        <p:cTn id="725" dur="3000" fill="hold"/>
                                        <p:tgtEl>
                                          <p:spTgt spid="65"/>
                                        </p:tgtEl>
                                        <p:attrNameLst>
                                          <p:attrName>r</p:attrName>
                                        </p:attrNameLst>
                                      </p:cBhvr>
                                    </p:animRot>
                                  </p:childTnLst>
                                </p:cTn>
                              </p:par>
                              <p:par>
                                <p:cTn id="726" presetID="8" presetClass="emph" presetSubtype="0" fill="hold" grpId="1" nodeType="withEffect">
                                  <p:stCondLst>
                                    <p:cond delay="0"/>
                                  </p:stCondLst>
                                  <p:childTnLst>
                                    <p:animRot by="21600000">
                                      <p:cBhvr>
                                        <p:cTn id="727" dur="3000" fill="hold"/>
                                        <p:tgtEl>
                                          <p:spTgt spid="66"/>
                                        </p:tgtEl>
                                        <p:attrNameLst>
                                          <p:attrName>r</p:attrName>
                                        </p:attrNameLst>
                                      </p:cBhvr>
                                    </p:animRot>
                                  </p:childTnLst>
                                </p:cTn>
                              </p:par>
                              <p:par>
                                <p:cTn id="728" presetID="8" presetClass="emph" presetSubtype="0" fill="hold" grpId="1" nodeType="withEffect">
                                  <p:stCondLst>
                                    <p:cond delay="0"/>
                                  </p:stCondLst>
                                  <p:childTnLst>
                                    <p:animRot by="21600000">
                                      <p:cBhvr>
                                        <p:cTn id="729" dur="3000" fill="hold"/>
                                        <p:tgtEl>
                                          <p:spTgt spid="67"/>
                                        </p:tgtEl>
                                        <p:attrNameLst>
                                          <p:attrName>r</p:attrName>
                                        </p:attrNameLst>
                                      </p:cBhvr>
                                    </p:animRot>
                                  </p:childTnLst>
                                </p:cTn>
                              </p:par>
                              <p:par>
                                <p:cTn id="730" presetID="8" presetClass="emph" presetSubtype="0" fill="hold" grpId="1" nodeType="withEffect">
                                  <p:stCondLst>
                                    <p:cond delay="0"/>
                                  </p:stCondLst>
                                  <p:childTnLst>
                                    <p:animRot by="21600000">
                                      <p:cBhvr>
                                        <p:cTn id="731" dur="3000" fill="hold"/>
                                        <p:tgtEl>
                                          <p:spTgt spid="68"/>
                                        </p:tgtEl>
                                        <p:attrNameLst>
                                          <p:attrName>r</p:attrName>
                                        </p:attrNameLst>
                                      </p:cBhvr>
                                    </p:animRot>
                                  </p:childTnLst>
                                </p:cTn>
                              </p:par>
                              <p:par>
                                <p:cTn id="732" presetID="8" presetClass="emph" presetSubtype="0" fill="hold" grpId="1" nodeType="withEffect">
                                  <p:stCondLst>
                                    <p:cond delay="0"/>
                                  </p:stCondLst>
                                  <p:childTnLst>
                                    <p:animRot by="21600000">
                                      <p:cBhvr>
                                        <p:cTn id="733" dur="3000" fill="hold"/>
                                        <p:tgtEl>
                                          <p:spTgt spid="69"/>
                                        </p:tgtEl>
                                        <p:attrNameLst>
                                          <p:attrName>r</p:attrName>
                                        </p:attrNameLst>
                                      </p:cBhvr>
                                    </p:animRot>
                                  </p:childTnLst>
                                </p:cTn>
                              </p:par>
                              <p:par>
                                <p:cTn id="734" presetID="8" presetClass="emph" presetSubtype="0" fill="hold" grpId="1" nodeType="withEffect">
                                  <p:stCondLst>
                                    <p:cond delay="0"/>
                                  </p:stCondLst>
                                  <p:childTnLst>
                                    <p:animRot by="21600000">
                                      <p:cBhvr>
                                        <p:cTn id="735" dur="3000" fill="hold"/>
                                        <p:tgtEl>
                                          <p:spTgt spid="70"/>
                                        </p:tgtEl>
                                        <p:attrNameLst>
                                          <p:attrName>r</p:attrName>
                                        </p:attrNameLst>
                                      </p:cBhvr>
                                    </p:animRot>
                                  </p:childTnLst>
                                </p:cTn>
                              </p:par>
                              <p:par>
                                <p:cTn id="736" presetID="8" presetClass="emph" presetSubtype="0" fill="hold" grpId="1" nodeType="withEffect">
                                  <p:stCondLst>
                                    <p:cond delay="0"/>
                                  </p:stCondLst>
                                  <p:childTnLst>
                                    <p:animRot by="21600000">
                                      <p:cBhvr>
                                        <p:cTn id="737" dur="3000" fill="hold"/>
                                        <p:tgtEl>
                                          <p:spTgt spid="71"/>
                                        </p:tgtEl>
                                        <p:attrNameLst>
                                          <p:attrName>r</p:attrName>
                                        </p:attrNameLst>
                                      </p:cBhvr>
                                    </p:animRot>
                                  </p:childTnLst>
                                </p:cTn>
                              </p:par>
                              <p:par>
                                <p:cTn id="738" presetID="8" presetClass="emph" presetSubtype="0" fill="hold" grpId="1" nodeType="withEffect">
                                  <p:stCondLst>
                                    <p:cond delay="0"/>
                                  </p:stCondLst>
                                  <p:childTnLst>
                                    <p:animRot by="21600000">
                                      <p:cBhvr>
                                        <p:cTn id="739" dur="3000" fill="hold"/>
                                        <p:tgtEl>
                                          <p:spTgt spid="72"/>
                                        </p:tgtEl>
                                        <p:attrNameLst>
                                          <p:attrName>r</p:attrName>
                                        </p:attrNameLst>
                                      </p:cBhvr>
                                    </p:animRot>
                                  </p:childTnLst>
                                </p:cTn>
                              </p:par>
                              <p:par>
                                <p:cTn id="740" presetID="8" presetClass="emph" presetSubtype="0" fill="hold" grpId="1" nodeType="withEffect">
                                  <p:stCondLst>
                                    <p:cond delay="0"/>
                                  </p:stCondLst>
                                  <p:childTnLst>
                                    <p:animRot by="21600000">
                                      <p:cBhvr>
                                        <p:cTn id="741" dur="3000" fill="hold"/>
                                        <p:tgtEl>
                                          <p:spTgt spid="73"/>
                                        </p:tgtEl>
                                        <p:attrNameLst>
                                          <p:attrName>r</p:attrName>
                                        </p:attrNameLst>
                                      </p:cBhvr>
                                    </p:animRot>
                                  </p:childTnLst>
                                </p:cTn>
                              </p:par>
                              <p:par>
                                <p:cTn id="742" presetID="8" presetClass="emph" presetSubtype="0" fill="hold" grpId="1" nodeType="withEffect">
                                  <p:stCondLst>
                                    <p:cond delay="0"/>
                                  </p:stCondLst>
                                  <p:childTnLst>
                                    <p:animRot by="21600000">
                                      <p:cBhvr>
                                        <p:cTn id="743" dur="3000" fill="hold"/>
                                        <p:tgtEl>
                                          <p:spTgt spid="74"/>
                                        </p:tgtEl>
                                        <p:attrNameLst>
                                          <p:attrName>r</p:attrName>
                                        </p:attrNameLst>
                                      </p:cBhvr>
                                    </p:animRot>
                                  </p:childTnLst>
                                </p:cTn>
                              </p:par>
                              <p:par>
                                <p:cTn id="744" presetID="8" presetClass="emph" presetSubtype="0" fill="hold" grpId="1" nodeType="withEffect">
                                  <p:stCondLst>
                                    <p:cond delay="0"/>
                                  </p:stCondLst>
                                  <p:childTnLst>
                                    <p:animRot by="21600000">
                                      <p:cBhvr>
                                        <p:cTn id="745" dur="3000" fill="hold"/>
                                        <p:tgtEl>
                                          <p:spTgt spid="75"/>
                                        </p:tgtEl>
                                        <p:attrNameLst>
                                          <p:attrName>r</p:attrName>
                                        </p:attrNameLst>
                                      </p:cBhvr>
                                    </p:animRot>
                                  </p:childTnLst>
                                </p:cTn>
                              </p:par>
                              <p:par>
                                <p:cTn id="746" presetID="8" presetClass="emph" presetSubtype="0" fill="hold" grpId="1" nodeType="withEffect">
                                  <p:stCondLst>
                                    <p:cond delay="0"/>
                                  </p:stCondLst>
                                  <p:childTnLst>
                                    <p:animRot by="21600000">
                                      <p:cBhvr>
                                        <p:cTn id="747" dur="3000" fill="hold"/>
                                        <p:tgtEl>
                                          <p:spTgt spid="76"/>
                                        </p:tgtEl>
                                        <p:attrNameLst>
                                          <p:attrName>r</p:attrName>
                                        </p:attrNameLst>
                                      </p:cBhvr>
                                    </p:animRot>
                                  </p:childTnLst>
                                </p:cTn>
                              </p:par>
                              <p:par>
                                <p:cTn id="748" presetID="8" presetClass="emph" presetSubtype="0" fill="hold" grpId="1" nodeType="withEffect">
                                  <p:stCondLst>
                                    <p:cond delay="0"/>
                                  </p:stCondLst>
                                  <p:childTnLst>
                                    <p:animRot by="21600000">
                                      <p:cBhvr>
                                        <p:cTn id="749" dur="3000" fill="hold"/>
                                        <p:tgtEl>
                                          <p:spTgt spid="77"/>
                                        </p:tgtEl>
                                        <p:attrNameLst>
                                          <p:attrName>r</p:attrName>
                                        </p:attrNameLst>
                                      </p:cBhvr>
                                    </p:animRot>
                                  </p:childTnLst>
                                </p:cTn>
                              </p:par>
                              <p:par>
                                <p:cTn id="750" presetID="8" presetClass="emph" presetSubtype="0" fill="hold" grpId="1" nodeType="withEffect">
                                  <p:stCondLst>
                                    <p:cond delay="0"/>
                                  </p:stCondLst>
                                  <p:childTnLst>
                                    <p:animRot by="21600000">
                                      <p:cBhvr>
                                        <p:cTn id="751" dur="3000" fill="hold"/>
                                        <p:tgtEl>
                                          <p:spTgt spid="78"/>
                                        </p:tgtEl>
                                        <p:attrNameLst>
                                          <p:attrName>r</p:attrName>
                                        </p:attrNameLst>
                                      </p:cBhvr>
                                    </p:animRot>
                                  </p:childTnLst>
                                </p:cTn>
                              </p:par>
                              <p:par>
                                <p:cTn id="752" presetID="8" presetClass="emph" presetSubtype="0" fill="hold" grpId="1" nodeType="withEffect">
                                  <p:stCondLst>
                                    <p:cond delay="0"/>
                                  </p:stCondLst>
                                  <p:childTnLst>
                                    <p:animRot by="21600000">
                                      <p:cBhvr>
                                        <p:cTn id="753" dur="3000" fill="hold"/>
                                        <p:tgtEl>
                                          <p:spTgt spid="79"/>
                                        </p:tgtEl>
                                        <p:attrNameLst>
                                          <p:attrName>r</p:attrName>
                                        </p:attrNameLst>
                                      </p:cBhvr>
                                    </p:animRot>
                                  </p:childTnLst>
                                </p:cTn>
                              </p:par>
                              <p:par>
                                <p:cTn id="754" presetID="8" presetClass="emph" presetSubtype="0" fill="hold" grpId="1" nodeType="withEffect">
                                  <p:stCondLst>
                                    <p:cond delay="0"/>
                                  </p:stCondLst>
                                  <p:childTnLst>
                                    <p:animRot by="21600000">
                                      <p:cBhvr>
                                        <p:cTn id="755" dur="3000" fill="hold"/>
                                        <p:tgtEl>
                                          <p:spTgt spid="80"/>
                                        </p:tgtEl>
                                        <p:attrNameLst>
                                          <p:attrName>r</p:attrName>
                                        </p:attrNameLst>
                                      </p:cBhvr>
                                    </p:animRot>
                                  </p:childTnLst>
                                </p:cTn>
                              </p:par>
                              <p:par>
                                <p:cTn id="756" presetID="8" presetClass="emph" presetSubtype="0" fill="hold" grpId="1" nodeType="withEffect">
                                  <p:stCondLst>
                                    <p:cond delay="0"/>
                                  </p:stCondLst>
                                  <p:childTnLst>
                                    <p:animRot by="21600000">
                                      <p:cBhvr>
                                        <p:cTn id="757" dur="3000" fill="hold"/>
                                        <p:tgtEl>
                                          <p:spTgt spid="81"/>
                                        </p:tgtEl>
                                        <p:attrNameLst>
                                          <p:attrName>r</p:attrName>
                                        </p:attrNameLst>
                                      </p:cBhvr>
                                    </p:animRot>
                                  </p:childTnLst>
                                </p:cTn>
                              </p:par>
                              <p:par>
                                <p:cTn id="758" presetID="8" presetClass="emph" presetSubtype="0" fill="hold" grpId="1" nodeType="withEffect">
                                  <p:stCondLst>
                                    <p:cond delay="0"/>
                                  </p:stCondLst>
                                  <p:childTnLst>
                                    <p:animRot by="21600000">
                                      <p:cBhvr>
                                        <p:cTn id="759" dur="3000" fill="hold"/>
                                        <p:tgtEl>
                                          <p:spTgt spid="82"/>
                                        </p:tgtEl>
                                        <p:attrNameLst>
                                          <p:attrName>r</p:attrName>
                                        </p:attrNameLst>
                                      </p:cBhvr>
                                    </p:animRot>
                                  </p:childTnLst>
                                </p:cTn>
                              </p:par>
                              <p:par>
                                <p:cTn id="760" presetID="8" presetClass="emph" presetSubtype="0" fill="hold" grpId="1" nodeType="withEffect">
                                  <p:stCondLst>
                                    <p:cond delay="0"/>
                                  </p:stCondLst>
                                  <p:childTnLst>
                                    <p:animRot by="21600000">
                                      <p:cBhvr>
                                        <p:cTn id="761" dur="3000" fill="hold"/>
                                        <p:tgtEl>
                                          <p:spTgt spid="83"/>
                                        </p:tgtEl>
                                        <p:attrNameLst>
                                          <p:attrName>r</p:attrName>
                                        </p:attrNameLst>
                                      </p:cBhvr>
                                    </p:animRot>
                                  </p:childTnLst>
                                </p:cTn>
                              </p:par>
                              <p:par>
                                <p:cTn id="762" presetID="8" presetClass="emph" presetSubtype="0" fill="hold" grpId="1" nodeType="withEffect">
                                  <p:stCondLst>
                                    <p:cond delay="0"/>
                                  </p:stCondLst>
                                  <p:childTnLst>
                                    <p:animRot by="21600000">
                                      <p:cBhvr>
                                        <p:cTn id="763" dur="3000" fill="hold"/>
                                        <p:tgtEl>
                                          <p:spTgt spid="84"/>
                                        </p:tgtEl>
                                        <p:attrNameLst>
                                          <p:attrName>r</p:attrName>
                                        </p:attrNameLst>
                                      </p:cBhvr>
                                    </p:animRot>
                                  </p:childTnLst>
                                </p:cTn>
                              </p:par>
                              <p:par>
                                <p:cTn id="764" presetID="8" presetClass="emph" presetSubtype="0" fill="hold" grpId="1" nodeType="withEffect">
                                  <p:stCondLst>
                                    <p:cond delay="0"/>
                                  </p:stCondLst>
                                  <p:childTnLst>
                                    <p:animRot by="21600000">
                                      <p:cBhvr>
                                        <p:cTn id="765" dur="3000" fill="hold"/>
                                        <p:tgtEl>
                                          <p:spTgt spid="85"/>
                                        </p:tgtEl>
                                        <p:attrNameLst>
                                          <p:attrName>r</p:attrName>
                                        </p:attrNameLst>
                                      </p:cBhvr>
                                    </p:animRot>
                                  </p:childTnLst>
                                </p:cTn>
                              </p:par>
                              <p:par>
                                <p:cTn id="766" presetID="8" presetClass="emph" presetSubtype="0" fill="hold" grpId="1" nodeType="withEffect">
                                  <p:stCondLst>
                                    <p:cond delay="0"/>
                                  </p:stCondLst>
                                  <p:childTnLst>
                                    <p:animRot by="21600000">
                                      <p:cBhvr>
                                        <p:cTn id="767" dur="3000" fill="hold"/>
                                        <p:tgtEl>
                                          <p:spTgt spid="86"/>
                                        </p:tgtEl>
                                        <p:attrNameLst>
                                          <p:attrName>r</p:attrName>
                                        </p:attrNameLst>
                                      </p:cBhvr>
                                    </p:animRot>
                                  </p:childTnLst>
                                </p:cTn>
                              </p:par>
                              <p:par>
                                <p:cTn id="768" presetID="8" presetClass="emph" presetSubtype="0" fill="hold" grpId="1" nodeType="withEffect">
                                  <p:stCondLst>
                                    <p:cond delay="0"/>
                                  </p:stCondLst>
                                  <p:childTnLst>
                                    <p:animRot by="21600000">
                                      <p:cBhvr>
                                        <p:cTn id="769" dur="3000" fill="hold"/>
                                        <p:tgtEl>
                                          <p:spTgt spid="87"/>
                                        </p:tgtEl>
                                        <p:attrNameLst>
                                          <p:attrName>r</p:attrName>
                                        </p:attrNameLst>
                                      </p:cBhvr>
                                    </p:animRot>
                                  </p:childTnLst>
                                </p:cTn>
                              </p:par>
                              <p:par>
                                <p:cTn id="770" presetID="8" presetClass="emph" presetSubtype="0" fill="hold" grpId="1" nodeType="withEffect">
                                  <p:stCondLst>
                                    <p:cond delay="0"/>
                                  </p:stCondLst>
                                  <p:childTnLst>
                                    <p:animRot by="21600000">
                                      <p:cBhvr>
                                        <p:cTn id="771" dur="3000" fill="hold"/>
                                        <p:tgtEl>
                                          <p:spTgt spid="88"/>
                                        </p:tgtEl>
                                        <p:attrNameLst>
                                          <p:attrName>r</p:attrName>
                                        </p:attrNameLst>
                                      </p:cBhvr>
                                    </p:animRot>
                                  </p:childTnLst>
                                </p:cTn>
                              </p:par>
                              <p:par>
                                <p:cTn id="772" presetID="8" presetClass="emph" presetSubtype="0" fill="hold" grpId="1" nodeType="withEffect">
                                  <p:stCondLst>
                                    <p:cond delay="0"/>
                                  </p:stCondLst>
                                  <p:childTnLst>
                                    <p:animRot by="21600000">
                                      <p:cBhvr>
                                        <p:cTn id="773" dur="3000" fill="hold"/>
                                        <p:tgtEl>
                                          <p:spTgt spid="89"/>
                                        </p:tgtEl>
                                        <p:attrNameLst>
                                          <p:attrName>r</p:attrName>
                                        </p:attrNameLst>
                                      </p:cBhvr>
                                    </p:animRot>
                                  </p:childTnLst>
                                </p:cTn>
                              </p:par>
                              <p:par>
                                <p:cTn id="774" presetID="8" presetClass="emph" presetSubtype="0" fill="hold" grpId="1" nodeType="withEffect">
                                  <p:stCondLst>
                                    <p:cond delay="0"/>
                                  </p:stCondLst>
                                  <p:childTnLst>
                                    <p:animRot by="21600000">
                                      <p:cBhvr>
                                        <p:cTn id="775" dur="3000" fill="hold"/>
                                        <p:tgtEl>
                                          <p:spTgt spid="90"/>
                                        </p:tgtEl>
                                        <p:attrNameLst>
                                          <p:attrName>r</p:attrName>
                                        </p:attrNameLst>
                                      </p:cBhvr>
                                    </p:animRot>
                                  </p:childTnLst>
                                </p:cTn>
                              </p:par>
                              <p:par>
                                <p:cTn id="776" presetID="8" presetClass="emph" presetSubtype="0" fill="hold" grpId="1" nodeType="withEffect">
                                  <p:stCondLst>
                                    <p:cond delay="0"/>
                                  </p:stCondLst>
                                  <p:childTnLst>
                                    <p:animRot by="21600000">
                                      <p:cBhvr>
                                        <p:cTn id="777" dur="3000" fill="hold"/>
                                        <p:tgtEl>
                                          <p:spTgt spid="91"/>
                                        </p:tgtEl>
                                        <p:attrNameLst>
                                          <p:attrName>r</p:attrName>
                                        </p:attrNameLst>
                                      </p:cBhvr>
                                    </p:animRot>
                                  </p:childTnLst>
                                </p:cTn>
                              </p:par>
                              <p:par>
                                <p:cTn id="778" presetID="8" presetClass="emph" presetSubtype="0" fill="hold" grpId="1" nodeType="withEffect">
                                  <p:stCondLst>
                                    <p:cond delay="0"/>
                                  </p:stCondLst>
                                  <p:childTnLst>
                                    <p:animRot by="21600000">
                                      <p:cBhvr>
                                        <p:cTn id="779" dur="3000" fill="hold"/>
                                        <p:tgtEl>
                                          <p:spTgt spid="92"/>
                                        </p:tgtEl>
                                        <p:attrNameLst>
                                          <p:attrName>r</p:attrName>
                                        </p:attrNameLst>
                                      </p:cBhvr>
                                    </p:animRot>
                                  </p:childTnLst>
                                </p:cTn>
                              </p:par>
                              <p:par>
                                <p:cTn id="780" presetID="8" presetClass="emph" presetSubtype="0" fill="hold" grpId="1" nodeType="withEffect">
                                  <p:stCondLst>
                                    <p:cond delay="0"/>
                                  </p:stCondLst>
                                  <p:childTnLst>
                                    <p:animRot by="21600000">
                                      <p:cBhvr>
                                        <p:cTn id="781" dur="3000" fill="hold"/>
                                        <p:tgtEl>
                                          <p:spTgt spid="93"/>
                                        </p:tgtEl>
                                        <p:attrNameLst>
                                          <p:attrName>r</p:attrName>
                                        </p:attrNameLst>
                                      </p:cBhvr>
                                    </p:animRot>
                                  </p:childTnLst>
                                </p:cTn>
                              </p:par>
                              <p:par>
                                <p:cTn id="782" presetID="8" presetClass="emph" presetSubtype="0" fill="hold" grpId="1" nodeType="withEffect">
                                  <p:stCondLst>
                                    <p:cond delay="0"/>
                                  </p:stCondLst>
                                  <p:childTnLst>
                                    <p:animRot by="21600000">
                                      <p:cBhvr>
                                        <p:cTn id="783" dur="3000" fill="hold"/>
                                        <p:tgtEl>
                                          <p:spTgt spid="94"/>
                                        </p:tgtEl>
                                        <p:attrNameLst>
                                          <p:attrName>r</p:attrName>
                                        </p:attrNameLst>
                                      </p:cBhvr>
                                    </p:animRot>
                                  </p:childTnLst>
                                </p:cTn>
                              </p:par>
                              <p:par>
                                <p:cTn id="784" presetID="8" presetClass="emph" presetSubtype="0" fill="hold" grpId="1" nodeType="withEffect">
                                  <p:stCondLst>
                                    <p:cond delay="0"/>
                                  </p:stCondLst>
                                  <p:childTnLst>
                                    <p:animRot by="21600000">
                                      <p:cBhvr>
                                        <p:cTn id="785" dur="3000" fill="hold"/>
                                        <p:tgtEl>
                                          <p:spTgt spid="95"/>
                                        </p:tgtEl>
                                        <p:attrNameLst>
                                          <p:attrName>r</p:attrName>
                                        </p:attrNameLst>
                                      </p:cBhvr>
                                    </p:animRot>
                                  </p:childTnLst>
                                </p:cTn>
                              </p:par>
                              <p:par>
                                <p:cTn id="786" presetID="8" presetClass="emph" presetSubtype="0" fill="hold" grpId="1" nodeType="withEffect">
                                  <p:stCondLst>
                                    <p:cond delay="0"/>
                                  </p:stCondLst>
                                  <p:childTnLst>
                                    <p:animRot by="21600000">
                                      <p:cBhvr>
                                        <p:cTn id="787" dur="3000" fill="hold"/>
                                        <p:tgtEl>
                                          <p:spTgt spid="96"/>
                                        </p:tgtEl>
                                        <p:attrNameLst>
                                          <p:attrName>r</p:attrName>
                                        </p:attrNameLst>
                                      </p:cBhvr>
                                    </p:animRot>
                                  </p:childTnLst>
                                </p:cTn>
                              </p:par>
                              <p:par>
                                <p:cTn id="788" presetID="8" presetClass="emph" presetSubtype="0" fill="hold" grpId="1" nodeType="withEffect">
                                  <p:stCondLst>
                                    <p:cond delay="0"/>
                                  </p:stCondLst>
                                  <p:childTnLst>
                                    <p:animRot by="21600000">
                                      <p:cBhvr>
                                        <p:cTn id="789" dur="3000" fill="hold"/>
                                        <p:tgtEl>
                                          <p:spTgt spid="97"/>
                                        </p:tgtEl>
                                        <p:attrNameLst>
                                          <p:attrName>r</p:attrName>
                                        </p:attrNameLst>
                                      </p:cBhvr>
                                    </p:animRot>
                                  </p:childTnLst>
                                </p:cTn>
                              </p:par>
                              <p:par>
                                <p:cTn id="790" presetID="8" presetClass="emph" presetSubtype="0" fill="hold" grpId="1" nodeType="withEffect">
                                  <p:stCondLst>
                                    <p:cond delay="0"/>
                                  </p:stCondLst>
                                  <p:childTnLst>
                                    <p:animRot by="21600000">
                                      <p:cBhvr>
                                        <p:cTn id="791" dur="3000" fill="hold"/>
                                        <p:tgtEl>
                                          <p:spTgt spid="98"/>
                                        </p:tgtEl>
                                        <p:attrNameLst>
                                          <p:attrName>r</p:attrName>
                                        </p:attrNameLst>
                                      </p:cBhvr>
                                    </p:animRot>
                                  </p:childTnLst>
                                </p:cTn>
                              </p:par>
                              <p:par>
                                <p:cTn id="792" presetID="8" presetClass="emph" presetSubtype="0" fill="hold" grpId="1" nodeType="withEffect">
                                  <p:stCondLst>
                                    <p:cond delay="0"/>
                                  </p:stCondLst>
                                  <p:childTnLst>
                                    <p:animRot by="21600000">
                                      <p:cBhvr>
                                        <p:cTn id="793" dur="3000" fill="hold"/>
                                        <p:tgtEl>
                                          <p:spTgt spid="99"/>
                                        </p:tgtEl>
                                        <p:attrNameLst>
                                          <p:attrName>r</p:attrName>
                                        </p:attrNameLst>
                                      </p:cBhvr>
                                    </p:animRot>
                                  </p:childTnLst>
                                </p:cTn>
                              </p:par>
                              <p:par>
                                <p:cTn id="794" presetID="8" presetClass="emph" presetSubtype="0" fill="hold" grpId="1" nodeType="withEffect">
                                  <p:stCondLst>
                                    <p:cond delay="0"/>
                                  </p:stCondLst>
                                  <p:childTnLst>
                                    <p:animRot by="21600000">
                                      <p:cBhvr>
                                        <p:cTn id="795" dur="3000" fill="hold"/>
                                        <p:tgtEl>
                                          <p:spTgt spid="100"/>
                                        </p:tgtEl>
                                        <p:attrNameLst>
                                          <p:attrName>r</p:attrName>
                                        </p:attrNameLst>
                                      </p:cBhvr>
                                    </p:animRot>
                                  </p:childTnLst>
                                </p:cTn>
                              </p:par>
                              <p:par>
                                <p:cTn id="796" presetID="8" presetClass="emph" presetSubtype="0" fill="hold" grpId="1" nodeType="withEffect">
                                  <p:stCondLst>
                                    <p:cond delay="0"/>
                                  </p:stCondLst>
                                  <p:childTnLst>
                                    <p:animRot by="21600000">
                                      <p:cBhvr>
                                        <p:cTn id="797" dur="3000" fill="hold"/>
                                        <p:tgtEl>
                                          <p:spTgt spid="101"/>
                                        </p:tgtEl>
                                        <p:attrNameLst>
                                          <p:attrName>r</p:attrName>
                                        </p:attrNameLst>
                                      </p:cBhvr>
                                    </p:animRot>
                                  </p:childTnLst>
                                </p:cTn>
                              </p:par>
                              <p:par>
                                <p:cTn id="798" presetID="8" presetClass="emph" presetSubtype="0" fill="hold" grpId="1" nodeType="withEffect">
                                  <p:stCondLst>
                                    <p:cond delay="0"/>
                                  </p:stCondLst>
                                  <p:childTnLst>
                                    <p:animRot by="21600000">
                                      <p:cBhvr>
                                        <p:cTn id="799" dur="3000" fill="hold"/>
                                        <p:tgtEl>
                                          <p:spTgt spid="102"/>
                                        </p:tgtEl>
                                        <p:attrNameLst>
                                          <p:attrName>r</p:attrName>
                                        </p:attrNameLst>
                                      </p:cBhvr>
                                    </p:animRot>
                                  </p:childTnLst>
                                </p:cTn>
                              </p:par>
                              <p:par>
                                <p:cTn id="800" presetID="8" presetClass="emph" presetSubtype="0" fill="hold" grpId="1" nodeType="withEffect">
                                  <p:stCondLst>
                                    <p:cond delay="0"/>
                                  </p:stCondLst>
                                  <p:childTnLst>
                                    <p:animRot by="21600000">
                                      <p:cBhvr>
                                        <p:cTn id="801" dur="3000" fill="hold"/>
                                        <p:tgtEl>
                                          <p:spTgt spid="103"/>
                                        </p:tgtEl>
                                        <p:attrNameLst>
                                          <p:attrName>r</p:attrName>
                                        </p:attrNameLst>
                                      </p:cBhvr>
                                    </p:animRot>
                                  </p:childTnLst>
                                </p:cTn>
                              </p:par>
                              <p:par>
                                <p:cTn id="802" presetID="8" presetClass="emph" presetSubtype="0" fill="hold" grpId="1" nodeType="withEffect">
                                  <p:stCondLst>
                                    <p:cond delay="0"/>
                                  </p:stCondLst>
                                  <p:childTnLst>
                                    <p:animRot by="21600000">
                                      <p:cBhvr>
                                        <p:cTn id="803" dur="3000" fill="hold"/>
                                        <p:tgtEl>
                                          <p:spTgt spid="104"/>
                                        </p:tgtEl>
                                        <p:attrNameLst>
                                          <p:attrName>r</p:attrName>
                                        </p:attrNameLst>
                                      </p:cBhvr>
                                    </p:animRot>
                                  </p:childTnLst>
                                </p:cTn>
                              </p:par>
                              <p:par>
                                <p:cTn id="804" presetID="8" presetClass="emph" presetSubtype="0" fill="hold" grpId="1" nodeType="withEffect">
                                  <p:stCondLst>
                                    <p:cond delay="0"/>
                                  </p:stCondLst>
                                  <p:childTnLst>
                                    <p:animRot by="21600000">
                                      <p:cBhvr>
                                        <p:cTn id="805" dur="3000" fill="hold"/>
                                        <p:tgtEl>
                                          <p:spTgt spid="105"/>
                                        </p:tgtEl>
                                        <p:attrNameLst>
                                          <p:attrName>r</p:attrName>
                                        </p:attrNameLst>
                                      </p:cBhvr>
                                    </p:animRot>
                                  </p:childTnLst>
                                </p:cTn>
                              </p:par>
                              <p:par>
                                <p:cTn id="806" presetID="8" presetClass="emph" presetSubtype="0" fill="hold" grpId="1" nodeType="withEffect">
                                  <p:stCondLst>
                                    <p:cond delay="0"/>
                                  </p:stCondLst>
                                  <p:childTnLst>
                                    <p:animRot by="21600000">
                                      <p:cBhvr>
                                        <p:cTn id="807" dur="3000" fill="hold"/>
                                        <p:tgtEl>
                                          <p:spTgt spid="106"/>
                                        </p:tgtEl>
                                        <p:attrNameLst>
                                          <p:attrName>r</p:attrName>
                                        </p:attrNameLst>
                                      </p:cBhvr>
                                    </p:animRot>
                                  </p:childTnLst>
                                </p:cTn>
                              </p:par>
                              <p:par>
                                <p:cTn id="808" presetID="8" presetClass="emph" presetSubtype="0" fill="hold" grpId="1" nodeType="withEffect">
                                  <p:stCondLst>
                                    <p:cond delay="0"/>
                                  </p:stCondLst>
                                  <p:childTnLst>
                                    <p:animRot by="21600000">
                                      <p:cBhvr>
                                        <p:cTn id="809" dur="3000" fill="hold"/>
                                        <p:tgtEl>
                                          <p:spTgt spid="107"/>
                                        </p:tgtEl>
                                        <p:attrNameLst>
                                          <p:attrName>r</p:attrName>
                                        </p:attrNameLst>
                                      </p:cBhvr>
                                    </p:animRot>
                                  </p:childTnLst>
                                </p:cTn>
                              </p:par>
                            </p:childTnLst>
                          </p:cTn>
                        </p:par>
                        <p:par>
                          <p:cTn id="810" fill="hold">
                            <p:stCondLst>
                              <p:cond delay="4000"/>
                            </p:stCondLst>
                            <p:childTnLst>
                              <p:par>
                                <p:cTn id="811" presetID="42" presetClass="entr" presetSubtype="0" fill="hold" grpId="0" nodeType="afterEffect">
                                  <p:stCondLst>
                                    <p:cond delay="0"/>
                                  </p:stCondLst>
                                  <p:childTnLst>
                                    <p:set>
                                      <p:cBhvr>
                                        <p:cTn id="812" dur="1" fill="hold">
                                          <p:stCondLst>
                                            <p:cond delay="0"/>
                                          </p:stCondLst>
                                        </p:cTn>
                                        <p:tgtEl>
                                          <p:spTgt spid="115"/>
                                        </p:tgtEl>
                                        <p:attrNameLst>
                                          <p:attrName>style.visibility</p:attrName>
                                        </p:attrNameLst>
                                      </p:cBhvr>
                                      <p:to>
                                        <p:strVal val="visible"/>
                                      </p:to>
                                    </p:set>
                                    <p:animEffect transition="in" filter="fade">
                                      <p:cBhvr>
                                        <p:cTn id="813" dur="1000"/>
                                        <p:tgtEl>
                                          <p:spTgt spid="115"/>
                                        </p:tgtEl>
                                      </p:cBhvr>
                                    </p:animEffect>
                                    <p:anim calcmode="lin" valueType="num">
                                      <p:cBhvr>
                                        <p:cTn id="814" dur="1000" fill="hold"/>
                                        <p:tgtEl>
                                          <p:spTgt spid="115"/>
                                        </p:tgtEl>
                                        <p:attrNameLst>
                                          <p:attrName>ppt_x</p:attrName>
                                        </p:attrNameLst>
                                      </p:cBhvr>
                                      <p:tavLst>
                                        <p:tav tm="0">
                                          <p:val>
                                            <p:strVal val="#ppt_x"/>
                                          </p:val>
                                        </p:tav>
                                        <p:tav tm="100000">
                                          <p:val>
                                            <p:strVal val="#ppt_x"/>
                                          </p:val>
                                        </p:tav>
                                      </p:tavLst>
                                    </p:anim>
                                    <p:anim calcmode="lin" valueType="num">
                                      <p:cBhvr>
                                        <p:cTn id="815" dur="1000" fill="hold"/>
                                        <p:tgtEl>
                                          <p:spTgt spid="115"/>
                                        </p:tgtEl>
                                        <p:attrNameLst>
                                          <p:attrName>ppt_y</p:attrName>
                                        </p:attrNameLst>
                                      </p:cBhvr>
                                      <p:tavLst>
                                        <p:tav tm="0">
                                          <p:val>
                                            <p:strVal val="#ppt_y+.1"/>
                                          </p:val>
                                        </p:tav>
                                        <p:tav tm="100000">
                                          <p:val>
                                            <p:strVal val="#ppt_y"/>
                                          </p:val>
                                        </p:tav>
                                      </p:tavLst>
                                    </p:anim>
                                  </p:childTnLst>
                                </p:cTn>
                              </p:par>
                              <p:par>
                                <p:cTn id="816" presetID="42" presetClass="entr" presetSubtype="0" fill="hold" grpId="0" nodeType="withEffect">
                                  <p:stCondLst>
                                    <p:cond delay="0"/>
                                  </p:stCondLst>
                                  <p:childTnLst>
                                    <p:set>
                                      <p:cBhvr>
                                        <p:cTn id="817" dur="1" fill="hold">
                                          <p:stCondLst>
                                            <p:cond delay="0"/>
                                          </p:stCondLst>
                                        </p:cTn>
                                        <p:tgtEl>
                                          <p:spTgt spid="116"/>
                                        </p:tgtEl>
                                        <p:attrNameLst>
                                          <p:attrName>style.visibility</p:attrName>
                                        </p:attrNameLst>
                                      </p:cBhvr>
                                      <p:to>
                                        <p:strVal val="visible"/>
                                      </p:to>
                                    </p:set>
                                    <p:animEffect transition="in" filter="fade">
                                      <p:cBhvr>
                                        <p:cTn id="818" dur="1000"/>
                                        <p:tgtEl>
                                          <p:spTgt spid="116"/>
                                        </p:tgtEl>
                                      </p:cBhvr>
                                    </p:animEffect>
                                    <p:anim calcmode="lin" valueType="num">
                                      <p:cBhvr>
                                        <p:cTn id="819" dur="1000" fill="hold"/>
                                        <p:tgtEl>
                                          <p:spTgt spid="116"/>
                                        </p:tgtEl>
                                        <p:attrNameLst>
                                          <p:attrName>ppt_x</p:attrName>
                                        </p:attrNameLst>
                                      </p:cBhvr>
                                      <p:tavLst>
                                        <p:tav tm="0">
                                          <p:val>
                                            <p:strVal val="#ppt_x"/>
                                          </p:val>
                                        </p:tav>
                                        <p:tav tm="100000">
                                          <p:val>
                                            <p:strVal val="#ppt_x"/>
                                          </p:val>
                                        </p:tav>
                                      </p:tavLst>
                                    </p:anim>
                                    <p:anim calcmode="lin" valueType="num">
                                      <p:cBhvr>
                                        <p:cTn id="820" dur="1000" fill="hold"/>
                                        <p:tgtEl>
                                          <p:spTgt spid="116"/>
                                        </p:tgtEl>
                                        <p:attrNameLst>
                                          <p:attrName>ppt_y</p:attrName>
                                        </p:attrNameLst>
                                      </p:cBhvr>
                                      <p:tavLst>
                                        <p:tav tm="0">
                                          <p:val>
                                            <p:strVal val="#ppt_y+.1"/>
                                          </p:val>
                                        </p:tav>
                                        <p:tav tm="100000">
                                          <p:val>
                                            <p:strVal val="#ppt_y"/>
                                          </p:val>
                                        </p:tav>
                                      </p:tavLst>
                                    </p:anim>
                                  </p:childTnLst>
                                </p:cTn>
                              </p:par>
                            </p:childTnLst>
                          </p:cTn>
                        </p:par>
                        <p:par>
                          <p:cTn id="821" fill="hold">
                            <p:stCondLst>
                              <p:cond delay="5000"/>
                            </p:stCondLst>
                            <p:childTnLst>
                              <p:par>
                                <p:cTn id="822" presetID="16" presetClass="entr" presetSubtype="21" fill="hold" grpId="0" nodeType="afterEffect">
                                  <p:stCondLst>
                                    <p:cond delay="0"/>
                                  </p:stCondLst>
                                  <p:childTnLst>
                                    <p:set>
                                      <p:cBhvr>
                                        <p:cTn id="823" dur="1" fill="hold">
                                          <p:stCondLst>
                                            <p:cond delay="0"/>
                                          </p:stCondLst>
                                        </p:cTn>
                                        <p:tgtEl>
                                          <p:spTgt spid="117"/>
                                        </p:tgtEl>
                                        <p:attrNameLst>
                                          <p:attrName>style.visibility</p:attrName>
                                        </p:attrNameLst>
                                      </p:cBhvr>
                                      <p:to>
                                        <p:strVal val="visible"/>
                                      </p:to>
                                    </p:set>
                                    <p:animEffect transition="in" filter="barn(inVertical)">
                                      <p:cBhvr>
                                        <p:cTn id="824" dur="500"/>
                                        <p:tgtEl>
                                          <p:spTgt spid="117"/>
                                        </p:tgtEl>
                                      </p:cBhvr>
                                    </p:animEffect>
                                  </p:childTnLst>
                                </p:cTn>
                              </p:par>
                            </p:childTnLst>
                          </p:cTn>
                        </p:par>
                        <p:par>
                          <p:cTn id="825" fill="hold">
                            <p:stCondLst>
                              <p:cond delay="5500"/>
                            </p:stCondLst>
                            <p:childTnLst>
                              <p:par>
                                <p:cTn id="826" presetID="16" presetClass="entr" presetSubtype="21" fill="hold" nodeType="afterEffect">
                                  <p:stCondLst>
                                    <p:cond delay="0"/>
                                  </p:stCondLst>
                                  <p:childTnLst>
                                    <p:set>
                                      <p:cBhvr>
                                        <p:cTn id="827" dur="1" fill="hold">
                                          <p:stCondLst>
                                            <p:cond delay="0"/>
                                          </p:stCondLst>
                                        </p:cTn>
                                        <p:tgtEl>
                                          <p:spTgt spid="120"/>
                                        </p:tgtEl>
                                        <p:attrNameLst>
                                          <p:attrName>style.visibility</p:attrName>
                                        </p:attrNameLst>
                                      </p:cBhvr>
                                      <p:to>
                                        <p:strVal val="visible"/>
                                      </p:to>
                                    </p:set>
                                    <p:animEffect transition="in" filter="barn(inVertical)">
                                      <p:cBhvr>
                                        <p:cTn id="828" dur="500"/>
                                        <p:tgtEl>
                                          <p:spTgt spid="120"/>
                                        </p:tgtEl>
                                      </p:cBhvr>
                                    </p:animEffect>
                                  </p:childTnLst>
                                </p:cTn>
                              </p:par>
                            </p:childTnLst>
                          </p:cTn>
                        </p:par>
                        <p:par>
                          <p:cTn id="829" fill="hold">
                            <p:stCondLst>
                              <p:cond delay="6000"/>
                            </p:stCondLst>
                            <p:childTnLst>
                              <p:par>
                                <p:cTn id="830" presetID="1" presetClass="mediacall" presetSubtype="0" fill="hold" nodeType="afterEffect">
                                  <p:stCondLst>
                                    <p:cond delay="0"/>
                                  </p:stCondLst>
                                  <p:childTnLst>
                                    <p:cmd type="call" cmd="playFrom(0.0)">
                                      <p:cBhvr>
                                        <p:cTn id="831" dur="1" fill="hold"/>
                                        <p:tgtEl>
                                          <p:spTgt spid="122"/>
                                        </p:tgtEl>
                                      </p:cBhvr>
                                    </p:cmd>
                                  </p:childTnLst>
                                </p:cTn>
                              </p:par>
                            </p:childTnLst>
                          </p:cTn>
                        </p:par>
                        <p:par>
                          <p:cTn id="832" fill="hold">
                            <p:stCondLst>
                              <p:cond delay="6000"/>
                            </p:stCondLst>
                            <p:childTnLst>
                              <p:par>
                                <p:cTn id="833" presetID="41" presetClass="entr" presetSubtype="0" fill="hold" grpId="0" nodeType="afterEffect">
                                  <p:stCondLst>
                                    <p:cond delay="0"/>
                                  </p:stCondLst>
                                  <p:iterate type="lt">
                                    <p:tmPct val="10000"/>
                                  </p:iterate>
                                  <p:childTnLst>
                                    <p:set>
                                      <p:cBhvr>
                                        <p:cTn id="834" dur="1" fill="hold">
                                          <p:stCondLst>
                                            <p:cond delay="0"/>
                                          </p:stCondLst>
                                        </p:cTn>
                                        <p:tgtEl>
                                          <p:spTgt spid="2"/>
                                        </p:tgtEl>
                                        <p:attrNameLst>
                                          <p:attrName>style.visibility</p:attrName>
                                        </p:attrNameLst>
                                      </p:cBhvr>
                                      <p:to>
                                        <p:strVal val="visible"/>
                                      </p:to>
                                    </p:set>
                                    <p:anim calcmode="lin" valueType="num">
                                      <p:cBhvr>
                                        <p:cTn id="83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36" dur="500" fill="hold"/>
                                        <p:tgtEl>
                                          <p:spTgt spid="2"/>
                                        </p:tgtEl>
                                        <p:attrNameLst>
                                          <p:attrName>ppt_y</p:attrName>
                                        </p:attrNameLst>
                                      </p:cBhvr>
                                      <p:tavLst>
                                        <p:tav tm="0">
                                          <p:val>
                                            <p:strVal val="#ppt_y"/>
                                          </p:val>
                                        </p:tav>
                                        <p:tav tm="100000">
                                          <p:val>
                                            <p:strVal val="#ppt_y"/>
                                          </p:val>
                                        </p:tav>
                                      </p:tavLst>
                                    </p:anim>
                                    <p:anim calcmode="lin" valueType="num">
                                      <p:cBhvr>
                                        <p:cTn id="83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83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839" dur="500" tmFilter="0,0; .5, 1; 1, 1"/>
                                        <p:tgtEl>
                                          <p:spTgt spid="2"/>
                                        </p:tgtEl>
                                      </p:cBhvr>
                                    </p:animEffect>
                                  </p:childTnLst>
                                </p:cTn>
                              </p:par>
                            </p:childTnLst>
                          </p:cTn>
                        </p:par>
                        <p:par>
                          <p:cTn id="840" fill="hold">
                            <p:stCondLst>
                              <p:cond delay="7000"/>
                            </p:stCondLst>
                            <p:childTnLst>
                              <p:par>
                                <p:cTn id="841" presetID="2" presetClass="entr" presetSubtype="1" fill="hold" nodeType="afterEffect">
                                  <p:stCondLst>
                                    <p:cond delay="0"/>
                                  </p:stCondLst>
                                  <p:childTnLst>
                                    <p:set>
                                      <p:cBhvr>
                                        <p:cTn id="842" dur="1" fill="hold">
                                          <p:stCondLst>
                                            <p:cond delay="0"/>
                                          </p:stCondLst>
                                        </p:cTn>
                                        <p:tgtEl>
                                          <p:spTgt spid="7"/>
                                        </p:tgtEl>
                                        <p:attrNameLst>
                                          <p:attrName>style.visibility</p:attrName>
                                        </p:attrNameLst>
                                      </p:cBhvr>
                                      <p:to>
                                        <p:strVal val="visible"/>
                                      </p:to>
                                    </p:set>
                                    <p:anim calcmode="lin" valueType="num">
                                      <p:cBhvr additive="base">
                                        <p:cTn id="843" dur="500" fill="hold"/>
                                        <p:tgtEl>
                                          <p:spTgt spid="7"/>
                                        </p:tgtEl>
                                        <p:attrNameLst>
                                          <p:attrName>ppt_x</p:attrName>
                                        </p:attrNameLst>
                                      </p:cBhvr>
                                      <p:tavLst>
                                        <p:tav tm="0">
                                          <p:val>
                                            <p:strVal val="#ppt_x"/>
                                          </p:val>
                                        </p:tav>
                                        <p:tav tm="100000">
                                          <p:val>
                                            <p:strVal val="#ppt_x"/>
                                          </p:val>
                                        </p:tav>
                                      </p:tavLst>
                                    </p:anim>
                                    <p:anim calcmode="lin" valueType="num">
                                      <p:cBhvr additive="base">
                                        <p:cTn id="84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45" repeatCount="indefinite" fill="hold" display="0">
                  <p:stCondLst>
                    <p:cond delay="indefinite"/>
                  </p:stCondLst>
                  <p:endCondLst>
                    <p:cond evt="onStopAudio" delay="0">
                      <p:tgtEl>
                        <p:sldTgt/>
                      </p:tgtEl>
                    </p:cond>
                  </p:endCondLst>
                </p:cTn>
                <p:tgtEl>
                  <p:spTgt spid="122"/>
                </p:tgtEl>
              </p:cMediaNode>
            </p:audio>
          </p:childTnLst>
        </p:cTn>
      </p:par>
    </p:tnLst>
    <p:bldLst>
      <p:bldP spid="5" grpId="0" animBg="1"/>
      <p:bldP spid="6" grpId="0"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2" grpId="0"/>
      <p:bldP spid="115" grpId="0" animBg="1"/>
      <p:bldP spid="116" grpId="0"/>
      <p:bldP spid="11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D0DDD"/>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416C826-0071-4F7C-B063-8291B7FA36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410" t="-50" b="76413"/>
          <a:stretch/>
        </p:blipFill>
        <p:spPr>
          <a:xfrm>
            <a:off x="2" y="5977987"/>
            <a:ext cx="7187703" cy="880013"/>
          </a:xfrm>
          <a:prstGeom prst="rect">
            <a:avLst/>
          </a:prstGeom>
        </p:spPr>
      </p:pic>
      <p:pic>
        <p:nvPicPr>
          <p:cNvPr id="15" name="图片 14">
            <a:extLst>
              <a:ext uri="{FF2B5EF4-FFF2-40B4-BE49-F238E27FC236}">
                <a16:creationId xmlns:a16="http://schemas.microsoft.com/office/drawing/2014/main" xmlns="" id="{0B89DDE0-DFBE-47B6-B601-ADF43B1DDE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8847" t="1755" b="76413"/>
          <a:stretch/>
        </p:blipFill>
        <p:spPr>
          <a:xfrm rot="10800000">
            <a:off x="5892128" y="0"/>
            <a:ext cx="6299872" cy="812800"/>
          </a:xfrm>
          <a:prstGeom prst="rect">
            <a:avLst/>
          </a:prstGeom>
        </p:spPr>
      </p:pic>
      <p:sp>
        <p:nvSpPr>
          <p:cNvPr id="29" name="矩形 28">
            <a:extLst>
              <a:ext uri="{FF2B5EF4-FFF2-40B4-BE49-F238E27FC236}">
                <a16:creationId xmlns:a16="http://schemas.microsoft.com/office/drawing/2014/main" xmlns="" id="{8D4C06BA-98AF-4C3B-AE8D-0E307EB044A4}"/>
              </a:ext>
            </a:extLst>
          </p:cNvPr>
          <p:cNvSpPr/>
          <p:nvPr/>
        </p:nvSpPr>
        <p:spPr>
          <a:xfrm>
            <a:off x="461297" y="316729"/>
            <a:ext cx="11269409" cy="6224545"/>
          </a:xfrm>
          <a:prstGeom prst="rect">
            <a:avLst/>
          </a:prstGeom>
          <a:solidFill>
            <a:srgbClr val="F2F3F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3" name="矩形: 圆角 2">
            <a:extLst>
              <a:ext uri="{FF2B5EF4-FFF2-40B4-BE49-F238E27FC236}">
                <a16:creationId xmlns:a16="http://schemas.microsoft.com/office/drawing/2014/main" xmlns="" id="{B6A4DDC2-6C40-477C-8F29-5AF5559D2444}"/>
              </a:ext>
            </a:extLst>
          </p:cNvPr>
          <p:cNvSpPr/>
          <p:nvPr/>
        </p:nvSpPr>
        <p:spPr>
          <a:xfrm rot="2578080">
            <a:off x="182869" y="2131501"/>
            <a:ext cx="3183876" cy="3183876"/>
          </a:xfrm>
          <a:prstGeom prst="roundRect">
            <a:avLst/>
          </a:prstGeom>
          <a:gradFill>
            <a:gsLst>
              <a:gs pos="0">
                <a:srgbClr val="00AFF0"/>
              </a:gs>
              <a:gs pos="100000">
                <a:srgbClr val="4D03DC"/>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21" name="文本框 20">
            <a:extLst>
              <a:ext uri="{FF2B5EF4-FFF2-40B4-BE49-F238E27FC236}">
                <a16:creationId xmlns:a16="http://schemas.microsoft.com/office/drawing/2014/main" xmlns="" id="{7BCFD09C-E5EC-47D9-84B8-3F7CBA048695}"/>
              </a:ext>
            </a:extLst>
          </p:cNvPr>
          <p:cNvSpPr txBox="1"/>
          <p:nvPr/>
        </p:nvSpPr>
        <p:spPr>
          <a:xfrm>
            <a:off x="1150406" y="2254217"/>
            <a:ext cx="1248801" cy="3046988"/>
          </a:xfrm>
          <a:prstGeom prst="rect">
            <a:avLst/>
          </a:prstGeom>
          <a:noFill/>
        </p:spPr>
        <p:txBody>
          <a:bodyPr wrap="square" rtlCol="0">
            <a:spAutoFit/>
          </a:bodyPr>
          <a:lstStyle/>
          <a:p>
            <a:r>
              <a:rPr lang="zh-CN" altLang="en-US" sz="9600" dirty="0">
                <a:gradFill>
                  <a:gsLst>
                    <a:gs pos="86000">
                      <a:schemeClr val="bg1"/>
                    </a:gs>
                    <a:gs pos="0">
                      <a:schemeClr val="bg1">
                        <a:alpha val="8000"/>
                      </a:schemeClr>
                    </a:gs>
                  </a:gsLst>
                  <a:lin ang="10800000" scaled="0"/>
                </a:gradFill>
                <a:latin typeface="微软雅黑" panose="020B0503020204020204" pitchFamily="34" charset="-122"/>
                <a:ea typeface="微软雅黑" panose="020B0503020204020204" pitchFamily="34" charset="-122"/>
              </a:rPr>
              <a:t>目录</a:t>
            </a:r>
          </a:p>
        </p:txBody>
      </p:sp>
      <p:pic>
        <p:nvPicPr>
          <p:cNvPr id="145" name="图片 144">
            <a:extLst>
              <a:ext uri="{FF2B5EF4-FFF2-40B4-BE49-F238E27FC236}">
                <a16:creationId xmlns:a16="http://schemas.microsoft.com/office/drawing/2014/main" xmlns="" id="{C39BED52-9887-4978-AE4F-BD40A9A6F00E}"/>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33000"/>
                    </a14:imgEffect>
                  </a14:imgLayer>
                </a14:imgProps>
              </a:ext>
              <a:ext uri="{28A0092B-C50C-407E-A947-70E740481C1C}">
                <a14:useLocalDpi xmlns:a14="http://schemas.microsoft.com/office/drawing/2010/main"/>
              </a:ext>
            </a:extLst>
          </a:blip>
          <a:stretch>
            <a:fillRect/>
          </a:stretch>
        </p:blipFill>
        <p:spPr>
          <a:xfrm>
            <a:off x="0" y="4143415"/>
            <a:ext cx="12192000" cy="2330645"/>
          </a:xfrm>
          <a:prstGeom prst="rect">
            <a:avLst/>
          </a:prstGeom>
        </p:spPr>
      </p:pic>
      <p:grpSp>
        <p:nvGrpSpPr>
          <p:cNvPr id="140" name="组合 139">
            <a:extLst>
              <a:ext uri="{FF2B5EF4-FFF2-40B4-BE49-F238E27FC236}">
                <a16:creationId xmlns:a16="http://schemas.microsoft.com/office/drawing/2014/main" xmlns="" id="{764126CA-EEAE-4FFB-AD43-ADA4A8110887}"/>
              </a:ext>
            </a:extLst>
          </p:cNvPr>
          <p:cNvGrpSpPr/>
          <p:nvPr/>
        </p:nvGrpSpPr>
        <p:grpSpPr>
          <a:xfrm>
            <a:off x="6157065" y="1334459"/>
            <a:ext cx="4013419" cy="707125"/>
            <a:chOff x="3840218" y="945843"/>
            <a:chExt cx="3482303" cy="629513"/>
          </a:xfrm>
        </p:grpSpPr>
        <p:sp>
          <p:nvSpPr>
            <p:cNvPr id="42" name="Freeform 26">
              <a:extLst>
                <a:ext uri="{FF2B5EF4-FFF2-40B4-BE49-F238E27FC236}">
                  <a16:creationId xmlns:a16="http://schemas.microsoft.com/office/drawing/2014/main" xmlns="" id="{E56307FC-FB0C-4ED3-BE7D-A778BF809A8B}"/>
                </a:ext>
              </a:extLst>
            </p:cNvPr>
            <p:cNvSpPr>
              <a:spLocks noEditPoints="1"/>
            </p:cNvSpPr>
            <p:nvPr/>
          </p:nvSpPr>
          <p:spPr bwMode="auto">
            <a:xfrm>
              <a:off x="4095950" y="1055132"/>
              <a:ext cx="414460" cy="412425"/>
            </a:xfrm>
            <a:custGeom>
              <a:avLst/>
              <a:gdLst>
                <a:gd name="T0" fmla="*/ 2361 w 2770"/>
                <a:gd name="T1" fmla="*/ 1246 h 2759"/>
                <a:gd name="T2" fmla="*/ 2290 w 2770"/>
                <a:gd name="T3" fmla="*/ 1314 h 2759"/>
                <a:gd name="T4" fmla="*/ 2290 w 2770"/>
                <a:gd name="T5" fmla="*/ 1315 h 2759"/>
                <a:gd name="T6" fmla="*/ 2289 w 2770"/>
                <a:gd name="T7" fmla="*/ 1315 h 2759"/>
                <a:gd name="T8" fmla="*/ 2289 w 2770"/>
                <a:gd name="T9" fmla="*/ 2485 h 2759"/>
                <a:gd name="T10" fmla="*/ 2146 w 2770"/>
                <a:gd name="T11" fmla="*/ 2622 h 2759"/>
                <a:gd name="T12" fmla="*/ 286 w 2770"/>
                <a:gd name="T13" fmla="*/ 2622 h 2759"/>
                <a:gd name="T14" fmla="*/ 143 w 2770"/>
                <a:gd name="T15" fmla="*/ 2485 h 2759"/>
                <a:gd name="T16" fmla="*/ 143 w 2770"/>
                <a:gd name="T17" fmla="*/ 294 h 2759"/>
                <a:gd name="T18" fmla="*/ 286 w 2770"/>
                <a:gd name="T19" fmla="*/ 157 h 2759"/>
                <a:gd name="T20" fmla="*/ 1425 w 2770"/>
                <a:gd name="T21" fmla="*/ 157 h 2759"/>
                <a:gd name="T22" fmla="*/ 1425 w 2770"/>
                <a:gd name="T23" fmla="*/ 157 h 2759"/>
                <a:gd name="T24" fmla="*/ 1496 w 2770"/>
                <a:gd name="T25" fmla="*/ 88 h 2759"/>
                <a:gd name="T26" fmla="*/ 1425 w 2770"/>
                <a:gd name="T27" fmla="*/ 20 h 2759"/>
                <a:gd name="T28" fmla="*/ 1425 w 2770"/>
                <a:gd name="T29" fmla="*/ 20 h 2759"/>
                <a:gd name="T30" fmla="*/ 286 w 2770"/>
                <a:gd name="T31" fmla="*/ 20 h 2759"/>
                <a:gd name="T32" fmla="*/ 0 w 2770"/>
                <a:gd name="T33" fmla="*/ 294 h 2759"/>
                <a:gd name="T34" fmla="*/ 0 w 2770"/>
                <a:gd name="T35" fmla="*/ 2485 h 2759"/>
                <a:gd name="T36" fmla="*/ 286 w 2770"/>
                <a:gd name="T37" fmla="*/ 2759 h 2759"/>
                <a:gd name="T38" fmla="*/ 2146 w 2770"/>
                <a:gd name="T39" fmla="*/ 2759 h 2759"/>
                <a:gd name="T40" fmla="*/ 2432 w 2770"/>
                <a:gd name="T41" fmla="*/ 2485 h 2759"/>
                <a:gd name="T42" fmla="*/ 2432 w 2770"/>
                <a:gd name="T43" fmla="*/ 1320 h 2759"/>
                <a:gd name="T44" fmla="*/ 2433 w 2770"/>
                <a:gd name="T45" fmla="*/ 1314 h 2759"/>
                <a:gd name="T46" fmla="*/ 2361 w 2770"/>
                <a:gd name="T47" fmla="*/ 1246 h 2759"/>
                <a:gd name="T48" fmla="*/ 2686 w 2770"/>
                <a:gd name="T49" fmla="*/ 80 h 2759"/>
                <a:gd name="T50" fmla="*/ 2382 w 2770"/>
                <a:gd name="T51" fmla="*/ 80 h 2759"/>
                <a:gd name="T52" fmla="*/ 2365 w 2770"/>
                <a:gd name="T53" fmla="*/ 96 h 2759"/>
                <a:gd name="T54" fmla="*/ 2365 w 2770"/>
                <a:gd name="T55" fmla="*/ 96 h 2759"/>
                <a:gd name="T56" fmla="*/ 1151 w 2770"/>
                <a:gd name="T57" fmla="*/ 1258 h 2759"/>
                <a:gd name="T58" fmla="*/ 1040 w 2770"/>
                <a:gd name="T59" fmla="*/ 1655 h 2759"/>
                <a:gd name="T60" fmla="*/ 1454 w 2770"/>
                <a:gd name="T61" fmla="*/ 1549 h 2759"/>
                <a:gd name="T62" fmla="*/ 2571 w 2770"/>
                <a:gd name="T63" fmla="*/ 480 h 2759"/>
                <a:gd name="T64" fmla="*/ 2571 w 2770"/>
                <a:gd name="T65" fmla="*/ 480 h 2759"/>
                <a:gd name="T66" fmla="*/ 2686 w 2770"/>
                <a:gd name="T67" fmla="*/ 371 h 2759"/>
                <a:gd name="T68" fmla="*/ 2686 w 2770"/>
                <a:gd name="T69" fmla="*/ 80 h 2759"/>
                <a:gd name="T70" fmla="*/ 2466 w 2770"/>
                <a:gd name="T71" fmla="*/ 387 h 2759"/>
                <a:gd name="T72" fmla="*/ 1380 w 2770"/>
                <a:gd name="T73" fmla="*/ 1426 h 2759"/>
                <a:gd name="T74" fmla="*/ 1242 w 2770"/>
                <a:gd name="T75" fmla="*/ 1461 h 2759"/>
                <a:gd name="T76" fmla="*/ 1279 w 2770"/>
                <a:gd name="T77" fmla="*/ 1329 h 2759"/>
                <a:gd name="T78" fmla="*/ 2364 w 2770"/>
                <a:gd name="T79" fmla="*/ 291 h 2759"/>
                <a:gd name="T80" fmla="*/ 2398 w 2770"/>
                <a:gd name="T81" fmla="*/ 321 h 2759"/>
                <a:gd name="T82" fmla="*/ 2466 w 2770"/>
                <a:gd name="T83" fmla="*/ 387 h 2759"/>
                <a:gd name="T84" fmla="*/ 826 w 2770"/>
                <a:gd name="T85" fmla="*/ 1436 h 2759"/>
                <a:gd name="T86" fmla="*/ 540 w 2770"/>
                <a:gd name="T87" fmla="*/ 1436 h 2759"/>
                <a:gd name="T88" fmla="*/ 468 w 2770"/>
                <a:gd name="T89" fmla="*/ 1505 h 2759"/>
                <a:gd name="T90" fmla="*/ 540 w 2770"/>
                <a:gd name="T91" fmla="*/ 1573 h 2759"/>
                <a:gd name="T92" fmla="*/ 826 w 2770"/>
                <a:gd name="T93" fmla="*/ 1573 h 2759"/>
                <a:gd name="T94" fmla="*/ 898 w 2770"/>
                <a:gd name="T95" fmla="*/ 1505 h 2759"/>
                <a:gd name="T96" fmla="*/ 826 w 2770"/>
                <a:gd name="T97" fmla="*/ 1436 h 2759"/>
                <a:gd name="T98" fmla="*/ 442 w 2770"/>
                <a:gd name="T99" fmla="*/ 2030 h 2759"/>
                <a:gd name="T100" fmla="*/ 513 w 2770"/>
                <a:gd name="T101" fmla="*/ 2098 h 2759"/>
                <a:gd name="T102" fmla="*/ 1919 w 2770"/>
                <a:gd name="T103" fmla="*/ 2098 h 2759"/>
                <a:gd name="T104" fmla="*/ 1990 w 2770"/>
                <a:gd name="T105" fmla="*/ 2030 h 2759"/>
                <a:gd name="T106" fmla="*/ 1919 w 2770"/>
                <a:gd name="T107" fmla="*/ 1961 h 2759"/>
                <a:gd name="T108" fmla="*/ 513 w 2770"/>
                <a:gd name="T109" fmla="*/ 1961 h 2759"/>
                <a:gd name="T110" fmla="*/ 442 w 2770"/>
                <a:gd name="T111" fmla="*/ 2030 h 2759"/>
                <a:gd name="T112" fmla="*/ 442 w 2770"/>
                <a:gd name="T113" fmla="*/ 2030 h 2759"/>
                <a:gd name="T114" fmla="*/ 442 w 2770"/>
                <a:gd name="T115" fmla="*/ 203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70" h="2759">
                  <a:moveTo>
                    <a:pt x="2361" y="1246"/>
                  </a:moveTo>
                  <a:cubicBezTo>
                    <a:pt x="2322" y="1246"/>
                    <a:pt x="2290" y="1277"/>
                    <a:pt x="2290" y="1314"/>
                  </a:cubicBezTo>
                  <a:cubicBezTo>
                    <a:pt x="2290" y="1315"/>
                    <a:pt x="2290" y="1315"/>
                    <a:pt x="2290" y="1315"/>
                  </a:cubicBezTo>
                  <a:cubicBezTo>
                    <a:pt x="2289" y="1315"/>
                    <a:pt x="2289" y="1315"/>
                    <a:pt x="2289" y="1315"/>
                  </a:cubicBezTo>
                  <a:cubicBezTo>
                    <a:pt x="2289" y="2485"/>
                    <a:pt x="2289" y="2485"/>
                    <a:pt x="2289" y="2485"/>
                  </a:cubicBezTo>
                  <a:cubicBezTo>
                    <a:pt x="2289" y="2561"/>
                    <a:pt x="2225" y="2622"/>
                    <a:pt x="2146" y="2622"/>
                  </a:cubicBezTo>
                  <a:cubicBezTo>
                    <a:pt x="286" y="2622"/>
                    <a:pt x="286" y="2622"/>
                    <a:pt x="286" y="2622"/>
                  </a:cubicBezTo>
                  <a:cubicBezTo>
                    <a:pt x="207" y="2622"/>
                    <a:pt x="143" y="2561"/>
                    <a:pt x="143" y="2485"/>
                  </a:cubicBezTo>
                  <a:cubicBezTo>
                    <a:pt x="143" y="294"/>
                    <a:pt x="143" y="294"/>
                    <a:pt x="143" y="294"/>
                  </a:cubicBezTo>
                  <a:cubicBezTo>
                    <a:pt x="143" y="218"/>
                    <a:pt x="207" y="157"/>
                    <a:pt x="286" y="157"/>
                  </a:cubicBezTo>
                  <a:cubicBezTo>
                    <a:pt x="1425" y="157"/>
                    <a:pt x="1425" y="157"/>
                    <a:pt x="1425" y="157"/>
                  </a:cubicBezTo>
                  <a:cubicBezTo>
                    <a:pt x="1425" y="157"/>
                    <a:pt x="1425" y="157"/>
                    <a:pt x="1425" y="157"/>
                  </a:cubicBezTo>
                  <a:cubicBezTo>
                    <a:pt x="1464" y="157"/>
                    <a:pt x="1496" y="126"/>
                    <a:pt x="1496" y="88"/>
                  </a:cubicBezTo>
                  <a:cubicBezTo>
                    <a:pt x="1496" y="51"/>
                    <a:pt x="1464" y="20"/>
                    <a:pt x="1425" y="20"/>
                  </a:cubicBezTo>
                  <a:cubicBezTo>
                    <a:pt x="1425" y="20"/>
                    <a:pt x="1425" y="20"/>
                    <a:pt x="1425" y="20"/>
                  </a:cubicBezTo>
                  <a:cubicBezTo>
                    <a:pt x="286" y="20"/>
                    <a:pt x="286" y="20"/>
                    <a:pt x="286" y="20"/>
                  </a:cubicBezTo>
                  <a:cubicBezTo>
                    <a:pt x="128" y="20"/>
                    <a:pt x="0" y="143"/>
                    <a:pt x="0" y="294"/>
                  </a:cubicBezTo>
                  <a:cubicBezTo>
                    <a:pt x="0" y="2485"/>
                    <a:pt x="0" y="2485"/>
                    <a:pt x="0" y="2485"/>
                  </a:cubicBezTo>
                  <a:cubicBezTo>
                    <a:pt x="0" y="2636"/>
                    <a:pt x="128" y="2759"/>
                    <a:pt x="286" y="2759"/>
                  </a:cubicBezTo>
                  <a:cubicBezTo>
                    <a:pt x="2146" y="2759"/>
                    <a:pt x="2146" y="2759"/>
                    <a:pt x="2146" y="2759"/>
                  </a:cubicBezTo>
                  <a:cubicBezTo>
                    <a:pt x="2304" y="2759"/>
                    <a:pt x="2432" y="2636"/>
                    <a:pt x="2432" y="2485"/>
                  </a:cubicBezTo>
                  <a:cubicBezTo>
                    <a:pt x="2432" y="1320"/>
                    <a:pt x="2432" y="1320"/>
                    <a:pt x="2432" y="1320"/>
                  </a:cubicBezTo>
                  <a:cubicBezTo>
                    <a:pt x="2433" y="1318"/>
                    <a:pt x="2433" y="1316"/>
                    <a:pt x="2433" y="1314"/>
                  </a:cubicBezTo>
                  <a:cubicBezTo>
                    <a:pt x="2433" y="1277"/>
                    <a:pt x="2401" y="1246"/>
                    <a:pt x="2361" y="1246"/>
                  </a:cubicBezTo>
                  <a:close/>
                  <a:moveTo>
                    <a:pt x="2686" y="80"/>
                  </a:moveTo>
                  <a:cubicBezTo>
                    <a:pt x="2602" y="0"/>
                    <a:pt x="2466" y="0"/>
                    <a:pt x="2382" y="80"/>
                  </a:cubicBezTo>
                  <a:cubicBezTo>
                    <a:pt x="2365" y="96"/>
                    <a:pt x="2365" y="96"/>
                    <a:pt x="2365" y="96"/>
                  </a:cubicBezTo>
                  <a:cubicBezTo>
                    <a:pt x="2365" y="96"/>
                    <a:pt x="2365" y="96"/>
                    <a:pt x="2365" y="96"/>
                  </a:cubicBezTo>
                  <a:cubicBezTo>
                    <a:pt x="1151" y="1258"/>
                    <a:pt x="1151" y="1258"/>
                    <a:pt x="1151" y="1258"/>
                  </a:cubicBezTo>
                  <a:cubicBezTo>
                    <a:pt x="1040" y="1655"/>
                    <a:pt x="1040" y="1655"/>
                    <a:pt x="1040" y="1655"/>
                  </a:cubicBezTo>
                  <a:cubicBezTo>
                    <a:pt x="1454" y="1549"/>
                    <a:pt x="1454" y="1549"/>
                    <a:pt x="1454" y="1549"/>
                  </a:cubicBezTo>
                  <a:cubicBezTo>
                    <a:pt x="2571" y="480"/>
                    <a:pt x="2571" y="480"/>
                    <a:pt x="2571" y="480"/>
                  </a:cubicBezTo>
                  <a:cubicBezTo>
                    <a:pt x="2571" y="480"/>
                    <a:pt x="2571" y="480"/>
                    <a:pt x="2571" y="480"/>
                  </a:cubicBezTo>
                  <a:cubicBezTo>
                    <a:pt x="2686" y="371"/>
                    <a:pt x="2686" y="371"/>
                    <a:pt x="2686" y="371"/>
                  </a:cubicBezTo>
                  <a:cubicBezTo>
                    <a:pt x="2770" y="290"/>
                    <a:pt x="2770" y="160"/>
                    <a:pt x="2686" y="80"/>
                  </a:cubicBezTo>
                  <a:close/>
                  <a:moveTo>
                    <a:pt x="2466" y="387"/>
                  </a:moveTo>
                  <a:cubicBezTo>
                    <a:pt x="1380" y="1426"/>
                    <a:pt x="1380" y="1426"/>
                    <a:pt x="1380" y="1426"/>
                  </a:cubicBezTo>
                  <a:cubicBezTo>
                    <a:pt x="1242" y="1461"/>
                    <a:pt x="1242" y="1461"/>
                    <a:pt x="1242" y="1461"/>
                  </a:cubicBezTo>
                  <a:cubicBezTo>
                    <a:pt x="1279" y="1329"/>
                    <a:pt x="1279" y="1329"/>
                    <a:pt x="1279" y="1329"/>
                  </a:cubicBezTo>
                  <a:cubicBezTo>
                    <a:pt x="2364" y="291"/>
                    <a:pt x="2364" y="291"/>
                    <a:pt x="2364" y="291"/>
                  </a:cubicBezTo>
                  <a:cubicBezTo>
                    <a:pt x="2398" y="321"/>
                    <a:pt x="2398" y="321"/>
                    <a:pt x="2398" y="321"/>
                  </a:cubicBezTo>
                  <a:lnTo>
                    <a:pt x="2466" y="387"/>
                  </a:lnTo>
                  <a:close/>
                  <a:moveTo>
                    <a:pt x="826" y="1436"/>
                  </a:moveTo>
                  <a:cubicBezTo>
                    <a:pt x="540" y="1436"/>
                    <a:pt x="540" y="1436"/>
                    <a:pt x="540" y="1436"/>
                  </a:cubicBezTo>
                  <a:cubicBezTo>
                    <a:pt x="500" y="1436"/>
                    <a:pt x="468" y="1467"/>
                    <a:pt x="468" y="1505"/>
                  </a:cubicBezTo>
                  <a:cubicBezTo>
                    <a:pt x="468" y="1542"/>
                    <a:pt x="500" y="1573"/>
                    <a:pt x="540" y="1573"/>
                  </a:cubicBezTo>
                  <a:cubicBezTo>
                    <a:pt x="826" y="1573"/>
                    <a:pt x="826" y="1573"/>
                    <a:pt x="826" y="1573"/>
                  </a:cubicBezTo>
                  <a:cubicBezTo>
                    <a:pt x="866" y="1573"/>
                    <a:pt x="898" y="1542"/>
                    <a:pt x="898" y="1505"/>
                  </a:cubicBezTo>
                  <a:cubicBezTo>
                    <a:pt x="898" y="1467"/>
                    <a:pt x="866" y="1436"/>
                    <a:pt x="826" y="1436"/>
                  </a:cubicBezTo>
                  <a:close/>
                  <a:moveTo>
                    <a:pt x="442" y="2030"/>
                  </a:moveTo>
                  <a:cubicBezTo>
                    <a:pt x="442" y="2068"/>
                    <a:pt x="474" y="2098"/>
                    <a:pt x="513" y="2098"/>
                  </a:cubicBezTo>
                  <a:cubicBezTo>
                    <a:pt x="1919" y="2098"/>
                    <a:pt x="1919" y="2098"/>
                    <a:pt x="1919" y="2098"/>
                  </a:cubicBezTo>
                  <a:cubicBezTo>
                    <a:pt x="1958" y="2098"/>
                    <a:pt x="1990" y="2068"/>
                    <a:pt x="1990" y="2030"/>
                  </a:cubicBezTo>
                  <a:cubicBezTo>
                    <a:pt x="1990" y="1992"/>
                    <a:pt x="1958" y="1961"/>
                    <a:pt x="1919" y="1961"/>
                  </a:cubicBezTo>
                  <a:cubicBezTo>
                    <a:pt x="513" y="1961"/>
                    <a:pt x="513" y="1961"/>
                    <a:pt x="513" y="1961"/>
                  </a:cubicBezTo>
                  <a:cubicBezTo>
                    <a:pt x="474" y="1961"/>
                    <a:pt x="442" y="1992"/>
                    <a:pt x="442" y="2030"/>
                  </a:cubicBezTo>
                  <a:close/>
                  <a:moveTo>
                    <a:pt x="442" y="2030"/>
                  </a:moveTo>
                  <a:cubicBezTo>
                    <a:pt x="442" y="2030"/>
                    <a:pt x="442" y="2030"/>
                    <a:pt x="442" y="2030"/>
                  </a:cubicBezTo>
                </a:path>
              </a:pathLst>
            </a:custGeom>
            <a:gradFill>
              <a:gsLst>
                <a:gs pos="0">
                  <a:srgbClr val="00AFF0"/>
                </a:gs>
                <a:gs pos="99000">
                  <a:srgbClr val="4D03DC"/>
                </a:gs>
              </a:gsLst>
              <a:lin ang="10800000" scaled="0"/>
            </a:gra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矩形 93">
              <a:extLst>
                <a:ext uri="{FF2B5EF4-FFF2-40B4-BE49-F238E27FC236}">
                  <a16:creationId xmlns:a16="http://schemas.microsoft.com/office/drawing/2014/main" xmlns="" id="{C3F773D9-6237-47F2-866B-A14C13412ADA}"/>
                </a:ext>
              </a:extLst>
            </p:cNvPr>
            <p:cNvSpPr/>
            <p:nvPr/>
          </p:nvSpPr>
          <p:spPr>
            <a:xfrm>
              <a:off x="5136676" y="1091322"/>
              <a:ext cx="1772495" cy="410994"/>
            </a:xfrm>
            <a:prstGeom prst="rect">
              <a:avLst/>
            </a:prstGeom>
          </p:spPr>
          <p:txBody>
            <a:bodyPr wrap="square">
              <a:spAutoFit/>
            </a:bodyPr>
            <a:lstStyle/>
            <a:p>
              <a:r>
                <a:rPr lang="zh-CN" altLang="en-US" sz="2400" b="1" dirty="0">
                  <a:solidFill>
                    <a:srgbClr val="4D03DC"/>
                  </a:solidFill>
                  <a:latin typeface="微软雅黑" panose="020B0503020204020204" pitchFamily="34" charset="-122"/>
                  <a:ea typeface="微软雅黑" panose="020B0503020204020204" pitchFamily="34" charset="-122"/>
                </a:rPr>
                <a:t>基本情况</a:t>
              </a:r>
              <a:endParaRPr lang="en-US" altLang="zh-CN" sz="2400" b="1" dirty="0">
                <a:solidFill>
                  <a:srgbClr val="4D03DC"/>
                </a:solidFill>
                <a:latin typeface="微软雅黑" panose="020B0503020204020204" pitchFamily="34" charset="-122"/>
                <a:ea typeface="微软雅黑" panose="020B0503020204020204" pitchFamily="34" charset="-122"/>
              </a:endParaRPr>
            </a:p>
          </p:txBody>
        </p:sp>
        <p:grpSp>
          <p:nvGrpSpPr>
            <p:cNvPr id="119" name="组合 118">
              <a:extLst>
                <a:ext uri="{FF2B5EF4-FFF2-40B4-BE49-F238E27FC236}">
                  <a16:creationId xmlns:a16="http://schemas.microsoft.com/office/drawing/2014/main" xmlns="" id="{B07910C9-7E62-4CD1-8FCC-E9E3090AEF36}"/>
                </a:ext>
              </a:extLst>
            </p:cNvPr>
            <p:cNvGrpSpPr/>
            <p:nvPr/>
          </p:nvGrpSpPr>
          <p:grpSpPr>
            <a:xfrm>
              <a:off x="3840218" y="945843"/>
              <a:ext cx="3482303" cy="629513"/>
              <a:chOff x="3840219" y="945843"/>
              <a:chExt cx="3482303" cy="629513"/>
            </a:xfrm>
          </p:grpSpPr>
          <p:sp>
            <p:nvSpPr>
              <p:cNvPr id="95" name="矩形: 圆角 94">
                <a:extLst>
                  <a:ext uri="{FF2B5EF4-FFF2-40B4-BE49-F238E27FC236}">
                    <a16:creationId xmlns:a16="http://schemas.microsoft.com/office/drawing/2014/main" xmlns="" id="{DC1E07E8-8D78-4321-BD5E-05F456C6EDE1}"/>
                  </a:ext>
                </a:extLst>
              </p:cNvPr>
              <p:cNvSpPr/>
              <p:nvPr/>
            </p:nvSpPr>
            <p:spPr>
              <a:xfrm>
                <a:off x="3840219" y="945843"/>
                <a:ext cx="3482303" cy="629513"/>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4D03DC"/>
                  </a:solidFill>
                  <a:latin typeface="微软雅黑" panose="020B0503020204020204" pitchFamily="34" charset="-122"/>
                  <a:ea typeface="微软雅黑" panose="020B0503020204020204" pitchFamily="34" charset="-122"/>
                </a:endParaRPr>
              </a:p>
            </p:txBody>
          </p:sp>
          <p:cxnSp>
            <p:nvCxnSpPr>
              <p:cNvPr id="96" name="直接连接符 95">
                <a:extLst>
                  <a:ext uri="{FF2B5EF4-FFF2-40B4-BE49-F238E27FC236}">
                    <a16:creationId xmlns:a16="http://schemas.microsoft.com/office/drawing/2014/main" xmlns="" id="{0F3FBA8C-7C72-4428-8A1F-2991D13D6B0A}"/>
                  </a:ext>
                </a:extLst>
              </p:cNvPr>
              <p:cNvCxnSpPr>
                <a:cxnSpLocks/>
              </p:cNvCxnSpPr>
              <p:nvPr/>
            </p:nvCxnSpPr>
            <p:spPr>
              <a:xfrm>
                <a:off x="4852046" y="1016745"/>
                <a:ext cx="0" cy="487709"/>
              </a:xfrm>
              <a:prstGeom prst="line">
                <a:avLst/>
              </a:prstGeom>
              <a:ln>
                <a:gradFill>
                  <a:gsLst>
                    <a:gs pos="0">
                      <a:schemeClr val="accent1">
                        <a:lumMod val="5000"/>
                        <a:lumOff val="95000"/>
                        <a:alpha val="0"/>
                      </a:schemeClr>
                    </a:gs>
                    <a:gs pos="76999">
                      <a:srgbClr val="4D03DC"/>
                    </a:gs>
                    <a:gs pos="28320">
                      <a:srgbClr val="4D03DC"/>
                    </a:gs>
                    <a:gs pos="52000">
                      <a:srgbClr val="4D03DC"/>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grpSp>
        <p:nvGrpSpPr>
          <p:cNvPr id="141" name="组合 140">
            <a:extLst>
              <a:ext uri="{FF2B5EF4-FFF2-40B4-BE49-F238E27FC236}">
                <a16:creationId xmlns:a16="http://schemas.microsoft.com/office/drawing/2014/main" xmlns="" id="{EFA0EEF0-2492-41FF-A649-F8C0BA408E72}"/>
              </a:ext>
            </a:extLst>
          </p:cNvPr>
          <p:cNvGrpSpPr/>
          <p:nvPr/>
        </p:nvGrpSpPr>
        <p:grpSpPr>
          <a:xfrm>
            <a:off x="6157065" y="2301757"/>
            <a:ext cx="4013419" cy="707125"/>
            <a:chOff x="3840218" y="1671316"/>
            <a:chExt cx="3482303" cy="629513"/>
          </a:xfrm>
        </p:grpSpPr>
        <p:sp>
          <p:nvSpPr>
            <p:cNvPr id="26" name="Freeform 13">
              <a:extLst>
                <a:ext uri="{FF2B5EF4-FFF2-40B4-BE49-F238E27FC236}">
                  <a16:creationId xmlns:a16="http://schemas.microsoft.com/office/drawing/2014/main" xmlns="" id="{4D265FFD-B8A9-4701-A4B6-0C0F03A6C024}"/>
                </a:ext>
              </a:extLst>
            </p:cNvPr>
            <p:cNvSpPr>
              <a:spLocks noEditPoints="1"/>
            </p:cNvSpPr>
            <p:nvPr/>
          </p:nvSpPr>
          <p:spPr bwMode="auto">
            <a:xfrm>
              <a:off x="4129489" y="1817594"/>
              <a:ext cx="347380" cy="351657"/>
            </a:xfrm>
            <a:custGeom>
              <a:avLst/>
              <a:gdLst>
                <a:gd name="T0" fmla="*/ 2425 w 2949"/>
                <a:gd name="T1" fmla="*/ 906 h 2986"/>
                <a:gd name="T2" fmla="*/ 2036 w 2949"/>
                <a:gd name="T3" fmla="*/ 502 h 2986"/>
                <a:gd name="T4" fmla="*/ 2333 w 2949"/>
                <a:gd name="T5" fmla="*/ 216 h 2986"/>
                <a:gd name="T6" fmla="*/ 2728 w 2949"/>
                <a:gd name="T7" fmla="*/ 607 h 2986"/>
                <a:gd name="T8" fmla="*/ 2425 w 2949"/>
                <a:gd name="T9" fmla="*/ 906 h 2986"/>
                <a:gd name="T10" fmla="*/ 1073 w 2949"/>
                <a:gd name="T11" fmla="*/ 2204 h 2986"/>
                <a:gd name="T12" fmla="*/ 688 w 2949"/>
                <a:gd name="T13" fmla="*/ 1793 h 2986"/>
                <a:gd name="T14" fmla="*/ 1887 w 2949"/>
                <a:gd name="T15" fmla="*/ 634 h 2986"/>
                <a:gd name="T16" fmla="*/ 2288 w 2949"/>
                <a:gd name="T17" fmla="*/ 1052 h 2986"/>
                <a:gd name="T18" fmla="*/ 1073 w 2949"/>
                <a:gd name="T19" fmla="*/ 2204 h 2986"/>
                <a:gd name="T20" fmla="*/ 272 w 2949"/>
                <a:gd name="T21" fmla="*/ 2653 h 2986"/>
                <a:gd name="T22" fmla="*/ 558 w 2949"/>
                <a:gd name="T23" fmla="*/ 1964 h 2986"/>
                <a:gd name="T24" fmla="*/ 915 w 2949"/>
                <a:gd name="T25" fmla="*/ 2350 h 2986"/>
                <a:gd name="T26" fmla="*/ 272 w 2949"/>
                <a:gd name="T27" fmla="*/ 2653 h 2986"/>
                <a:gd name="T28" fmla="*/ 2872 w 2949"/>
                <a:gd name="T29" fmla="*/ 480 h 2986"/>
                <a:gd name="T30" fmla="*/ 2505 w 2949"/>
                <a:gd name="T31" fmla="*/ 108 h 2986"/>
                <a:gd name="T32" fmla="*/ 2186 w 2949"/>
                <a:gd name="T33" fmla="*/ 94 h 2986"/>
                <a:gd name="T34" fmla="*/ 480 w 2949"/>
                <a:gd name="T35" fmla="*/ 1739 h 2986"/>
                <a:gd name="T36" fmla="*/ 0 w 2949"/>
                <a:gd name="T37" fmla="*/ 2936 h 2986"/>
                <a:gd name="T38" fmla="*/ 1106 w 2949"/>
                <a:gd name="T39" fmla="*/ 2444 h 2986"/>
                <a:gd name="T40" fmla="*/ 2855 w 2949"/>
                <a:gd name="T41" fmla="*/ 755 h 2986"/>
                <a:gd name="T42" fmla="*/ 2872 w 2949"/>
                <a:gd name="T43" fmla="*/ 480 h 2986"/>
                <a:gd name="T44" fmla="*/ 1082 w 2949"/>
                <a:gd name="T45" fmla="*/ 2765 h 2986"/>
                <a:gd name="T46" fmla="*/ 2497 w 2949"/>
                <a:gd name="T47" fmla="*/ 2765 h 2986"/>
                <a:gd name="T48" fmla="*/ 2560 w 2949"/>
                <a:gd name="T49" fmla="*/ 2828 h 2986"/>
                <a:gd name="T50" fmla="*/ 2560 w 2949"/>
                <a:gd name="T51" fmla="*/ 2923 h 2986"/>
                <a:gd name="T52" fmla="*/ 2497 w 2949"/>
                <a:gd name="T53" fmla="*/ 2986 h 2986"/>
                <a:gd name="T54" fmla="*/ 1082 w 2949"/>
                <a:gd name="T55" fmla="*/ 2986 h 2986"/>
                <a:gd name="T56" fmla="*/ 1019 w 2949"/>
                <a:gd name="T57" fmla="*/ 2923 h 2986"/>
                <a:gd name="T58" fmla="*/ 1019 w 2949"/>
                <a:gd name="T59" fmla="*/ 2828 h 2986"/>
                <a:gd name="T60" fmla="*/ 1082 w 2949"/>
                <a:gd name="T61" fmla="*/ 2765 h 2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49" h="2986">
                  <a:moveTo>
                    <a:pt x="2425" y="906"/>
                  </a:moveTo>
                  <a:cubicBezTo>
                    <a:pt x="2036" y="502"/>
                    <a:pt x="2036" y="502"/>
                    <a:pt x="2036" y="502"/>
                  </a:cubicBezTo>
                  <a:cubicBezTo>
                    <a:pt x="2333" y="216"/>
                    <a:pt x="2333" y="216"/>
                    <a:pt x="2333" y="216"/>
                  </a:cubicBezTo>
                  <a:cubicBezTo>
                    <a:pt x="2728" y="607"/>
                    <a:pt x="2728" y="607"/>
                    <a:pt x="2728" y="607"/>
                  </a:cubicBezTo>
                  <a:lnTo>
                    <a:pt x="2425" y="906"/>
                  </a:lnTo>
                  <a:close/>
                  <a:moveTo>
                    <a:pt x="1073" y="2204"/>
                  </a:moveTo>
                  <a:cubicBezTo>
                    <a:pt x="688" y="1793"/>
                    <a:pt x="688" y="1793"/>
                    <a:pt x="688" y="1793"/>
                  </a:cubicBezTo>
                  <a:cubicBezTo>
                    <a:pt x="1887" y="634"/>
                    <a:pt x="1887" y="634"/>
                    <a:pt x="1887" y="634"/>
                  </a:cubicBezTo>
                  <a:cubicBezTo>
                    <a:pt x="2288" y="1052"/>
                    <a:pt x="2288" y="1052"/>
                    <a:pt x="2288" y="1052"/>
                  </a:cubicBezTo>
                  <a:lnTo>
                    <a:pt x="1073" y="2204"/>
                  </a:lnTo>
                  <a:close/>
                  <a:moveTo>
                    <a:pt x="272" y="2653"/>
                  </a:moveTo>
                  <a:cubicBezTo>
                    <a:pt x="558" y="1964"/>
                    <a:pt x="558" y="1964"/>
                    <a:pt x="558" y="1964"/>
                  </a:cubicBezTo>
                  <a:cubicBezTo>
                    <a:pt x="915" y="2350"/>
                    <a:pt x="915" y="2350"/>
                    <a:pt x="915" y="2350"/>
                  </a:cubicBezTo>
                  <a:lnTo>
                    <a:pt x="272" y="2653"/>
                  </a:lnTo>
                  <a:close/>
                  <a:moveTo>
                    <a:pt x="2872" y="480"/>
                  </a:moveTo>
                  <a:cubicBezTo>
                    <a:pt x="2793" y="401"/>
                    <a:pt x="2558" y="164"/>
                    <a:pt x="2505" y="108"/>
                  </a:cubicBezTo>
                  <a:cubicBezTo>
                    <a:pt x="2411" y="7"/>
                    <a:pt x="2285" y="0"/>
                    <a:pt x="2186" y="94"/>
                  </a:cubicBezTo>
                  <a:cubicBezTo>
                    <a:pt x="2085" y="189"/>
                    <a:pt x="480" y="1739"/>
                    <a:pt x="480" y="1739"/>
                  </a:cubicBezTo>
                  <a:cubicBezTo>
                    <a:pt x="0" y="2936"/>
                    <a:pt x="0" y="2936"/>
                    <a:pt x="0" y="2936"/>
                  </a:cubicBezTo>
                  <a:cubicBezTo>
                    <a:pt x="1106" y="2444"/>
                    <a:pt x="1106" y="2444"/>
                    <a:pt x="1106" y="2444"/>
                  </a:cubicBezTo>
                  <a:cubicBezTo>
                    <a:pt x="1106" y="2444"/>
                    <a:pt x="2744" y="867"/>
                    <a:pt x="2855" y="755"/>
                  </a:cubicBezTo>
                  <a:cubicBezTo>
                    <a:pt x="2949" y="661"/>
                    <a:pt x="2930" y="539"/>
                    <a:pt x="2872" y="480"/>
                  </a:cubicBezTo>
                  <a:close/>
                  <a:moveTo>
                    <a:pt x="1082" y="2765"/>
                  </a:moveTo>
                  <a:cubicBezTo>
                    <a:pt x="2497" y="2765"/>
                    <a:pt x="2497" y="2765"/>
                    <a:pt x="2497" y="2765"/>
                  </a:cubicBezTo>
                  <a:cubicBezTo>
                    <a:pt x="2532" y="2765"/>
                    <a:pt x="2560" y="2794"/>
                    <a:pt x="2560" y="2828"/>
                  </a:cubicBezTo>
                  <a:cubicBezTo>
                    <a:pt x="2560" y="2923"/>
                    <a:pt x="2560" y="2923"/>
                    <a:pt x="2560" y="2923"/>
                  </a:cubicBezTo>
                  <a:cubicBezTo>
                    <a:pt x="2560" y="2957"/>
                    <a:pt x="2532" y="2986"/>
                    <a:pt x="2497" y="2986"/>
                  </a:cubicBezTo>
                  <a:cubicBezTo>
                    <a:pt x="1082" y="2986"/>
                    <a:pt x="1082" y="2986"/>
                    <a:pt x="1082" y="2986"/>
                  </a:cubicBezTo>
                  <a:cubicBezTo>
                    <a:pt x="1048" y="2986"/>
                    <a:pt x="1019" y="2957"/>
                    <a:pt x="1019" y="2923"/>
                  </a:cubicBezTo>
                  <a:cubicBezTo>
                    <a:pt x="1019" y="2828"/>
                    <a:pt x="1019" y="2828"/>
                    <a:pt x="1019" y="2828"/>
                  </a:cubicBezTo>
                  <a:cubicBezTo>
                    <a:pt x="1019" y="2794"/>
                    <a:pt x="1048" y="2765"/>
                    <a:pt x="1082" y="2765"/>
                  </a:cubicBezTo>
                </a:path>
              </a:pathLst>
            </a:custGeom>
            <a:gradFill>
              <a:gsLst>
                <a:gs pos="0">
                  <a:srgbClr val="00AFF0"/>
                </a:gs>
                <a:gs pos="99000">
                  <a:srgbClr val="4D03DC"/>
                </a:gs>
              </a:gsLst>
              <a:lin ang="10800000" scaled="0"/>
            </a:gra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9" name="矩形 98">
              <a:extLst>
                <a:ext uri="{FF2B5EF4-FFF2-40B4-BE49-F238E27FC236}">
                  <a16:creationId xmlns:a16="http://schemas.microsoft.com/office/drawing/2014/main" xmlns="" id="{39203E73-4287-4E2A-BBFD-0C5885D07E74}"/>
                </a:ext>
              </a:extLst>
            </p:cNvPr>
            <p:cNvSpPr/>
            <p:nvPr/>
          </p:nvSpPr>
          <p:spPr>
            <a:xfrm>
              <a:off x="5110985" y="1824146"/>
              <a:ext cx="2166078" cy="410994"/>
            </a:xfrm>
            <a:prstGeom prst="rect">
              <a:avLst/>
            </a:prstGeom>
          </p:spPr>
          <p:txBody>
            <a:bodyPr wrap="square">
              <a:spAutoFit/>
            </a:bodyPr>
            <a:lstStyle/>
            <a:p>
              <a:r>
                <a:rPr lang="zh-CN" altLang="en-US" sz="2400" b="1" dirty="0">
                  <a:solidFill>
                    <a:srgbClr val="4D0DDD"/>
                  </a:solidFill>
                  <a:latin typeface="微软雅黑" panose="020B0503020204020204" pitchFamily="34" charset="-122"/>
                  <a:ea typeface="微软雅黑" panose="020B0503020204020204" pitchFamily="34" charset="-122"/>
                </a:rPr>
                <a:t>必要性与可行性</a:t>
              </a:r>
              <a:endParaRPr lang="en-US" altLang="zh-CN" sz="2400" b="1" dirty="0">
                <a:solidFill>
                  <a:srgbClr val="4D0DDD"/>
                </a:solidFill>
                <a:latin typeface="微软雅黑" panose="020B0503020204020204" pitchFamily="34" charset="-122"/>
                <a:ea typeface="微软雅黑" panose="020B0503020204020204" pitchFamily="34" charset="-122"/>
              </a:endParaRPr>
            </a:p>
          </p:txBody>
        </p:sp>
        <p:grpSp>
          <p:nvGrpSpPr>
            <p:cNvPr id="47" name="组合 46">
              <a:extLst>
                <a:ext uri="{FF2B5EF4-FFF2-40B4-BE49-F238E27FC236}">
                  <a16:creationId xmlns:a16="http://schemas.microsoft.com/office/drawing/2014/main" xmlns="" id="{D91DC5A7-68EC-4639-94F5-F50BDA100CB2}"/>
                </a:ext>
              </a:extLst>
            </p:cNvPr>
            <p:cNvGrpSpPr/>
            <p:nvPr/>
          </p:nvGrpSpPr>
          <p:grpSpPr>
            <a:xfrm>
              <a:off x="3840218" y="1671316"/>
              <a:ext cx="3482303" cy="629513"/>
              <a:chOff x="3840219" y="1678667"/>
              <a:chExt cx="3482303" cy="629513"/>
            </a:xfrm>
          </p:grpSpPr>
          <p:sp>
            <p:nvSpPr>
              <p:cNvPr id="117" name="矩形: 圆角 116">
                <a:extLst>
                  <a:ext uri="{FF2B5EF4-FFF2-40B4-BE49-F238E27FC236}">
                    <a16:creationId xmlns:a16="http://schemas.microsoft.com/office/drawing/2014/main" xmlns="" id="{B9F32374-44DD-43BF-B81F-CCBA637B3433}"/>
                  </a:ext>
                </a:extLst>
              </p:cNvPr>
              <p:cNvSpPr/>
              <p:nvPr/>
            </p:nvSpPr>
            <p:spPr>
              <a:xfrm>
                <a:off x="3840219" y="1678667"/>
                <a:ext cx="3482303" cy="629513"/>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4D03DC"/>
                  </a:solidFill>
                  <a:latin typeface="微软雅黑" panose="020B0503020204020204" pitchFamily="34" charset="-122"/>
                  <a:ea typeface="微软雅黑" panose="020B0503020204020204" pitchFamily="34" charset="-122"/>
                </a:endParaRPr>
              </a:p>
            </p:txBody>
          </p:sp>
          <p:cxnSp>
            <p:nvCxnSpPr>
              <p:cNvPr id="118" name="直接连接符 117">
                <a:extLst>
                  <a:ext uri="{FF2B5EF4-FFF2-40B4-BE49-F238E27FC236}">
                    <a16:creationId xmlns:a16="http://schemas.microsoft.com/office/drawing/2014/main" xmlns="" id="{EAB18B5D-CB8F-415E-98E1-A55CDA0748CD}"/>
                  </a:ext>
                </a:extLst>
              </p:cNvPr>
              <p:cNvCxnSpPr>
                <a:cxnSpLocks/>
              </p:cNvCxnSpPr>
              <p:nvPr/>
            </p:nvCxnSpPr>
            <p:spPr>
              <a:xfrm>
                <a:off x="4852046" y="1749569"/>
                <a:ext cx="0" cy="487709"/>
              </a:xfrm>
              <a:prstGeom prst="line">
                <a:avLst/>
              </a:prstGeom>
              <a:ln>
                <a:gradFill>
                  <a:gsLst>
                    <a:gs pos="0">
                      <a:schemeClr val="accent1">
                        <a:lumMod val="5000"/>
                        <a:lumOff val="95000"/>
                        <a:alpha val="0"/>
                      </a:schemeClr>
                    </a:gs>
                    <a:gs pos="76999">
                      <a:srgbClr val="4D03DC"/>
                    </a:gs>
                    <a:gs pos="28320">
                      <a:srgbClr val="4D03DC"/>
                    </a:gs>
                    <a:gs pos="52000">
                      <a:srgbClr val="4D03DC"/>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grpSp>
        <p:nvGrpSpPr>
          <p:cNvPr id="146" name="组合 145">
            <a:extLst>
              <a:ext uri="{FF2B5EF4-FFF2-40B4-BE49-F238E27FC236}">
                <a16:creationId xmlns:a16="http://schemas.microsoft.com/office/drawing/2014/main" xmlns="" id="{5CAE4258-928E-497F-AE74-86B3E9F3384C}"/>
              </a:ext>
            </a:extLst>
          </p:cNvPr>
          <p:cNvGrpSpPr/>
          <p:nvPr/>
        </p:nvGrpSpPr>
        <p:grpSpPr>
          <a:xfrm>
            <a:off x="6148668" y="3269051"/>
            <a:ext cx="4021813" cy="707125"/>
            <a:chOff x="4584509" y="2488400"/>
            <a:chExt cx="3193131" cy="576033"/>
          </a:xfrm>
        </p:grpSpPr>
        <p:grpSp>
          <p:nvGrpSpPr>
            <p:cNvPr id="43" name="组合 42">
              <a:extLst>
                <a:ext uri="{FF2B5EF4-FFF2-40B4-BE49-F238E27FC236}">
                  <a16:creationId xmlns:a16="http://schemas.microsoft.com/office/drawing/2014/main" xmlns="" id="{75E6C813-3B78-4E44-8EF1-845D63A60DB6}"/>
                </a:ext>
              </a:extLst>
            </p:cNvPr>
            <p:cNvGrpSpPr/>
            <p:nvPr/>
          </p:nvGrpSpPr>
          <p:grpSpPr>
            <a:xfrm>
              <a:off x="4858985" y="2598438"/>
              <a:ext cx="298314" cy="359683"/>
              <a:chOff x="11506200" y="2947992"/>
              <a:chExt cx="833436" cy="1004887"/>
            </a:xfrm>
            <a:gradFill>
              <a:gsLst>
                <a:gs pos="0">
                  <a:srgbClr val="00AFF0"/>
                </a:gs>
                <a:gs pos="99000">
                  <a:srgbClr val="4D03DC"/>
                </a:gs>
              </a:gsLst>
              <a:lin ang="10800000" scaled="0"/>
            </a:gradFill>
          </p:grpSpPr>
          <p:sp>
            <p:nvSpPr>
              <p:cNvPr id="14" name="Freeform 5">
                <a:extLst>
                  <a:ext uri="{FF2B5EF4-FFF2-40B4-BE49-F238E27FC236}">
                    <a16:creationId xmlns:a16="http://schemas.microsoft.com/office/drawing/2014/main" xmlns="" id="{3419F671-3AA3-4778-8838-FEDACEA028F6}"/>
                  </a:ext>
                </a:extLst>
              </p:cNvPr>
              <p:cNvSpPr>
                <a:spLocks noEditPoints="1"/>
              </p:cNvSpPr>
              <p:nvPr/>
            </p:nvSpPr>
            <p:spPr bwMode="auto">
              <a:xfrm>
                <a:off x="11506200" y="2947992"/>
                <a:ext cx="833436" cy="1004887"/>
              </a:xfrm>
              <a:custGeom>
                <a:avLst/>
                <a:gdLst>
                  <a:gd name="T0" fmla="*/ 2145 w 2380"/>
                  <a:gd name="T1" fmla="*/ 0 h 2868"/>
                  <a:gd name="T2" fmla="*/ 235 w 2380"/>
                  <a:gd name="T3" fmla="*/ 0 h 2868"/>
                  <a:gd name="T4" fmla="*/ 0 w 2380"/>
                  <a:gd name="T5" fmla="*/ 235 h 2868"/>
                  <a:gd name="T6" fmla="*/ 0 w 2380"/>
                  <a:gd name="T7" fmla="*/ 2633 h 2868"/>
                  <a:gd name="T8" fmla="*/ 235 w 2380"/>
                  <a:gd name="T9" fmla="*/ 2868 h 2868"/>
                  <a:gd name="T10" fmla="*/ 2145 w 2380"/>
                  <a:gd name="T11" fmla="*/ 2868 h 2868"/>
                  <a:gd name="T12" fmla="*/ 2380 w 2380"/>
                  <a:gd name="T13" fmla="*/ 2633 h 2868"/>
                  <a:gd name="T14" fmla="*/ 2380 w 2380"/>
                  <a:gd name="T15" fmla="*/ 235 h 2868"/>
                  <a:gd name="T16" fmla="*/ 2145 w 2380"/>
                  <a:gd name="T17" fmla="*/ 0 h 2868"/>
                  <a:gd name="T18" fmla="*/ 2201 w 2380"/>
                  <a:gd name="T19" fmla="*/ 2633 h 2868"/>
                  <a:gd name="T20" fmla="*/ 2145 w 2380"/>
                  <a:gd name="T21" fmla="*/ 2689 h 2868"/>
                  <a:gd name="T22" fmla="*/ 235 w 2380"/>
                  <a:gd name="T23" fmla="*/ 2689 h 2868"/>
                  <a:gd name="T24" fmla="*/ 179 w 2380"/>
                  <a:gd name="T25" fmla="*/ 2633 h 2868"/>
                  <a:gd name="T26" fmla="*/ 179 w 2380"/>
                  <a:gd name="T27" fmla="*/ 235 h 2868"/>
                  <a:gd name="T28" fmla="*/ 235 w 2380"/>
                  <a:gd name="T29" fmla="*/ 179 h 2868"/>
                  <a:gd name="T30" fmla="*/ 2145 w 2380"/>
                  <a:gd name="T31" fmla="*/ 179 h 2868"/>
                  <a:gd name="T32" fmla="*/ 2201 w 2380"/>
                  <a:gd name="T33" fmla="*/ 235 h 2868"/>
                  <a:gd name="T34" fmla="*/ 2201 w 2380"/>
                  <a:gd name="T35" fmla="*/ 2633 h 2868"/>
                  <a:gd name="T36" fmla="*/ 2201 w 2380"/>
                  <a:gd name="T37" fmla="*/ 2633 h 2868"/>
                  <a:gd name="T38" fmla="*/ 2201 w 2380"/>
                  <a:gd name="T39" fmla="*/ 2633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80" h="2868">
                    <a:moveTo>
                      <a:pt x="2145" y="0"/>
                    </a:moveTo>
                    <a:cubicBezTo>
                      <a:pt x="235" y="0"/>
                      <a:pt x="235" y="0"/>
                      <a:pt x="235" y="0"/>
                    </a:cubicBezTo>
                    <a:cubicBezTo>
                      <a:pt x="106" y="0"/>
                      <a:pt x="0" y="105"/>
                      <a:pt x="0" y="235"/>
                    </a:cubicBezTo>
                    <a:cubicBezTo>
                      <a:pt x="0" y="2633"/>
                      <a:pt x="0" y="2633"/>
                      <a:pt x="0" y="2633"/>
                    </a:cubicBezTo>
                    <a:cubicBezTo>
                      <a:pt x="0" y="2763"/>
                      <a:pt x="106" y="2868"/>
                      <a:pt x="235" y="2868"/>
                    </a:cubicBezTo>
                    <a:cubicBezTo>
                      <a:pt x="2145" y="2868"/>
                      <a:pt x="2145" y="2868"/>
                      <a:pt x="2145" y="2868"/>
                    </a:cubicBezTo>
                    <a:cubicBezTo>
                      <a:pt x="2275" y="2868"/>
                      <a:pt x="2380" y="2763"/>
                      <a:pt x="2380" y="2633"/>
                    </a:cubicBezTo>
                    <a:cubicBezTo>
                      <a:pt x="2380" y="235"/>
                      <a:pt x="2380" y="235"/>
                      <a:pt x="2380" y="235"/>
                    </a:cubicBezTo>
                    <a:cubicBezTo>
                      <a:pt x="2380" y="105"/>
                      <a:pt x="2275" y="0"/>
                      <a:pt x="2145" y="0"/>
                    </a:cubicBezTo>
                    <a:close/>
                    <a:moveTo>
                      <a:pt x="2201" y="2633"/>
                    </a:moveTo>
                    <a:cubicBezTo>
                      <a:pt x="2201" y="2664"/>
                      <a:pt x="2176" y="2689"/>
                      <a:pt x="2145" y="2689"/>
                    </a:cubicBezTo>
                    <a:cubicBezTo>
                      <a:pt x="235" y="2689"/>
                      <a:pt x="235" y="2689"/>
                      <a:pt x="235" y="2689"/>
                    </a:cubicBezTo>
                    <a:cubicBezTo>
                      <a:pt x="204" y="2689"/>
                      <a:pt x="179" y="2664"/>
                      <a:pt x="179" y="2633"/>
                    </a:cubicBezTo>
                    <a:cubicBezTo>
                      <a:pt x="179" y="235"/>
                      <a:pt x="179" y="235"/>
                      <a:pt x="179" y="235"/>
                    </a:cubicBezTo>
                    <a:cubicBezTo>
                      <a:pt x="179" y="204"/>
                      <a:pt x="204" y="179"/>
                      <a:pt x="235" y="179"/>
                    </a:cubicBezTo>
                    <a:cubicBezTo>
                      <a:pt x="2145" y="179"/>
                      <a:pt x="2145" y="179"/>
                      <a:pt x="2145" y="179"/>
                    </a:cubicBezTo>
                    <a:cubicBezTo>
                      <a:pt x="2176" y="179"/>
                      <a:pt x="2201" y="204"/>
                      <a:pt x="2201" y="235"/>
                    </a:cubicBezTo>
                    <a:lnTo>
                      <a:pt x="2201" y="2633"/>
                    </a:lnTo>
                    <a:close/>
                    <a:moveTo>
                      <a:pt x="2201" y="2633"/>
                    </a:moveTo>
                    <a:cubicBezTo>
                      <a:pt x="2201" y="2633"/>
                      <a:pt x="2201" y="2633"/>
                      <a:pt x="2201" y="26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6">
                <a:extLst>
                  <a:ext uri="{FF2B5EF4-FFF2-40B4-BE49-F238E27FC236}">
                    <a16:creationId xmlns:a16="http://schemas.microsoft.com/office/drawing/2014/main" xmlns="" id="{90B72C44-5909-4F3C-8D29-1BBA3D136532}"/>
                  </a:ext>
                </a:extLst>
              </p:cNvPr>
              <p:cNvSpPr>
                <a:spLocks noEditPoints="1"/>
              </p:cNvSpPr>
              <p:nvPr/>
            </p:nvSpPr>
            <p:spPr bwMode="auto">
              <a:xfrm>
                <a:off x="11822113" y="3176588"/>
                <a:ext cx="366713" cy="547687"/>
              </a:xfrm>
              <a:custGeom>
                <a:avLst/>
                <a:gdLst>
                  <a:gd name="T0" fmla="*/ 953 w 1043"/>
                  <a:gd name="T1" fmla="*/ 0 h 1564"/>
                  <a:gd name="T2" fmla="*/ 89 w 1043"/>
                  <a:gd name="T3" fmla="*/ 0 h 1564"/>
                  <a:gd name="T4" fmla="*/ 0 w 1043"/>
                  <a:gd name="T5" fmla="*/ 90 h 1564"/>
                  <a:gd name="T6" fmla="*/ 89 w 1043"/>
                  <a:gd name="T7" fmla="*/ 180 h 1564"/>
                  <a:gd name="T8" fmla="*/ 953 w 1043"/>
                  <a:gd name="T9" fmla="*/ 180 h 1564"/>
                  <a:gd name="T10" fmla="*/ 1043 w 1043"/>
                  <a:gd name="T11" fmla="*/ 90 h 1564"/>
                  <a:gd name="T12" fmla="*/ 953 w 1043"/>
                  <a:gd name="T13" fmla="*/ 0 h 1564"/>
                  <a:gd name="T14" fmla="*/ 953 w 1043"/>
                  <a:gd name="T15" fmla="*/ 701 h 1564"/>
                  <a:gd name="T16" fmla="*/ 89 w 1043"/>
                  <a:gd name="T17" fmla="*/ 701 h 1564"/>
                  <a:gd name="T18" fmla="*/ 0 w 1043"/>
                  <a:gd name="T19" fmla="*/ 791 h 1564"/>
                  <a:gd name="T20" fmla="*/ 89 w 1043"/>
                  <a:gd name="T21" fmla="*/ 880 h 1564"/>
                  <a:gd name="T22" fmla="*/ 953 w 1043"/>
                  <a:gd name="T23" fmla="*/ 880 h 1564"/>
                  <a:gd name="T24" fmla="*/ 1043 w 1043"/>
                  <a:gd name="T25" fmla="*/ 791 h 1564"/>
                  <a:gd name="T26" fmla="*/ 953 w 1043"/>
                  <a:gd name="T27" fmla="*/ 701 h 1564"/>
                  <a:gd name="T28" fmla="*/ 953 w 1043"/>
                  <a:gd name="T29" fmla="*/ 1384 h 1564"/>
                  <a:gd name="T30" fmla="*/ 89 w 1043"/>
                  <a:gd name="T31" fmla="*/ 1384 h 1564"/>
                  <a:gd name="T32" fmla="*/ 0 w 1043"/>
                  <a:gd name="T33" fmla="*/ 1474 h 1564"/>
                  <a:gd name="T34" fmla="*/ 89 w 1043"/>
                  <a:gd name="T35" fmla="*/ 1564 h 1564"/>
                  <a:gd name="T36" fmla="*/ 953 w 1043"/>
                  <a:gd name="T37" fmla="*/ 1564 h 1564"/>
                  <a:gd name="T38" fmla="*/ 1043 w 1043"/>
                  <a:gd name="T39" fmla="*/ 1474 h 1564"/>
                  <a:gd name="T40" fmla="*/ 953 w 1043"/>
                  <a:gd name="T41" fmla="*/ 1384 h 1564"/>
                  <a:gd name="T42" fmla="*/ 953 w 1043"/>
                  <a:gd name="T43" fmla="*/ 1384 h 1564"/>
                  <a:gd name="T44" fmla="*/ 953 w 1043"/>
                  <a:gd name="T45" fmla="*/ 1384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3" h="1564">
                    <a:moveTo>
                      <a:pt x="953" y="0"/>
                    </a:moveTo>
                    <a:cubicBezTo>
                      <a:pt x="89" y="0"/>
                      <a:pt x="89" y="0"/>
                      <a:pt x="89" y="0"/>
                    </a:cubicBezTo>
                    <a:cubicBezTo>
                      <a:pt x="40" y="0"/>
                      <a:pt x="0" y="40"/>
                      <a:pt x="0" y="90"/>
                    </a:cubicBezTo>
                    <a:cubicBezTo>
                      <a:pt x="0" y="140"/>
                      <a:pt x="40" y="180"/>
                      <a:pt x="89" y="180"/>
                    </a:cubicBezTo>
                    <a:cubicBezTo>
                      <a:pt x="953" y="180"/>
                      <a:pt x="953" y="180"/>
                      <a:pt x="953" y="180"/>
                    </a:cubicBezTo>
                    <a:cubicBezTo>
                      <a:pt x="1003" y="180"/>
                      <a:pt x="1043" y="140"/>
                      <a:pt x="1043" y="90"/>
                    </a:cubicBezTo>
                    <a:cubicBezTo>
                      <a:pt x="1043" y="40"/>
                      <a:pt x="1003" y="0"/>
                      <a:pt x="953" y="0"/>
                    </a:cubicBezTo>
                    <a:close/>
                    <a:moveTo>
                      <a:pt x="953" y="701"/>
                    </a:moveTo>
                    <a:cubicBezTo>
                      <a:pt x="89" y="701"/>
                      <a:pt x="89" y="701"/>
                      <a:pt x="89" y="701"/>
                    </a:cubicBezTo>
                    <a:cubicBezTo>
                      <a:pt x="40" y="701"/>
                      <a:pt x="0" y="741"/>
                      <a:pt x="0" y="791"/>
                    </a:cubicBezTo>
                    <a:cubicBezTo>
                      <a:pt x="0" y="840"/>
                      <a:pt x="40" y="880"/>
                      <a:pt x="89" y="880"/>
                    </a:cubicBezTo>
                    <a:cubicBezTo>
                      <a:pt x="953" y="880"/>
                      <a:pt x="953" y="880"/>
                      <a:pt x="953" y="880"/>
                    </a:cubicBezTo>
                    <a:cubicBezTo>
                      <a:pt x="1003" y="880"/>
                      <a:pt x="1043" y="840"/>
                      <a:pt x="1043" y="791"/>
                    </a:cubicBezTo>
                    <a:cubicBezTo>
                      <a:pt x="1043" y="741"/>
                      <a:pt x="1003" y="701"/>
                      <a:pt x="953" y="701"/>
                    </a:cubicBezTo>
                    <a:close/>
                    <a:moveTo>
                      <a:pt x="953" y="1384"/>
                    </a:moveTo>
                    <a:cubicBezTo>
                      <a:pt x="89" y="1384"/>
                      <a:pt x="89" y="1384"/>
                      <a:pt x="89" y="1384"/>
                    </a:cubicBezTo>
                    <a:cubicBezTo>
                      <a:pt x="40" y="1384"/>
                      <a:pt x="0" y="1425"/>
                      <a:pt x="0" y="1474"/>
                    </a:cubicBezTo>
                    <a:cubicBezTo>
                      <a:pt x="0" y="1524"/>
                      <a:pt x="40" y="1564"/>
                      <a:pt x="89" y="1564"/>
                    </a:cubicBezTo>
                    <a:cubicBezTo>
                      <a:pt x="953" y="1564"/>
                      <a:pt x="953" y="1564"/>
                      <a:pt x="953" y="1564"/>
                    </a:cubicBezTo>
                    <a:cubicBezTo>
                      <a:pt x="1003" y="1564"/>
                      <a:pt x="1043" y="1524"/>
                      <a:pt x="1043" y="1474"/>
                    </a:cubicBezTo>
                    <a:cubicBezTo>
                      <a:pt x="1043" y="1425"/>
                      <a:pt x="1003" y="1384"/>
                      <a:pt x="953" y="1384"/>
                    </a:cubicBezTo>
                    <a:close/>
                    <a:moveTo>
                      <a:pt x="953" y="1384"/>
                    </a:moveTo>
                    <a:cubicBezTo>
                      <a:pt x="953" y="1384"/>
                      <a:pt x="953" y="1384"/>
                      <a:pt x="953" y="13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7">
                <a:extLst>
                  <a:ext uri="{FF2B5EF4-FFF2-40B4-BE49-F238E27FC236}">
                    <a16:creationId xmlns:a16="http://schemas.microsoft.com/office/drawing/2014/main" xmlns="" id="{44BE8328-3B4F-4E0E-BED8-F0D7F9A95816}"/>
                  </a:ext>
                </a:extLst>
              </p:cNvPr>
              <p:cNvSpPr>
                <a:spLocks noEditPoints="1"/>
              </p:cNvSpPr>
              <p:nvPr/>
            </p:nvSpPr>
            <p:spPr bwMode="auto">
              <a:xfrm>
                <a:off x="11660188" y="3155950"/>
                <a:ext cx="103188" cy="103187"/>
              </a:xfrm>
              <a:custGeom>
                <a:avLst/>
                <a:gdLst>
                  <a:gd name="T0" fmla="*/ 0 w 296"/>
                  <a:gd name="T1" fmla="*/ 148 h 296"/>
                  <a:gd name="T2" fmla="*/ 148 w 296"/>
                  <a:gd name="T3" fmla="*/ 296 h 296"/>
                  <a:gd name="T4" fmla="*/ 296 w 296"/>
                  <a:gd name="T5" fmla="*/ 148 h 296"/>
                  <a:gd name="T6" fmla="*/ 148 w 296"/>
                  <a:gd name="T7" fmla="*/ 0 h 296"/>
                  <a:gd name="T8" fmla="*/ 0 w 296"/>
                  <a:gd name="T9" fmla="*/ 148 h 296"/>
                  <a:gd name="T10" fmla="*/ 0 w 296"/>
                  <a:gd name="T11" fmla="*/ 148 h 296"/>
                  <a:gd name="T12" fmla="*/ 0 w 296"/>
                  <a:gd name="T13" fmla="*/ 148 h 296"/>
                </a:gdLst>
                <a:ahLst/>
                <a:cxnLst>
                  <a:cxn ang="0">
                    <a:pos x="T0" y="T1"/>
                  </a:cxn>
                  <a:cxn ang="0">
                    <a:pos x="T2" y="T3"/>
                  </a:cxn>
                  <a:cxn ang="0">
                    <a:pos x="T4" y="T5"/>
                  </a:cxn>
                  <a:cxn ang="0">
                    <a:pos x="T6" y="T7"/>
                  </a:cxn>
                  <a:cxn ang="0">
                    <a:pos x="T8" y="T9"/>
                  </a:cxn>
                  <a:cxn ang="0">
                    <a:pos x="T10" y="T11"/>
                  </a:cxn>
                  <a:cxn ang="0">
                    <a:pos x="T12" y="T13"/>
                  </a:cxn>
                </a:cxnLst>
                <a:rect l="0" t="0" r="r" b="b"/>
                <a:pathLst>
                  <a:path w="296" h="296">
                    <a:moveTo>
                      <a:pt x="0" y="148"/>
                    </a:moveTo>
                    <a:cubicBezTo>
                      <a:pt x="0" y="230"/>
                      <a:pt x="67" y="296"/>
                      <a:pt x="148" y="296"/>
                    </a:cubicBezTo>
                    <a:cubicBezTo>
                      <a:pt x="230" y="296"/>
                      <a:pt x="296" y="230"/>
                      <a:pt x="296" y="148"/>
                    </a:cubicBezTo>
                    <a:cubicBezTo>
                      <a:pt x="296" y="66"/>
                      <a:pt x="230" y="0"/>
                      <a:pt x="148" y="0"/>
                    </a:cubicBezTo>
                    <a:cubicBezTo>
                      <a:pt x="67" y="0"/>
                      <a:pt x="0" y="66"/>
                      <a:pt x="0" y="148"/>
                    </a:cubicBezTo>
                    <a:close/>
                    <a:moveTo>
                      <a:pt x="0" y="148"/>
                    </a:moveTo>
                    <a:cubicBezTo>
                      <a:pt x="0" y="148"/>
                      <a:pt x="0" y="148"/>
                      <a:pt x="0" y="1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8">
                <a:extLst>
                  <a:ext uri="{FF2B5EF4-FFF2-40B4-BE49-F238E27FC236}">
                    <a16:creationId xmlns:a16="http://schemas.microsoft.com/office/drawing/2014/main" xmlns="" id="{C21B25DC-89C7-4F0D-8CA8-C4C863D3ACD8}"/>
                  </a:ext>
                </a:extLst>
              </p:cNvPr>
              <p:cNvSpPr>
                <a:spLocks noEditPoints="1"/>
              </p:cNvSpPr>
              <p:nvPr/>
            </p:nvSpPr>
            <p:spPr bwMode="auto">
              <a:xfrm>
                <a:off x="11660188" y="3402013"/>
                <a:ext cx="103188" cy="103187"/>
              </a:xfrm>
              <a:custGeom>
                <a:avLst/>
                <a:gdLst>
                  <a:gd name="T0" fmla="*/ 0 w 296"/>
                  <a:gd name="T1" fmla="*/ 148 h 295"/>
                  <a:gd name="T2" fmla="*/ 148 w 296"/>
                  <a:gd name="T3" fmla="*/ 295 h 295"/>
                  <a:gd name="T4" fmla="*/ 296 w 296"/>
                  <a:gd name="T5" fmla="*/ 148 h 295"/>
                  <a:gd name="T6" fmla="*/ 148 w 296"/>
                  <a:gd name="T7" fmla="*/ 0 h 295"/>
                  <a:gd name="T8" fmla="*/ 0 w 296"/>
                  <a:gd name="T9" fmla="*/ 148 h 295"/>
                  <a:gd name="T10" fmla="*/ 0 w 296"/>
                  <a:gd name="T11" fmla="*/ 148 h 295"/>
                  <a:gd name="T12" fmla="*/ 0 w 296"/>
                  <a:gd name="T13" fmla="*/ 148 h 295"/>
                </a:gdLst>
                <a:ahLst/>
                <a:cxnLst>
                  <a:cxn ang="0">
                    <a:pos x="T0" y="T1"/>
                  </a:cxn>
                  <a:cxn ang="0">
                    <a:pos x="T2" y="T3"/>
                  </a:cxn>
                  <a:cxn ang="0">
                    <a:pos x="T4" y="T5"/>
                  </a:cxn>
                  <a:cxn ang="0">
                    <a:pos x="T6" y="T7"/>
                  </a:cxn>
                  <a:cxn ang="0">
                    <a:pos x="T8" y="T9"/>
                  </a:cxn>
                  <a:cxn ang="0">
                    <a:pos x="T10" y="T11"/>
                  </a:cxn>
                  <a:cxn ang="0">
                    <a:pos x="T12" y="T13"/>
                  </a:cxn>
                </a:cxnLst>
                <a:rect l="0" t="0" r="r" b="b"/>
                <a:pathLst>
                  <a:path w="296" h="295">
                    <a:moveTo>
                      <a:pt x="0" y="148"/>
                    </a:moveTo>
                    <a:cubicBezTo>
                      <a:pt x="0" y="229"/>
                      <a:pt x="67" y="295"/>
                      <a:pt x="148" y="295"/>
                    </a:cubicBezTo>
                    <a:cubicBezTo>
                      <a:pt x="230" y="295"/>
                      <a:pt x="296" y="229"/>
                      <a:pt x="296" y="148"/>
                    </a:cubicBezTo>
                    <a:cubicBezTo>
                      <a:pt x="296" y="66"/>
                      <a:pt x="230" y="0"/>
                      <a:pt x="148" y="0"/>
                    </a:cubicBezTo>
                    <a:cubicBezTo>
                      <a:pt x="67" y="0"/>
                      <a:pt x="0" y="66"/>
                      <a:pt x="0" y="148"/>
                    </a:cubicBezTo>
                    <a:close/>
                    <a:moveTo>
                      <a:pt x="0" y="148"/>
                    </a:moveTo>
                    <a:cubicBezTo>
                      <a:pt x="0" y="148"/>
                      <a:pt x="0" y="148"/>
                      <a:pt x="0" y="1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9">
                <a:extLst>
                  <a:ext uri="{FF2B5EF4-FFF2-40B4-BE49-F238E27FC236}">
                    <a16:creationId xmlns:a16="http://schemas.microsoft.com/office/drawing/2014/main" xmlns="" id="{707A3CAD-B669-4BD4-993F-467179929F9E}"/>
                  </a:ext>
                </a:extLst>
              </p:cNvPr>
              <p:cNvSpPr>
                <a:spLocks noEditPoints="1"/>
              </p:cNvSpPr>
              <p:nvPr/>
            </p:nvSpPr>
            <p:spPr bwMode="auto">
              <a:xfrm>
                <a:off x="11660188" y="3640138"/>
                <a:ext cx="103188" cy="104775"/>
              </a:xfrm>
              <a:custGeom>
                <a:avLst/>
                <a:gdLst>
                  <a:gd name="T0" fmla="*/ 0 w 296"/>
                  <a:gd name="T1" fmla="*/ 148 h 296"/>
                  <a:gd name="T2" fmla="*/ 148 w 296"/>
                  <a:gd name="T3" fmla="*/ 296 h 296"/>
                  <a:gd name="T4" fmla="*/ 296 w 296"/>
                  <a:gd name="T5" fmla="*/ 148 h 296"/>
                  <a:gd name="T6" fmla="*/ 148 w 296"/>
                  <a:gd name="T7" fmla="*/ 0 h 296"/>
                  <a:gd name="T8" fmla="*/ 0 w 296"/>
                  <a:gd name="T9" fmla="*/ 148 h 296"/>
                  <a:gd name="T10" fmla="*/ 0 w 296"/>
                  <a:gd name="T11" fmla="*/ 148 h 296"/>
                  <a:gd name="T12" fmla="*/ 0 w 296"/>
                  <a:gd name="T13" fmla="*/ 148 h 296"/>
                </a:gdLst>
                <a:ahLst/>
                <a:cxnLst>
                  <a:cxn ang="0">
                    <a:pos x="T0" y="T1"/>
                  </a:cxn>
                  <a:cxn ang="0">
                    <a:pos x="T2" y="T3"/>
                  </a:cxn>
                  <a:cxn ang="0">
                    <a:pos x="T4" y="T5"/>
                  </a:cxn>
                  <a:cxn ang="0">
                    <a:pos x="T6" y="T7"/>
                  </a:cxn>
                  <a:cxn ang="0">
                    <a:pos x="T8" y="T9"/>
                  </a:cxn>
                  <a:cxn ang="0">
                    <a:pos x="T10" y="T11"/>
                  </a:cxn>
                  <a:cxn ang="0">
                    <a:pos x="T12" y="T13"/>
                  </a:cxn>
                </a:cxnLst>
                <a:rect l="0" t="0" r="r" b="b"/>
                <a:pathLst>
                  <a:path w="296" h="296">
                    <a:moveTo>
                      <a:pt x="0" y="148"/>
                    </a:moveTo>
                    <a:cubicBezTo>
                      <a:pt x="0" y="230"/>
                      <a:pt x="67" y="296"/>
                      <a:pt x="148" y="296"/>
                    </a:cubicBezTo>
                    <a:cubicBezTo>
                      <a:pt x="230" y="296"/>
                      <a:pt x="296" y="230"/>
                      <a:pt x="296" y="148"/>
                    </a:cubicBezTo>
                    <a:cubicBezTo>
                      <a:pt x="296" y="67"/>
                      <a:pt x="230" y="0"/>
                      <a:pt x="148" y="0"/>
                    </a:cubicBezTo>
                    <a:cubicBezTo>
                      <a:pt x="67" y="0"/>
                      <a:pt x="0" y="67"/>
                      <a:pt x="0" y="148"/>
                    </a:cubicBezTo>
                    <a:close/>
                    <a:moveTo>
                      <a:pt x="0" y="148"/>
                    </a:moveTo>
                    <a:cubicBezTo>
                      <a:pt x="0" y="148"/>
                      <a:pt x="0" y="148"/>
                      <a:pt x="0" y="1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04" name="矩形 103">
              <a:extLst>
                <a:ext uri="{FF2B5EF4-FFF2-40B4-BE49-F238E27FC236}">
                  <a16:creationId xmlns:a16="http://schemas.microsoft.com/office/drawing/2014/main" xmlns="" id="{D76E0DC7-0436-4FAC-B8CF-BBE9200A92BB}"/>
                </a:ext>
              </a:extLst>
            </p:cNvPr>
            <p:cNvSpPr/>
            <p:nvPr/>
          </p:nvSpPr>
          <p:spPr>
            <a:xfrm>
              <a:off x="5784156" y="2621520"/>
              <a:ext cx="1621914" cy="376078"/>
            </a:xfrm>
            <a:prstGeom prst="rect">
              <a:avLst/>
            </a:prstGeom>
          </p:spPr>
          <p:txBody>
            <a:bodyPr wrap="square">
              <a:spAutoFit/>
            </a:bodyPr>
            <a:lstStyle/>
            <a:p>
              <a:r>
                <a:rPr lang="zh-CN" altLang="en-US" sz="2400" b="1" dirty="0">
                  <a:solidFill>
                    <a:srgbClr val="4D0DDD"/>
                  </a:solidFill>
                  <a:latin typeface="微软雅黑" panose="020B0503020204020204" pitchFamily="34" charset="-122"/>
                  <a:ea typeface="微软雅黑" panose="020B0503020204020204" pitchFamily="34" charset="-122"/>
                </a:rPr>
                <a:t>实施条件</a:t>
              </a:r>
              <a:endParaRPr lang="en-US" altLang="zh-CN" sz="2400" b="1" dirty="0">
                <a:solidFill>
                  <a:srgbClr val="4D0DDD"/>
                </a:solidFill>
                <a:latin typeface="微软雅黑" panose="020B0503020204020204" pitchFamily="34" charset="-122"/>
                <a:ea typeface="微软雅黑" panose="020B0503020204020204" pitchFamily="34" charset="-122"/>
              </a:endParaRPr>
            </a:p>
          </p:txBody>
        </p:sp>
        <p:grpSp>
          <p:nvGrpSpPr>
            <p:cNvPr id="120" name="组合 119">
              <a:extLst>
                <a:ext uri="{FF2B5EF4-FFF2-40B4-BE49-F238E27FC236}">
                  <a16:creationId xmlns:a16="http://schemas.microsoft.com/office/drawing/2014/main" xmlns="" id="{E931B84A-751A-4A26-8D73-4D9887407027}"/>
                </a:ext>
              </a:extLst>
            </p:cNvPr>
            <p:cNvGrpSpPr/>
            <p:nvPr/>
          </p:nvGrpSpPr>
          <p:grpSpPr>
            <a:xfrm>
              <a:off x="4584509" y="2488400"/>
              <a:ext cx="3193131" cy="576033"/>
              <a:chOff x="3840217" y="1678667"/>
              <a:chExt cx="3489587" cy="629513"/>
            </a:xfrm>
          </p:grpSpPr>
          <p:sp>
            <p:nvSpPr>
              <p:cNvPr id="121" name="矩形: 圆角 120">
                <a:extLst>
                  <a:ext uri="{FF2B5EF4-FFF2-40B4-BE49-F238E27FC236}">
                    <a16:creationId xmlns:a16="http://schemas.microsoft.com/office/drawing/2014/main" xmlns="" id="{030894D1-522A-477C-945B-BD0C0CB9AD83}"/>
                  </a:ext>
                </a:extLst>
              </p:cNvPr>
              <p:cNvSpPr/>
              <p:nvPr/>
            </p:nvSpPr>
            <p:spPr>
              <a:xfrm>
                <a:off x="3840217" y="1678667"/>
                <a:ext cx="3489587" cy="629513"/>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4D03DC"/>
                  </a:solidFill>
                  <a:latin typeface="微软雅黑" panose="020B0503020204020204" pitchFamily="34" charset="-122"/>
                  <a:ea typeface="微软雅黑" panose="020B0503020204020204" pitchFamily="34" charset="-122"/>
                </a:endParaRPr>
              </a:p>
            </p:txBody>
          </p:sp>
          <p:cxnSp>
            <p:nvCxnSpPr>
              <p:cNvPr id="122" name="直接连接符 121">
                <a:extLst>
                  <a:ext uri="{FF2B5EF4-FFF2-40B4-BE49-F238E27FC236}">
                    <a16:creationId xmlns:a16="http://schemas.microsoft.com/office/drawing/2014/main" xmlns="" id="{57FCB7E3-D47D-4268-A4B7-955A9E727579}"/>
                  </a:ext>
                </a:extLst>
              </p:cNvPr>
              <p:cNvCxnSpPr>
                <a:cxnSpLocks/>
              </p:cNvCxnSpPr>
              <p:nvPr/>
            </p:nvCxnSpPr>
            <p:spPr>
              <a:xfrm>
                <a:off x="4852046" y="1749569"/>
                <a:ext cx="0" cy="487709"/>
              </a:xfrm>
              <a:prstGeom prst="line">
                <a:avLst/>
              </a:prstGeom>
              <a:ln>
                <a:gradFill>
                  <a:gsLst>
                    <a:gs pos="0">
                      <a:schemeClr val="accent1">
                        <a:lumMod val="5000"/>
                        <a:lumOff val="95000"/>
                        <a:alpha val="0"/>
                      </a:schemeClr>
                    </a:gs>
                    <a:gs pos="76999">
                      <a:srgbClr val="4D03DC"/>
                    </a:gs>
                    <a:gs pos="28320">
                      <a:srgbClr val="4D03DC"/>
                    </a:gs>
                    <a:gs pos="52000">
                      <a:srgbClr val="4D03DC"/>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grpSp>
        <p:nvGrpSpPr>
          <p:cNvPr id="147" name="组合 146">
            <a:extLst>
              <a:ext uri="{FF2B5EF4-FFF2-40B4-BE49-F238E27FC236}">
                <a16:creationId xmlns:a16="http://schemas.microsoft.com/office/drawing/2014/main" xmlns="" id="{E4BE928C-940A-46EC-BBEC-1E42B94B04CC}"/>
              </a:ext>
            </a:extLst>
          </p:cNvPr>
          <p:cNvGrpSpPr/>
          <p:nvPr/>
        </p:nvGrpSpPr>
        <p:grpSpPr>
          <a:xfrm>
            <a:off x="6142297" y="4236349"/>
            <a:ext cx="4028184" cy="707125"/>
            <a:chOff x="4584511" y="3213873"/>
            <a:chExt cx="3198189" cy="576033"/>
          </a:xfrm>
        </p:grpSpPr>
        <p:sp>
          <p:nvSpPr>
            <p:cNvPr id="39" name="Freeform 22">
              <a:extLst>
                <a:ext uri="{FF2B5EF4-FFF2-40B4-BE49-F238E27FC236}">
                  <a16:creationId xmlns:a16="http://schemas.microsoft.com/office/drawing/2014/main" xmlns="" id="{54F1B66F-BA70-4CBF-902F-13D6B62CCA20}"/>
                </a:ext>
              </a:extLst>
            </p:cNvPr>
            <p:cNvSpPr>
              <a:spLocks noEditPoints="1"/>
            </p:cNvSpPr>
            <p:nvPr/>
          </p:nvSpPr>
          <p:spPr bwMode="auto">
            <a:xfrm>
              <a:off x="4820644" y="3320040"/>
              <a:ext cx="373419" cy="373418"/>
            </a:xfrm>
            <a:custGeom>
              <a:avLst/>
              <a:gdLst>
                <a:gd name="T0" fmla="*/ 1588 w 2949"/>
                <a:gd name="T1" fmla="*/ 1475 h 2949"/>
                <a:gd name="T2" fmla="*/ 2919 w 2949"/>
                <a:gd name="T3" fmla="*/ 144 h 2949"/>
                <a:gd name="T4" fmla="*/ 2919 w 2949"/>
                <a:gd name="T5" fmla="*/ 31 h 2949"/>
                <a:gd name="T6" fmla="*/ 2806 w 2949"/>
                <a:gd name="T7" fmla="*/ 31 h 2949"/>
                <a:gd name="T8" fmla="*/ 1475 w 2949"/>
                <a:gd name="T9" fmla="*/ 1362 h 2949"/>
                <a:gd name="T10" fmla="*/ 144 w 2949"/>
                <a:gd name="T11" fmla="*/ 31 h 2949"/>
                <a:gd name="T12" fmla="*/ 31 w 2949"/>
                <a:gd name="T13" fmla="*/ 31 h 2949"/>
                <a:gd name="T14" fmla="*/ 31 w 2949"/>
                <a:gd name="T15" fmla="*/ 144 h 2949"/>
                <a:gd name="T16" fmla="*/ 1362 w 2949"/>
                <a:gd name="T17" fmla="*/ 1475 h 2949"/>
                <a:gd name="T18" fmla="*/ 31 w 2949"/>
                <a:gd name="T19" fmla="*/ 2806 h 2949"/>
                <a:gd name="T20" fmla="*/ 31 w 2949"/>
                <a:gd name="T21" fmla="*/ 2919 h 2949"/>
                <a:gd name="T22" fmla="*/ 144 w 2949"/>
                <a:gd name="T23" fmla="*/ 2919 h 2949"/>
                <a:gd name="T24" fmla="*/ 1475 w 2949"/>
                <a:gd name="T25" fmla="*/ 1587 h 2949"/>
                <a:gd name="T26" fmla="*/ 2806 w 2949"/>
                <a:gd name="T27" fmla="*/ 2919 h 2949"/>
                <a:gd name="T28" fmla="*/ 2919 w 2949"/>
                <a:gd name="T29" fmla="*/ 2919 h 2949"/>
                <a:gd name="T30" fmla="*/ 2919 w 2949"/>
                <a:gd name="T31" fmla="*/ 2806 h 2949"/>
                <a:gd name="T32" fmla="*/ 1588 w 2949"/>
                <a:gd name="T33" fmla="*/ 1475 h 2949"/>
                <a:gd name="T34" fmla="*/ 1588 w 2949"/>
                <a:gd name="T35" fmla="*/ 1475 h 2949"/>
                <a:gd name="T36" fmla="*/ 1588 w 2949"/>
                <a:gd name="T37" fmla="*/ 1475 h 2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49" h="2949">
                  <a:moveTo>
                    <a:pt x="1588" y="1475"/>
                  </a:moveTo>
                  <a:cubicBezTo>
                    <a:pt x="2919" y="144"/>
                    <a:pt x="2919" y="144"/>
                    <a:pt x="2919" y="144"/>
                  </a:cubicBezTo>
                  <a:cubicBezTo>
                    <a:pt x="2949" y="113"/>
                    <a:pt x="2949" y="62"/>
                    <a:pt x="2919" y="31"/>
                  </a:cubicBezTo>
                  <a:cubicBezTo>
                    <a:pt x="2888" y="0"/>
                    <a:pt x="2837" y="0"/>
                    <a:pt x="2806" y="31"/>
                  </a:cubicBezTo>
                  <a:cubicBezTo>
                    <a:pt x="1475" y="1362"/>
                    <a:pt x="1475" y="1362"/>
                    <a:pt x="1475" y="1362"/>
                  </a:cubicBezTo>
                  <a:cubicBezTo>
                    <a:pt x="144" y="31"/>
                    <a:pt x="144" y="31"/>
                    <a:pt x="144" y="31"/>
                  </a:cubicBezTo>
                  <a:cubicBezTo>
                    <a:pt x="113" y="0"/>
                    <a:pt x="62" y="0"/>
                    <a:pt x="31" y="31"/>
                  </a:cubicBezTo>
                  <a:cubicBezTo>
                    <a:pt x="0" y="62"/>
                    <a:pt x="0" y="113"/>
                    <a:pt x="31" y="144"/>
                  </a:cubicBezTo>
                  <a:cubicBezTo>
                    <a:pt x="1362" y="1475"/>
                    <a:pt x="1362" y="1475"/>
                    <a:pt x="1362" y="1475"/>
                  </a:cubicBezTo>
                  <a:cubicBezTo>
                    <a:pt x="31" y="2806"/>
                    <a:pt x="31" y="2806"/>
                    <a:pt x="31" y="2806"/>
                  </a:cubicBezTo>
                  <a:cubicBezTo>
                    <a:pt x="0" y="2837"/>
                    <a:pt x="0" y="2888"/>
                    <a:pt x="31" y="2919"/>
                  </a:cubicBezTo>
                  <a:cubicBezTo>
                    <a:pt x="62" y="2949"/>
                    <a:pt x="113" y="2949"/>
                    <a:pt x="144" y="2919"/>
                  </a:cubicBezTo>
                  <a:cubicBezTo>
                    <a:pt x="1475" y="1587"/>
                    <a:pt x="1475" y="1587"/>
                    <a:pt x="1475" y="1587"/>
                  </a:cubicBezTo>
                  <a:cubicBezTo>
                    <a:pt x="2806" y="2919"/>
                    <a:pt x="2806" y="2919"/>
                    <a:pt x="2806" y="2919"/>
                  </a:cubicBezTo>
                  <a:cubicBezTo>
                    <a:pt x="2837" y="2949"/>
                    <a:pt x="2888" y="2949"/>
                    <a:pt x="2919" y="2919"/>
                  </a:cubicBezTo>
                  <a:cubicBezTo>
                    <a:pt x="2949" y="2888"/>
                    <a:pt x="2949" y="2837"/>
                    <a:pt x="2919" y="2806"/>
                  </a:cubicBezTo>
                  <a:lnTo>
                    <a:pt x="1588" y="1475"/>
                  </a:lnTo>
                  <a:close/>
                  <a:moveTo>
                    <a:pt x="1588" y="1475"/>
                  </a:moveTo>
                  <a:cubicBezTo>
                    <a:pt x="1588" y="1475"/>
                    <a:pt x="1588" y="1475"/>
                    <a:pt x="1588" y="1475"/>
                  </a:cubicBezTo>
                </a:path>
              </a:pathLst>
            </a:custGeom>
            <a:gradFill>
              <a:gsLst>
                <a:gs pos="0">
                  <a:srgbClr val="00AFF0"/>
                </a:gs>
                <a:gs pos="99000">
                  <a:srgbClr val="4D03DC"/>
                </a:gs>
              </a:gsLst>
              <a:lin ang="10800000" scaled="0"/>
            </a:gra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09" name="矩形 108">
              <a:extLst>
                <a:ext uri="{FF2B5EF4-FFF2-40B4-BE49-F238E27FC236}">
                  <a16:creationId xmlns:a16="http://schemas.microsoft.com/office/drawing/2014/main" xmlns="" id="{1797A5E9-6C52-4E8A-83B7-7FBB050727A9}"/>
                </a:ext>
              </a:extLst>
            </p:cNvPr>
            <p:cNvSpPr/>
            <p:nvPr/>
          </p:nvSpPr>
          <p:spPr>
            <a:xfrm>
              <a:off x="5794273" y="3346993"/>
              <a:ext cx="1926506" cy="376078"/>
            </a:xfrm>
            <a:prstGeom prst="rect">
              <a:avLst/>
            </a:prstGeom>
          </p:spPr>
          <p:txBody>
            <a:bodyPr wrap="square">
              <a:spAutoFit/>
            </a:bodyPr>
            <a:lstStyle/>
            <a:p>
              <a:r>
                <a:rPr lang="zh-CN" altLang="en-US" sz="2400" b="1" dirty="0">
                  <a:solidFill>
                    <a:srgbClr val="4D0DDD"/>
                  </a:solidFill>
                  <a:latin typeface="微软雅黑" panose="020B0503020204020204" pitchFamily="34" charset="-122"/>
                  <a:ea typeface="微软雅黑" panose="020B0503020204020204" pitchFamily="34" charset="-122"/>
                </a:rPr>
                <a:t>进度与计划安排</a:t>
              </a:r>
              <a:endParaRPr lang="en-US" altLang="zh-CN" sz="2400" b="1" dirty="0">
                <a:solidFill>
                  <a:srgbClr val="4D0DDD"/>
                </a:solidFill>
                <a:latin typeface="微软雅黑" panose="020B0503020204020204" pitchFamily="34" charset="-122"/>
                <a:ea typeface="微软雅黑" panose="020B0503020204020204" pitchFamily="34" charset="-122"/>
              </a:endParaRPr>
            </a:p>
          </p:txBody>
        </p:sp>
        <p:grpSp>
          <p:nvGrpSpPr>
            <p:cNvPr id="131" name="组合 130">
              <a:extLst>
                <a:ext uri="{FF2B5EF4-FFF2-40B4-BE49-F238E27FC236}">
                  <a16:creationId xmlns:a16="http://schemas.microsoft.com/office/drawing/2014/main" xmlns="" id="{E5321D6F-1728-4448-B880-AED7C124D215}"/>
                </a:ext>
              </a:extLst>
            </p:cNvPr>
            <p:cNvGrpSpPr/>
            <p:nvPr/>
          </p:nvGrpSpPr>
          <p:grpSpPr>
            <a:xfrm>
              <a:off x="4584511" y="3213873"/>
              <a:ext cx="3198189" cy="576033"/>
              <a:chOff x="3840219" y="1678667"/>
              <a:chExt cx="3495114" cy="629513"/>
            </a:xfrm>
          </p:grpSpPr>
          <p:sp>
            <p:nvSpPr>
              <p:cNvPr id="132" name="矩形: 圆角 131">
                <a:extLst>
                  <a:ext uri="{FF2B5EF4-FFF2-40B4-BE49-F238E27FC236}">
                    <a16:creationId xmlns:a16="http://schemas.microsoft.com/office/drawing/2014/main" xmlns="" id="{C187EE28-2F2E-4028-958A-AD4AD8308377}"/>
                  </a:ext>
                </a:extLst>
              </p:cNvPr>
              <p:cNvSpPr/>
              <p:nvPr/>
            </p:nvSpPr>
            <p:spPr>
              <a:xfrm>
                <a:off x="3840219" y="1678667"/>
                <a:ext cx="3495114" cy="629513"/>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4D03DC"/>
                  </a:solidFill>
                  <a:latin typeface="微软雅黑" panose="020B0503020204020204" pitchFamily="34" charset="-122"/>
                  <a:ea typeface="微软雅黑" panose="020B0503020204020204" pitchFamily="34" charset="-122"/>
                </a:endParaRPr>
              </a:p>
            </p:txBody>
          </p:sp>
          <p:cxnSp>
            <p:nvCxnSpPr>
              <p:cNvPr id="133" name="直接连接符 132">
                <a:extLst>
                  <a:ext uri="{FF2B5EF4-FFF2-40B4-BE49-F238E27FC236}">
                    <a16:creationId xmlns:a16="http://schemas.microsoft.com/office/drawing/2014/main" xmlns="" id="{8F9F9511-9B08-400D-B00E-4EB6343157E9}"/>
                  </a:ext>
                </a:extLst>
              </p:cNvPr>
              <p:cNvCxnSpPr>
                <a:cxnSpLocks/>
              </p:cNvCxnSpPr>
              <p:nvPr/>
            </p:nvCxnSpPr>
            <p:spPr>
              <a:xfrm>
                <a:off x="4852046" y="1749569"/>
                <a:ext cx="0" cy="487709"/>
              </a:xfrm>
              <a:prstGeom prst="line">
                <a:avLst/>
              </a:prstGeom>
              <a:ln>
                <a:gradFill>
                  <a:gsLst>
                    <a:gs pos="0">
                      <a:schemeClr val="accent1">
                        <a:lumMod val="5000"/>
                        <a:lumOff val="95000"/>
                        <a:alpha val="0"/>
                      </a:schemeClr>
                    </a:gs>
                    <a:gs pos="76999">
                      <a:srgbClr val="4D03DC"/>
                    </a:gs>
                    <a:gs pos="28320">
                      <a:srgbClr val="4D03DC"/>
                    </a:gs>
                    <a:gs pos="52000">
                      <a:srgbClr val="4D03DC"/>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grpSp>
        <p:nvGrpSpPr>
          <p:cNvPr id="148" name="组合 147">
            <a:extLst>
              <a:ext uri="{FF2B5EF4-FFF2-40B4-BE49-F238E27FC236}">
                <a16:creationId xmlns:a16="http://schemas.microsoft.com/office/drawing/2014/main" xmlns="" id="{6FAE1FCD-5D94-421B-A0CC-F88C083500BB}"/>
              </a:ext>
            </a:extLst>
          </p:cNvPr>
          <p:cNvGrpSpPr/>
          <p:nvPr/>
        </p:nvGrpSpPr>
        <p:grpSpPr>
          <a:xfrm>
            <a:off x="6157060" y="5203645"/>
            <a:ext cx="4013420" cy="707125"/>
            <a:chOff x="4584511" y="3939346"/>
            <a:chExt cx="3186467" cy="576033"/>
          </a:xfrm>
        </p:grpSpPr>
        <p:grpSp>
          <p:nvGrpSpPr>
            <p:cNvPr id="44" name="组合 43">
              <a:extLst>
                <a:ext uri="{FF2B5EF4-FFF2-40B4-BE49-F238E27FC236}">
                  <a16:creationId xmlns:a16="http://schemas.microsoft.com/office/drawing/2014/main" xmlns="" id="{D641EFB6-1D1E-4F75-9619-093F8B5D4BFE}"/>
                </a:ext>
              </a:extLst>
            </p:cNvPr>
            <p:cNvGrpSpPr/>
            <p:nvPr/>
          </p:nvGrpSpPr>
          <p:grpSpPr>
            <a:xfrm>
              <a:off x="4843944" y="4068357"/>
              <a:ext cx="350120" cy="282866"/>
              <a:chOff x="11493500" y="347663"/>
              <a:chExt cx="1123950" cy="908050"/>
            </a:xfrm>
            <a:gradFill>
              <a:gsLst>
                <a:gs pos="0">
                  <a:srgbClr val="00AFF0"/>
                </a:gs>
                <a:gs pos="99000">
                  <a:srgbClr val="4D03DC"/>
                </a:gs>
              </a:gsLst>
              <a:lin ang="10800000" scaled="0"/>
            </a:gradFill>
          </p:grpSpPr>
          <p:sp>
            <p:nvSpPr>
              <p:cNvPr id="35" name="Freeform 17">
                <a:extLst>
                  <a:ext uri="{FF2B5EF4-FFF2-40B4-BE49-F238E27FC236}">
                    <a16:creationId xmlns:a16="http://schemas.microsoft.com/office/drawing/2014/main" xmlns="" id="{75F8B359-E453-4310-B540-F752C7368024}"/>
                  </a:ext>
                </a:extLst>
              </p:cNvPr>
              <p:cNvSpPr>
                <a:spLocks noEditPoints="1"/>
              </p:cNvSpPr>
              <p:nvPr/>
            </p:nvSpPr>
            <p:spPr bwMode="auto">
              <a:xfrm>
                <a:off x="11493500" y="352425"/>
                <a:ext cx="1123950" cy="903288"/>
              </a:xfrm>
              <a:custGeom>
                <a:avLst/>
                <a:gdLst>
                  <a:gd name="T0" fmla="*/ 45 w 3215"/>
                  <a:gd name="T1" fmla="*/ 2573 h 2573"/>
                  <a:gd name="T2" fmla="*/ 0 w 3215"/>
                  <a:gd name="T3" fmla="*/ 2529 h 2573"/>
                  <a:gd name="T4" fmla="*/ 1315 w 3215"/>
                  <a:gd name="T5" fmla="*/ 2484 h 2573"/>
                  <a:gd name="T6" fmla="*/ 1315 w 3215"/>
                  <a:gd name="T7" fmla="*/ 2573 h 2573"/>
                  <a:gd name="T8" fmla="*/ 1559 w 3215"/>
                  <a:gd name="T9" fmla="*/ 2573 h 2573"/>
                  <a:gd name="T10" fmla="*/ 1514 w 3215"/>
                  <a:gd name="T11" fmla="*/ 2529 h 2573"/>
                  <a:gd name="T12" fmla="*/ 1672 w 3215"/>
                  <a:gd name="T13" fmla="*/ 2484 h 2573"/>
                  <a:gd name="T14" fmla="*/ 1672 w 3215"/>
                  <a:gd name="T15" fmla="*/ 2573 h 2573"/>
                  <a:gd name="T16" fmla="*/ 3041 w 3215"/>
                  <a:gd name="T17" fmla="*/ 1594 h 2573"/>
                  <a:gd name="T18" fmla="*/ 3028 w 3215"/>
                  <a:gd name="T19" fmla="*/ 1450 h 2573"/>
                  <a:gd name="T20" fmla="*/ 3117 w 3215"/>
                  <a:gd name="T21" fmla="*/ 1450 h 2573"/>
                  <a:gd name="T22" fmla="*/ 3072 w 3215"/>
                  <a:gd name="T23" fmla="*/ 1607 h 2573"/>
                  <a:gd name="T24" fmla="*/ 3041 w 3215"/>
                  <a:gd name="T25" fmla="*/ 2221 h 2573"/>
                  <a:gd name="T26" fmla="*/ 3028 w 3215"/>
                  <a:gd name="T27" fmla="*/ 1797 h 2573"/>
                  <a:gd name="T28" fmla="*/ 3117 w 3215"/>
                  <a:gd name="T29" fmla="*/ 1797 h 2573"/>
                  <a:gd name="T30" fmla="*/ 3073 w 3215"/>
                  <a:gd name="T31" fmla="*/ 2234 h 2573"/>
                  <a:gd name="T32" fmla="*/ 1900 w 3215"/>
                  <a:gd name="T33" fmla="*/ 2573 h 2573"/>
                  <a:gd name="T34" fmla="*/ 1855 w 3215"/>
                  <a:gd name="T35" fmla="*/ 2529 h 2573"/>
                  <a:gd name="T36" fmla="*/ 3171 w 3215"/>
                  <a:gd name="T37" fmla="*/ 2484 h 2573"/>
                  <a:gd name="T38" fmla="*/ 3202 w 3215"/>
                  <a:gd name="T39" fmla="*/ 2560 h 2573"/>
                  <a:gd name="T40" fmla="*/ 591 w 3215"/>
                  <a:gd name="T41" fmla="*/ 2233 h 2573"/>
                  <a:gd name="T42" fmla="*/ 547 w 3215"/>
                  <a:gd name="T43" fmla="*/ 2189 h 2573"/>
                  <a:gd name="T44" fmla="*/ 227 w 3215"/>
                  <a:gd name="T45" fmla="*/ 1661 h 2573"/>
                  <a:gd name="T46" fmla="*/ 183 w 3215"/>
                  <a:gd name="T47" fmla="*/ 2233 h 2573"/>
                  <a:gd name="T48" fmla="*/ 138 w 3215"/>
                  <a:gd name="T49" fmla="*/ 2189 h 2573"/>
                  <a:gd name="T50" fmla="*/ 183 w 3215"/>
                  <a:gd name="T51" fmla="*/ 1572 h 2573"/>
                  <a:gd name="T52" fmla="*/ 636 w 3215"/>
                  <a:gd name="T53" fmla="*/ 1616 h 2573"/>
                  <a:gd name="T54" fmla="*/ 591 w 3215"/>
                  <a:gd name="T55" fmla="*/ 2233 h 2573"/>
                  <a:gd name="T56" fmla="*/ 1387 w 3215"/>
                  <a:gd name="T57" fmla="*/ 2220 h 2573"/>
                  <a:gd name="T58" fmla="*/ 1374 w 3215"/>
                  <a:gd name="T59" fmla="*/ 1359 h 2573"/>
                  <a:gd name="T60" fmla="*/ 1054 w 3215"/>
                  <a:gd name="T61" fmla="*/ 2189 h 2573"/>
                  <a:gd name="T62" fmla="*/ 978 w 3215"/>
                  <a:gd name="T63" fmla="*/ 2220 h 2573"/>
                  <a:gd name="T64" fmla="*/ 965 w 3215"/>
                  <a:gd name="T65" fmla="*/ 1315 h 2573"/>
                  <a:gd name="T66" fmla="*/ 1418 w 3215"/>
                  <a:gd name="T67" fmla="*/ 1270 h 2573"/>
                  <a:gd name="T68" fmla="*/ 1463 w 3215"/>
                  <a:gd name="T69" fmla="*/ 2189 h 2573"/>
                  <a:gd name="T70" fmla="*/ 2245 w 3215"/>
                  <a:gd name="T71" fmla="*/ 2233 h 2573"/>
                  <a:gd name="T72" fmla="*/ 2201 w 3215"/>
                  <a:gd name="T73" fmla="*/ 2189 h 2573"/>
                  <a:gd name="T74" fmla="*/ 1881 w 3215"/>
                  <a:gd name="T75" fmla="*/ 1057 h 2573"/>
                  <a:gd name="T76" fmla="*/ 1837 w 3215"/>
                  <a:gd name="T77" fmla="*/ 2233 h 2573"/>
                  <a:gd name="T78" fmla="*/ 1792 w 3215"/>
                  <a:gd name="T79" fmla="*/ 1013 h 2573"/>
                  <a:gd name="T80" fmla="*/ 2245 w 3215"/>
                  <a:gd name="T81" fmla="*/ 968 h 2573"/>
                  <a:gd name="T82" fmla="*/ 2290 w 3215"/>
                  <a:gd name="T83" fmla="*/ 2189 h 2573"/>
                  <a:gd name="T84" fmla="*/ 2245 w 3215"/>
                  <a:gd name="T85" fmla="*/ 2233 h 2573"/>
                  <a:gd name="T86" fmla="*/ 2632 w 3215"/>
                  <a:gd name="T87" fmla="*/ 2220 h 2573"/>
                  <a:gd name="T88" fmla="*/ 2619 w 3215"/>
                  <a:gd name="T89" fmla="*/ 711 h 2573"/>
                  <a:gd name="T90" fmla="*/ 3072 w 3215"/>
                  <a:gd name="T91" fmla="*/ 666 h 2573"/>
                  <a:gd name="T92" fmla="*/ 3117 w 3215"/>
                  <a:gd name="T93" fmla="*/ 1204 h 2573"/>
                  <a:gd name="T94" fmla="*/ 3041 w 3215"/>
                  <a:gd name="T95" fmla="*/ 1236 h 2573"/>
                  <a:gd name="T96" fmla="*/ 3028 w 3215"/>
                  <a:gd name="T97" fmla="*/ 755 h 2573"/>
                  <a:gd name="T98" fmla="*/ 2708 w 3215"/>
                  <a:gd name="T99" fmla="*/ 2189 h 2573"/>
                  <a:gd name="T100" fmla="*/ 183 w 3215"/>
                  <a:gd name="T101" fmla="*/ 1359 h 2573"/>
                  <a:gd name="T102" fmla="*/ 165 w 3215"/>
                  <a:gd name="T103" fmla="*/ 1274 h 2573"/>
                  <a:gd name="T104" fmla="*/ 3113 w 3215"/>
                  <a:gd name="T105" fmla="*/ 32 h 2573"/>
                  <a:gd name="T106" fmla="*/ 200 w 3215"/>
                  <a:gd name="T107" fmla="*/ 1355 h 2573"/>
                  <a:gd name="T108" fmla="*/ 183 w 3215"/>
                  <a:gd name="T109" fmla="*/ 1359 h 2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15" h="2573">
                    <a:moveTo>
                      <a:pt x="1315" y="2573"/>
                    </a:moveTo>
                    <a:cubicBezTo>
                      <a:pt x="45" y="2573"/>
                      <a:pt x="45" y="2573"/>
                      <a:pt x="45" y="2573"/>
                    </a:cubicBezTo>
                    <a:cubicBezTo>
                      <a:pt x="33" y="2573"/>
                      <a:pt x="21" y="2569"/>
                      <a:pt x="13" y="2560"/>
                    </a:cubicBezTo>
                    <a:cubicBezTo>
                      <a:pt x="5" y="2552"/>
                      <a:pt x="0" y="2541"/>
                      <a:pt x="0" y="2529"/>
                    </a:cubicBezTo>
                    <a:cubicBezTo>
                      <a:pt x="0" y="2504"/>
                      <a:pt x="20" y="2484"/>
                      <a:pt x="45" y="2484"/>
                    </a:cubicBezTo>
                    <a:cubicBezTo>
                      <a:pt x="1315" y="2484"/>
                      <a:pt x="1315" y="2484"/>
                      <a:pt x="1315" y="2484"/>
                    </a:cubicBezTo>
                    <a:cubicBezTo>
                      <a:pt x="1340" y="2484"/>
                      <a:pt x="1360" y="2504"/>
                      <a:pt x="1360" y="2529"/>
                    </a:cubicBezTo>
                    <a:cubicBezTo>
                      <a:pt x="1360" y="2553"/>
                      <a:pt x="1340" y="2573"/>
                      <a:pt x="1315" y="2573"/>
                    </a:cubicBezTo>
                    <a:close/>
                    <a:moveTo>
                      <a:pt x="1672" y="2573"/>
                    </a:moveTo>
                    <a:cubicBezTo>
                      <a:pt x="1559" y="2573"/>
                      <a:pt x="1559" y="2573"/>
                      <a:pt x="1559" y="2573"/>
                    </a:cubicBezTo>
                    <a:cubicBezTo>
                      <a:pt x="1547" y="2573"/>
                      <a:pt x="1536" y="2569"/>
                      <a:pt x="1527" y="2560"/>
                    </a:cubicBezTo>
                    <a:cubicBezTo>
                      <a:pt x="1519" y="2552"/>
                      <a:pt x="1514" y="2541"/>
                      <a:pt x="1514" y="2529"/>
                    </a:cubicBezTo>
                    <a:cubicBezTo>
                      <a:pt x="1514" y="2504"/>
                      <a:pt x="1534" y="2484"/>
                      <a:pt x="1559" y="2484"/>
                    </a:cubicBezTo>
                    <a:cubicBezTo>
                      <a:pt x="1672" y="2484"/>
                      <a:pt x="1672" y="2484"/>
                      <a:pt x="1672" y="2484"/>
                    </a:cubicBezTo>
                    <a:cubicBezTo>
                      <a:pt x="1696" y="2484"/>
                      <a:pt x="1716" y="2504"/>
                      <a:pt x="1716" y="2529"/>
                    </a:cubicBezTo>
                    <a:cubicBezTo>
                      <a:pt x="1716" y="2553"/>
                      <a:pt x="1696" y="2573"/>
                      <a:pt x="1672" y="2573"/>
                    </a:cubicBezTo>
                    <a:close/>
                    <a:moveTo>
                      <a:pt x="3072" y="1607"/>
                    </a:moveTo>
                    <a:cubicBezTo>
                      <a:pt x="3061" y="1607"/>
                      <a:pt x="3049" y="1603"/>
                      <a:pt x="3041" y="1594"/>
                    </a:cubicBezTo>
                    <a:cubicBezTo>
                      <a:pt x="3033" y="1586"/>
                      <a:pt x="3028" y="1575"/>
                      <a:pt x="3028" y="1563"/>
                    </a:cubicBezTo>
                    <a:cubicBezTo>
                      <a:pt x="3028" y="1450"/>
                      <a:pt x="3028" y="1450"/>
                      <a:pt x="3028" y="1450"/>
                    </a:cubicBezTo>
                    <a:cubicBezTo>
                      <a:pt x="3028" y="1425"/>
                      <a:pt x="3048" y="1405"/>
                      <a:pt x="3072" y="1405"/>
                    </a:cubicBezTo>
                    <a:cubicBezTo>
                      <a:pt x="3097" y="1405"/>
                      <a:pt x="3117" y="1425"/>
                      <a:pt x="3117" y="1450"/>
                    </a:cubicBezTo>
                    <a:cubicBezTo>
                      <a:pt x="3117" y="1563"/>
                      <a:pt x="3117" y="1563"/>
                      <a:pt x="3117" y="1563"/>
                    </a:cubicBezTo>
                    <a:cubicBezTo>
                      <a:pt x="3117" y="1587"/>
                      <a:pt x="3097" y="1607"/>
                      <a:pt x="3072" y="1607"/>
                    </a:cubicBezTo>
                    <a:close/>
                    <a:moveTo>
                      <a:pt x="3073" y="2234"/>
                    </a:moveTo>
                    <a:cubicBezTo>
                      <a:pt x="3061" y="2234"/>
                      <a:pt x="3050" y="2229"/>
                      <a:pt x="3041" y="2221"/>
                    </a:cubicBezTo>
                    <a:cubicBezTo>
                      <a:pt x="3033" y="2212"/>
                      <a:pt x="3028" y="2201"/>
                      <a:pt x="3028" y="2189"/>
                    </a:cubicBezTo>
                    <a:cubicBezTo>
                      <a:pt x="3028" y="1797"/>
                      <a:pt x="3028" y="1797"/>
                      <a:pt x="3028" y="1797"/>
                    </a:cubicBezTo>
                    <a:cubicBezTo>
                      <a:pt x="3028" y="1772"/>
                      <a:pt x="3048" y="1752"/>
                      <a:pt x="3073" y="1752"/>
                    </a:cubicBezTo>
                    <a:cubicBezTo>
                      <a:pt x="3097" y="1752"/>
                      <a:pt x="3117" y="1772"/>
                      <a:pt x="3117" y="1797"/>
                    </a:cubicBezTo>
                    <a:cubicBezTo>
                      <a:pt x="3117" y="2189"/>
                      <a:pt x="3117" y="2189"/>
                      <a:pt x="3117" y="2189"/>
                    </a:cubicBezTo>
                    <a:cubicBezTo>
                      <a:pt x="3117" y="2214"/>
                      <a:pt x="3097" y="2234"/>
                      <a:pt x="3073" y="2234"/>
                    </a:cubicBezTo>
                    <a:close/>
                    <a:moveTo>
                      <a:pt x="3171" y="2573"/>
                    </a:moveTo>
                    <a:cubicBezTo>
                      <a:pt x="1900" y="2573"/>
                      <a:pt x="1900" y="2573"/>
                      <a:pt x="1900" y="2573"/>
                    </a:cubicBezTo>
                    <a:cubicBezTo>
                      <a:pt x="1888" y="2573"/>
                      <a:pt x="1877" y="2569"/>
                      <a:pt x="1868" y="2560"/>
                    </a:cubicBezTo>
                    <a:cubicBezTo>
                      <a:pt x="1860" y="2552"/>
                      <a:pt x="1855" y="2541"/>
                      <a:pt x="1855" y="2529"/>
                    </a:cubicBezTo>
                    <a:cubicBezTo>
                      <a:pt x="1855" y="2504"/>
                      <a:pt x="1875" y="2484"/>
                      <a:pt x="1900" y="2484"/>
                    </a:cubicBezTo>
                    <a:cubicBezTo>
                      <a:pt x="3171" y="2484"/>
                      <a:pt x="3171" y="2484"/>
                      <a:pt x="3171" y="2484"/>
                    </a:cubicBezTo>
                    <a:cubicBezTo>
                      <a:pt x="3195" y="2484"/>
                      <a:pt x="3215" y="2504"/>
                      <a:pt x="3215" y="2529"/>
                    </a:cubicBezTo>
                    <a:cubicBezTo>
                      <a:pt x="3215" y="2541"/>
                      <a:pt x="3211" y="2552"/>
                      <a:pt x="3202" y="2560"/>
                    </a:cubicBezTo>
                    <a:cubicBezTo>
                      <a:pt x="3194" y="2569"/>
                      <a:pt x="3183" y="2573"/>
                      <a:pt x="3171" y="2573"/>
                    </a:cubicBezTo>
                    <a:close/>
                    <a:moveTo>
                      <a:pt x="591" y="2233"/>
                    </a:moveTo>
                    <a:cubicBezTo>
                      <a:pt x="580" y="2233"/>
                      <a:pt x="568" y="2229"/>
                      <a:pt x="560" y="2220"/>
                    </a:cubicBezTo>
                    <a:cubicBezTo>
                      <a:pt x="551" y="2212"/>
                      <a:pt x="547" y="2201"/>
                      <a:pt x="547" y="2189"/>
                    </a:cubicBezTo>
                    <a:cubicBezTo>
                      <a:pt x="547" y="1661"/>
                      <a:pt x="547" y="1661"/>
                      <a:pt x="547" y="1661"/>
                    </a:cubicBezTo>
                    <a:cubicBezTo>
                      <a:pt x="227" y="1661"/>
                      <a:pt x="227" y="1661"/>
                      <a:pt x="227" y="1661"/>
                    </a:cubicBezTo>
                    <a:cubicBezTo>
                      <a:pt x="227" y="2189"/>
                      <a:pt x="227" y="2189"/>
                      <a:pt x="227" y="2189"/>
                    </a:cubicBezTo>
                    <a:cubicBezTo>
                      <a:pt x="227" y="2213"/>
                      <a:pt x="207" y="2233"/>
                      <a:pt x="183" y="2233"/>
                    </a:cubicBezTo>
                    <a:cubicBezTo>
                      <a:pt x="171" y="2233"/>
                      <a:pt x="159" y="2229"/>
                      <a:pt x="151" y="2220"/>
                    </a:cubicBezTo>
                    <a:cubicBezTo>
                      <a:pt x="143" y="2212"/>
                      <a:pt x="138" y="2201"/>
                      <a:pt x="138" y="2189"/>
                    </a:cubicBezTo>
                    <a:cubicBezTo>
                      <a:pt x="138" y="1616"/>
                      <a:pt x="138" y="1616"/>
                      <a:pt x="138" y="1616"/>
                    </a:cubicBezTo>
                    <a:cubicBezTo>
                      <a:pt x="138" y="1592"/>
                      <a:pt x="158" y="1572"/>
                      <a:pt x="183" y="1572"/>
                    </a:cubicBezTo>
                    <a:cubicBezTo>
                      <a:pt x="591" y="1572"/>
                      <a:pt x="591" y="1572"/>
                      <a:pt x="591" y="1572"/>
                    </a:cubicBezTo>
                    <a:cubicBezTo>
                      <a:pt x="616" y="1572"/>
                      <a:pt x="636" y="1592"/>
                      <a:pt x="636" y="1616"/>
                    </a:cubicBezTo>
                    <a:cubicBezTo>
                      <a:pt x="636" y="2189"/>
                      <a:pt x="636" y="2189"/>
                      <a:pt x="636" y="2189"/>
                    </a:cubicBezTo>
                    <a:cubicBezTo>
                      <a:pt x="636" y="2213"/>
                      <a:pt x="616" y="2233"/>
                      <a:pt x="591" y="2233"/>
                    </a:cubicBezTo>
                    <a:close/>
                    <a:moveTo>
                      <a:pt x="1418" y="2233"/>
                    </a:moveTo>
                    <a:cubicBezTo>
                      <a:pt x="1407" y="2233"/>
                      <a:pt x="1395" y="2229"/>
                      <a:pt x="1387" y="2220"/>
                    </a:cubicBezTo>
                    <a:cubicBezTo>
                      <a:pt x="1379" y="2212"/>
                      <a:pt x="1374" y="2201"/>
                      <a:pt x="1374" y="2189"/>
                    </a:cubicBezTo>
                    <a:cubicBezTo>
                      <a:pt x="1374" y="1359"/>
                      <a:pt x="1374" y="1359"/>
                      <a:pt x="1374" y="1359"/>
                    </a:cubicBezTo>
                    <a:cubicBezTo>
                      <a:pt x="1054" y="1359"/>
                      <a:pt x="1054" y="1359"/>
                      <a:pt x="1054" y="1359"/>
                    </a:cubicBezTo>
                    <a:cubicBezTo>
                      <a:pt x="1054" y="2189"/>
                      <a:pt x="1054" y="2189"/>
                      <a:pt x="1054" y="2189"/>
                    </a:cubicBezTo>
                    <a:cubicBezTo>
                      <a:pt x="1054" y="2213"/>
                      <a:pt x="1034" y="2233"/>
                      <a:pt x="1010" y="2233"/>
                    </a:cubicBezTo>
                    <a:cubicBezTo>
                      <a:pt x="998" y="2233"/>
                      <a:pt x="986" y="2229"/>
                      <a:pt x="978" y="2220"/>
                    </a:cubicBezTo>
                    <a:cubicBezTo>
                      <a:pt x="970" y="2212"/>
                      <a:pt x="965" y="2201"/>
                      <a:pt x="965" y="2189"/>
                    </a:cubicBezTo>
                    <a:cubicBezTo>
                      <a:pt x="965" y="1315"/>
                      <a:pt x="965" y="1315"/>
                      <a:pt x="965" y="1315"/>
                    </a:cubicBezTo>
                    <a:cubicBezTo>
                      <a:pt x="965" y="1290"/>
                      <a:pt x="985" y="1270"/>
                      <a:pt x="1010" y="1270"/>
                    </a:cubicBezTo>
                    <a:cubicBezTo>
                      <a:pt x="1418" y="1270"/>
                      <a:pt x="1418" y="1270"/>
                      <a:pt x="1418" y="1270"/>
                    </a:cubicBezTo>
                    <a:cubicBezTo>
                      <a:pt x="1443" y="1270"/>
                      <a:pt x="1463" y="1290"/>
                      <a:pt x="1463" y="1315"/>
                    </a:cubicBezTo>
                    <a:cubicBezTo>
                      <a:pt x="1463" y="2189"/>
                      <a:pt x="1463" y="2189"/>
                      <a:pt x="1463" y="2189"/>
                    </a:cubicBezTo>
                    <a:cubicBezTo>
                      <a:pt x="1463" y="2213"/>
                      <a:pt x="1443" y="2233"/>
                      <a:pt x="1418" y="2233"/>
                    </a:cubicBezTo>
                    <a:close/>
                    <a:moveTo>
                      <a:pt x="2245" y="2233"/>
                    </a:moveTo>
                    <a:cubicBezTo>
                      <a:pt x="2234" y="2233"/>
                      <a:pt x="2222" y="2229"/>
                      <a:pt x="2214" y="2220"/>
                    </a:cubicBezTo>
                    <a:cubicBezTo>
                      <a:pt x="2206" y="2212"/>
                      <a:pt x="2201" y="2201"/>
                      <a:pt x="2201" y="2189"/>
                    </a:cubicBezTo>
                    <a:cubicBezTo>
                      <a:pt x="2201" y="1057"/>
                      <a:pt x="2201" y="1057"/>
                      <a:pt x="2201" y="1057"/>
                    </a:cubicBezTo>
                    <a:cubicBezTo>
                      <a:pt x="1881" y="1057"/>
                      <a:pt x="1881" y="1057"/>
                      <a:pt x="1881" y="1057"/>
                    </a:cubicBezTo>
                    <a:cubicBezTo>
                      <a:pt x="1881" y="2189"/>
                      <a:pt x="1881" y="2189"/>
                      <a:pt x="1881" y="2189"/>
                    </a:cubicBezTo>
                    <a:cubicBezTo>
                      <a:pt x="1881" y="2213"/>
                      <a:pt x="1861" y="2233"/>
                      <a:pt x="1837" y="2233"/>
                    </a:cubicBezTo>
                    <a:cubicBezTo>
                      <a:pt x="1812" y="2233"/>
                      <a:pt x="1792" y="2213"/>
                      <a:pt x="1792" y="2189"/>
                    </a:cubicBezTo>
                    <a:cubicBezTo>
                      <a:pt x="1792" y="1013"/>
                      <a:pt x="1792" y="1013"/>
                      <a:pt x="1792" y="1013"/>
                    </a:cubicBezTo>
                    <a:cubicBezTo>
                      <a:pt x="1792" y="988"/>
                      <a:pt x="1812" y="968"/>
                      <a:pt x="1837" y="968"/>
                    </a:cubicBezTo>
                    <a:cubicBezTo>
                      <a:pt x="2245" y="968"/>
                      <a:pt x="2245" y="968"/>
                      <a:pt x="2245" y="968"/>
                    </a:cubicBezTo>
                    <a:cubicBezTo>
                      <a:pt x="2270" y="968"/>
                      <a:pt x="2290" y="988"/>
                      <a:pt x="2290" y="1013"/>
                    </a:cubicBezTo>
                    <a:cubicBezTo>
                      <a:pt x="2290" y="2189"/>
                      <a:pt x="2290" y="2189"/>
                      <a:pt x="2290" y="2189"/>
                    </a:cubicBezTo>
                    <a:cubicBezTo>
                      <a:pt x="2290" y="2201"/>
                      <a:pt x="2285" y="2212"/>
                      <a:pt x="2277" y="2220"/>
                    </a:cubicBezTo>
                    <a:cubicBezTo>
                      <a:pt x="2269" y="2229"/>
                      <a:pt x="2257" y="2233"/>
                      <a:pt x="2245" y="2233"/>
                    </a:cubicBezTo>
                    <a:close/>
                    <a:moveTo>
                      <a:pt x="2664" y="2233"/>
                    </a:moveTo>
                    <a:cubicBezTo>
                      <a:pt x="2652" y="2233"/>
                      <a:pt x="2641" y="2229"/>
                      <a:pt x="2632" y="2220"/>
                    </a:cubicBezTo>
                    <a:cubicBezTo>
                      <a:pt x="2624" y="2212"/>
                      <a:pt x="2619" y="2201"/>
                      <a:pt x="2619" y="2189"/>
                    </a:cubicBezTo>
                    <a:cubicBezTo>
                      <a:pt x="2619" y="711"/>
                      <a:pt x="2619" y="711"/>
                      <a:pt x="2619" y="711"/>
                    </a:cubicBezTo>
                    <a:cubicBezTo>
                      <a:pt x="2619" y="686"/>
                      <a:pt x="2639" y="666"/>
                      <a:pt x="2664" y="666"/>
                    </a:cubicBezTo>
                    <a:cubicBezTo>
                      <a:pt x="3072" y="666"/>
                      <a:pt x="3072" y="666"/>
                      <a:pt x="3072" y="666"/>
                    </a:cubicBezTo>
                    <a:cubicBezTo>
                      <a:pt x="3097" y="666"/>
                      <a:pt x="3117" y="686"/>
                      <a:pt x="3117" y="711"/>
                    </a:cubicBezTo>
                    <a:cubicBezTo>
                      <a:pt x="3117" y="1204"/>
                      <a:pt x="3117" y="1204"/>
                      <a:pt x="3117" y="1204"/>
                    </a:cubicBezTo>
                    <a:cubicBezTo>
                      <a:pt x="3117" y="1229"/>
                      <a:pt x="3097" y="1249"/>
                      <a:pt x="3072" y="1249"/>
                    </a:cubicBezTo>
                    <a:cubicBezTo>
                      <a:pt x="3061" y="1249"/>
                      <a:pt x="3049" y="1244"/>
                      <a:pt x="3041" y="1236"/>
                    </a:cubicBezTo>
                    <a:cubicBezTo>
                      <a:pt x="3033" y="1228"/>
                      <a:pt x="3028" y="1216"/>
                      <a:pt x="3028" y="1204"/>
                    </a:cubicBezTo>
                    <a:cubicBezTo>
                      <a:pt x="3028" y="755"/>
                      <a:pt x="3028" y="755"/>
                      <a:pt x="3028" y="755"/>
                    </a:cubicBezTo>
                    <a:cubicBezTo>
                      <a:pt x="2708" y="755"/>
                      <a:pt x="2708" y="755"/>
                      <a:pt x="2708" y="755"/>
                    </a:cubicBezTo>
                    <a:cubicBezTo>
                      <a:pt x="2708" y="2189"/>
                      <a:pt x="2708" y="2189"/>
                      <a:pt x="2708" y="2189"/>
                    </a:cubicBezTo>
                    <a:cubicBezTo>
                      <a:pt x="2708" y="2213"/>
                      <a:pt x="2688" y="2233"/>
                      <a:pt x="2664" y="2233"/>
                    </a:cubicBezTo>
                    <a:close/>
                    <a:moveTo>
                      <a:pt x="183" y="1359"/>
                    </a:moveTo>
                    <a:cubicBezTo>
                      <a:pt x="165" y="1359"/>
                      <a:pt x="149" y="1349"/>
                      <a:pt x="142" y="1332"/>
                    </a:cubicBezTo>
                    <a:cubicBezTo>
                      <a:pt x="132" y="1310"/>
                      <a:pt x="142" y="1284"/>
                      <a:pt x="165" y="1274"/>
                    </a:cubicBezTo>
                    <a:cubicBezTo>
                      <a:pt x="3055" y="9"/>
                      <a:pt x="3055" y="9"/>
                      <a:pt x="3055" y="9"/>
                    </a:cubicBezTo>
                    <a:cubicBezTo>
                      <a:pt x="3077" y="0"/>
                      <a:pt x="3103" y="10"/>
                      <a:pt x="3113" y="32"/>
                    </a:cubicBezTo>
                    <a:cubicBezTo>
                      <a:pt x="3123" y="55"/>
                      <a:pt x="3113" y="81"/>
                      <a:pt x="3090" y="91"/>
                    </a:cubicBezTo>
                    <a:cubicBezTo>
                      <a:pt x="200" y="1355"/>
                      <a:pt x="200" y="1355"/>
                      <a:pt x="200" y="1355"/>
                    </a:cubicBezTo>
                    <a:cubicBezTo>
                      <a:pt x="195" y="1358"/>
                      <a:pt x="189" y="1359"/>
                      <a:pt x="183" y="1359"/>
                    </a:cubicBezTo>
                    <a:close/>
                    <a:moveTo>
                      <a:pt x="183" y="1359"/>
                    </a:moveTo>
                    <a:cubicBezTo>
                      <a:pt x="183" y="1359"/>
                      <a:pt x="183" y="1359"/>
                      <a:pt x="183" y="13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18">
                <a:extLst>
                  <a:ext uri="{FF2B5EF4-FFF2-40B4-BE49-F238E27FC236}">
                    <a16:creationId xmlns:a16="http://schemas.microsoft.com/office/drawing/2014/main" xmlns="" id="{248C3FF8-E416-4E84-835B-12274FC8B701}"/>
                  </a:ext>
                </a:extLst>
              </p:cNvPr>
              <p:cNvSpPr>
                <a:spLocks noEditPoints="1"/>
              </p:cNvSpPr>
              <p:nvPr/>
            </p:nvSpPr>
            <p:spPr bwMode="auto">
              <a:xfrm>
                <a:off x="12399963" y="347663"/>
                <a:ext cx="196850" cy="153988"/>
              </a:xfrm>
              <a:custGeom>
                <a:avLst/>
                <a:gdLst>
                  <a:gd name="T0" fmla="*/ 194 w 563"/>
                  <a:gd name="T1" fmla="*/ 437 h 437"/>
                  <a:gd name="T2" fmla="*/ 165 w 563"/>
                  <a:gd name="T3" fmla="*/ 426 h 437"/>
                  <a:gd name="T4" fmla="*/ 150 w 563"/>
                  <a:gd name="T5" fmla="*/ 395 h 437"/>
                  <a:gd name="T6" fmla="*/ 160 w 563"/>
                  <a:gd name="T7" fmla="*/ 363 h 437"/>
                  <a:gd name="T8" fmla="*/ 384 w 563"/>
                  <a:gd name="T9" fmla="*/ 106 h 437"/>
                  <a:gd name="T10" fmla="*/ 44 w 563"/>
                  <a:gd name="T11" fmla="*/ 95 h 437"/>
                  <a:gd name="T12" fmla="*/ 0 w 563"/>
                  <a:gd name="T13" fmla="*/ 50 h 437"/>
                  <a:gd name="T14" fmla="*/ 46 w 563"/>
                  <a:gd name="T15" fmla="*/ 6 h 437"/>
                  <a:gd name="T16" fmla="*/ 481 w 563"/>
                  <a:gd name="T17" fmla="*/ 19 h 437"/>
                  <a:gd name="T18" fmla="*/ 535 w 563"/>
                  <a:gd name="T19" fmla="*/ 9 h 437"/>
                  <a:gd name="T20" fmla="*/ 558 w 563"/>
                  <a:gd name="T21" fmla="*/ 60 h 437"/>
                  <a:gd name="T22" fmla="*/ 513 w 563"/>
                  <a:gd name="T23" fmla="*/ 93 h 437"/>
                  <a:gd name="T24" fmla="*/ 228 w 563"/>
                  <a:gd name="T25" fmla="*/ 421 h 437"/>
                  <a:gd name="T26" fmla="*/ 194 w 563"/>
                  <a:gd name="T27" fmla="*/ 437 h 437"/>
                  <a:gd name="T28" fmla="*/ 194 w 563"/>
                  <a:gd name="T29" fmla="*/ 437 h 437"/>
                  <a:gd name="T30" fmla="*/ 194 w 563"/>
                  <a:gd name="T31" fmla="*/ 43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3" h="437">
                    <a:moveTo>
                      <a:pt x="194" y="437"/>
                    </a:moveTo>
                    <a:cubicBezTo>
                      <a:pt x="183" y="437"/>
                      <a:pt x="173" y="433"/>
                      <a:pt x="165" y="426"/>
                    </a:cubicBezTo>
                    <a:cubicBezTo>
                      <a:pt x="156" y="418"/>
                      <a:pt x="150" y="407"/>
                      <a:pt x="150" y="395"/>
                    </a:cubicBezTo>
                    <a:cubicBezTo>
                      <a:pt x="149" y="383"/>
                      <a:pt x="153" y="372"/>
                      <a:pt x="160" y="363"/>
                    </a:cubicBezTo>
                    <a:cubicBezTo>
                      <a:pt x="384" y="106"/>
                      <a:pt x="384" y="106"/>
                      <a:pt x="384" y="106"/>
                    </a:cubicBezTo>
                    <a:cubicBezTo>
                      <a:pt x="44" y="95"/>
                      <a:pt x="44" y="95"/>
                      <a:pt x="44" y="95"/>
                    </a:cubicBezTo>
                    <a:cubicBezTo>
                      <a:pt x="19" y="95"/>
                      <a:pt x="0" y="74"/>
                      <a:pt x="0" y="50"/>
                    </a:cubicBezTo>
                    <a:cubicBezTo>
                      <a:pt x="1" y="25"/>
                      <a:pt x="20" y="8"/>
                      <a:pt x="46" y="6"/>
                    </a:cubicBezTo>
                    <a:cubicBezTo>
                      <a:pt x="481" y="19"/>
                      <a:pt x="481" y="19"/>
                      <a:pt x="481" y="19"/>
                    </a:cubicBezTo>
                    <a:cubicBezTo>
                      <a:pt x="494" y="4"/>
                      <a:pt x="517" y="0"/>
                      <a:pt x="535" y="9"/>
                    </a:cubicBezTo>
                    <a:cubicBezTo>
                      <a:pt x="554" y="19"/>
                      <a:pt x="563" y="40"/>
                      <a:pt x="558" y="60"/>
                    </a:cubicBezTo>
                    <a:cubicBezTo>
                      <a:pt x="552" y="80"/>
                      <a:pt x="534" y="94"/>
                      <a:pt x="513" y="93"/>
                    </a:cubicBezTo>
                    <a:cubicBezTo>
                      <a:pt x="228" y="421"/>
                      <a:pt x="228" y="421"/>
                      <a:pt x="228" y="421"/>
                    </a:cubicBezTo>
                    <a:cubicBezTo>
                      <a:pt x="219" y="431"/>
                      <a:pt x="207" y="437"/>
                      <a:pt x="194" y="437"/>
                    </a:cubicBezTo>
                    <a:close/>
                    <a:moveTo>
                      <a:pt x="194" y="437"/>
                    </a:moveTo>
                    <a:cubicBezTo>
                      <a:pt x="194" y="437"/>
                      <a:pt x="194" y="437"/>
                      <a:pt x="194" y="4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14" name="矩形 113">
              <a:extLst>
                <a:ext uri="{FF2B5EF4-FFF2-40B4-BE49-F238E27FC236}">
                  <a16:creationId xmlns:a16="http://schemas.microsoft.com/office/drawing/2014/main" xmlns="" id="{62C0350B-A13A-4F51-90F1-5358BB2CF2AF}"/>
                </a:ext>
              </a:extLst>
            </p:cNvPr>
            <p:cNvSpPr/>
            <p:nvPr/>
          </p:nvSpPr>
          <p:spPr>
            <a:xfrm>
              <a:off x="5770830" y="4072466"/>
              <a:ext cx="1621914" cy="376078"/>
            </a:xfrm>
            <a:prstGeom prst="rect">
              <a:avLst/>
            </a:prstGeom>
          </p:spPr>
          <p:txBody>
            <a:bodyPr wrap="square">
              <a:spAutoFit/>
            </a:bodyPr>
            <a:lstStyle/>
            <a:p>
              <a:r>
                <a:rPr lang="zh-CN" altLang="en-US" sz="2400" b="1" dirty="0">
                  <a:solidFill>
                    <a:srgbClr val="4D0DDD"/>
                  </a:solidFill>
                  <a:latin typeface="微软雅黑" panose="020B0503020204020204" pitchFamily="34" charset="-122"/>
                  <a:ea typeface="微软雅黑" panose="020B0503020204020204" pitchFamily="34" charset="-122"/>
                </a:rPr>
                <a:t>主要结论</a:t>
              </a:r>
            </a:p>
          </p:txBody>
        </p:sp>
        <p:grpSp>
          <p:nvGrpSpPr>
            <p:cNvPr id="134" name="组合 133">
              <a:extLst>
                <a:ext uri="{FF2B5EF4-FFF2-40B4-BE49-F238E27FC236}">
                  <a16:creationId xmlns:a16="http://schemas.microsoft.com/office/drawing/2014/main" xmlns="" id="{E3DF62D7-1826-4F54-BE82-07808290823D}"/>
                </a:ext>
              </a:extLst>
            </p:cNvPr>
            <p:cNvGrpSpPr/>
            <p:nvPr/>
          </p:nvGrpSpPr>
          <p:grpSpPr>
            <a:xfrm>
              <a:off x="4584511" y="3939346"/>
              <a:ext cx="3186467" cy="576033"/>
              <a:chOff x="3840218" y="1678667"/>
              <a:chExt cx="3482304" cy="629513"/>
            </a:xfrm>
          </p:grpSpPr>
          <p:sp>
            <p:nvSpPr>
              <p:cNvPr id="135" name="矩形: 圆角 134">
                <a:extLst>
                  <a:ext uri="{FF2B5EF4-FFF2-40B4-BE49-F238E27FC236}">
                    <a16:creationId xmlns:a16="http://schemas.microsoft.com/office/drawing/2014/main" xmlns="" id="{3C256F9F-F9CC-4E6B-A338-C07DF608AD7E}"/>
                  </a:ext>
                </a:extLst>
              </p:cNvPr>
              <p:cNvSpPr/>
              <p:nvPr/>
            </p:nvSpPr>
            <p:spPr>
              <a:xfrm>
                <a:off x="3840218" y="1678667"/>
                <a:ext cx="3482304" cy="629513"/>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rgbClr val="4D03DC"/>
                  </a:solidFill>
                  <a:latin typeface="微软雅黑" panose="020B0503020204020204" pitchFamily="34" charset="-122"/>
                  <a:ea typeface="微软雅黑" panose="020B0503020204020204" pitchFamily="34" charset="-122"/>
                </a:endParaRPr>
              </a:p>
            </p:txBody>
          </p:sp>
          <p:cxnSp>
            <p:nvCxnSpPr>
              <p:cNvPr id="136" name="直接连接符 135">
                <a:extLst>
                  <a:ext uri="{FF2B5EF4-FFF2-40B4-BE49-F238E27FC236}">
                    <a16:creationId xmlns:a16="http://schemas.microsoft.com/office/drawing/2014/main" xmlns="" id="{B0F48BBF-3E87-447C-8516-E243802A6080}"/>
                  </a:ext>
                </a:extLst>
              </p:cNvPr>
              <p:cNvCxnSpPr>
                <a:cxnSpLocks/>
              </p:cNvCxnSpPr>
              <p:nvPr/>
            </p:nvCxnSpPr>
            <p:spPr>
              <a:xfrm>
                <a:off x="4852046" y="1749569"/>
                <a:ext cx="0" cy="487709"/>
              </a:xfrm>
              <a:prstGeom prst="line">
                <a:avLst/>
              </a:prstGeom>
              <a:ln>
                <a:gradFill>
                  <a:gsLst>
                    <a:gs pos="0">
                      <a:schemeClr val="accent1">
                        <a:lumMod val="5000"/>
                        <a:lumOff val="95000"/>
                        <a:alpha val="0"/>
                      </a:schemeClr>
                    </a:gs>
                    <a:gs pos="76999">
                      <a:srgbClr val="4D03DC"/>
                    </a:gs>
                    <a:gs pos="28320">
                      <a:srgbClr val="4D03DC"/>
                    </a:gs>
                    <a:gs pos="52000">
                      <a:srgbClr val="4D03DC"/>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sp>
        <p:nvSpPr>
          <p:cNvPr id="150" name="矩形 149">
            <a:extLst>
              <a:ext uri="{FF2B5EF4-FFF2-40B4-BE49-F238E27FC236}">
                <a16:creationId xmlns:a16="http://schemas.microsoft.com/office/drawing/2014/main" xmlns="" id="{22CB50A9-206D-44C2-92D3-9D6050ADD2EA}"/>
              </a:ext>
            </a:extLst>
          </p:cNvPr>
          <p:cNvSpPr/>
          <p:nvPr/>
        </p:nvSpPr>
        <p:spPr>
          <a:xfrm>
            <a:off x="10410153" y="1262996"/>
            <a:ext cx="619252" cy="4688912"/>
          </a:xfrm>
          <a:prstGeom prst="rect">
            <a:avLst/>
          </a:prstGeom>
        </p:spPr>
        <p:txBody>
          <a:bodyPr wrap="square">
            <a:spAutoFit/>
          </a:bodyPr>
          <a:lstStyle/>
          <a:p>
            <a:pPr algn="ctr"/>
            <a:r>
              <a:rPr lang="en-US" altLang="zh-CN" sz="4267" dirty="0" smtClean="0">
                <a:solidFill>
                  <a:srgbClr val="4D03DC">
                    <a:alpha val="10000"/>
                  </a:srgbClr>
                </a:solidFill>
                <a:latin typeface="微软雅黑" panose="020B0503020204020204" pitchFamily="34" charset="-122"/>
                <a:ea typeface="微软雅黑" panose="020B0503020204020204" pitchFamily="34" charset="-122"/>
              </a:rPr>
              <a:t>Project</a:t>
            </a:r>
            <a:endParaRPr lang="en-US" altLang="zh-CN" sz="4267" dirty="0">
              <a:solidFill>
                <a:srgbClr val="4D03DC">
                  <a:alpha val="10000"/>
                </a:srgbClr>
              </a:solidFill>
              <a:latin typeface="微软雅黑" panose="020B0503020204020204" pitchFamily="34" charset="-122"/>
              <a:ea typeface="微软雅黑" panose="020B0503020204020204" pitchFamily="34" charset="-122"/>
            </a:endParaRPr>
          </a:p>
        </p:txBody>
      </p:sp>
      <p:sp>
        <p:nvSpPr>
          <p:cNvPr id="48" name="椭圆 47">
            <a:extLst>
              <a:ext uri="{FF2B5EF4-FFF2-40B4-BE49-F238E27FC236}">
                <a16:creationId xmlns:a16="http://schemas.microsoft.com/office/drawing/2014/main" xmlns="" id="{757416FE-BEA3-41DA-8BC0-D2B4C19EAE2C}"/>
              </a:ext>
            </a:extLst>
          </p:cNvPr>
          <p:cNvSpPr/>
          <p:nvPr/>
        </p:nvSpPr>
        <p:spPr>
          <a:xfrm>
            <a:off x="10170483" y="6261100"/>
            <a:ext cx="230453" cy="230453"/>
          </a:xfrm>
          <a:prstGeom prst="ellipse">
            <a:avLst/>
          </a:prstGeom>
          <a:solidFill>
            <a:srgbClr val="4D0DD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椭圆 48">
            <a:extLst>
              <a:ext uri="{FF2B5EF4-FFF2-40B4-BE49-F238E27FC236}">
                <a16:creationId xmlns:a16="http://schemas.microsoft.com/office/drawing/2014/main" xmlns="" id="{6D303AAC-9DB1-4AA8-A246-B42FAB4500A9}"/>
              </a:ext>
            </a:extLst>
          </p:cNvPr>
          <p:cNvSpPr/>
          <p:nvPr/>
        </p:nvSpPr>
        <p:spPr>
          <a:xfrm>
            <a:off x="10804556" y="6261100"/>
            <a:ext cx="230453" cy="230453"/>
          </a:xfrm>
          <a:prstGeom prst="ellipse">
            <a:avLst/>
          </a:prstGeom>
          <a:solidFill>
            <a:srgbClr val="00ADE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a:extLst>
              <a:ext uri="{FF2B5EF4-FFF2-40B4-BE49-F238E27FC236}">
                <a16:creationId xmlns:a16="http://schemas.microsoft.com/office/drawing/2014/main" xmlns="" id="{B5B35389-1BDF-4A90-B259-258A58B9652D}"/>
              </a:ext>
            </a:extLst>
          </p:cNvPr>
          <p:cNvSpPr/>
          <p:nvPr/>
        </p:nvSpPr>
        <p:spPr>
          <a:xfrm>
            <a:off x="11438630" y="6261100"/>
            <a:ext cx="230453" cy="230453"/>
          </a:xfrm>
          <a:prstGeom prst="ellipse">
            <a:avLst/>
          </a:prstGeom>
          <a:solidFill>
            <a:srgbClr val="4D0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294617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40"/>
                                        </p:tgtEl>
                                        <p:attrNameLst>
                                          <p:attrName>style.visibility</p:attrName>
                                        </p:attrNameLst>
                                      </p:cBhvr>
                                      <p:to>
                                        <p:strVal val="visible"/>
                                      </p:to>
                                    </p:set>
                                    <p:animEffect transition="in" filter="fade">
                                      <p:cBhvr>
                                        <p:cTn id="17" dur="1000"/>
                                        <p:tgtEl>
                                          <p:spTgt spid="140"/>
                                        </p:tgtEl>
                                      </p:cBhvr>
                                    </p:animEffect>
                                    <p:anim calcmode="lin" valueType="num">
                                      <p:cBhvr>
                                        <p:cTn id="18" dur="1000" fill="hold"/>
                                        <p:tgtEl>
                                          <p:spTgt spid="140"/>
                                        </p:tgtEl>
                                        <p:attrNameLst>
                                          <p:attrName>ppt_x</p:attrName>
                                        </p:attrNameLst>
                                      </p:cBhvr>
                                      <p:tavLst>
                                        <p:tav tm="0">
                                          <p:val>
                                            <p:strVal val="#ppt_x"/>
                                          </p:val>
                                        </p:tav>
                                        <p:tav tm="100000">
                                          <p:val>
                                            <p:strVal val="#ppt_x"/>
                                          </p:val>
                                        </p:tav>
                                      </p:tavLst>
                                    </p:anim>
                                    <p:anim calcmode="lin" valueType="num">
                                      <p:cBhvr>
                                        <p:cTn id="19" dur="1000" fill="hold"/>
                                        <p:tgtEl>
                                          <p:spTgt spid="14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fade">
                                      <p:cBhvr>
                                        <p:cTn id="23" dur="1000"/>
                                        <p:tgtEl>
                                          <p:spTgt spid="141"/>
                                        </p:tgtEl>
                                      </p:cBhvr>
                                    </p:animEffect>
                                    <p:anim calcmode="lin" valueType="num">
                                      <p:cBhvr>
                                        <p:cTn id="24" dur="1000" fill="hold"/>
                                        <p:tgtEl>
                                          <p:spTgt spid="141"/>
                                        </p:tgtEl>
                                        <p:attrNameLst>
                                          <p:attrName>ppt_x</p:attrName>
                                        </p:attrNameLst>
                                      </p:cBhvr>
                                      <p:tavLst>
                                        <p:tav tm="0">
                                          <p:val>
                                            <p:strVal val="#ppt_x"/>
                                          </p:val>
                                        </p:tav>
                                        <p:tav tm="100000">
                                          <p:val>
                                            <p:strVal val="#ppt_x"/>
                                          </p:val>
                                        </p:tav>
                                      </p:tavLst>
                                    </p:anim>
                                    <p:anim calcmode="lin" valueType="num">
                                      <p:cBhvr>
                                        <p:cTn id="25" dur="1000" fill="hold"/>
                                        <p:tgtEl>
                                          <p:spTgt spid="1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46"/>
                                        </p:tgtEl>
                                        <p:attrNameLst>
                                          <p:attrName>style.visibility</p:attrName>
                                        </p:attrNameLst>
                                      </p:cBhvr>
                                      <p:to>
                                        <p:strVal val="visible"/>
                                      </p:to>
                                    </p:set>
                                    <p:animEffect transition="in" filter="fade">
                                      <p:cBhvr>
                                        <p:cTn id="29" dur="1000"/>
                                        <p:tgtEl>
                                          <p:spTgt spid="146"/>
                                        </p:tgtEl>
                                      </p:cBhvr>
                                    </p:animEffect>
                                    <p:anim calcmode="lin" valueType="num">
                                      <p:cBhvr>
                                        <p:cTn id="30" dur="1000" fill="hold"/>
                                        <p:tgtEl>
                                          <p:spTgt spid="146"/>
                                        </p:tgtEl>
                                        <p:attrNameLst>
                                          <p:attrName>ppt_x</p:attrName>
                                        </p:attrNameLst>
                                      </p:cBhvr>
                                      <p:tavLst>
                                        <p:tav tm="0">
                                          <p:val>
                                            <p:strVal val="#ppt_x"/>
                                          </p:val>
                                        </p:tav>
                                        <p:tav tm="100000">
                                          <p:val>
                                            <p:strVal val="#ppt_x"/>
                                          </p:val>
                                        </p:tav>
                                      </p:tavLst>
                                    </p:anim>
                                    <p:anim calcmode="lin" valueType="num">
                                      <p:cBhvr>
                                        <p:cTn id="31" dur="1000" fill="hold"/>
                                        <p:tgtEl>
                                          <p:spTgt spid="14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anim calcmode="lin" valueType="num">
                                      <p:cBhvr>
                                        <p:cTn id="36" dur="1000" fill="hold"/>
                                        <p:tgtEl>
                                          <p:spTgt spid="147"/>
                                        </p:tgtEl>
                                        <p:attrNameLst>
                                          <p:attrName>ppt_x</p:attrName>
                                        </p:attrNameLst>
                                      </p:cBhvr>
                                      <p:tavLst>
                                        <p:tav tm="0">
                                          <p:val>
                                            <p:strVal val="#ppt_x"/>
                                          </p:val>
                                        </p:tav>
                                        <p:tav tm="100000">
                                          <p:val>
                                            <p:strVal val="#ppt_x"/>
                                          </p:val>
                                        </p:tav>
                                      </p:tavLst>
                                    </p:anim>
                                    <p:anim calcmode="lin" valueType="num">
                                      <p:cBhvr>
                                        <p:cTn id="37" dur="1000" fill="hold"/>
                                        <p:tgtEl>
                                          <p:spTgt spid="147"/>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148"/>
                                        </p:tgtEl>
                                        <p:attrNameLst>
                                          <p:attrName>style.visibility</p:attrName>
                                        </p:attrNameLst>
                                      </p:cBhvr>
                                      <p:to>
                                        <p:strVal val="visible"/>
                                      </p:to>
                                    </p:set>
                                    <p:animEffect transition="in" filter="fade">
                                      <p:cBhvr>
                                        <p:cTn id="41" dur="1000"/>
                                        <p:tgtEl>
                                          <p:spTgt spid="148"/>
                                        </p:tgtEl>
                                      </p:cBhvr>
                                    </p:animEffect>
                                    <p:anim calcmode="lin" valueType="num">
                                      <p:cBhvr>
                                        <p:cTn id="42" dur="1000" fill="hold"/>
                                        <p:tgtEl>
                                          <p:spTgt spid="148"/>
                                        </p:tgtEl>
                                        <p:attrNameLst>
                                          <p:attrName>ppt_x</p:attrName>
                                        </p:attrNameLst>
                                      </p:cBhvr>
                                      <p:tavLst>
                                        <p:tav tm="0">
                                          <p:val>
                                            <p:strVal val="#ppt_x"/>
                                          </p:val>
                                        </p:tav>
                                        <p:tav tm="100000">
                                          <p:val>
                                            <p:strVal val="#ppt_x"/>
                                          </p:val>
                                        </p:tav>
                                      </p:tavLst>
                                    </p:anim>
                                    <p:anim calcmode="lin" valueType="num">
                                      <p:cBhvr>
                                        <p:cTn id="43" dur="1000" fill="hold"/>
                                        <p:tgtEl>
                                          <p:spTgt spid="148"/>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14" presetClass="entr" presetSubtype="10" fill="hold" nodeType="afterEffect">
                                  <p:stCondLst>
                                    <p:cond delay="0"/>
                                  </p:stCondLst>
                                  <p:childTnLst>
                                    <p:set>
                                      <p:cBhvr>
                                        <p:cTn id="46" dur="1" fill="hold">
                                          <p:stCondLst>
                                            <p:cond delay="0"/>
                                          </p:stCondLst>
                                        </p:cTn>
                                        <p:tgtEl>
                                          <p:spTgt spid="150">
                                            <p:txEl>
                                              <p:pRg st="0" end="0"/>
                                            </p:txEl>
                                          </p:spTgt>
                                        </p:tgtEl>
                                        <p:attrNameLst>
                                          <p:attrName>style.visibility</p:attrName>
                                        </p:attrNameLst>
                                      </p:cBhvr>
                                      <p:to>
                                        <p:strVal val="visible"/>
                                      </p:to>
                                    </p:set>
                                    <p:animEffect transition="in" filter="randombar(horizontal)">
                                      <p:cBhvr>
                                        <p:cTn id="47" dur="500"/>
                                        <p:tgtEl>
                                          <p:spTgt spid="150">
                                            <p:txEl>
                                              <p:pRg st="0" end="0"/>
                                            </p:txEl>
                                          </p:spTgt>
                                        </p:tgtEl>
                                      </p:cBhvr>
                                    </p:animEffect>
                                  </p:childTnLst>
                                </p:cTn>
                              </p:par>
                            </p:childTnLst>
                          </p:cTn>
                        </p:par>
                        <p:par>
                          <p:cTn id="48" fill="hold">
                            <p:stCondLst>
                              <p:cond delay="6500"/>
                            </p:stCondLst>
                            <p:childTnLst>
                              <p:par>
                                <p:cTn id="49" presetID="53" presetClass="entr" presetSubtype="16"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ppt_w</p:attrName>
                                        </p:attrNameLst>
                                      </p:cBhvr>
                                      <p:tavLst>
                                        <p:tav tm="0">
                                          <p:val>
                                            <p:fltVal val="0"/>
                                          </p:val>
                                        </p:tav>
                                        <p:tav tm="100000">
                                          <p:val>
                                            <p:strVal val="#ppt_w"/>
                                          </p:val>
                                        </p:tav>
                                      </p:tavLst>
                                    </p:anim>
                                    <p:anim calcmode="lin" valueType="num">
                                      <p:cBhvr>
                                        <p:cTn id="52" dur="500" fill="hold"/>
                                        <p:tgtEl>
                                          <p:spTgt spid="48"/>
                                        </p:tgtEl>
                                        <p:attrNameLst>
                                          <p:attrName>ppt_h</p:attrName>
                                        </p:attrNameLst>
                                      </p:cBhvr>
                                      <p:tavLst>
                                        <p:tav tm="0">
                                          <p:val>
                                            <p:fltVal val="0"/>
                                          </p:val>
                                        </p:tav>
                                        <p:tav tm="100000">
                                          <p:val>
                                            <p:strVal val="#ppt_h"/>
                                          </p:val>
                                        </p:tav>
                                      </p:tavLst>
                                    </p:anim>
                                    <p:animEffect transition="in" filter="fade">
                                      <p:cBhvr>
                                        <p:cTn id="53" dur="500"/>
                                        <p:tgtEl>
                                          <p:spTgt spid="48"/>
                                        </p:tgtEl>
                                      </p:cBhvr>
                                    </p:animEffect>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childTnLst>
                          </p:cTn>
                        </p:par>
                        <p:par>
                          <p:cTn id="60" fill="hold">
                            <p:stCondLst>
                              <p:cond delay="7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p:bldP spid="48" grpId="0" animBg="1"/>
      <p:bldP spid="49"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3F7"/>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AD9FA747-D839-41A1-AC0C-B270A2D3F5A6}"/>
              </a:ext>
            </a:extLst>
          </p:cNvPr>
          <p:cNvSpPr txBox="1"/>
          <p:nvPr/>
        </p:nvSpPr>
        <p:spPr>
          <a:xfrm>
            <a:off x="4310895" y="3011482"/>
            <a:ext cx="3570208" cy="1107996"/>
          </a:xfrm>
          <a:prstGeom prst="rect">
            <a:avLst/>
          </a:prstGeom>
          <a:noFill/>
        </p:spPr>
        <p:txBody>
          <a:bodyPr wrap="none" rtlCol="0">
            <a:spAutoFit/>
          </a:bodyPr>
          <a:lstStyle/>
          <a:p>
            <a:pPr algn="ctr"/>
            <a:r>
              <a:rPr lang="zh-CN" altLang="en-US" sz="6600" b="1" dirty="0">
                <a:solidFill>
                  <a:schemeClr val="tx1">
                    <a:lumMod val="85000"/>
                    <a:lumOff val="15000"/>
                  </a:schemeClr>
                </a:solidFill>
                <a:latin typeface="微软雅黑" panose="020B0503020204020204" pitchFamily="34" charset="-122"/>
                <a:ea typeface="微软雅黑" panose="020B0503020204020204" pitchFamily="34" charset="-122"/>
              </a:rPr>
              <a:t>基本情况</a:t>
            </a:r>
            <a:endParaRPr lang="en-US" altLang="zh-CN" sz="6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xmlns="" id="{84AEDD83-5C31-458D-A5B8-EFB09AB6EA83}"/>
              </a:ext>
            </a:extLst>
          </p:cNvPr>
          <p:cNvSpPr txBox="1"/>
          <p:nvPr/>
        </p:nvSpPr>
        <p:spPr>
          <a:xfrm>
            <a:off x="4647281" y="-352540"/>
            <a:ext cx="2897437" cy="3154710"/>
          </a:xfrm>
          <a:prstGeom prst="rect">
            <a:avLst/>
          </a:prstGeom>
          <a:noFill/>
        </p:spPr>
        <p:txBody>
          <a:bodyPr wrap="square" rtlCol="0">
            <a:spAutoFit/>
          </a:bodyPr>
          <a:lstStyle/>
          <a:p>
            <a:pPr algn="ctr"/>
            <a:r>
              <a:rPr lang="en-US" altLang="zh-CN" sz="19900" dirty="0">
                <a:solidFill>
                  <a:schemeClr val="tx1">
                    <a:lumMod val="50000"/>
                    <a:lumOff val="50000"/>
                  </a:schemeClr>
                </a:solidFill>
              </a:rPr>
              <a:t>01</a:t>
            </a:r>
            <a:endParaRPr lang="zh-CN" altLang="en-US" sz="19900" dirty="0">
              <a:solidFill>
                <a:schemeClr val="tx1">
                  <a:lumMod val="50000"/>
                  <a:lumOff val="50000"/>
                </a:schemeClr>
              </a:solidFill>
            </a:endParaRPr>
          </a:p>
        </p:txBody>
      </p:sp>
      <p:sp>
        <p:nvSpPr>
          <p:cNvPr id="24" name="圆: 空心 23">
            <a:extLst>
              <a:ext uri="{FF2B5EF4-FFF2-40B4-BE49-F238E27FC236}">
                <a16:creationId xmlns:a16="http://schemas.microsoft.com/office/drawing/2014/main" xmlns="" id="{FAFA8A35-E06E-42A5-8180-809DB8A0316E}"/>
              </a:ext>
            </a:extLst>
          </p:cNvPr>
          <p:cNvSpPr/>
          <p:nvPr/>
        </p:nvSpPr>
        <p:spPr>
          <a:xfrm>
            <a:off x="2399792" y="-4821241"/>
            <a:ext cx="7400352" cy="7400352"/>
          </a:xfrm>
          <a:prstGeom prst="donut">
            <a:avLst>
              <a:gd name="adj" fmla="val 5729"/>
            </a:avLst>
          </a:prstGeom>
          <a:gradFill>
            <a:gsLst>
              <a:gs pos="0">
                <a:srgbClr val="12ABF0"/>
              </a:gs>
              <a:gs pos="100000">
                <a:srgbClr val="4D03DC"/>
              </a:gs>
            </a:gsLst>
            <a:lin ang="10800000" scaled="0"/>
          </a:gradFill>
          <a:ln>
            <a:noFill/>
          </a:ln>
          <a:effectLst>
            <a:outerShdw blurRad="63500" dist="38100" dir="16200000"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a:extLst>
              <a:ext uri="{FF2B5EF4-FFF2-40B4-BE49-F238E27FC236}">
                <a16:creationId xmlns:a16="http://schemas.microsoft.com/office/drawing/2014/main" xmlns="" id="{1D7DD1EB-C449-4CEF-B286-D62600979BA1}"/>
              </a:ext>
            </a:extLst>
          </p:cNvPr>
          <p:cNvSpPr txBox="1"/>
          <p:nvPr/>
        </p:nvSpPr>
        <p:spPr>
          <a:xfrm>
            <a:off x="4129092" y="4255958"/>
            <a:ext cx="3872419" cy="369332"/>
          </a:xfrm>
          <a:prstGeom prst="rect">
            <a:avLst/>
          </a:prstGeom>
          <a:noFill/>
        </p:spPr>
        <p:txBody>
          <a:bodyPr wrap="square" rtlCol="0">
            <a:spAutoFit/>
          </a:bodyPr>
          <a:lstStyle/>
          <a:p>
            <a:pPr algn="dist"/>
            <a:r>
              <a:rPr lang="en-US" altLang="zh-CN"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B</a:t>
            </a:r>
            <a:r>
              <a:rPr lang="zh-CN" altLang="en-US"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asic </a:t>
            </a:r>
            <a:r>
              <a:rPr lang="zh-CN" altLang="en-US"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information</a:t>
            </a:r>
          </a:p>
        </p:txBody>
      </p:sp>
      <p:sp>
        <p:nvSpPr>
          <p:cNvPr id="9" name="矩形: 圆角 8">
            <a:extLst>
              <a:ext uri="{FF2B5EF4-FFF2-40B4-BE49-F238E27FC236}">
                <a16:creationId xmlns:a16="http://schemas.microsoft.com/office/drawing/2014/main" xmlns="" id="{0F497FD3-EC48-41FE-A6D9-FA50BCFC8882}"/>
              </a:ext>
            </a:extLst>
          </p:cNvPr>
          <p:cNvSpPr/>
          <p:nvPr/>
        </p:nvSpPr>
        <p:spPr>
          <a:xfrm>
            <a:off x="5219700" y="5895587"/>
            <a:ext cx="1752600" cy="452854"/>
          </a:xfrm>
          <a:prstGeom prst="roundRect">
            <a:avLst>
              <a:gd name="adj" fmla="val 50000"/>
            </a:avLst>
          </a:prstGeom>
          <a:noFill/>
          <a:ln>
            <a:gradFill>
              <a:gsLst>
                <a:gs pos="0">
                  <a:srgbClr val="12ABF0"/>
                </a:gs>
                <a:gs pos="100000">
                  <a:srgbClr val="4D03DC"/>
                </a:gs>
              </a:gsLst>
              <a:lin ang="2700000" scaled="0"/>
            </a:grad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12ABF0"/>
                  </a:gs>
                  <a:gs pos="100000">
                    <a:srgbClr val="4D03DC"/>
                  </a:gs>
                </a:gsLst>
                <a:lin ang="2700000" scaled="0"/>
              </a:gradFill>
            </a:endParaRPr>
          </a:p>
        </p:txBody>
      </p:sp>
      <p:sp>
        <p:nvSpPr>
          <p:cNvPr id="10" name="文本框 9">
            <a:extLst>
              <a:ext uri="{FF2B5EF4-FFF2-40B4-BE49-F238E27FC236}">
                <a16:creationId xmlns:a16="http://schemas.microsoft.com/office/drawing/2014/main" xmlns="" id="{6C9C169D-2396-4576-B48C-843DA95BC5C1}"/>
              </a:ext>
            </a:extLst>
          </p:cNvPr>
          <p:cNvSpPr txBox="1"/>
          <p:nvPr/>
        </p:nvSpPr>
        <p:spPr>
          <a:xfrm>
            <a:off x="5462653" y="5937348"/>
            <a:ext cx="1266693" cy="369332"/>
          </a:xfrm>
          <a:prstGeom prst="rect">
            <a:avLst/>
          </a:prstGeom>
          <a:noFill/>
        </p:spPr>
        <p:txBody>
          <a:bodyPr wrap="none" rtlCol="0">
            <a:spAutoFit/>
          </a:bodyPr>
          <a:lstStyle/>
          <a:p>
            <a:pPr algn="ctr"/>
            <a:r>
              <a:rPr lang="en-US" altLang="zh-CN" dirty="0">
                <a:gradFill>
                  <a:gsLst>
                    <a:gs pos="0">
                      <a:srgbClr val="12ABF0"/>
                    </a:gs>
                    <a:gs pos="100000">
                      <a:srgbClr val="4D03DC"/>
                    </a:gs>
                  </a:gsLst>
                  <a:lin ang="2700000" scaled="0"/>
                </a:gradFill>
                <a:latin typeface="+mj-lt"/>
                <a:ea typeface="+mj-ea"/>
              </a:rPr>
              <a:t>CONTINUE</a:t>
            </a:r>
            <a:endParaRPr lang="zh-CN" altLang="en-US" dirty="0">
              <a:gradFill>
                <a:gsLst>
                  <a:gs pos="0">
                    <a:srgbClr val="12ABF0"/>
                  </a:gs>
                  <a:gs pos="100000">
                    <a:srgbClr val="4D03DC"/>
                  </a:gs>
                </a:gsLst>
                <a:lin ang="2700000" scaled="0"/>
              </a:gradFill>
              <a:latin typeface="+mj-lt"/>
              <a:ea typeface="+mj-ea"/>
            </a:endParaRPr>
          </a:p>
        </p:txBody>
      </p:sp>
      <p:grpSp>
        <p:nvGrpSpPr>
          <p:cNvPr id="12" name="Group 4">
            <a:extLst>
              <a:ext uri="{FF2B5EF4-FFF2-40B4-BE49-F238E27FC236}">
                <a16:creationId xmlns:a16="http://schemas.microsoft.com/office/drawing/2014/main" xmlns="" id="{4CE3D156-6078-4267-AB58-28D56C60981B}"/>
              </a:ext>
            </a:extLst>
          </p:cNvPr>
          <p:cNvGrpSpPr>
            <a:grpSpLocks noChangeAspect="1"/>
          </p:cNvGrpSpPr>
          <p:nvPr/>
        </p:nvGrpSpPr>
        <p:grpSpPr bwMode="auto">
          <a:xfrm>
            <a:off x="5812630" y="5043932"/>
            <a:ext cx="566738" cy="603250"/>
            <a:chOff x="5979" y="3076"/>
            <a:chExt cx="357" cy="380"/>
          </a:xfrm>
          <a:gradFill>
            <a:gsLst>
              <a:gs pos="0">
                <a:srgbClr val="12ABF0"/>
              </a:gs>
              <a:gs pos="100000">
                <a:srgbClr val="4D03DC"/>
              </a:gs>
            </a:gsLst>
            <a:lin ang="2700000" scaled="0"/>
          </a:gradFill>
        </p:grpSpPr>
        <p:sp>
          <p:nvSpPr>
            <p:cNvPr id="14" name="Freeform 5">
              <a:extLst>
                <a:ext uri="{FF2B5EF4-FFF2-40B4-BE49-F238E27FC236}">
                  <a16:creationId xmlns:a16="http://schemas.microsoft.com/office/drawing/2014/main" xmlns="" id="{CDE32D2A-965F-4A67-BFB3-86869D4C4DC9}"/>
                </a:ext>
              </a:extLst>
            </p:cNvPr>
            <p:cNvSpPr>
              <a:spLocks noEditPoints="1"/>
            </p:cNvSpPr>
            <p:nvPr/>
          </p:nvSpPr>
          <p:spPr bwMode="auto">
            <a:xfrm>
              <a:off x="6160" y="3243"/>
              <a:ext cx="28" cy="213"/>
            </a:xfrm>
            <a:custGeom>
              <a:avLst/>
              <a:gdLst>
                <a:gd name="T0" fmla="*/ 3 w 15"/>
                <a:gd name="T1" fmla="*/ 1 h 106"/>
                <a:gd name="T2" fmla="*/ 0 w 15"/>
                <a:gd name="T3" fmla="*/ 4 h 106"/>
                <a:gd name="T4" fmla="*/ 7 w 15"/>
                <a:gd name="T5" fmla="*/ 103 h 106"/>
                <a:gd name="T6" fmla="*/ 10 w 15"/>
                <a:gd name="T7" fmla="*/ 106 h 106"/>
                <a:gd name="T8" fmla="*/ 10 w 15"/>
                <a:gd name="T9" fmla="*/ 106 h 106"/>
                <a:gd name="T10" fmla="*/ 13 w 15"/>
                <a:gd name="T11" fmla="*/ 103 h 106"/>
                <a:gd name="T12" fmla="*/ 7 w 15"/>
                <a:gd name="T13" fmla="*/ 3 h 106"/>
                <a:gd name="T14" fmla="*/ 3 w 15"/>
                <a:gd name="T15" fmla="*/ 1 h 106"/>
                <a:gd name="T16" fmla="*/ 3 w 15"/>
                <a:gd name="T17" fmla="*/ 1 h 106"/>
                <a:gd name="T18" fmla="*/ 3 w 15"/>
                <a:gd name="T19"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06">
                  <a:moveTo>
                    <a:pt x="3" y="1"/>
                  </a:moveTo>
                  <a:cubicBezTo>
                    <a:pt x="1" y="1"/>
                    <a:pt x="0" y="3"/>
                    <a:pt x="0" y="4"/>
                  </a:cubicBezTo>
                  <a:cubicBezTo>
                    <a:pt x="0" y="5"/>
                    <a:pt x="9" y="35"/>
                    <a:pt x="7" y="103"/>
                  </a:cubicBezTo>
                  <a:cubicBezTo>
                    <a:pt x="7" y="104"/>
                    <a:pt x="8" y="106"/>
                    <a:pt x="10" y="106"/>
                  </a:cubicBezTo>
                  <a:cubicBezTo>
                    <a:pt x="10" y="106"/>
                    <a:pt x="10" y="106"/>
                    <a:pt x="10" y="106"/>
                  </a:cubicBezTo>
                  <a:cubicBezTo>
                    <a:pt x="12" y="106"/>
                    <a:pt x="13" y="105"/>
                    <a:pt x="13" y="103"/>
                  </a:cubicBezTo>
                  <a:cubicBezTo>
                    <a:pt x="15" y="34"/>
                    <a:pt x="7" y="4"/>
                    <a:pt x="7" y="3"/>
                  </a:cubicBezTo>
                  <a:cubicBezTo>
                    <a:pt x="6" y="1"/>
                    <a:pt x="4" y="0"/>
                    <a:pt x="3" y="1"/>
                  </a:cubicBezTo>
                  <a:close/>
                  <a:moveTo>
                    <a:pt x="3" y="1"/>
                  </a:moveTo>
                  <a:cubicBezTo>
                    <a:pt x="3" y="1"/>
                    <a:pt x="3" y="1"/>
                    <a:pt x="3"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E2175DDE-DA03-4C8B-85C0-1F1D52B0C8ED}"/>
                </a:ext>
              </a:extLst>
            </p:cNvPr>
            <p:cNvSpPr>
              <a:spLocks noEditPoints="1"/>
            </p:cNvSpPr>
            <p:nvPr/>
          </p:nvSpPr>
          <p:spPr bwMode="auto">
            <a:xfrm>
              <a:off x="6068" y="3076"/>
              <a:ext cx="268" cy="213"/>
            </a:xfrm>
            <a:custGeom>
              <a:avLst/>
              <a:gdLst>
                <a:gd name="T0" fmla="*/ 131 w 141"/>
                <a:gd name="T1" fmla="*/ 53 h 106"/>
                <a:gd name="T2" fmla="*/ 51 w 141"/>
                <a:gd name="T3" fmla="*/ 0 h 106"/>
                <a:gd name="T4" fmla="*/ 18 w 141"/>
                <a:gd name="T5" fmla="*/ 7 h 106"/>
                <a:gd name="T6" fmla="*/ 2 w 141"/>
                <a:gd name="T7" fmla="*/ 16 h 106"/>
                <a:gd name="T8" fmla="*/ 1 w 141"/>
                <a:gd name="T9" fmla="*/ 20 h 106"/>
                <a:gd name="T10" fmla="*/ 5 w 141"/>
                <a:gd name="T11" fmla="*/ 21 h 106"/>
                <a:gd name="T12" fmla="*/ 21 w 141"/>
                <a:gd name="T13" fmla="*/ 13 h 106"/>
                <a:gd name="T14" fmla="*/ 51 w 141"/>
                <a:gd name="T15" fmla="*/ 7 h 106"/>
                <a:gd name="T16" fmla="*/ 125 w 141"/>
                <a:gd name="T17" fmla="*/ 55 h 106"/>
                <a:gd name="T18" fmla="*/ 134 w 141"/>
                <a:gd name="T19" fmla="*/ 103 h 106"/>
                <a:gd name="T20" fmla="*/ 138 w 141"/>
                <a:gd name="T21" fmla="*/ 106 h 106"/>
                <a:gd name="T22" fmla="*/ 138 w 141"/>
                <a:gd name="T23" fmla="*/ 106 h 106"/>
                <a:gd name="T24" fmla="*/ 141 w 141"/>
                <a:gd name="T25" fmla="*/ 102 h 106"/>
                <a:gd name="T26" fmla="*/ 131 w 141"/>
                <a:gd name="T27" fmla="*/ 53 h 106"/>
                <a:gd name="T28" fmla="*/ 131 w 141"/>
                <a:gd name="T29" fmla="*/ 53 h 106"/>
                <a:gd name="T30" fmla="*/ 131 w 141"/>
                <a:gd name="T31"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1" h="106">
                  <a:moveTo>
                    <a:pt x="131" y="53"/>
                  </a:moveTo>
                  <a:cubicBezTo>
                    <a:pt x="117" y="21"/>
                    <a:pt x="86" y="0"/>
                    <a:pt x="51" y="0"/>
                  </a:cubicBezTo>
                  <a:cubicBezTo>
                    <a:pt x="40" y="0"/>
                    <a:pt x="29" y="2"/>
                    <a:pt x="18" y="7"/>
                  </a:cubicBezTo>
                  <a:cubicBezTo>
                    <a:pt x="12" y="9"/>
                    <a:pt x="7" y="12"/>
                    <a:pt x="2" y="16"/>
                  </a:cubicBezTo>
                  <a:cubicBezTo>
                    <a:pt x="0" y="16"/>
                    <a:pt x="0" y="18"/>
                    <a:pt x="1" y="20"/>
                  </a:cubicBezTo>
                  <a:cubicBezTo>
                    <a:pt x="2" y="21"/>
                    <a:pt x="4" y="22"/>
                    <a:pt x="5" y="21"/>
                  </a:cubicBezTo>
                  <a:cubicBezTo>
                    <a:pt x="10" y="18"/>
                    <a:pt x="15" y="15"/>
                    <a:pt x="21" y="13"/>
                  </a:cubicBezTo>
                  <a:cubicBezTo>
                    <a:pt x="30" y="9"/>
                    <a:pt x="41" y="7"/>
                    <a:pt x="51" y="7"/>
                  </a:cubicBezTo>
                  <a:cubicBezTo>
                    <a:pt x="84" y="7"/>
                    <a:pt x="113" y="26"/>
                    <a:pt x="125" y="55"/>
                  </a:cubicBezTo>
                  <a:cubicBezTo>
                    <a:pt x="130" y="68"/>
                    <a:pt x="133" y="90"/>
                    <a:pt x="134" y="103"/>
                  </a:cubicBezTo>
                  <a:cubicBezTo>
                    <a:pt x="135" y="105"/>
                    <a:pt x="136" y="106"/>
                    <a:pt x="138" y="106"/>
                  </a:cubicBezTo>
                  <a:cubicBezTo>
                    <a:pt x="138" y="106"/>
                    <a:pt x="138" y="106"/>
                    <a:pt x="138" y="106"/>
                  </a:cubicBezTo>
                  <a:cubicBezTo>
                    <a:pt x="140" y="106"/>
                    <a:pt x="141" y="104"/>
                    <a:pt x="141" y="102"/>
                  </a:cubicBezTo>
                  <a:cubicBezTo>
                    <a:pt x="139" y="87"/>
                    <a:pt x="136" y="65"/>
                    <a:pt x="131" y="53"/>
                  </a:cubicBezTo>
                  <a:close/>
                  <a:moveTo>
                    <a:pt x="131" y="53"/>
                  </a:moveTo>
                  <a:cubicBezTo>
                    <a:pt x="131" y="53"/>
                    <a:pt x="131" y="53"/>
                    <a:pt x="131"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5CBFADE2-CA40-4C83-AC7E-0FA2FAE69C6D}"/>
                </a:ext>
              </a:extLst>
            </p:cNvPr>
            <p:cNvSpPr>
              <a:spLocks noEditPoints="1"/>
            </p:cNvSpPr>
            <p:nvPr/>
          </p:nvSpPr>
          <p:spPr bwMode="auto">
            <a:xfrm>
              <a:off x="5979" y="3126"/>
              <a:ext cx="76" cy="213"/>
            </a:xfrm>
            <a:custGeom>
              <a:avLst/>
              <a:gdLst>
                <a:gd name="T0" fmla="*/ 39 w 40"/>
                <a:gd name="T1" fmla="*/ 6 h 106"/>
                <a:gd name="T2" fmla="*/ 39 w 40"/>
                <a:gd name="T3" fmla="*/ 2 h 106"/>
                <a:gd name="T4" fmla="*/ 35 w 40"/>
                <a:gd name="T5" fmla="*/ 2 h 106"/>
                <a:gd name="T6" fmla="*/ 16 w 40"/>
                <a:gd name="T7" fmla="*/ 104 h 106"/>
                <a:gd name="T8" fmla="*/ 19 w 40"/>
                <a:gd name="T9" fmla="*/ 106 h 106"/>
                <a:gd name="T10" fmla="*/ 20 w 40"/>
                <a:gd name="T11" fmla="*/ 106 h 106"/>
                <a:gd name="T12" fmla="*/ 23 w 40"/>
                <a:gd name="T13" fmla="*/ 102 h 106"/>
                <a:gd name="T14" fmla="*/ 39 w 40"/>
                <a:gd name="T15" fmla="*/ 6 h 106"/>
                <a:gd name="T16" fmla="*/ 39 w 40"/>
                <a:gd name="T17" fmla="*/ 6 h 106"/>
                <a:gd name="T18" fmla="*/ 39 w 4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06">
                  <a:moveTo>
                    <a:pt x="39" y="6"/>
                  </a:moveTo>
                  <a:cubicBezTo>
                    <a:pt x="40" y="5"/>
                    <a:pt x="40" y="3"/>
                    <a:pt x="39" y="2"/>
                  </a:cubicBezTo>
                  <a:cubicBezTo>
                    <a:pt x="38" y="0"/>
                    <a:pt x="36" y="0"/>
                    <a:pt x="35" y="2"/>
                  </a:cubicBezTo>
                  <a:cubicBezTo>
                    <a:pt x="17" y="19"/>
                    <a:pt x="0" y="50"/>
                    <a:pt x="16" y="104"/>
                  </a:cubicBezTo>
                  <a:cubicBezTo>
                    <a:pt x="17" y="105"/>
                    <a:pt x="18" y="106"/>
                    <a:pt x="19" y="106"/>
                  </a:cubicBezTo>
                  <a:cubicBezTo>
                    <a:pt x="20" y="106"/>
                    <a:pt x="20" y="106"/>
                    <a:pt x="20" y="106"/>
                  </a:cubicBezTo>
                  <a:cubicBezTo>
                    <a:pt x="22" y="106"/>
                    <a:pt x="23" y="104"/>
                    <a:pt x="23" y="102"/>
                  </a:cubicBezTo>
                  <a:cubicBezTo>
                    <a:pt x="11" y="62"/>
                    <a:pt x="16" y="29"/>
                    <a:pt x="39" y="6"/>
                  </a:cubicBezTo>
                  <a:close/>
                  <a:moveTo>
                    <a:pt x="39" y="6"/>
                  </a:moveTo>
                  <a:cubicBezTo>
                    <a:pt x="39" y="6"/>
                    <a:pt x="39" y="6"/>
                    <a:pt x="39"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4C0478BB-375D-44CD-B4B3-470BC0EF7045}"/>
                </a:ext>
              </a:extLst>
            </p:cNvPr>
            <p:cNvSpPr>
              <a:spLocks noEditPoints="1"/>
            </p:cNvSpPr>
            <p:nvPr/>
          </p:nvSpPr>
          <p:spPr bwMode="auto">
            <a:xfrm>
              <a:off x="6025" y="3114"/>
              <a:ext cx="277" cy="290"/>
            </a:xfrm>
            <a:custGeom>
              <a:avLst/>
              <a:gdLst>
                <a:gd name="T0" fmla="*/ 77 w 146"/>
                <a:gd name="T1" fmla="*/ 0 h 144"/>
                <a:gd name="T2" fmla="*/ 49 w 146"/>
                <a:gd name="T3" fmla="*/ 6 h 144"/>
                <a:gd name="T4" fmla="*/ 10 w 146"/>
                <a:gd name="T5" fmla="*/ 86 h 144"/>
                <a:gd name="T6" fmla="*/ 12 w 146"/>
                <a:gd name="T7" fmla="*/ 96 h 144"/>
                <a:gd name="T8" fmla="*/ 13 w 146"/>
                <a:gd name="T9" fmla="*/ 141 h 144"/>
                <a:gd name="T10" fmla="*/ 17 w 146"/>
                <a:gd name="T11" fmla="*/ 144 h 144"/>
                <a:gd name="T12" fmla="*/ 20 w 146"/>
                <a:gd name="T13" fmla="*/ 141 h 144"/>
                <a:gd name="T14" fmla="*/ 18 w 146"/>
                <a:gd name="T15" fmla="*/ 95 h 144"/>
                <a:gd name="T16" fmla="*/ 16 w 146"/>
                <a:gd name="T17" fmla="*/ 84 h 144"/>
                <a:gd name="T18" fmla="*/ 51 w 146"/>
                <a:gd name="T19" fmla="*/ 11 h 144"/>
                <a:gd name="T20" fmla="*/ 77 w 146"/>
                <a:gd name="T21" fmla="*/ 7 h 144"/>
                <a:gd name="T22" fmla="*/ 133 w 146"/>
                <a:gd name="T23" fmla="*/ 51 h 144"/>
                <a:gd name="T24" fmla="*/ 139 w 146"/>
                <a:gd name="T25" fmla="*/ 135 h 144"/>
                <a:gd name="T26" fmla="*/ 142 w 146"/>
                <a:gd name="T27" fmla="*/ 138 h 144"/>
                <a:gd name="T28" fmla="*/ 145 w 146"/>
                <a:gd name="T29" fmla="*/ 135 h 144"/>
                <a:gd name="T30" fmla="*/ 139 w 146"/>
                <a:gd name="T31" fmla="*/ 49 h 144"/>
                <a:gd name="T32" fmla="*/ 77 w 146"/>
                <a:gd name="T33" fmla="*/ 0 h 144"/>
                <a:gd name="T34" fmla="*/ 77 w 146"/>
                <a:gd name="T35" fmla="*/ 0 h 144"/>
                <a:gd name="T36" fmla="*/ 77 w 146"/>
                <a:gd name="T3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44">
                  <a:moveTo>
                    <a:pt x="77" y="0"/>
                  </a:moveTo>
                  <a:cubicBezTo>
                    <a:pt x="67" y="0"/>
                    <a:pt x="58" y="2"/>
                    <a:pt x="49" y="6"/>
                  </a:cubicBezTo>
                  <a:cubicBezTo>
                    <a:pt x="17" y="19"/>
                    <a:pt x="0" y="53"/>
                    <a:pt x="10" y="86"/>
                  </a:cubicBezTo>
                  <a:cubicBezTo>
                    <a:pt x="11" y="89"/>
                    <a:pt x="12" y="93"/>
                    <a:pt x="12" y="96"/>
                  </a:cubicBezTo>
                  <a:cubicBezTo>
                    <a:pt x="13" y="104"/>
                    <a:pt x="13" y="118"/>
                    <a:pt x="13" y="141"/>
                  </a:cubicBezTo>
                  <a:cubicBezTo>
                    <a:pt x="13" y="143"/>
                    <a:pt x="15" y="144"/>
                    <a:pt x="17" y="144"/>
                  </a:cubicBezTo>
                  <a:cubicBezTo>
                    <a:pt x="18" y="144"/>
                    <a:pt x="20" y="143"/>
                    <a:pt x="20" y="141"/>
                  </a:cubicBezTo>
                  <a:cubicBezTo>
                    <a:pt x="20" y="117"/>
                    <a:pt x="20" y="103"/>
                    <a:pt x="18" y="95"/>
                  </a:cubicBezTo>
                  <a:cubicBezTo>
                    <a:pt x="18" y="91"/>
                    <a:pt x="17" y="88"/>
                    <a:pt x="16" y="84"/>
                  </a:cubicBezTo>
                  <a:cubicBezTo>
                    <a:pt x="8" y="55"/>
                    <a:pt x="23" y="23"/>
                    <a:pt x="51" y="11"/>
                  </a:cubicBezTo>
                  <a:cubicBezTo>
                    <a:pt x="59" y="8"/>
                    <a:pt x="68" y="7"/>
                    <a:pt x="77" y="7"/>
                  </a:cubicBezTo>
                  <a:cubicBezTo>
                    <a:pt x="99" y="8"/>
                    <a:pt x="125" y="28"/>
                    <a:pt x="133" y="51"/>
                  </a:cubicBezTo>
                  <a:cubicBezTo>
                    <a:pt x="140" y="70"/>
                    <a:pt x="140" y="104"/>
                    <a:pt x="139" y="135"/>
                  </a:cubicBezTo>
                  <a:cubicBezTo>
                    <a:pt x="139" y="136"/>
                    <a:pt x="140" y="138"/>
                    <a:pt x="142" y="138"/>
                  </a:cubicBezTo>
                  <a:cubicBezTo>
                    <a:pt x="144" y="138"/>
                    <a:pt x="145" y="137"/>
                    <a:pt x="145" y="135"/>
                  </a:cubicBezTo>
                  <a:cubicBezTo>
                    <a:pt x="146" y="104"/>
                    <a:pt x="146" y="69"/>
                    <a:pt x="139" y="49"/>
                  </a:cubicBezTo>
                  <a:cubicBezTo>
                    <a:pt x="130" y="23"/>
                    <a:pt x="102" y="1"/>
                    <a:pt x="77" y="0"/>
                  </a:cubicBezTo>
                  <a:close/>
                  <a:moveTo>
                    <a:pt x="77" y="0"/>
                  </a:moveTo>
                  <a:cubicBezTo>
                    <a:pt x="77" y="0"/>
                    <a:pt x="77" y="0"/>
                    <a:pt x="7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30A540C8-F0A9-45B1-BEC8-210E2EC5C92A}"/>
                </a:ext>
              </a:extLst>
            </p:cNvPr>
            <p:cNvSpPr>
              <a:spLocks noEditPoints="1"/>
            </p:cNvSpPr>
            <p:nvPr/>
          </p:nvSpPr>
          <p:spPr bwMode="auto">
            <a:xfrm>
              <a:off x="6141" y="3154"/>
              <a:ext cx="125" cy="270"/>
            </a:xfrm>
            <a:custGeom>
              <a:avLst/>
              <a:gdLst>
                <a:gd name="T0" fmla="*/ 13 w 66"/>
                <a:gd name="T1" fmla="*/ 0 h 134"/>
                <a:gd name="T2" fmla="*/ 3 w 66"/>
                <a:gd name="T3" fmla="*/ 1 h 134"/>
                <a:gd name="T4" fmla="*/ 1 w 66"/>
                <a:gd name="T5" fmla="*/ 5 h 134"/>
                <a:gd name="T6" fmla="*/ 5 w 66"/>
                <a:gd name="T7" fmla="*/ 7 h 134"/>
                <a:gd name="T8" fmla="*/ 13 w 66"/>
                <a:gd name="T9" fmla="*/ 6 h 134"/>
                <a:gd name="T10" fmla="*/ 52 w 66"/>
                <a:gd name="T11" fmla="*/ 31 h 134"/>
                <a:gd name="T12" fmla="*/ 58 w 66"/>
                <a:gd name="T13" fmla="*/ 131 h 134"/>
                <a:gd name="T14" fmla="*/ 61 w 66"/>
                <a:gd name="T15" fmla="*/ 134 h 134"/>
                <a:gd name="T16" fmla="*/ 61 w 66"/>
                <a:gd name="T17" fmla="*/ 134 h 134"/>
                <a:gd name="T18" fmla="*/ 65 w 66"/>
                <a:gd name="T19" fmla="*/ 131 h 134"/>
                <a:gd name="T20" fmla="*/ 58 w 66"/>
                <a:gd name="T21" fmla="*/ 29 h 134"/>
                <a:gd name="T22" fmla="*/ 13 w 66"/>
                <a:gd name="T23" fmla="*/ 0 h 134"/>
                <a:gd name="T24" fmla="*/ 13 w 66"/>
                <a:gd name="T25" fmla="*/ 0 h 134"/>
                <a:gd name="T26" fmla="*/ 13 w 66"/>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4">
                  <a:moveTo>
                    <a:pt x="13" y="0"/>
                  </a:moveTo>
                  <a:cubicBezTo>
                    <a:pt x="10" y="0"/>
                    <a:pt x="6" y="0"/>
                    <a:pt x="3" y="1"/>
                  </a:cubicBezTo>
                  <a:cubicBezTo>
                    <a:pt x="1" y="1"/>
                    <a:pt x="0" y="3"/>
                    <a:pt x="1" y="5"/>
                  </a:cubicBezTo>
                  <a:cubicBezTo>
                    <a:pt x="1" y="6"/>
                    <a:pt x="3" y="7"/>
                    <a:pt x="5" y="7"/>
                  </a:cubicBezTo>
                  <a:cubicBezTo>
                    <a:pt x="7" y="6"/>
                    <a:pt x="10" y="6"/>
                    <a:pt x="13" y="6"/>
                  </a:cubicBezTo>
                  <a:cubicBezTo>
                    <a:pt x="30" y="6"/>
                    <a:pt x="45" y="16"/>
                    <a:pt x="52" y="31"/>
                  </a:cubicBezTo>
                  <a:cubicBezTo>
                    <a:pt x="60" y="50"/>
                    <a:pt x="60" y="79"/>
                    <a:pt x="58" y="131"/>
                  </a:cubicBezTo>
                  <a:cubicBezTo>
                    <a:pt x="58" y="132"/>
                    <a:pt x="60" y="134"/>
                    <a:pt x="61" y="134"/>
                  </a:cubicBezTo>
                  <a:cubicBezTo>
                    <a:pt x="61" y="134"/>
                    <a:pt x="61" y="134"/>
                    <a:pt x="61" y="134"/>
                  </a:cubicBezTo>
                  <a:cubicBezTo>
                    <a:pt x="63" y="134"/>
                    <a:pt x="65" y="133"/>
                    <a:pt x="65" y="131"/>
                  </a:cubicBezTo>
                  <a:cubicBezTo>
                    <a:pt x="66" y="77"/>
                    <a:pt x="66" y="48"/>
                    <a:pt x="58" y="29"/>
                  </a:cubicBezTo>
                  <a:cubicBezTo>
                    <a:pt x="50" y="11"/>
                    <a:pt x="33" y="0"/>
                    <a:pt x="13" y="0"/>
                  </a:cubicBezTo>
                  <a:close/>
                  <a:moveTo>
                    <a:pt x="13" y="0"/>
                  </a:move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8E2FF822-9905-47AD-8C02-FB6C86E0AE20}"/>
                </a:ext>
              </a:extLst>
            </p:cNvPr>
            <p:cNvSpPr>
              <a:spLocks noEditPoints="1"/>
            </p:cNvSpPr>
            <p:nvPr/>
          </p:nvSpPr>
          <p:spPr bwMode="auto">
            <a:xfrm>
              <a:off x="6068" y="3169"/>
              <a:ext cx="55" cy="243"/>
            </a:xfrm>
            <a:custGeom>
              <a:avLst/>
              <a:gdLst>
                <a:gd name="T0" fmla="*/ 28 w 29"/>
                <a:gd name="T1" fmla="*/ 6 h 121"/>
                <a:gd name="T2" fmla="*/ 28 w 29"/>
                <a:gd name="T3" fmla="*/ 2 h 121"/>
                <a:gd name="T4" fmla="*/ 24 w 29"/>
                <a:gd name="T5" fmla="*/ 1 h 121"/>
                <a:gd name="T6" fmla="*/ 6 w 29"/>
                <a:gd name="T7" fmla="*/ 57 h 121"/>
                <a:gd name="T8" fmla="*/ 13 w 29"/>
                <a:gd name="T9" fmla="*/ 117 h 121"/>
                <a:gd name="T10" fmla="*/ 16 w 29"/>
                <a:gd name="T11" fmla="*/ 121 h 121"/>
                <a:gd name="T12" fmla="*/ 19 w 29"/>
                <a:gd name="T13" fmla="*/ 117 h 121"/>
                <a:gd name="T14" fmla="*/ 12 w 29"/>
                <a:gd name="T15" fmla="*/ 55 h 121"/>
                <a:gd name="T16" fmla="*/ 28 w 29"/>
                <a:gd name="T17" fmla="*/ 6 h 121"/>
                <a:gd name="T18" fmla="*/ 28 w 29"/>
                <a:gd name="T19" fmla="*/ 6 h 121"/>
                <a:gd name="T20" fmla="*/ 28 w 29"/>
                <a:gd name="T21" fmla="*/ 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21">
                  <a:moveTo>
                    <a:pt x="28" y="6"/>
                  </a:moveTo>
                  <a:cubicBezTo>
                    <a:pt x="29" y="5"/>
                    <a:pt x="29" y="3"/>
                    <a:pt x="28" y="2"/>
                  </a:cubicBezTo>
                  <a:cubicBezTo>
                    <a:pt x="27" y="1"/>
                    <a:pt x="25" y="0"/>
                    <a:pt x="24" y="1"/>
                  </a:cubicBezTo>
                  <a:cubicBezTo>
                    <a:pt x="7" y="13"/>
                    <a:pt x="0" y="35"/>
                    <a:pt x="6" y="57"/>
                  </a:cubicBezTo>
                  <a:cubicBezTo>
                    <a:pt x="6" y="57"/>
                    <a:pt x="13" y="80"/>
                    <a:pt x="13" y="117"/>
                  </a:cubicBezTo>
                  <a:cubicBezTo>
                    <a:pt x="13" y="119"/>
                    <a:pt x="14" y="121"/>
                    <a:pt x="16" y="121"/>
                  </a:cubicBezTo>
                  <a:cubicBezTo>
                    <a:pt x="18" y="121"/>
                    <a:pt x="19" y="119"/>
                    <a:pt x="19" y="117"/>
                  </a:cubicBezTo>
                  <a:cubicBezTo>
                    <a:pt x="19" y="80"/>
                    <a:pt x="13" y="56"/>
                    <a:pt x="12" y="55"/>
                  </a:cubicBezTo>
                  <a:cubicBezTo>
                    <a:pt x="7" y="36"/>
                    <a:pt x="13" y="17"/>
                    <a:pt x="28" y="6"/>
                  </a:cubicBezTo>
                  <a:close/>
                  <a:moveTo>
                    <a:pt x="28" y="6"/>
                  </a:moveTo>
                  <a:cubicBezTo>
                    <a:pt x="28" y="6"/>
                    <a:pt x="28" y="6"/>
                    <a:pt x="28"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3BADF2CC-A645-4042-BDB6-15BACDBC219E}"/>
                </a:ext>
              </a:extLst>
            </p:cNvPr>
            <p:cNvSpPr>
              <a:spLocks noEditPoints="1"/>
            </p:cNvSpPr>
            <p:nvPr/>
          </p:nvSpPr>
          <p:spPr bwMode="auto">
            <a:xfrm>
              <a:off x="6215" y="3380"/>
              <a:ext cx="13" cy="64"/>
            </a:xfrm>
            <a:custGeom>
              <a:avLst/>
              <a:gdLst>
                <a:gd name="T0" fmla="*/ 6 w 7"/>
                <a:gd name="T1" fmla="*/ 3 h 32"/>
                <a:gd name="T2" fmla="*/ 3 w 7"/>
                <a:gd name="T3" fmla="*/ 0 h 32"/>
                <a:gd name="T4" fmla="*/ 3 w 7"/>
                <a:gd name="T5" fmla="*/ 0 h 32"/>
                <a:gd name="T6" fmla="*/ 0 w 7"/>
                <a:gd name="T7" fmla="*/ 3 h 32"/>
                <a:gd name="T8" fmla="*/ 0 w 7"/>
                <a:gd name="T9" fmla="*/ 13 h 32"/>
                <a:gd name="T10" fmla="*/ 0 w 7"/>
                <a:gd name="T11" fmla="*/ 28 h 32"/>
                <a:gd name="T12" fmla="*/ 3 w 7"/>
                <a:gd name="T13" fmla="*/ 32 h 32"/>
                <a:gd name="T14" fmla="*/ 3 w 7"/>
                <a:gd name="T15" fmla="*/ 32 h 32"/>
                <a:gd name="T16" fmla="*/ 6 w 7"/>
                <a:gd name="T17" fmla="*/ 29 h 32"/>
                <a:gd name="T18" fmla="*/ 6 w 7"/>
                <a:gd name="T19" fmla="*/ 12 h 32"/>
                <a:gd name="T20" fmla="*/ 6 w 7"/>
                <a:gd name="T21" fmla="*/ 3 h 32"/>
                <a:gd name="T22" fmla="*/ 6 w 7"/>
                <a:gd name="T23" fmla="*/ 3 h 32"/>
                <a:gd name="T24" fmla="*/ 6 w 7"/>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2">
                  <a:moveTo>
                    <a:pt x="6" y="3"/>
                  </a:moveTo>
                  <a:cubicBezTo>
                    <a:pt x="6" y="1"/>
                    <a:pt x="5" y="0"/>
                    <a:pt x="3" y="0"/>
                  </a:cubicBezTo>
                  <a:cubicBezTo>
                    <a:pt x="3" y="0"/>
                    <a:pt x="3" y="0"/>
                    <a:pt x="3" y="0"/>
                  </a:cubicBezTo>
                  <a:cubicBezTo>
                    <a:pt x="1" y="0"/>
                    <a:pt x="0" y="1"/>
                    <a:pt x="0" y="3"/>
                  </a:cubicBezTo>
                  <a:cubicBezTo>
                    <a:pt x="0" y="5"/>
                    <a:pt x="0" y="9"/>
                    <a:pt x="0" y="13"/>
                  </a:cubicBezTo>
                  <a:cubicBezTo>
                    <a:pt x="0" y="18"/>
                    <a:pt x="0" y="24"/>
                    <a:pt x="0" y="28"/>
                  </a:cubicBezTo>
                  <a:cubicBezTo>
                    <a:pt x="0" y="30"/>
                    <a:pt x="1" y="32"/>
                    <a:pt x="3" y="32"/>
                  </a:cubicBezTo>
                  <a:cubicBezTo>
                    <a:pt x="3" y="32"/>
                    <a:pt x="3" y="32"/>
                    <a:pt x="3" y="32"/>
                  </a:cubicBezTo>
                  <a:cubicBezTo>
                    <a:pt x="5" y="32"/>
                    <a:pt x="6" y="30"/>
                    <a:pt x="6" y="29"/>
                  </a:cubicBezTo>
                  <a:cubicBezTo>
                    <a:pt x="7" y="24"/>
                    <a:pt x="6" y="18"/>
                    <a:pt x="6" y="12"/>
                  </a:cubicBezTo>
                  <a:cubicBezTo>
                    <a:pt x="6" y="9"/>
                    <a:pt x="6" y="5"/>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3113CE77-DF2D-40B1-A998-A9A93DB38794}"/>
                </a:ext>
              </a:extLst>
            </p:cNvPr>
            <p:cNvSpPr>
              <a:spLocks noEditPoints="1"/>
            </p:cNvSpPr>
            <p:nvPr/>
          </p:nvSpPr>
          <p:spPr bwMode="auto">
            <a:xfrm>
              <a:off x="6112" y="3199"/>
              <a:ext cx="116" cy="245"/>
            </a:xfrm>
            <a:custGeom>
              <a:avLst/>
              <a:gdLst>
                <a:gd name="T0" fmla="*/ 28 w 61"/>
                <a:gd name="T1" fmla="*/ 0 h 122"/>
                <a:gd name="T2" fmla="*/ 19 w 61"/>
                <a:gd name="T3" fmla="*/ 2 h 122"/>
                <a:gd name="T4" fmla="*/ 4 w 61"/>
                <a:gd name="T5" fmla="*/ 35 h 122"/>
                <a:gd name="T6" fmla="*/ 9 w 61"/>
                <a:gd name="T7" fmla="*/ 118 h 122"/>
                <a:gd name="T8" fmla="*/ 12 w 61"/>
                <a:gd name="T9" fmla="*/ 122 h 122"/>
                <a:gd name="T10" fmla="*/ 15 w 61"/>
                <a:gd name="T11" fmla="*/ 118 h 122"/>
                <a:gd name="T12" fmla="*/ 11 w 61"/>
                <a:gd name="T13" fmla="*/ 33 h 122"/>
                <a:gd name="T14" fmla="*/ 21 w 61"/>
                <a:gd name="T15" fmla="*/ 8 h 122"/>
                <a:gd name="T16" fmla="*/ 28 w 61"/>
                <a:gd name="T17" fmla="*/ 6 h 122"/>
                <a:gd name="T18" fmla="*/ 46 w 61"/>
                <a:gd name="T19" fmla="*/ 18 h 122"/>
                <a:gd name="T20" fmla="*/ 54 w 61"/>
                <a:gd name="T21" fmla="*/ 77 h 122"/>
                <a:gd name="T22" fmla="*/ 58 w 61"/>
                <a:gd name="T23" fmla="*/ 80 h 122"/>
                <a:gd name="T24" fmla="*/ 58 w 61"/>
                <a:gd name="T25" fmla="*/ 80 h 122"/>
                <a:gd name="T26" fmla="*/ 61 w 61"/>
                <a:gd name="T27" fmla="*/ 77 h 122"/>
                <a:gd name="T28" fmla="*/ 52 w 61"/>
                <a:gd name="T29" fmla="*/ 16 h 122"/>
                <a:gd name="T30" fmla="*/ 28 w 61"/>
                <a:gd name="T31" fmla="*/ 0 h 122"/>
                <a:gd name="T32" fmla="*/ 28 w 61"/>
                <a:gd name="T33" fmla="*/ 0 h 122"/>
                <a:gd name="T34" fmla="*/ 28 w 61"/>
                <a:gd name="T3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22">
                  <a:moveTo>
                    <a:pt x="28" y="0"/>
                  </a:moveTo>
                  <a:cubicBezTo>
                    <a:pt x="25" y="0"/>
                    <a:pt x="22" y="1"/>
                    <a:pt x="19" y="2"/>
                  </a:cubicBezTo>
                  <a:cubicBezTo>
                    <a:pt x="6" y="7"/>
                    <a:pt x="0" y="21"/>
                    <a:pt x="4" y="35"/>
                  </a:cubicBezTo>
                  <a:cubicBezTo>
                    <a:pt x="7" y="42"/>
                    <a:pt x="9" y="80"/>
                    <a:pt x="9" y="118"/>
                  </a:cubicBezTo>
                  <a:cubicBezTo>
                    <a:pt x="9" y="120"/>
                    <a:pt x="10" y="122"/>
                    <a:pt x="12" y="122"/>
                  </a:cubicBezTo>
                  <a:cubicBezTo>
                    <a:pt x="14" y="122"/>
                    <a:pt x="15" y="120"/>
                    <a:pt x="15" y="118"/>
                  </a:cubicBezTo>
                  <a:cubicBezTo>
                    <a:pt x="15" y="84"/>
                    <a:pt x="14" y="42"/>
                    <a:pt x="11" y="33"/>
                  </a:cubicBezTo>
                  <a:cubicBezTo>
                    <a:pt x="7" y="22"/>
                    <a:pt x="12" y="12"/>
                    <a:pt x="21" y="8"/>
                  </a:cubicBezTo>
                  <a:cubicBezTo>
                    <a:pt x="23" y="7"/>
                    <a:pt x="26" y="6"/>
                    <a:pt x="28" y="6"/>
                  </a:cubicBezTo>
                  <a:cubicBezTo>
                    <a:pt x="36" y="6"/>
                    <a:pt x="43" y="11"/>
                    <a:pt x="46" y="18"/>
                  </a:cubicBezTo>
                  <a:cubicBezTo>
                    <a:pt x="52" y="32"/>
                    <a:pt x="54" y="58"/>
                    <a:pt x="54" y="77"/>
                  </a:cubicBezTo>
                  <a:cubicBezTo>
                    <a:pt x="54" y="79"/>
                    <a:pt x="56" y="80"/>
                    <a:pt x="58" y="80"/>
                  </a:cubicBezTo>
                  <a:cubicBezTo>
                    <a:pt x="58" y="80"/>
                    <a:pt x="58" y="80"/>
                    <a:pt x="58" y="80"/>
                  </a:cubicBezTo>
                  <a:cubicBezTo>
                    <a:pt x="59" y="80"/>
                    <a:pt x="61" y="78"/>
                    <a:pt x="61" y="77"/>
                  </a:cubicBezTo>
                  <a:cubicBezTo>
                    <a:pt x="60" y="57"/>
                    <a:pt x="58" y="31"/>
                    <a:pt x="52" y="16"/>
                  </a:cubicBezTo>
                  <a:cubicBezTo>
                    <a:pt x="48" y="6"/>
                    <a:pt x="39" y="0"/>
                    <a:pt x="28" y="0"/>
                  </a:cubicBezTo>
                  <a:close/>
                  <a:moveTo>
                    <a:pt x="28" y="0"/>
                  </a:moveTo>
                  <a:cubicBezTo>
                    <a:pt x="28" y="0"/>
                    <a:pt x="28"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953620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4" grpId="0" animBg="1"/>
      <p:bldP spid="7" grpId="0"/>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 空心 4">
            <a:extLst>
              <a:ext uri="{FF2B5EF4-FFF2-40B4-BE49-F238E27FC236}">
                <a16:creationId xmlns:a16="http://schemas.microsoft.com/office/drawing/2014/main" xmlns="" id="{CCCCBC7B-00F9-46EC-9A29-60DB3C83A5EA}"/>
              </a:ext>
            </a:extLst>
          </p:cNvPr>
          <p:cNvSpPr/>
          <p:nvPr/>
        </p:nvSpPr>
        <p:spPr>
          <a:xfrm>
            <a:off x="-16200332" y="-6210301"/>
            <a:ext cx="19278602" cy="19278602"/>
          </a:xfrm>
          <a:prstGeom prst="donut">
            <a:avLst>
              <a:gd name="adj" fmla="val 3568"/>
            </a:avLst>
          </a:prstGeom>
          <a:gradFill>
            <a:gsLst>
              <a:gs pos="0">
                <a:srgbClr val="12ABF0"/>
              </a:gs>
              <a:gs pos="100000">
                <a:srgbClr val="4D03DC"/>
              </a:gs>
            </a:gsLst>
            <a:lin ang="13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479425" y="1872868"/>
            <a:ext cx="5616575" cy="3811836"/>
            <a:chOff x="479425" y="1872868"/>
            <a:chExt cx="5616575" cy="3811836"/>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425" y="1872868"/>
              <a:ext cx="5616575" cy="3744384"/>
            </a:xfrm>
            <a:prstGeom prst="rect">
              <a:avLst/>
            </a:prstGeom>
          </p:spPr>
        </p:pic>
        <p:grpSp>
          <p:nvGrpSpPr>
            <p:cNvPr id="22" name="组合 21">
              <a:extLst>
                <a:ext uri="{FF2B5EF4-FFF2-40B4-BE49-F238E27FC236}">
                  <a16:creationId xmlns:a16="http://schemas.microsoft.com/office/drawing/2014/main" xmlns="" id="{B7D4082F-8949-45FC-BAB7-778F6BB11315}"/>
                </a:ext>
              </a:extLst>
            </p:cNvPr>
            <p:cNvGrpSpPr/>
            <p:nvPr/>
          </p:nvGrpSpPr>
          <p:grpSpPr>
            <a:xfrm>
              <a:off x="479425" y="5056742"/>
              <a:ext cx="5616575" cy="627962"/>
              <a:chOff x="479425" y="5056742"/>
              <a:chExt cx="5616575" cy="627962"/>
            </a:xfrm>
          </p:grpSpPr>
          <p:sp>
            <p:nvSpPr>
              <p:cNvPr id="10" name="矩形: 圆角 9">
                <a:extLst>
                  <a:ext uri="{FF2B5EF4-FFF2-40B4-BE49-F238E27FC236}">
                    <a16:creationId xmlns:a16="http://schemas.microsoft.com/office/drawing/2014/main" xmlns="" id="{A5C00D44-6432-4C67-913B-942F63BEEC00}"/>
                  </a:ext>
                </a:extLst>
              </p:cNvPr>
              <p:cNvSpPr/>
              <p:nvPr/>
            </p:nvSpPr>
            <p:spPr>
              <a:xfrm>
                <a:off x="479425" y="5056742"/>
                <a:ext cx="5616575" cy="627962"/>
              </a:xfrm>
              <a:prstGeom prst="roundRect">
                <a:avLst>
                  <a:gd name="adj" fmla="val 3372"/>
                </a:avLst>
              </a:prstGeom>
              <a:solidFill>
                <a:schemeClr val="bg1"/>
              </a:solidFill>
              <a:ln>
                <a:noFill/>
              </a:ln>
              <a:effectLst>
                <a:outerShdw blurRad="127000" dist="38100" dir="5400000" algn="t" rotWithShape="0">
                  <a:srgbClr val="0BDB8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任意多边形: 形状 16">
                <a:extLst>
                  <a:ext uri="{FF2B5EF4-FFF2-40B4-BE49-F238E27FC236}">
                    <a16:creationId xmlns:a16="http://schemas.microsoft.com/office/drawing/2014/main" xmlns="" id="{D5867BAA-7D51-4CA8-8BCA-7ECDFBF6BEBE}"/>
                  </a:ext>
                </a:extLst>
              </p:cNvPr>
              <p:cNvSpPr/>
              <p:nvPr/>
            </p:nvSpPr>
            <p:spPr>
              <a:xfrm>
                <a:off x="479425" y="5056742"/>
                <a:ext cx="5616575" cy="627962"/>
              </a:xfrm>
              <a:custGeom>
                <a:avLst/>
                <a:gdLst>
                  <a:gd name="connsiteX0" fmla="*/ 0 w 5616575"/>
                  <a:gd name="connsiteY0" fmla="*/ 0 h 627962"/>
                  <a:gd name="connsiteX1" fmla="*/ 5616575 w 5616575"/>
                  <a:gd name="connsiteY1" fmla="*/ 0 h 627962"/>
                  <a:gd name="connsiteX2" fmla="*/ 5616575 w 5616575"/>
                  <a:gd name="connsiteY2" fmla="*/ 499427 h 627962"/>
                  <a:gd name="connsiteX3" fmla="*/ 5488040 w 5616575"/>
                  <a:gd name="connsiteY3" fmla="*/ 627962 h 627962"/>
                  <a:gd name="connsiteX4" fmla="*/ 128535 w 5616575"/>
                  <a:gd name="connsiteY4" fmla="*/ 627962 h 627962"/>
                  <a:gd name="connsiteX5" fmla="*/ 0 w 5616575"/>
                  <a:gd name="connsiteY5" fmla="*/ 499427 h 62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575" h="627962">
                    <a:moveTo>
                      <a:pt x="0" y="0"/>
                    </a:moveTo>
                    <a:lnTo>
                      <a:pt x="5616575" y="0"/>
                    </a:lnTo>
                    <a:lnTo>
                      <a:pt x="5616575" y="499427"/>
                    </a:lnTo>
                    <a:cubicBezTo>
                      <a:pt x="5616575" y="570415"/>
                      <a:pt x="5559028" y="627962"/>
                      <a:pt x="5488040" y="627962"/>
                    </a:cubicBezTo>
                    <a:lnTo>
                      <a:pt x="128535" y="627962"/>
                    </a:lnTo>
                    <a:cubicBezTo>
                      <a:pt x="57547" y="627962"/>
                      <a:pt x="0" y="570415"/>
                      <a:pt x="0" y="499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a:extLst>
                  <a:ext uri="{FF2B5EF4-FFF2-40B4-BE49-F238E27FC236}">
                    <a16:creationId xmlns:a16="http://schemas.microsoft.com/office/drawing/2014/main" xmlns="" id="{A82FC2DD-AB7D-4F43-9505-D12A5A00E0C9}"/>
                  </a:ext>
                </a:extLst>
              </p:cNvPr>
              <p:cNvSpPr txBox="1"/>
              <p:nvPr/>
            </p:nvSpPr>
            <p:spPr>
              <a:xfrm>
                <a:off x="674342" y="5109113"/>
                <a:ext cx="5226739" cy="523220"/>
              </a:xfrm>
              <a:prstGeom prst="rect">
                <a:avLst/>
              </a:prstGeom>
              <a:noFill/>
            </p:spPr>
            <p:txBody>
              <a:bodyPr wrap="square" rtlCol="0">
                <a:spAutoFit/>
              </a:bodyPr>
              <a:lstStyle/>
              <a:p>
                <a:pPr algn="dist"/>
                <a:r>
                  <a:rPr lang="en-US" altLang="zh-CN" sz="28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B</a:t>
                </a:r>
                <a:r>
                  <a:rPr lang="zh-CN" altLang="en-US" sz="28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asic information</a:t>
                </a:r>
              </a:p>
            </p:txBody>
          </p:sp>
        </p:grpSp>
      </p:grpSp>
      <p:sp>
        <p:nvSpPr>
          <p:cNvPr id="9" name="文本框 8">
            <a:extLst>
              <a:ext uri="{FF2B5EF4-FFF2-40B4-BE49-F238E27FC236}">
                <a16:creationId xmlns:a16="http://schemas.microsoft.com/office/drawing/2014/main" xmlns="" id="{52490608-5197-44E9-A51C-9B5E590F5110}"/>
              </a:ext>
            </a:extLst>
          </p:cNvPr>
          <p:cNvSpPr txBox="1"/>
          <p:nvPr/>
        </p:nvSpPr>
        <p:spPr>
          <a:xfrm>
            <a:off x="7028761" y="2200212"/>
            <a:ext cx="4417764" cy="646331"/>
          </a:xfrm>
          <a:prstGeom prst="rect">
            <a:avLst/>
          </a:prstGeom>
          <a:noFill/>
        </p:spPr>
        <p:txBody>
          <a:bodyPr wrap="square" rtlCol="0">
            <a:spAutoFit/>
          </a:bodyPr>
          <a:lstStyle/>
          <a:p>
            <a:r>
              <a:rPr lang="zh-CN" altLang="en-US" sz="3600" b="1" dirty="0">
                <a:solidFill>
                  <a:srgbClr val="4D03DC"/>
                </a:solidFill>
              </a:rPr>
              <a:t>项目介绍</a:t>
            </a:r>
          </a:p>
        </p:txBody>
      </p:sp>
      <p:sp>
        <p:nvSpPr>
          <p:cNvPr id="18" name="文本框 17">
            <a:extLst>
              <a:ext uri="{FF2B5EF4-FFF2-40B4-BE49-F238E27FC236}">
                <a16:creationId xmlns:a16="http://schemas.microsoft.com/office/drawing/2014/main" xmlns="" id="{0774E3AB-6539-4EF5-AEA2-5BAEB60313F8}"/>
              </a:ext>
            </a:extLst>
          </p:cNvPr>
          <p:cNvSpPr txBox="1"/>
          <p:nvPr/>
        </p:nvSpPr>
        <p:spPr>
          <a:xfrm>
            <a:off x="7070726" y="3173887"/>
            <a:ext cx="4756839" cy="1569660"/>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应用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应用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a:t>
            </a:r>
          </a:p>
        </p:txBody>
      </p:sp>
      <p:grpSp>
        <p:nvGrpSpPr>
          <p:cNvPr id="11" name="组合 10">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a:solidFill>
                    <a:schemeClr val="tx1">
                      <a:lumMod val="85000"/>
                      <a:lumOff val="15000"/>
                    </a:schemeClr>
                  </a:solidFill>
                </a:rPr>
                <a:t>01</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a:solidFill>
                    <a:schemeClr val="tx1">
                      <a:lumMod val="85000"/>
                      <a:lumOff val="15000"/>
                    </a:schemeClr>
                  </a:solidFill>
                </a:rPr>
                <a:t>项目概况</a:t>
              </a: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3874475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900" decel="100000" fill="hold"/>
                                        <p:tgtEl>
                                          <p:spTgt spid="11"/>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2000"/>
                                        <p:tgtEl>
                                          <p:spTgt spid="5"/>
                                        </p:tgtEl>
                                      </p:cBhvr>
                                    </p:animEffect>
                                  </p:childTnLst>
                                </p:cTn>
                              </p:par>
                            </p:childTnLst>
                          </p:cTn>
                        </p:par>
                        <p:par>
                          <p:cTn id="26" fill="hold">
                            <p:stCondLst>
                              <p:cond delay="4000"/>
                            </p:stCondLst>
                            <p:childTnLst>
                              <p:par>
                                <p:cTn id="27" presetID="31"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 calcmode="lin" valueType="num">
                                      <p:cBhvr>
                                        <p:cTn id="31" dur="1000" fill="hold"/>
                                        <p:tgtEl>
                                          <p:spTgt spid="3"/>
                                        </p:tgtEl>
                                        <p:attrNameLst>
                                          <p:attrName>style.rotation</p:attrName>
                                        </p:attrNameLst>
                                      </p:cBhvr>
                                      <p:tavLst>
                                        <p:tav tm="0">
                                          <p:val>
                                            <p:fltVal val="90"/>
                                          </p:val>
                                        </p:tav>
                                        <p:tav tm="100000">
                                          <p:val>
                                            <p:fltVal val="0"/>
                                          </p:val>
                                        </p:tav>
                                      </p:tavLst>
                                    </p:anim>
                                    <p:animEffect transition="in" filter="fade">
                                      <p:cBhvr>
                                        <p:cTn id="3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a:solidFill>
                    <a:schemeClr val="tx1">
                      <a:lumMod val="85000"/>
                      <a:lumOff val="15000"/>
                    </a:schemeClr>
                  </a:solidFill>
                </a:rPr>
                <a:t>01</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基本情况</a:t>
              </a:r>
              <a:endParaRPr lang="zh-CN" altLang="en-US" sz="2800" dirty="0">
                <a:solidFill>
                  <a:schemeClr val="tx1">
                    <a:lumMod val="85000"/>
                    <a:lumOff val="15000"/>
                  </a:schemeClr>
                </a:solidFill>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6" name="组合 15"/>
          <p:cNvGrpSpPr/>
          <p:nvPr/>
        </p:nvGrpSpPr>
        <p:grpSpPr>
          <a:xfrm>
            <a:off x="7968994" y="2489857"/>
            <a:ext cx="3007561" cy="1171107"/>
            <a:chOff x="2291702" y="1996460"/>
            <a:chExt cx="3007561" cy="1171107"/>
          </a:xfrm>
        </p:grpSpPr>
        <p:sp>
          <p:nvSpPr>
            <p:cNvPr id="20" name="TextBox 11"/>
            <p:cNvSpPr txBox="1"/>
            <p:nvPr/>
          </p:nvSpPr>
          <p:spPr>
            <a:xfrm>
              <a:off x="2291702" y="2336570"/>
              <a:ext cx="3007561" cy="830997"/>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21"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b="1" dirty="0">
                  <a:solidFill>
                    <a:srgbClr val="4D03DC"/>
                  </a:solidFill>
                </a:rPr>
                <a:t>标题文字添加</a:t>
              </a:r>
              <a:endParaRPr lang="en-US" b="1" dirty="0">
                <a:solidFill>
                  <a:srgbClr val="4D03DC"/>
                </a:solidFill>
              </a:endParaRPr>
            </a:p>
          </p:txBody>
        </p:sp>
      </p:grpSp>
      <p:grpSp>
        <p:nvGrpSpPr>
          <p:cNvPr id="23" name="组合 22"/>
          <p:cNvGrpSpPr/>
          <p:nvPr/>
        </p:nvGrpSpPr>
        <p:grpSpPr>
          <a:xfrm>
            <a:off x="7968994" y="4083207"/>
            <a:ext cx="3007561" cy="1171107"/>
            <a:chOff x="2291702" y="1996460"/>
            <a:chExt cx="3007561" cy="1171107"/>
          </a:xfrm>
        </p:grpSpPr>
        <p:sp>
          <p:nvSpPr>
            <p:cNvPr id="24" name="TextBox 11"/>
            <p:cNvSpPr txBox="1"/>
            <p:nvPr/>
          </p:nvSpPr>
          <p:spPr>
            <a:xfrm>
              <a:off x="2291702" y="2336570"/>
              <a:ext cx="3007561" cy="830997"/>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25"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b="1" dirty="0">
                  <a:solidFill>
                    <a:srgbClr val="4D03DC"/>
                  </a:solidFill>
                </a:rPr>
                <a:t>标题文字添加</a:t>
              </a:r>
              <a:endParaRPr lang="en-US" b="1" dirty="0">
                <a:solidFill>
                  <a:srgbClr val="4D03DC"/>
                </a:solidFill>
              </a:endParaRPr>
            </a:p>
          </p:txBody>
        </p:sp>
      </p:grpSp>
      <p:grpSp>
        <p:nvGrpSpPr>
          <p:cNvPr id="26" name="组合 25"/>
          <p:cNvGrpSpPr/>
          <p:nvPr/>
        </p:nvGrpSpPr>
        <p:grpSpPr>
          <a:xfrm>
            <a:off x="1299340" y="2489857"/>
            <a:ext cx="3007561" cy="1171107"/>
            <a:chOff x="2291702" y="1996460"/>
            <a:chExt cx="3007561" cy="1171107"/>
          </a:xfrm>
        </p:grpSpPr>
        <p:sp>
          <p:nvSpPr>
            <p:cNvPr id="27" name="TextBox 11"/>
            <p:cNvSpPr txBox="1"/>
            <p:nvPr/>
          </p:nvSpPr>
          <p:spPr>
            <a:xfrm>
              <a:off x="2291702" y="2336570"/>
              <a:ext cx="3007561" cy="830997"/>
            </a:xfrm>
            <a:prstGeom prst="rect">
              <a:avLst/>
            </a:prstGeom>
            <a:noFill/>
          </p:spPr>
          <p:txBody>
            <a:bodyPr wrap="square" lIns="0" tIns="0" rIns="0" bIns="0"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28"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a:solidFill>
                    <a:srgbClr val="4D03DC"/>
                  </a:solidFill>
                  <a:latin typeface="+mj-ea"/>
                  <a:ea typeface="+mj-ea"/>
                </a:rPr>
                <a:t>标题文字添加</a:t>
              </a:r>
              <a:endParaRPr lang="en-US" dirty="0">
                <a:solidFill>
                  <a:srgbClr val="4D03DC"/>
                </a:solidFill>
                <a:latin typeface="+mj-ea"/>
                <a:ea typeface="+mj-ea"/>
              </a:endParaRPr>
            </a:p>
          </p:txBody>
        </p:sp>
      </p:grpSp>
      <p:grpSp>
        <p:nvGrpSpPr>
          <p:cNvPr id="29" name="组合 28"/>
          <p:cNvGrpSpPr/>
          <p:nvPr/>
        </p:nvGrpSpPr>
        <p:grpSpPr>
          <a:xfrm>
            <a:off x="1299340" y="4083207"/>
            <a:ext cx="3007561" cy="1171107"/>
            <a:chOff x="2291702" y="1996460"/>
            <a:chExt cx="3007561" cy="1171107"/>
          </a:xfrm>
        </p:grpSpPr>
        <p:sp>
          <p:nvSpPr>
            <p:cNvPr id="30" name="TextBox 11"/>
            <p:cNvSpPr txBox="1"/>
            <p:nvPr/>
          </p:nvSpPr>
          <p:spPr>
            <a:xfrm>
              <a:off x="2291702" y="2336570"/>
              <a:ext cx="3007561" cy="830997"/>
            </a:xfrm>
            <a:prstGeom prst="rect">
              <a:avLst/>
            </a:prstGeom>
            <a:noFill/>
          </p:spPr>
          <p:txBody>
            <a:bodyPr wrap="square" lIns="0" tIns="0" rIns="0" bIns="0"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31"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b="1" dirty="0">
                  <a:solidFill>
                    <a:srgbClr val="4D03DC"/>
                  </a:solidFill>
                </a:rPr>
                <a:t>标题文字添加</a:t>
              </a:r>
              <a:endParaRPr lang="en-US" b="1" dirty="0">
                <a:solidFill>
                  <a:srgbClr val="4D03DC"/>
                </a:solidFill>
              </a:endParaRPr>
            </a:p>
          </p:txBody>
        </p:sp>
      </p:grpSp>
      <p:grpSp>
        <p:nvGrpSpPr>
          <p:cNvPr id="32" name="组合 31"/>
          <p:cNvGrpSpPr/>
          <p:nvPr/>
        </p:nvGrpSpPr>
        <p:grpSpPr>
          <a:xfrm>
            <a:off x="4584358" y="2213332"/>
            <a:ext cx="3023284" cy="3023999"/>
            <a:chOff x="4584358" y="2213332"/>
            <a:chExt cx="3023284" cy="3023999"/>
          </a:xfrm>
        </p:grpSpPr>
        <p:sp>
          <p:nvSpPr>
            <p:cNvPr id="33" name="Freeform: Shape 41"/>
            <p:cNvSpPr>
              <a:spLocks/>
            </p:cNvSpPr>
            <p:nvPr/>
          </p:nvSpPr>
          <p:spPr bwMode="auto">
            <a:xfrm>
              <a:off x="6175619" y="2215576"/>
              <a:ext cx="1432023" cy="1732488"/>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gradFill>
              <a:gsLst>
                <a:gs pos="300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4" name="Freeform: Shape 42"/>
            <p:cNvSpPr>
              <a:spLocks/>
            </p:cNvSpPr>
            <p:nvPr/>
          </p:nvSpPr>
          <p:spPr bwMode="auto">
            <a:xfrm>
              <a:off x="4584358" y="2213332"/>
              <a:ext cx="1732557" cy="1431771"/>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43"/>
            <p:cNvSpPr>
              <a:spLocks/>
            </p:cNvSpPr>
            <p:nvPr/>
          </p:nvSpPr>
          <p:spPr bwMode="auto">
            <a:xfrm>
              <a:off x="5872842" y="3807804"/>
              <a:ext cx="1731436" cy="1429527"/>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gradFill>
              <a:gsLst>
                <a:gs pos="100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44"/>
            <p:cNvSpPr>
              <a:spLocks/>
            </p:cNvSpPr>
            <p:nvPr/>
          </p:nvSpPr>
          <p:spPr bwMode="auto">
            <a:xfrm>
              <a:off x="4584358" y="3504843"/>
              <a:ext cx="1429780" cy="1732488"/>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7" name="Oval 14"/>
            <p:cNvSpPr>
              <a:spLocks noChangeAspect="1"/>
            </p:cNvSpPr>
            <p:nvPr/>
          </p:nvSpPr>
          <p:spPr bwMode="auto">
            <a:xfrm flipV="1">
              <a:off x="5608979" y="3242960"/>
              <a:ext cx="966343" cy="966931"/>
            </a:xfrm>
            <a:prstGeom prst="ellipse">
              <a:avLst/>
            </a:prstGeom>
            <a:solidFill>
              <a:schemeClr val="bg1">
                <a:lumMod val="85000"/>
              </a:schemeClr>
            </a:solidFill>
            <a:ln>
              <a:noFill/>
            </a:ln>
          </p:spPr>
          <p:txBody>
            <a:bodyPr anchor="ctr"/>
            <a:lstStyle/>
            <a:p>
              <a:pPr algn="ctr"/>
              <a:endParaRPr/>
            </a:p>
          </p:txBody>
        </p:sp>
        <p:sp>
          <p:nvSpPr>
            <p:cNvPr id="38" name="椭圆 55"/>
            <p:cNvSpPr/>
            <p:nvPr/>
          </p:nvSpPr>
          <p:spPr>
            <a:xfrm>
              <a:off x="5242332" y="2690619"/>
              <a:ext cx="416608" cy="38244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56"/>
            <p:cNvSpPr/>
            <p:nvPr/>
          </p:nvSpPr>
          <p:spPr>
            <a:xfrm>
              <a:off x="6783626" y="2929218"/>
              <a:ext cx="416608" cy="4166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57"/>
            <p:cNvSpPr/>
            <p:nvPr/>
          </p:nvSpPr>
          <p:spPr>
            <a:xfrm>
              <a:off x="5000578" y="4083207"/>
              <a:ext cx="402636" cy="41660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58"/>
            <p:cNvSpPr/>
            <p:nvPr/>
          </p:nvSpPr>
          <p:spPr>
            <a:xfrm>
              <a:off x="6567859" y="4389842"/>
              <a:ext cx="416608" cy="386660"/>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827144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1000" fill="hold"/>
                                        <p:tgtEl>
                                          <p:spTgt spid="32"/>
                                        </p:tgtEl>
                                        <p:attrNameLst>
                                          <p:attrName>ppt_w</p:attrName>
                                        </p:attrNameLst>
                                      </p:cBhvr>
                                      <p:tavLst>
                                        <p:tav tm="0">
                                          <p:val>
                                            <p:fltVal val="0"/>
                                          </p:val>
                                        </p:tav>
                                        <p:tav tm="100000">
                                          <p:val>
                                            <p:strVal val="#ppt_w"/>
                                          </p:val>
                                        </p:tav>
                                      </p:tavLst>
                                    </p:anim>
                                    <p:anim calcmode="lin" valueType="num">
                                      <p:cBhvr>
                                        <p:cTn id="15" dur="1000" fill="hold"/>
                                        <p:tgtEl>
                                          <p:spTgt spid="32"/>
                                        </p:tgtEl>
                                        <p:attrNameLst>
                                          <p:attrName>ppt_h</p:attrName>
                                        </p:attrNameLst>
                                      </p:cBhvr>
                                      <p:tavLst>
                                        <p:tav tm="0">
                                          <p:val>
                                            <p:fltVal val="0"/>
                                          </p:val>
                                        </p:tav>
                                        <p:tav tm="100000">
                                          <p:val>
                                            <p:strVal val="#ppt_h"/>
                                          </p:val>
                                        </p:tav>
                                      </p:tavLst>
                                    </p:anim>
                                    <p:anim calcmode="lin" valueType="num">
                                      <p:cBhvr>
                                        <p:cTn id="16" dur="1000" fill="hold"/>
                                        <p:tgtEl>
                                          <p:spTgt spid="32"/>
                                        </p:tgtEl>
                                        <p:attrNameLst>
                                          <p:attrName>style.rotation</p:attrName>
                                        </p:attrNameLst>
                                      </p:cBhvr>
                                      <p:tavLst>
                                        <p:tav tm="0">
                                          <p:val>
                                            <p:fltVal val="90"/>
                                          </p:val>
                                        </p:tav>
                                        <p:tav tm="100000">
                                          <p:val>
                                            <p:fltVal val="0"/>
                                          </p:val>
                                        </p:tav>
                                      </p:tavLst>
                                    </p:anim>
                                    <p:animEffect transition="in" filter="fade">
                                      <p:cBhvr>
                                        <p:cTn id="17" dur="1000"/>
                                        <p:tgtEl>
                                          <p:spTgt spid="32"/>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0-#ppt_w/2"/>
                                          </p:val>
                                        </p:tav>
                                        <p:tav tm="100000">
                                          <p:val>
                                            <p:strVal val="#ppt_x"/>
                                          </p:val>
                                        </p:tav>
                                      </p:tavLst>
                                    </p:anim>
                                    <p:anim calcmode="lin" valueType="num">
                                      <p:cBhvr additive="base">
                                        <p:cTn id="26" dur="500" fill="hold"/>
                                        <p:tgtEl>
                                          <p:spTgt spid="29"/>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a:solidFill>
                    <a:schemeClr val="tx1">
                      <a:lumMod val="85000"/>
                      <a:lumOff val="15000"/>
                    </a:schemeClr>
                  </a:solidFill>
                </a:rPr>
                <a:t>01</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基本情况</a:t>
              </a:r>
              <a:endParaRPr lang="zh-CN" altLang="en-US" sz="2800" dirty="0">
                <a:solidFill>
                  <a:schemeClr val="tx1">
                    <a:lumMod val="85000"/>
                    <a:lumOff val="15000"/>
                  </a:schemeClr>
                </a:solidFill>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69" name="Group 175"/>
          <p:cNvGrpSpPr/>
          <p:nvPr/>
        </p:nvGrpSpPr>
        <p:grpSpPr>
          <a:xfrm>
            <a:off x="8627619" y="1822041"/>
            <a:ext cx="2478531" cy="925439"/>
            <a:chOff x="6470714" y="2044110"/>
            <a:chExt cx="1858898" cy="694078"/>
          </a:xfrm>
        </p:grpSpPr>
        <p:sp>
          <p:nvSpPr>
            <p:cNvPr id="70" name="Freeform 5"/>
            <p:cNvSpPr>
              <a:spLocks noEditPoints="1"/>
            </p:cNvSpPr>
            <p:nvPr/>
          </p:nvSpPr>
          <p:spPr bwMode="auto">
            <a:xfrm>
              <a:off x="6470714" y="2105486"/>
              <a:ext cx="178533" cy="178533"/>
            </a:xfrm>
            <a:custGeom>
              <a:avLst/>
              <a:gdLst>
                <a:gd name="T0" fmla="*/ 163 w 327"/>
                <a:gd name="T1" fmla="*/ 0 h 327"/>
                <a:gd name="T2" fmla="*/ 0 w 327"/>
                <a:gd name="T3" fmla="*/ 164 h 327"/>
                <a:gd name="T4" fmla="*/ 163 w 327"/>
                <a:gd name="T5" fmla="*/ 327 h 327"/>
                <a:gd name="T6" fmla="*/ 327 w 327"/>
                <a:gd name="T7" fmla="*/ 164 h 327"/>
                <a:gd name="T8" fmla="*/ 163 w 327"/>
                <a:gd name="T9" fmla="*/ 0 h 327"/>
                <a:gd name="T10" fmla="*/ 149 w 327"/>
                <a:gd name="T11" fmla="*/ 214 h 327"/>
                <a:gd name="T12" fmla="*/ 102 w 327"/>
                <a:gd name="T13" fmla="*/ 167 h 327"/>
                <a:gd name="T14" fmla="*/ 119 w 327"/>
                <a:gd name="T15" fmla="*/ 150 h 327"/>
                <a:gd name="T16" fmla="*/ 147 w 327"/>
                <a:gd name="T17" fmla="*/ 176 h 327"/>
                <a:gd name="T18" fmla="*/ 205 w 327"/>
                <a:gd name="T19" fmla="*/ 113 h 327"/>
                <a:gd name="T20" fmla="*/ 225 w 327"/>
                <a:gd name="T21" fmla="*/ 130 h 327"/>
                <a:gd name="T22" fmla="*/ 149 w 327"/>
                <a:gd name="T23" fmla="*/ 21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 h="327">
                  <a:moveTo>
                    <a:pt x="163" y="0"/>
                  </a:moveTo>
                  <a:cubicBezTo>
                    <a:pt x="73" y="0"/>
                    <a:pt x="0" y="73"/>
                    <a:pt x="0" y="164"/>
                  </a:cubicBezTo>
                  <a:cubicBezTo>
                    <a:pt x="0" y="254"/>
                    <a:pt x="73" y="327"/>
                    <a:pt x="163" y="327"/>
                  </a:cubicBezTo>
                  <a:cubicBezTo>
                    <a:pt x="254" y="327"/>
                    <a:pt x="327" y="254"/>
                    <a:pt x="327" y="164"/>
                  </a:cubicBezTo>
                  <a:cubicBezTo>
                    <a:pt x="327" y="73"/>
                    <a:pt x="254" y="0"/>
                    <a:pt x="163" y="0"/>
                  </a:cubicBezTo>
                  <a:close/>
                  <a:moveTo>
                    <a:pt x="149" y="214"/>
                  </a:moveTo>
                  <a:cubicBezTo>
                    <a:pt x="102" y="167"/>
                    <a:pt x="102" y="167"/>
                    <a:pt x="102" y="167"/>
                  </a:cubicBezTo>
                  <a:cubicBezTo>
                    <a:pt x="119" y="150"/>
                    <a:pt x="119" y="150"/>
                    <a:pt x="119" y="150"/>
                  </a:cubicBezTo>
                  <a:cubicBezTo>
                    <a:pt x="147" y="176"/>
                    <a:pt x="147" y="176"/>
                    <a:pt x="147" y="176"/>
                  </a:cubicBezTo>
                  <a:cubicBezTo>
                    <a:pt x="205" y="113"/>
                    <a:pt x="205" y="113"/>
                    <a:pt x="205" y="113"/>
                  </a:cubicBezTo>
                  <a:cubicBezTo>
                    <a:pt x="225" y="130"/>
                    <a:pt x="225" y="130"/>
                    <a:pt x="225" y="130"/>
                  </a:cubicBezTo>
                  <a:lnTo>
                    <a:pt x="149" y="214"/>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ID" sz="2400" dirty="0">
                <a:solidFill>
                  <a:schemeClr val="tx1">
                    <a:lumMod val="85000"/>
                    <a:lumOff val="15000"/>
                  </a:schemeClr>
                </a:solidFill>
              </a:endParaRPr>
            </a:p>
          </p:txBody>
        </p:sp>
        <p:grpSp>
          <p:nvGrpSpPr>
            <p:cNvPr id="71" name="Group 177"/>
            <p:cNvGrpSpPr/>
            <p:nvPr/>
          </p:nvGrpSpPr>
          <p:grpSpPr>
            <a:xfrm>
              <a:off x="6705169" y="2044110"/>
              <a:ext cx="1624443" cy="694078"/>
              <a:chOff x="882373" y="1815033"/>
              <a:chExt cx="1624443" cy="694078"/>
            </a:xfrm>
          </p:grpSpPr>
          <p:sp>
            <p:nvSpPr>
              <p:cNvPr id="72" name="TextBox 178"/>
              <p:cNvSpPr txBox="1"/>
              <p:nvPr/>
            </p:nvSpPr>
            <p:spPr>
              <a:xfrm>
                <a:off x="882373" y="1815033"/>
                <a:ext cx="1061830" cy="253915"/>
              </a:xfrm>
              <a:prstGeom prst="rect">
                <a:avLst/>
              </a:prstGeom>
              <a:noFill/>
            </p:spPr>
            <p:txBody>
              <a:bodyPr wrap="none" rtlCol="0">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Rectangle 179"/>
              <p:cNvSpPr/>
              <p:nvPr/>
            </p:nvSpPr>
            <p:spPr>
              <a:xfrm>
                <a:off x="897758" y="1972426"/>
                <a:ext cx="1609058" cy="536685"/>
              </a:xfrm>
              <a:prstGeom prst="rect">
                <a:avLst/>
              </a:prstGeom>
            </p:spPr>
            <p:txBody>
              <a:bodyPr wrap="square">
                <a:spAutoFit/>
              </a:bodyPr>
              <a:lstStyle/>
              <a:p>
                <a:pP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grpSp>
        <p:nvGrpSpPr>
          <p:cNvPr id="74" name="Group 180"/>
          <p:cNvGrpSpPr/>
          <p:nvPr/>
        </p:nvGrpSpPr>
        <p:grpSpPr>
          <a:xfrm>
            <a:off x="8627619" y="3151301"/>
            <a:ext cx="2686555" cy="903573"/>
            <a:chOff x="6470714" y="2785162"/>
            <a:chExt cx="2014916" cy="677680"/>
          </a:xfrm>
        </p:grpSpPr>
        <p:sp>
          <p:nvSpPr>
            <p:cNvPr id="75" name="Freeform 5"/>
            <p:cNvSpPr>
              <a:spLocks noEditPoints="1"/>
            </p:cNvSpPr>
            <p:nvPr/>
          </p:nvSpPr>
          <p:spPr bwMode="auto">
            <a:xfrm>
              <a:off x="6470714" y="2846537"/>
              <a:ext cx="178533" cy="178533"/>
            </a:xfrm>
            <a:custGeom>
              <a:avLst/>
              <a:gdLst>
                <a:gd name="T0" fmla="*/ 163 w 327"/>
                <a:gd name="T1" fmla="*/ 0 h 327"/>
                <a:gd name="T2" fmla="*/ 0 w 327"/>
                <a:gd name="T3" fmla="*/ 164 h 327"/>
                <a:gd name="T4" fmla="*/ 163 w 327"/>
                <a:gd name="T5" fmla="*/ 327 h 327"/>
                <a:gd name="T6" fmla="*/ 327 w 327"/>
                <a:gd name="T7" fmla="*/ 164 h 327"/>
                <a:gd name="T8" fmla="*/ 163 w 327"/>
                <a:gd name="T9" fmla="*/ 0 h 327"/>
                <a:gd name="T10" fmla="*/ 149 w 327"/>
                <a:gd name="T11" fmla="*/ 214 h 327"/>
                <a:gd name="T12" fmla="*/ 102 w 327"/>
                <a:gd name="T13" fmla="*/ 167 h 327"/>
                <a:gd name="T14" fmla="*/ 119 w 327"/>
                <a:gd name="T15" fmla="*/ 150 h 327"/>
                <a:gd name="T16" fmla="*/ 147 w 327"/>
                <a:gd name="T17" fmla="*/ 176 h 327"/>
                <a:gd name="T18" fmla="*/ 205 w 327"/>
                <a:gd name="T19" fmla="*/ 113 h 327"/>
                <a:gd name="T20" fmla="*/ 225 w 327"/>
                <a:gd name="T21" fmla="*/ 130 h 327"/>
                <a:gd name="T22" fmla="*/ 149 w 327"/>
                <a:gd name="T23" fmla="*/ 21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 h="327">
                  <a:moveTo>
                    <a:pt x="163" y="0"/>
                  </a:moveTo>
                  <a:cubicBezTo>
                    <a:pt x="73" y="0"/>
                    <a:pt x="0" y="73"/>
                    <a:pt x="0" y="164"/>
                  </a:cubicBezTo>
                  <a:cubicBezTo>
                    <a:pt x="0" y="254"/>
                    <a:pt x="73" y="327"/>
                    <a:pt x="163" y="327"/>
                  </a:cubicBezTo>
                  <a:cubicBezTo>
                    <a:pt x="254" y="327"/>
                    <a:pt x="327" y="254"/>
                    <a:pt x="327" y="164"/>
                  </a:cubicBezTo>
                  <a:cubicBezTo>
                    <a:pt x="327" y="73"/>
                    <a:pt x="254" y="0"/>
                    <a:pt x="163" y="0"/>
                  </a:cubicBezTo>
                  <a:close/>
                  <a:moveTo>
                    <a:pt x="149" y="214"/>
                  </a:moveTo>
                  <a:cubicBezTo>
                    <a:pt x="102" y="167"/>
                    <a:pt x="102" y="167"/>
                    <a:pt x="102" y="167"/>
                  </a:cubicBezTo>
                  <a:cubicBezTo>
                    <a:pt x="119" y="150"/>
                    <a:pt x="119" y="150"/>
                    <a:pt x="119" y="150"/>
                  </a:cubicBezTo>
                  <a:cubicBezTo>
                    <a:pt x="147" y="176"/>
                    <a:pt x="147" y="176"/>
                    <a:pt x="147" y="176"/>
                  </a:cubicBezTo>
                  <a:cubicBezTo>
                    <a:pt x="205" y="113"/>
                    <a:pt x="205" y="113"/>
                    <a:pt x="205" y="113"/>
                  </a:cubicBezTo>
                  <a:cubicBezTo>
                    <a:pt x="225" y="130"/>
                    <a:pt x="225" y="130"/>
                    <a:pt x="225" y="130"/>
                  </a:cubicBezTo>
                  <a:lnTo>
                    <a:pt x="149" y="214"/>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ID" sz="2400">
                <a:solidFill>
                  <a:schemeClr val="tx1">
                    <a:lumMod val="85000"/>
                    <a:lumOff val="15000"/>
                  </a:schemeClr>
                </a:solidFill>
              </a:endParaRPr>
            </a:p>
          </p:txBody>
        </p:sp>
        <p:grpSp>
          <p:nvGrpSpPr>
            <p:cNvPr id="76" name="Group 182"/>
            <p:cNvGrpSpPr/>
            <p:nvPr/>
          </p:nvGrpSpPr>
          <p:grpSpPr>
            <a:xfrm>
              <a:off x="6705167" y="2785162"/>
              <a:ext cx="1780463" cy="677680"/>
              <a:chOff x="882371" y="2325490"/>
              <a:chExt cx="1780463" cy="677680"/>
            </a:xfrm>
          </p:grpSpPr>
          <p:sp>
            <p:nvSpPr>
              <p:cNvPr id="77" name="TextBox 183"/>
              <p:cNvSpPr txBox="1"/>
              <p:nvPr/>
            </p:nvSpPr>
            <p:spPr>
              <a:xfrm>
                <a:off x="882371" y="2325490"/>
                <a:ext cx="1061830" cy="253916"/>
              </a:xfrm>
              <a:prstGeom prst="rect">
                <a:avLst/>
              </a:prstGeom>
              <a:noFill/>
            </p:spPr>
            <p:txBody>
              <a:bodyPr wrap="none" rtlCol="0">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Rectangle 184"/>
              <p:cNvSpPr/>
              <p:nvPr/>
            </p:nvSpPr>
            <p:spPr>
              <a:xfrm>
                <a:off x="897757" y="2482883"/>
                <a:ext cx="1765077" cy="520287"/>
              </a:xfrm>
              <a:prstGeom prst="rect">
                <a:avLst/>
              </a:prstGeom>
            </p:spPr>
            <p:txBody>
              <a:bodyPr wrap="square">
                <a:spAutoFit/>
              </a:bodyPr>
              <a:lstStyle/>
              <a:p>
                <a:pP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grpSp>
        <p:nvGrpSpPr>
          <p:cNvPr id="79" name="Group 185"/>
          <p:cNvGrpSpPr/>
          <p:nvPr/>
        </p:nvGrpSpPr>
        <p:grpSpPr>
          <a:xfrm>
            <a:off x="8627619" y="4279348"/>
            <a:ext cx="3009295" cy="733308"/>
            <a:chOff x="6470714" y="3569780"/>
            <a:chExt cx="2256971" cy="549981"/>
          </a:xfrm>
        </p:grpSpPr>
        <p:sp>
          <p:nvSpPr>
            <p:cNvPr id="80" name="Freeform 5"/>
            <p:cNvSpPr>
              <a:spLocks noEditPoints="1"/>
            </p:cNvSpPr>
            <p:nvPr/>
          </p:nvSpPr>
          <p:spPr bwMode="auto">
            <a:xfrm>
              <a:off x="6470714" y="3659268"/>
              <a:ext cx="178533" cy="178533"/>
            </a:xfrm>
            <a:custGeom>
              <a:avLst/>
              <a:gdLst>
                <a:gd name="T0" fmla="*/ 163 w 327"/>
                <a:gd name="T1" fmla="*/ 0 h 327"/>
                <a:gd name="T2" fmla="*/ 0 w 327"/>
                <a:gd name="T3" fmla="*/ 164 h 327"/>
                <a:gd name="T4" fmla="*/ 163 w 327"/>
                <a:gd name="T5" fmla="*/ 327 h 327"/>
                <a:gd name="T6" fmla="*/ 327 w 327"/>
                <a:gd name="T7" fmla="*/ 164 h 327"/>
                <a:gd name="T8" fmla="*/ 163 w 327"/>
                <a:gd name="T9" fmla="*/ 0 h 327"/>
                <a:gd name="T10" fmla="*/ 149 w 327"/>
                <a:gd name="T11" fmla="*/ 214 h 327"/>
                <a:gd name="T12" fmla="*/ 102 w 327"/>
                <a:gd name="T13" fmla="*/ 167 h 327"/>
                <a:gd name="T14" fmla="*/ 119 w 327"/>
                <a:gd name="T15" fmla="*/ 150 h 327"/>
                <a:gd name="T16" fmla="*/ 147 w 327"/>
                <a:gd name="T17" fmla="*/ 176 h 327"/>
                <a:gd name="T18" fmla="*/ 205 w 327"/>
                <a:gd name="T19" fmla="*/ 113 h 327"/>
                <a:gd name="T20" fmla="*/ 225 w 327"/>
                <a:gd name="T21" fmla="*/ 130 h 327"/>
                <a:gd name="T22" fmla="*/ 149 w 327"/>
                <a:gd name="T23" fmla="*/ 21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 h="327">
                  <a:moveTo>
                    <a:pt x="163" y="0"/>
                  </a:moveTo>
                  <a:cubicBezTo>
                    <a:pt x="73" y="0"/>
                    <a:pt x="0" y="73"/>
                    <a:pt x="0" y="164"/>
                  </a:cubicBezTo>
                  <a:cubicBezTo>
                    <a:pt x="0" y="254"/>
                    <a:pt x="73" y="327"/>
                    <a:pt x="163" y="327"/>
                  </a:cubicBezTo>
                  <a:cubicBezTo>
                    <a:pt x="254" y="327"/>
                    <a:pt x="327" y="254"/>
                    <a:pt x="327" y="164"/>
                  </a:cubicBezTo>
                  <a:cubicBezTo>
                    <a:pt x="327" y="73"/>
                    <a:pt x="254" y="0"/>
                    <a:pt x="163" y="0"/>
                  </a:cubicBezTo>
                  <a:close/>
                  <a:moveTo>
                    <a:pt x="149" y="214"/>
                  </a:moveTo>
                  <a:cubicBezTo>
                    <a:pt x="102" y="167"/>
                    <a:pt x="102" y="167"/>
                    <a:pt x="102" y="167"/>
                  </a:cubicBezTo>
                  <a:cubicBezTo>
                    <a:pt x="119" y="150"/>
                    <a:pt x="119" y="150"/>
                    <a:pt x="119" y="150"/>
                  </a:cubicBezTo>
                  <a:cubicBezTo>
                    <a:pt x="147" y="176"/>
                    <a:pt x="147" y="176"/>
                    <a:pt x="147" y="176"/>
                  </a:cubicBezTo>
                  <a:cubicBezTo>
                    <a:pt x="205" y="113"/>
                    <a:pt x="205" y="113"/>
                    <a:pt x="205" y="113"/>
                  </a:cubicBezTo>
                  <a:cubicBezTo>
                    <a:pt x="225" y="130"/>
                    <a:pt x="225" y="130"/>
                    <a:pt x="225" y="130"/>
                  </a:cubicBezTo>
                  <a:lnTo>
                    <a:pt x="149" y="214"/>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ID" sz="2400" dirty="0">
                <a:solidFill>
                  <a:schemeClr val="tx1">
                    <a:lumMod val="85000"/>
                    <a:lumOff val="15000"/>
                  </a:schemeClr>
                </a:solidFill>
              </a:endParaRPr>
            </a:p>
          </p:txBody>
        </p:sp>
        <p:grpSp>
          <p:nvGrpSpPr>
            <p:cNvPr id="81" name="Group 187"/>
            <p:cNvGrpSpPr/>
            <p:nvPr/>
          </p:nvGrpSpPr>
          <p:grpSpPr>
            <a:xfrm>
              <a:off x="6705168" y="3569780"/>
              <a:ext cx="2022517" cy="549981"/>
              <a:chOff x="882372" y="2795243"/>
              <a:chExt cx="2022517" cy="549981"/>
            </a:xfrm>
          </p:grpSpPr>
          <p:sp>
            <p:nvSpPr>
              <p:cNvPr id="82" name="TextBox 188"/>
              <p:cNvSpPr txBox="1"/>
              <p:nvPr/>
            </p:nvSpPr>
            <p:spPr>
              <a:xfrm>
                <a:off x="882372" y="2795243"/>
                <a:ext cx="1061830" cy="253916"/>
              </a:xfrm>
              <a:prstGeom prst="rect">
                <a:avLst/>
              </a:prstGeom>
              <a:noFill/>
            </p:spPr>
            <p:txBody>
              <a:bodyPr wrap="none" rtlCol="0">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Rectangle 189"/>
              <p:cNvSpPr/>
              <p:nvPr/>
            </p:nvSpPr>
            <p:spPr>
              <a:xfrm>
                <a:off x="897758" y="2980749"/>
                <a:ext cx="2007131" cy="364475"/>
              </a:xfrm>
              <a:prstGeom prst="rect">
                <a:avLst/>
              </a:prstGeom>
            </p:spPr>
            <p:txBody>
              <a:bodyPr wrap="square">
                <a:spAutoFit/>
              </a:bodyPr>
              <a:lstStyle/>
              <a:p>
                <a:pP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grpSp>
        <p:nvGrpSpPr>
          <p:cNvPr id="84" name="Group 190"/>
          <p:cNvGrpSpPr/>
          <p:nvPr/>
        </p:nvGrpSpPr>
        <p:grpSpPr>
          <a:xfrm>
            <a:off x="1226435" y="1767448"/>
            <a:ext cx="2247237" cy="944521"/>
            <a:chOff x="919827" y="2013404"/>
            <a:chExt cx="1685428" cy="708391"/>
          </a:xfrm>
        </p:grpSpPr>
        <p:sp>
          <p:nvSpPr>
            <p:cNvPr id="85" name="Freeform 5"/>
            <p:cNvSpPr>
              <a:spLocks noEditPoints="1"/>
            </p:cNvSpPr>
            <p:nvPr/>
          </p:nvSpPr>
          <p:spPr bwMode="auto">
            <a:xfrm>
              <a:off x="2426722" y="2105486"/>
              <a:ext cx="178533" cy="178533"/>
            </a:xfrm>
            <a:custGeom>
              <a:avLst/>
              <a:gdLst>
                <a:gd name="T0" fmla="*/ 163 w 327"/>
                <a:gd name="T1" fmla="*/ 0 h 327"/>
                <a:gd name="T2" fmla="*/ 0 w 327"/>
                <a:gd name="T3" fmla="*/ 164 h 327"/>
                <a:gd name="T4" fmla="*/ 163 w 327"/>
                <a:gd name="T5" fmla="*/ 327 h 327"/>
                <a:gd name="T6" fmla="*/ 327 w 327"/>
                <a:gd name="T7" fmla="*/ 164 h 327"/>
                <a:gd name="T8" fmla="*/ 163 w 327"/>
                <a:gd name="T9" fmla="*/ 0 h 327"/>
                <a:gd name="T10" fmla="*/ 149 w 327"/>
                <a:gd name="T11" fmla="*/ 214 h 327"/>
                <a:gd name="T12" fmla="*/ 102 w 327"/>
                <a:gd name="T13" fmla="*/ 167 h 327"/>
                <a:gd name="T14" fmla="*/ 119 w 327"/>
                <a:gd name="T15" fmla="*/ 150 h 327"/>
                <a:gd name="T16" fmla="*/ 147 w 327"/>
                <a:gd name="T17" fmla="*/ 176 h 327"/>
                <a:gd name="T18" fmla="*/ 205 w 327"/>
                <a:gd name="T19" fmla="*/ 113 h 327"/>
                <a:gd name="T20" fmla="*/ 225 w 327"/>
                <a:gd name="T21" fmla="*/ 130 h 327"/>
                <a:gd name="T22" fmla="*/ 149 w 327"/>
                <a:gd name="T23" fmla="*/ 21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 h="327">
                  <a:moveTo>
                    <a:pt x="163" y="0"/>
                  </a:moveTo>
                  <a:cubicBezTo>
                    <a:pt x="73" y="0"/>
                    <a:pt x="0" y="73"/>
                    <a:pt x="0" y="164"/>
                  </a:cubicBezTo>
                  <a:cubicBezTo>
                    <a:pt x="0" y="254"/>
                    <a:pt x="73" y="327"/>
                    <a:pt x="163" y="327"/>
                  </a:cubicBezTo>
                  <a:cubicBezTo>
                    <a:pt x="254" y="327"/>
                    <a:pt x="327" y="254"/>
                    <a:pt x="327" y="164"/>
                  </a:cubicBezTo>
                  <a:cubicBezTo>
                    <a:pt x="327" y="73"/>
                    <a:pt x="254" y="0"/>
                    <a:pt x="163" y="0"/>
                  </a:cubicBezTo>
                  <a:close/>
                  <a:moveTo>
                    <a:pt x="149" y="214"/>
                  </a:moveTo>
                  <a:cubicBezTo>
                    <a:pt x="102" y="167"/>
                    <a:pt x="102" y="167"/>
                    <a:pt x="102" y="167"/>
                  </a:cubicBezTo>
                  <a:cubicBezTo>
                    <a:pt x="119" y="150"/>
                    <a:pt x="119" y="150"/>
                    <a:pt x="119" y="150"/>
                  </a:cubicBezTo>
                  <a:cubicBezTo>
                    <a:pt x="147" y="176"/>
                    <a:pt x="147" y="176"/>
                    <a:pt x="147" y="176"/>
                  </a:cubicBezTo>
                  <a:cubicBezTo>
                    <a:pt x="205" y="113"/>
                    <a:pt x="205" y="113"/>
                    <a:pt x="205" y="113"/>
                  </a:cubicBezTo>
                  <a:cubicBezTo>
                    <a:pt x="225" y="130"/>
                    <a:pt x="225" y="130"/>
                    <a:pt x="225" y="130"/>
                  </a:cubicBezTo>
                  <a:lnTo>
                    <a:pt x="149" y="214"/>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ID" sz="2400">
                <a:solidFill>
                  <a:schemeClr val="tx1">
                    <a:lumMod val="85000"/>
                    <a:lumOff val="15000"/>
                  </a:schemeClr>
                </a:solidFill>
              </a:endParaRPr>
            </a:p>
          </p:txBody>
        </p:sp>
        <p:sp>
          <p:nvSpPr>
            <p:cNvPr id="86" name="TextBox 192"/>
            <p:cNvSpPr txBox="1"/>
            <p:nvPr/>
          </p:nvSpPr>
          <p:spPr>
            <a:xfrm>
              <a:off x="1293343" y="2013404"/>
              <a:ext cx="1061830" cy="253916"/>
            </a:xfrm>
            <a:prstGeom prst="rect">
              <a:avLst/>
            </a:prstGeom>
            <a:noFill/>
          </p:spPr>
          <p:txBody>
            <a:bodyPr wrap="none" rtlCol="0">
              <a:spAutoFit/>
            </a:bodyPr>
            <a:lstStyle/>
            <a:p>
              <a:pPr algn="r"/>
              <a:r>
                <a:rPr lang="zh-CN" altLang="en-US" sz="1600" b="1" dirty="0" smtClean="0">
                  <a:solidFill>
                    <a:schemeClr val="tx1">
                      <a:lumMod val="85000"/>
                      <a:lumOff val="15000"/>
                    </a:schemeClr>
                  </a:solidFill>
                </a:rPr>
                <a:t>此处输入标题</a:t>
              </a:r>
              <a:endParaRPr lang="en-US" sz="1600" b="1" dirty="0">
                <a:solidFill>
                  <a:schemeClr val="tx1">
                    <a:lumMod val="85000"/>
                    <a:lumOff val="15000"/>
                  </a:schemeClr>
                </a:solidFill>
              </a:endParaRPr>
            </a:p>
          </p:txBody>
        </p:sp>
        <p:sp>
          <p:nvSpPr>
            <p:cNvPr id="87" name="Rectangle 193"/>
            <p:cNvSpPr/>
            <p:nvPr/>
          </p:nvSpPr>
          <p:spPr>
            <a:xfrm>
              <a:off x="919827" y="2201508"/>
              <a:ext cx="1466050" cy="520287"/>
            </a:xfrm>
            <a:prstGeom prst="rect">
              <a:avLst/>
            </a:prstGeom>
          </p:spPr>
          <p:txBody>
            <a:bodyPr wrap="square">
              <a:spAutoFit/>
            </a:bodyPr>
            <a:lstStyle/>
            <a:p>
              <a:pPr algn="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nvGrpSpPr>
          <p:cNvPr id="88" name="Group 194"/>
          <p:cNvGrpSpPr/>
          <p:nvPr/>
        </p:nvGrpSpPr>
        <p:grpSpPr>
          <a:xfrm>
            <a:off x="827732" y="3178599"/>
            <a:ext cx="2645941" cy="980031"/>
            <a:chOff x="620799" y="2744218"/>
            <a:chExt cx="1984456" cy="735023"/>
          </a:xfrm>
        </p:grpSpPr>
        <p:sp>
          <p:nvSpPr>
            <p:cNvPr id="89" name="Freeform 5"/>
            <p:cNvSpPr>
              <a:spLocks noEditPoints="1"/>
            </p:cNvSpPr>
            <p:nvPr/>
          </p:nvSpPr>
          <p:spPr bwMode="auto">
            <a:xfrm>
              <a:off x="2426722" y="2846537"/>
              <a:ext cx="178533" cy="178533"/>
            </a:xfrm>
            <a:custGeom>
              <a:avLst/>
              <a:gdLst>
                <a:gd name="T0" fmla="*/ 163 w 327"/>
                <a:gd name="T1" fmla="*/ 0 h 327"/>
                <a:gd name="T2" fmla="*/ 0 w 327"/>
                <a:gd name="T3" fmla="*/ 164 h 327"/>
                <a:gd name="T4" fmla="*/ 163 w 327"/>
                <a:gd name="T5" fmla="*/ 327 h 327"/>
                <a:gd name="T6" fmla="*/ 327 w 327"/>
                <a:gd name="T7" fmla="*/ 164 h 327"/>
                <a:gd name="T8" fmla="*/ 163 w 327"/>
                <a:gd name="T9" fmla="*/ 0 h 327"/>
                <a:gd name="T10" fmla="*/ 149 w 327"/>
                <a:gd name="T11" fmla="*/ 214 h 327"/>
                <a:gd name="T12" fmla="*/ 102 w 327"/>
                <a:gd name="T13" fmla="*/ 167 h 327"/>
                <a:gd name="T14" fmla="*/ 119 w 327"/>
                <a:gd name="T15" fmla="*/ 150 h 327"/>
                <a:gd name="T16" fmla="*/ 147 w 327"/>
                <a:gd name="T17" fmla="*/ 176 h 327"/>
                <a:gd name="T18" fmla="*/ 205 w 327"/>
                <a:gd name="T19" fmla="*/ 113 h 327"/>
                <a:gd name="T20" fmla="*/ 225 w 327"/>
                <a:gd name="T21" fmla="*/ 130 h 327"/>
                <a:gd name="T22" fmla="*/ 149 w 327"/>
                <a:gd name="T23" fmla="*/ 21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 h="327">
                  <a:moveTo>
                    <a:pt x="163" y="0"/>
                  </a:moveTo>
                  <a:cubicBezTo>
                    <a:pt x="73" y="0"/>
                    <a:pt x="0" y="73"/>
                    <a:pt x="0" y="164"/>
                  </a:cubicBezTo>
                  <a:cubicBezTo>
                    <a:pt x="0" y="254"/>
                    <a:pt x="73" y="327"/>
                    <a:pt x="163" y="327"/>
                  </a:cubicBezTo>
                  <a:cubicBezTo>
                    <a:pt x="254" y="327"/>
                    <a:pt x="327" y="254"/>
                    <a:pt x="327" y="164"/>
                  </a:cubicBezTo>
                  <a:cubicBezTo>
                    <a:pt x="327" y="73"/>
                    <a:pt x="254" y="0"/>
                    <a:pt x="163" y="0"/>
                  </a:cubicBezTo>
                  <a:close/>
                  <a:moveTo>
                    <a:pt x="149" y="214"/>
                  </a:moveTo>
                  <a:cubicBezTo>
                    <a:pt x="102" y="167"/>
                    <a:pt x="102" y="167"/>
                    <a:pt x="102" y="167"/>
                  </a:cubicBezTo>
                  <a:cubicBezTo>
                    <a:pt x="119" y="150"/>
                    <a:pt x="119" y="150"/>
                    <a:pt x="119" y="150"/>
                  </a:cubicBezTo>
                  <a:cubicBezTo>
                    <a:pt x="147" y="176"/>
                    <a:pt x="147" y="176"/>
                    <a:pt x="147" y="176"/>
                  </a:cubicBezTo>
                  <a:cubicBezTo>
                    <a:pt x="205" y="113"/>
                    <a:pt x="205" y="113"/>
                    <a:pt x="205" y="113"/>
                  </a:cubicBezTo>
                  <a:cubicBezTo>
                    <a:pt x="225" y="130"/>
                    <a:pt x="225" y="130"/>
                    <a:pt x="225" y="130"/>
                  </a:cubicBezTo>
                  <a:lnTo>
                    <a:pt x="149" y="214"/>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ID" sz="2400" dirty="0">
                <a:solidFill>
                  <a:schemeClr val="tx1">
                    <a:lumMod val="85000"/>
                    <a:lumOff val="15000"/>
                  </a:schemeClr>
                </a:solidFill>
              </a:endParaRPr>
            </a:p>
          </p:txBody>
        </p:sp>
        <p:sp>
          <p:nvSpPr>
            <p:cNvPr id="90" name="TextBox 196"/>
            <p:cNvSpPr txBox="1"/>
            <p:nvPr/>
          </p:nvSpPr>
          <p:spPr>
            <a:xfrm>
              <a:off x="1324046" y="2744218"/>
              <a:ext cx="1061830" cy="253916"/>
            </a:xfrm>
            <a:prstGeom prst="rect">
              <a:avLst/>
            </a:prstGeom>
            <a:noFill/>
          </p:spPr>
          <p:txBody>
            <a:bodyPr wrap="none" rtlCol="0">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Rectangle 197"/>
            <p:cNvSpPr/>
            <p:nvPr/>
          </p:nvSpPr>
          <p:spPr>
            <a:xfrm>
              <a:off x="620799" y="2942555"/>
              <a:ext cx="1765077" cy="536686"/>
            </a:xfrm>
            <a:prstGeom prst="rect">
              <a:avLst/>
            </a:prstGeom>
          </p:spPr>
          <p:txBody>
            <a:bodyPr wrap="square">
              <a:spAutoFit/>
            </a:bodyPr>
            <a:lstStyle/>
            <a:p>
              <a:pPr algn="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nvGrpSpPr>
          <p:cNvPr id="92" name="Group 198"/>
          <p:cNvGrpSpPr/>
          <p:nvPr/>
        </p:nvGrpSpPr>
        <p:grpSpPr>
          <a:xfrm>
            <a:off x="908434" y="4507906"/>
            <a:ext cx="2565239" cy="980031"/>
            <a:chOff x="681326" y="3556949"/>
            <a:chExt cx="1923929" cy="735023"/>
          </a:xfrm>
        </p:grpSpPr>
        <p:sp>
          <p:nvSpPr>
            <p:cNvPr id="93" name="Freeform 5"/>
            <p:cNvSpPr>
              <a:spLocks noEditPoints="1"/>
            </p:cNvSpPr>
            <p:nvPr/>
          </p:nvSpPr>
          <p:spPr bwMode="auto">
            <a:xfrm>
              <a:off x="2426722" y="3659268"/>
              <a:ext cx="178533" cy="178533"/>
            </a:xfrm>
            <a:custGeom>
              <a:avLst/>
              <a:gdLst>
                <a:gd name="T0" fmla="*/ 163 w 327"/>
                <a:gd name="T1" fmla="*/ 0 h 327"/>
                <a:gd name="T2" fmla="*/ 0 w 327"/>
                <a:gd name="T3" fmla="*/ 164 h 327"/>
                <a:gd name="T4" fmla="*/ 163 w 327"/>
                <a:gd name="T5" fmla="*/ 327 h 327"/>
                <a:gd name="T6" fmla="*/ 327 w 327"/>
                <a:gd name="T7" fmla="*/ 164 h 327"/>
                <a:gd name="T8" fmla="*/ 163 w 327"/>
                <a:gd name="T9" fmla="*/ 0 h 327"/>
                <a:gd name="T10" fmla="*/ 149 w 327"/>
                <a:gd name="T11" fmla="*/ 214 h 327"/>
                <a:gd name="T12" fmla="*/ 102 w 327"/>
                <a:gd name="T13" fmla="*/ 167 h 327"/>
                <a:gd name="T14" fmla="*/ 119 w 327"/>
                <a:gd name="T15" fmla="*/ 150 h 327"/>
                <a:gd name="T16" fmla="*/ 147 w 327"/>
                <a:gd name="T17" fmla="*/ 176 h 327"/>
                <a:gd name="T18" fmla="*/ 205 w 327"/>
                <a:gd name="T19" fmla="*/ 113 h 327"/>
                <a:gd name="T20" fmla="*/ 225 w 327"/>
                <a:gd name="T21" fmla="*/ 130 h 327"/>
                <a:gd name="T22" fmla="*/ 149 w 327"/>
                <a:gd name="T23" fmla="*/ 21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7" h="327">
                  <a:moveTo>
                    <a:pt x="163" y="0"/>
                  </a:moveTo>
                  <a:cubicBezTo>
                    <a:pt x="73" y="0"/>
                    <a:pt x="0" y="73"/>
                    <a:pt x="0" y="164"/>
                  </a:cubicBezTo>
                  <a:cubicBezTo>
                    <a:pt x="0" y="254"/>
                    <a:pt x="73" y="327"/>
                    <a:pt x="163" y="327"/>
                  </a:cubicBezTo>
                  <a:cubicBezTo>
                    <a:pt x="254" y="327"/>
                    <a:pt x="327" y="254"/>
                    <a:pt x="327" y="164"/>
                  </a:cubicBezTo>
                  <a:cubicBezTo>
                    <a:pt x="327" y="73"/>
                    <a:pt x="254" y="0"/>
                    <a:pt x="163" y="0"/>
                  </a:cubicBezTo>
                  <a:close/>
                  <a:moveTo>
                    <a:pt x="149" y="214"/>
                  </a:moveTo>
                  <a:cubicBezTo>
                    <a:pt x="102" y="167"/>
                    <a:pt x="102" y="167"/>
                    <a:pt x="102" y="167"/>
                  </a:cubicBezTo>
                  <a:cubicBezTo>
                    <a:pt x="119" y="150"/>
                    <a:pt x="119" y="150"/>
                    <a:pt x="119" y="150"/>
                  </a:cubicBezTo>
                  <a:cubicBezTo>
                    <a:pt x="147" y="176"/>
                    <a:pt x="147" y="176"/>
                    <a:pt x="147" y="176"/>
                  </a:cubicBezTo>
                  <a:cubicBezTo>
                    <a:pt x="205" y="113"/>
                    <a:pt x="205" y="113"/>
                    <a:pt x="205" y="113"/>
                  </a:cubicBezTo>
                  <a:cubicBezTo>
                    <a:pt x="225" y="130"/>
                    <a:pt x="225" y="130"/>
                    <a:pt x="225" y="130"/>
                  </a:cubicBezTo>
                  <a:lnTo>
                    <a:pt x="149" y="214"/>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ID" sz="2400">
                <a:solidFill>
                  <a:schemeClr val="tx1">
                    <a:lumMod val="85000"/>
                    <a:lumOff val="15000"/>
                  </a:schemeClr>
                </a:solidFill>
              </a:endParaRPr>
            </a:p>
          </p:txBody>
        </p:sp>
        <p:sp>
          <p:nvSpPr>
            <p:cNvPr id="94" name="TextBox 200"/>
            <p:cNvSpPr txBox="1"/>
            <p:nvPr/>
          </p:nvSpPr>
          <p:spPr>
            <a:xfrm>
              <a:off x="1324047" y="3556949"/>
              <a:ext cx="1061830" cy="253916"/>
            </a:xfrm>
            <a:prstGeom prst="rect">
              <a:avLst/>
            </a:prstGeom>
            <a:noFill/>
          </p:spPr>
          <p:txBody>
            <a:bodyPr wrap="none" rtlCol="0">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5" name="Rectangle 201"/>
            <p:cNvSpPr/>
            <p:nvPr/>
          </p:nvSpPr>
          <p:spPr>
            <a:xfrm>
              <a:off x="681326" y="3755286"/>
              <a:ext cx="1704551" cy="536686"/>
            </a:xfrm>
            <a:prstGeom prst="rect">
              <a:avLst/>
            </a:prstGeom>
          </p:spPr>
          <p:txBody>
            <a:bodyPr wrap="square">
              <a:spAutoFit/>
            </a:bodyPr>
            <a:lstStyle/>
            <a:p>
              <a:pPr algn="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nvGrpSpPr>
          <p:cNvPr id="3" name="组合 2"/>
          <p:cNvGrpSpPr/>
          <p:nvPr/>
        </p:nvGrpSpPr>
        <p:grpSpPr>
          <a:xfrm>
            <a:off x="3950203" y="2137214"/>
            <a:ext cx="4291595" cy="3125791"/>
            <a:chOff x="3950203" y="2137214"/>
            <a:chExt cx="4291595" cy="3125791"/>
          </a:xfrm>
        </p:grpSpPr>
        <p:grpSp>
          <p:nvGrpSpPr>
            <p:cNvPr id="42" name="Group 84"/>
            <p:cNvGrpSpPr/>
            <p:nvPr/>
          </p:nvGrpSpPr>
          <p:grpSpPr>
            <a:xfrm>
              <a:off x="3950203" y="2137214"/>
              <a:ext cx="4291595" cy="3125791"/>
              <a:chOff x="2962652" y="1861205"/>
              <a:chExt cx="3218696" cy="2344343"/>
            </a:xfrm>
          </p:grpSpPr>
          <p:grpSp>
            <p:nvGrpSpPr>
              <p:cNvPr id="43" name="Feet"/>
              <p:cNvGrpSpPr/>
              <p:nvPr/>
            </p:nvGrpSpPr>
            <p:grpSpPr>
              <a:xfrm>
                <a:off x="4055914" y="3802097"/>
                <a:ext cx="1032172" cy="403451"/>
                <a:chOff x="7685088" y="4641851"/>
                <a:chExt cx="1287463" cy="503238"/>
              </a:xfrm>
            </p:grpSpPr>
            <p:sp>
              <p:nvSpPr>
                <p:cNvPr id="65" name="Freeform 5"/>
                <p:cNvSpPr>
                  <a:spLocks/>
                </p:cNvSpPr>
                <p:nvPr/>
              </p:nvSpPr>
              <p:spPr bwMode="auto">
                <a:xfrm>
                  <a:off x="7685088" y="4641851"/>
                  <a:ext cx="1287463" cy="503238"/>
                </a:xfrm>
                <a:custGeom>
                  <a:avLst/>
                  <a:gdLst>
                    <a:gd name="T0" fmla="*/ 2040 w 2254"/>
                    <a:gd name="T1" fmla="*/ 791 h 882"/>
                    <a:gd name="T2" fmla="*/ 1903 w 2254"/>
                    <a:gd name="T3" fmla="*/ 614 h 882"/>
                    <a:gd name="T4" fmla="*/ 1861 w 2254"/>
                    <a:gd name="T5" fmla="*/ 0 h 882"/>
                    <a:gd name="T6" fmla="*/ 393 w 2254"/>
                    <a:gd name="T7" fmla="*/ 0 h 882"/>
                    <a:gd name="T8" fmla="*/ 351 w 2254"/>
                    <a:gd name="T9" fmla="*/ 614 h 882"/>
                    <a:gd name="T10" fmla="*/ 214 w 2254"/>
                    <a:gd name="T11" fmla="*/ 791 h 882"/>
                    <a:gd name="T12" fmla="*/ 31 w 2254"/>
                    <a:gd name="T13" fmla="*/ 852 h 882"/>
                    <a:gd name="T14" fmla="*/ 144 w 2254"/>
                    <a:gd name="T15" fmla="*/ 882 h 882"/>
                    <a:gd name="T16" fmla="*/ 2111 w 2254"/>
                    <a:gd name="T17" fmla="*/ 882 h 882"/>
                    <a:gd name="T18" fmla="*/ 2223 w 2254"/>
                    <a:gd name="T19" fmla="*/ 852 h 882"/>
                    <a:gd name="T20" fmla="*/ 2040 w 2254"/>
                    <a:gd name="T21" fmla="*/ 791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4" h="882">
                      <a:moveTo>
                        <a:pt x="2040" y="791"/>
                      </a:moveTo>
                      <a:cubicBezTo>
                        <a:pt x="1940" y="773"/>
                        <a:pt x="1933" y="745"/>
                        <a:pt x="1903" y="614"/>
                      </a:cubicBezTo>
                      <a:cubicBezTo>
                        <a:pt x="1878" y="506"/>
                        <a:pt x="1865" y="121"/>
                        <a:pt x="1861" y="0"/>
                      </a:cubicBezTo>
                      <a:cubicBezTo>
                        <a:pt x="393" y="0"/>
                        <a:pt x="393" y="0"/>
                        <a:pt x="393" y="0"/>
                      </a:cubicBezTo>
                      <a:cubicBezTo>
                        <a:pt x="389" y="121"/>
                        <a:pt x="376" y="506"/>
                        <a:pt x="351" y="614"/>
                      </a:cubicBezTo>
                      <a:cubicBezTo>
                        <a:pt x="321" y="745"/>
                        <a:pt x="315" y="773"/>
                        <a:pt x="214" y="791"/>
                      </a:cubicBezTo>
                      <a:cubicBezTo>
                        <a:pt x="113" y="809"/>
                        <a:pt x="0" y="821"/>
                        <a:pt x="31" y="852"/>
                      </a:cubicBezTo>
                      <a:cubicBezTo>
                        <a:pt x="61" y="882"/>
                        <a:pt x="77" y="882"/>
                        <a:pt x="144" y="882"/>
                      </a:cubicBezTo>
                      <a:cubicBezTo>
                        <a:pt x="211" y="882"/>
                        <a:pt x="2043" y="882"/>
                        <a:pt x="2111" y="882"/>
                      </a:cubicBezTo>
                      <a:cubicBezTo>
                        <a:pt x="2178" y="882"/>
                        <a:pt x="2193" y="882"/>
                        <a:pt x="2223" y="852"/>
                      </a:cubicBezTo>
                      <a:cubicBezTo>
                        <a:pt x="2254" y="821"/>
                        <a:pt x="2141" y="809"/>
                        <a:pt x="2040" y="791"/>
                      </a:cubicBezTo>
                    </a:path>
                  </a:pathLst>
                </a:custGeom>
                <a:gradFill>
                  <a:gsLst>
                    <a:gs pos="0">
                      <a:schemeClr val="bg1">
                        <a:lumMod val="65000"/>
                      </a:schemeClr>
                    </a:gs>
                    <a:gs pos="36000">
                      <a:schemeClr val="bg1">
                        <a:lumMod val="75000"/>
                      </a:schemeClr>
                    </a:gs>
                    <a:gs pos="79000">
                      <a:schemeClr val="bg1"/>
                    </a:gs>
                    <a:gs pos="100000">
                      <a:schemeClr val="bg1">
                        <a:lumMod val="65000"/>
                      </a:schemeClr>
                    </a:gs>
                  </a:gsLst>
                  <a:lin ang="5400000" scaled="1"/>
                </a:gradFill>
                <a:ln>
                  <a:noFill/>
                </a:ln>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6" name="Freeform 6"/>
                <p:cNvSpPr>
                  <a:spLocks/>
                </p:cNvSpPr>
                <p:nvPr/>
              </p:nvSpPr>
              <p:spPr bwMode="auto">
                <a:xfrm>
                  <a:off x="7685088" y="4641851"/>
                  <a:ext cx="1287463" cy="503238"/>
                </a:xfrm>
                <a:custGeom>
                  <a:avLst/>
                  <a:gdLst>
                    <a:gd name="T0" fmla="*/ 2040 w 2254"/>
                    <a:gd name="T1" fmla="*/ 791 h 882"/>
                    <a:gd name="T2" fmla="*/ 1903 w 2254"/>
                    <a:gd name="T3" fmla="*/ 614 h 882"/>
                    <a:gd name="T4" fmla="*/ 1861 w 2254"/>
                    <a:gd name="T5" fmla="*/ 0 h 882"/>
                    <a:gd name="T6" fmla="*/ 393 w 2254"/>
                    <a:gd name="T7" fmla="*/ 0 h 882"/>
                    <a:gd name="T8" fmla="*/ 351 w 2254"/>
                    <a:gd name="T9" fmla="*/ 614 h 882"/>
                    <a:gd name="T10" fmla="*/ 214 w 2254"/>
                    <a:gd name="T11" fmla="*/ 791 h 882"/>
                    <a:gd name="T12" fmla="*/ 31 w 2254"/>
                    <a:gd name="T13" fmla="*/ 852 h 882"/>
                    <a:gd name="T14" fmla="*/ 144 w 2254"/>
                    <a:gd name="T15" fmla="*/ 882 h 882"/>
                    <a:gd name="T16" fmla="*/ 2111 w 2254"/>
                    <a:gd name="T17" fmla="*/ 882 h 882"/>
                    <a:gd name="T18" fmla="*/ 2223 w 2254"/>
                    <a:gd name="T19" fmla="*/ 852 h 882"/>
                    <a:gd name="T20" fmla="*/ 2040 w 2254"/>
                    <a:gd name="T21" fmla="*/ 791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4" h="882">
                      <a:moveTo>
                        <a:pt x="2040" y="791"/>
                      </a:moveTo>
                      <a:cubicBezTo>
                        <a:pt x="1940" y="773"/>
                        <a:pt x="1933" y="745"/>
                        <a:pt x="1903" y="614"/>
                      </a:cubicBezTo>
                      <a:cubicBezTo>
                        <a:pt x="1878" y="506"/>
                        <a:pt x="1865" y="121"/>
                        <a:pt x="1861" y="0"/>
                      </a:cubicBezTo>
                      <a:cubicBezTo>
                        <a:pt x="393" y="0"/>
                        <a:pt x="393" y="0"/>
                        <a:pt x="393" y="0"/>
                      </a:cubicBezTo>
                      <a:cubicBezTo>
                        <a:pt x="389" y="121"/>
                        <a:pt x="376" y="506"/>
                        <a:pt x="351" y="614"/>
                      </a:cubicBezTo>
                      <a:cubicBezTo>
                        <a:pt x="321" y="745"/>
                        <a:pt x="315" y="773"/>
                        <a:pt x="214" y="791"/>
                      </a:cubicBezTo>
                      <a:cubicBezTo>
                        <a:pt x="113" y="809"/>
                        <a:pt x="0" y="821"/>
                        <a:pt x="31" y="852"/>
                      </a:cubicBezTo>
                      <a:cubicBezTo>
                        <a:pt x="61" y="882"/>
                        <a:pt x="77" y="882"/>
                        <a:pt x="144" y="882"/>
                      </a:cubicBezTo>
                      <a:cubicBezTo>
                        <a:pt x="211" y="882"/>
                        <a:pt x="2043" y="882"/>
                        <a:pt x="2111" y="882"/>
                      </a:cubicBezTo>
                      <a:cubicBezTo>
                        <a:pt x="2178" y="882"/>
                        <a:pt x="2193" y="882"/>
                        <a:pt x="2223" y="852"/>
                      </a:cubicBezTo>
                      <a:cubicBezTo>
                        <a:pt x="2254" y="821"/>
                        <a:pt x="2141" y="809"/>
                        <a:pt x="2040" y="791"/>
                      </a:cubicBezTo>
                    </a:path>
                  </a:pathLst>
                </a:custGeom>
                <a:gradFill>
                  <a:gsLst>
                    <a:gs pos="0">
                      <a:schemeClr val="tx1">
                        <a:alpha val="50000"/>
                      </a:schemeClr>
                    </a:gs>
                    <a:gs pos="35000">
                      <a:srgbClr val="424242">
                        <a:alpha val="20000"/>
                      </a:srgbClr>
                    </a:gs>
                    <a:gs pos="37000">
                      <a:schemeClr val="tx1">
                        <a:alpha val="0"/>
                      </a:schemeClr>
                    </a:gs>
                  </a:gsLst>
                  <a:lin ang="5400000" scaled="1"/>
                </a:gradFill>
                <a:ln>
                  <a:noFill/>
                </a:ln>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7" name="Freeform 7"/>
                <p:cNvSpPr>
                  <a:spLocks/>
                </p:cNvSpPr>
                <p:nvPr/>
              </p:nvSpPr>
              <p:spPr bwMode="auto">
                <a:xfrm>
                  <a:off x="7700963" y="5124451"/>
                  <a:ext cx="1255713" cy="20638"/>
                </a:xfrm>
                <a:custGeom>
                  <a:avLst/>
                  <a:gdLst>
                    <a:gd name="T0" fmla="*/ 2118 w 2201"/>
                    <a:gd name="T1" fmla="*/ 7 h 36"/>
                    <a:gd name="T2" fmla="*/ 82 w 2201"/>
                    <a:gd name="T3" fmla="*/ 7 h 36"/>
                    <a:gd name="T4" fmla="*/ 0 w 2201"/>
                    <a:gd name="T5" fmla="*/ 0 h 36"/>
                    <a:gd name="T6" fmla="*/ 4 w 2201"/>
                    <a:gd name="T7" fmla="*/ 6 h 36"/>
                    <a:gd name="T8" fmla="*/ 117 w 2201"/>
                    <a:gd name="T9" fmla="*/ 36 h 36"/>
                    <a:gd name="T10" fmla="*/ 2084 w 2201"/>
                    <a:gd name="T11" fmla="*/ 36 h 36"/>
                    <a:gd name="T12" fmla="*/ 2196 w 2201"/>
                    <a:gd name="T13" fmla="*/ 6 h 36"/>
                    <a:gd name="T14" fmla="*/ 2201 w 2201"/>
                    <a:gd name="T15" fmla="*/ 0 h 36"/>
                    <a:gd name="T16" fmla="*/ 2118 w 2201"/>
                    <a:gd name="T17"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1" h="36">
                      <a:moveTo>
                        <a:pt x="2118" y="7"/>
                      </a:moveTo>
                      <a:cubicBezTo>
                        <a:pt x="2048" y="7"/>
                        <a:pt x="152" y="7"/>
                        <a:pt x="82" y="7"/>
                      </a:cubicBezTo>
                      <a:cubicBezTo>
                        <a:pt x="40" y="7"/>
                        <a:pt x="18" y="7"/>
                        <a:pt x="0" y="0"/>
                      </a:cubicBezTo>
                      <a:cubicBezTo>
                        <a:pt x="1" y="2"/>
                        <a:pt x="2" y="4"/>
                        <a:pt x="4" y="6"/>
                      </a:cubicBezTo>
                      <a:cubicBezTo>
                        <a:pt x="34" y="36"/>
                        <a:pt x="50" y="36"/>
                        <a:pt x="117" y="36"/>
                      </a:cubicBezTo>
                      <a:cubicBezTo>
                        <a:pt x="184" y="36"/>
                        <a:pt x="2016" y="36"/>
                        <a:pt x="2084" y="36"/>
                      </a:cubicBezTo>
                      <a:cubicBezTo>
                        <a:pt x="2151" y="36"/>
                        <a:pt x="2166" y="36"/>
                        <a:pt x="2196" y="6"/>
                      </a:cubicBezTo>
                      <a:cubicBezTo>
                        <a:pt x="2198" y="4"/>
                        <a:pt x="2200" y="2"/>
                        <a:pt x="2201" y="0"/>
                      </a:cubicBezTo>
                      <a:cubicBezTo>
                        <a:pt x="2182" y="7"/>
                        <a:pt x="2160" y="7"/>
                        <a:pt x="2118" y="7"/>
                      </a:cubicBezTo>
                    </a:path>
                  </a:pathLst>
                </a:custGeom>
                <a:solidFill>
                  <a:schemeClr val="bg1">
                    <a:lumMod val="75000"/>
                  </a:schemeClr>
                </a:solidFill>
                <a:ln>
                  <a:noFill/>
                </a:ln>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8" name="Freeform 8"/>
                <p:cNvSpPr>
                  <a:spLocks noEditPoints="1"/>
                </p:cNvSpPr>
                <p:nvPr/>
              </p:nvSpPr>
              <p:spPr bwMode="auto">
                <a:xfrm>
                  <a:off x="7700963" y="5124451"/>
                  <a:ext cx="1255713" cy="20638"/>
                </a:xfrm>
                <a:custGeom>
                  <a:avLst/>
                  <a:gdLst>
                    <a:gd name="T0" fmla="*/ 82 w 2201"/>
                    <a:gd name="T1" fmla="*/ 11 h 36"/>
                    <a:gd name="T2" fmla="*/ 2118 w 2201"/>
                    <a:gd name="T3" fmla="*/ 11 h 36"/>
                    <a:gd name="T4" fmla="*/ 2189 w 2201"/>
                    <a:gd name="T5" fmla="*/ 8 h 36"/>
                    <a:gd name="T6" fmla="*/ 2084 w 2201"/>
                    <a:gd name="T7" fmla="*/ 32 h 36"/>
                    <a:gd name="T8" fmla="*/ 117 w 2201"/>
                    <a:gd name="T9" fmla="*/ 32 h 36"/>
                    <a:gd name="T10" fmla="*/ 11 w 2201"/>
                    <a:gd name="T11" fmla="*/ 8 h 36"/>
                    <a:gd name="T12" fmla="*/ 82 w 2201"/>
                    <a:gd name="T13" fmla="*/ 11 h 36"/>
                    <a:gd name="T14" fmla="*/ 2201 w 2201"/>
                    <a:gd name="T15" fmla="*/ 0 h 36"/>
                    <a:gd name="T16" fmla="*/ 2118 w 2201"/>
                    <a:gd name="T17" fmla="*/ 7 h 36"/>
                    <a:gd name="T18" fmla="*/ 82 w 2201"/>
                    <a:gd name="T19" fmla="*/ 7 h 36"/>
                    <a:gd name="T20" fmla="*/ 0 w 2201"/>
                    <a:gd name="T21" fmla="*/ 0 h 36"/>
                    <a:gd name="T22" fmla="*/ 4 w 2201"/>
                    <a:gd name="T23" fmla="*/ 6 h 36"/>
                    <a:gd name="T24" fmla="*/ 117 w 2201"/>
                    <a:gd name="T25" fmla="*/ 36 h 36"/>
                    <a:gd name="T26" fmla="*/ 2084 w 2201"/>
                    <a:gd name="T27" fmla="*/ 36 h 36"/>
                    <a:gd name="T28" fmla="*/ 2196 w 2201"/>
                    <a:gd name="T29" fmla="*/ 6 h 36"/>
                    <a:gd name="T30" fmla="*/ 2201 w 2201"/>
                    <a:gd name="T3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1" h="36">
                      <a:moveTo>
                        <a:pt x="82" y="11"/>
                      </a:moveTo>
                      <a:cubicBezTo>
                        <a:pt x="2118" y="11"/>
                        <a:pt x="2118" y="11"/>
                        <a:pt x="2118" y="11"/>
                      </a:cubicBezTo>
                      <a:cubicBezTo>
                        <a:pt x="2151" y="11"/>
                        <a:pt x="2172" y="11"/>
                        <a:pt x="2189" y="8"/>
                      </a:cubicBezTo>
                      <a:cubicBezTo>
                        <a:pt x="2163" y="32"/>
                        <a:pt x="2147" y="32"/>
                        <a:pt x="2084" y="32"/>
                      </a:cubicBezTo>
                      <a:cubicBezTo>
                        <a:pt x="117" y="32"/>
                        <a:pt x="117" y="32"/>
                        <a:pt x="117" y="32"/>
                      </a:cubicBezTo>
                      <a:cubicBezTo>
                        <a:pt x="54" y="32"/>
                        <a:pt x="38" y="32"/>
                        <a:pt x="11" y="8"/>
                      </a:cubicBezTo>
                      <a:cubicBezTo>
                        <a:pt x="28" y="11"/>
                        <a:pt x="49" y="11"/>
                        <a:pt x="82" y="11"/>
                      </a:cubicBezTo>
                      <a:moveTo>
                        <a:pt x="2201" y="0"/>
                      </a:moveTo>
                      <a:cubicBezTo>
                        <a:pt x="2182" y="7"/>
                        <a:pt x="2160" y="7"/>
                        <a:pt x="2118" y="7"/>
                      </a:cubicBezTo>
                      <a:cubicBezTo>
                        <a:pt x="2048" y="7"/>
                        <a:pt x="152" y="7"/>
                        <a:pt x="82" y="7"/>
                      </a:cubicBezTo>
                      <a:cubicBezTo>
                        <a:pt x="40" y="7"/>
                        <a:pt x="18" y="7"/>
                        <a:pt x="0" y="0"/>
                      </a:cubicBezTo>
                      <a:cubicBezTo>
                        <a:pt x="1" y="2"/>
                        <a:pt x="2" y="4"/>
                        <a:pt x="4" y="6"/>
                      </a:cubicBezTo>
                      <a:cubicBezTo>
                        <a:pt x="34" y="36"/>
                        <a:pt x="50" y="36"/>
                        <a:pt x="117" y="36"/>
                      </a:cubicBezTo>
                      <a:cubicBezTo>
                        <a:pt x="184" y="36"/>
                        <a:pt x="2016" y="36"/>
                        <a:pt x="2084" y="36"/>
                      </a:cubicBezTo>
                      <a:cubicBezTo>
                        <a:pt x="2151" y="36"/>
                        <a:pt x="2166" y="36"/>
                        <a:pt x="2196" y="6"/>
                      </a:cubicBezTo>
                      <a:cubicBezTo>
                        <a:pt x="2198" y="4"/>
                        <a:pt x="2200" y="2"/>
                        <a:pt x="2201" y="0"/>
                      </a:cubicBezTo>
                    </a:path>
                  </a:pathLst>
                </a:custGeom>
                <a:gradFill>
                  <a:gsLst>
                    <a:gs pos="100000">
                      <a:schemeClr val="tx1"/>
                    </a:gs>
                    <a:gs pos="0">
                      <a:schemeClr val="tx1"/>
                    </a:gs>
                    <a:gs pos="52000">
                      <a:schemeClr val="bg1">
                        <a:lumMod val="75000"/>
                      </a:schemeClr>
                    </a:gs>
                  </a:gsLst>
                  <a:lin ang="10800000" scaled="1"/>
                </a:gradFill>
                <a:ln>
                  <a:noFill/>
                </a:ln>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grpSp>
          <p:sp>
            <p:nvSpPr>
              <p:cNvPr id="44" name="Body"/>
              <p:cNvSpPr>
                <a:spLocks/>
              </p:cNvSpPr>
              <p:nvPr/>
            </p:nvSpPr>
            <p:spPr bwMode="auto">
              <a:xfrm>
                <a:off x="2962652" y="1861205"/>
                <a:ext cx="3218696" cy="1961255"/>
              </a:xfrm>
              <a:custGeom>
                <a:avLst/>
                <a:gdLst>
                  <a:gd name="T0" fmla="*/ 7029 w 7029"/>
                  <a:gd name="T1" fmla="*/ 4111 h 4284"/>
                  <a:gd name="T2" fmla="*/ 6856 w 7029"/>
                  <a:gd name="T3" fmla="*/ 4284 h 4284"/>
                  <a:gd name="T4" fmla="*/ 172 w 7029"/>
                  <a:gd name="T5" fmla="*/ 4284 h 4284"/>
                  <a:gd name="T6" fmla="*/ 0 w 7029"/>
                  <a:gd name="T7" fmla="*/ 4111 h 4284"/>
                  <a:gd name="T8" fmla="*/ 0 w 7029"/>
                  <a:gd name="T9" fmla="*/ 173 h 4284"/>
                  <a:gd name="T10" fmla="*/ 172 w 7029"/>
                  <a:gd name="T11" fmla="*/ 0 h 4284"/>
                  <a:gd name="T12" fmla="*/ 6856 w 7029"/>
                  <a:gd name="T13" fmla="*/ 0 h 4284"/>
                  <a:gd name="T14" fmla="*/ 7029 w 7029"/>
                  <a:gd name="T15" fmla="*/ 173 h 4284"/>
                  <a:gd name="T16" fmla="*/ 7029 w 7029"/>
                  <a:gd name="T17" fmla="*/ 4111 h 4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9" h="4284">
                    <a:moveTo>
                      <a:pt x="7029" y="4111"/>
                    </a:moveTo>
                    <a:cubicBezTo>
                      <a:pt x="7029" y="4206"/>
                      <a:pt x="6951" y="4284"/>
                      <a:pt x="6856" y="4284"/>
                    </a:cubicBezTo>
                    <a:cubicBezTo>
                      <a:pt x="172" y="4284"/>
                      <a:pt x="172" y="4284"/>
                      <a:pt x="172" y="4284"/>
                    </a:cubicBezTo>
                    <a:cubicBezTo>
                      <a:pt x="77" y="4284"/>
                      <a:pt x="0" y="4206"/>
                      <a:pt x="0" y="4111"/>
                    </a:cubicBezTo>
                    <a:cubicBezTo>
                      <a:pt x="0" y="173"/>
                      <a:pt x="0" y="173"/>
                      <a:pt x="0" y="173"/>
                    </a:cubicBezTo>
                    <a:cubicBezTo>
                      <a:pt x="0" y="78"/>
                      <a:pt x="77" y="0"/>
                      <a:pt x="172" y="0"/>
                    </a:cubicBezTo>
                    <a:cubicBezTo>
                      <a:pt x="6856" y="0"/>
                      <a:pt x="6856" y="0"/>
                      <a:pt x="6856" y="0"/>
                    </a:cubicBezTo>
                    <a:cubicBezTo>
                      <a:pt x="6951" y="0"/>
                      <a:pt x="7029" y="78"/>
                      <a:pt x="7029" y="173"/>
                    </a:cubicBezTo>
                    <a:cubicBezTo>
                      <a:pt x="7029" y="4111"/>
                      <a:pt x="7029" y="4111"/>
                      <a:pt x="7029" y="4111"/>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grpSp>
            <p:nvGrpSpPr>
              <p:cNvPr id="45" name="Group 87"/>
              <p:cNvGrpSpPr/>
              <p:nvPr/>
            </p:nvGrpSpPr>
            <p:grpSpPr>
              <a:xfrm>
                <a:off x="3093742" y="1993567"/>
                <a:ext cx="2962880" cy="31818"/>
                <a:chOff x="3093742" y="1993567"/>
                <a:chExt cx="2962880" cy="31818"/>
              </a:xfrm>
            </p:grpSpPr>
            <p:sp>
              <p:nvSpPr>
                <p:cNvPr id="48" name="Taskbar"/>
                <p:cNvSpPr>
                  <a:spLocks noEditPoints="1"/>
                </p:cNvSpPr>
                <p:nvPr/>
              </p:nvSpPr>
              <p:spPr bwMode="auto">
                <a:xfrm>
                  <a:off x="3093742" y="1993567"/>
                  <a:ext cx="2962880" cy="31818"/>
                </a:xfrm>
                <a:custGeom>
                  <a:avLst/>
                  <a:gdLst>
                    <a:gd name="T0" fmla="*/ 262 w 6469"/>
                    <a:gd name="T1" fmla="*/ 35 h 69"/>
                    <a:gd name="T2" fmla="*/ 922 w 6469"/>
                    <a:gd name="T3" fmla="*/ 31 h 69"/>
                    <a:gd name="T4" fmla="*/ 713 w 6469"/>
                    <a:gd name="T5" fmla="*/ 38 h 69"/>
                    <a:gd name="T6" fmla="*/ 751 w 6469"/>
                    <a:gd name="T7" fmla="*/ 38 h 69"/>
                    <a:gd name="T8" fmla="*/ 6268 w 6469"/>
                    <a:gd name="T9" fmla="*/ 19 h 69"/>
                    <a:gd name="T10" fmla="*/ 6356 w 6469"/>
                    <a:gd name="T11" fmla="*/ 53 h 69"/>
                    <a:gd name="T12" fmla="*/ 5796 w 6469"/>
                    <a:gd name="T13" fmla="*/ 48 h 69"/>
                    <a:gd name="T14" fmla="*/ 6356 w 6469"/>
                    <a:gd name="T15" fmla="*/ 39 h 69"/>
                    <a:gd name="T16" fmla="*/ 5872 w 6469"/>
                    <a:gd name="T17" fmla="*/ 31 h 69"/>
                    <a:gd name="T18" fmla="*/ 373 w 6469"/>
                    <a:gd name="T19" fmla="*/ 27 h 69"/>
                    <a:gd name="T20" fmla="*/ 671 w 6469"/>
                    <a:gd name="T21" fmla="*/ 27 h 69"/>
                    <a:gd name="T22" fmla="*/ 775 w 6469"/>
                    <a:gd name="T23" fmla="*/ 33 h 69"/>
                    <a:gd name="T24" fmla="*/ 773 w 6469"/>
                    <a:gd name="T25" fmla="*/ 27 h 69"/>
                    <a:gd name="T26" fmla="*/ 6000 w 6469"/>
                    <a:gd name="T27" fmla="*/ 40 h 69"/>
                    <a:gd name="T28" fmla="*/ 5985 w 6469"/>
                    <a:gd name="T29" fmla="*/ 27 h 69"/>
                    <a:gd name="T30" fmla="*/ 395 w 6469"/>
                    <a:gd name="T31" fmla="*/ 38 h 69"/>
                    <a:gd name="T32" fmla="*/ 688 w 6469"/>
                    <a:gd name="T33" fmla="*/ 30 h 69"/>
                    <a:gd name="T34" fmla="*/ 682 w 6469"/>
                    <a:gd name="T35" fmla="*/ 49 h 69"/>
                    <a:gd name="T36" fmla="*/ 886 w 6469"/>
                    <a:gd name="T37" fmla="*/ 50 h 69"/>
                    <a:gd name="T38" fmla="*/ 916 w 6469"/>
                    <a:gd name="T39" fmla="*/ 30 h 69"/>
                    <a:gd name="T40" fmla="*/ 911 w 6469"/>
                    <a:gd name="T41" fmla="*/ 27 h 69"/>
                    <a:gd name="T42" fmla="*/ 6017 w 6469"/>
                    <a:gd name="T43" fmla="*/ 38 h 69"/>
                    <a:gd name="T44" fmla="*/ 223 w 6469"/>
                    <a:gd name="T45" fmla="*/ 36 h 69"/>
                    <a:gd name="T46" fmla="*/ 202 w 6469"/>
                    <a:gd name="T47" fmla="*/ 27 h 69"/>
                    <a:gd name="T48" fmla="*/ 274 w 6469"/>
                    <a:gd name="T49" fmla="*/ 43 h 69"/>
                    <a:gd name="T50" fmla="*/ 288 w 6469"/>
                    <a:gd name="T51" fmla="*/ 38 h 69"/>
                    <a:gd name="T52" fmla="*/ 5694 w 6469"/>
                    <a:gd name="T53" fmla="*/ 23 h 69"/>
                    <a:gd name="T54" fmla="*/ 5879 w 6469"/>
                    <a:gd name="T55" fmla="*/ 48 h 69"/>
                    <a:gd name="T56" fmla="*/ 556 w 6469"/>
                    <a:gd name="T57" fmla="*/ 27 h 69"/>
                    <a:gd name="T58" fmla="*/ 551 w 6469"/>
                    <a:gd name="T59" fmla="*/ 42 h 69"/>
                    <a:gd name="T60" fmla="*/ 6115 w 6469"/>
                    <a:gd name="T61" fmla="*/ 24 h 69"/>
                    <a:gd name="T62" fmla="*/ 95 w 6469"/>
                    <a:gd name="T63" fmla="*/ 64 h 69"/>
                    <a:gd name="T64" fmla="*/ 6065 w 6469"/>
                    <a:gd name="T65" fmla="*/ 28 h 69"/>
                    <a:gd name="T66" fmla="*/ 6054 w 6469"/>
                    <a:gd name="T67" fmla="*/ 23 h 69"/>
                    <a:gd name="T68" fmla="*/ 185 w 6469"/>
                    <a:gd name="T69" fmla="*/ 24 h 69"/>
                    <a:gd name="T70" fmla="*/ 369 w 6469"/>
                    <a:gd name="T71" fmla="*/ 18 h 69"/>
                    <a:gd name="T72" fmla="*/ 488 w 6469"/>
                    <a:gd name="T73" fmla="*/ 18 h 69"/>
                    <a:gd name="T74" fmla="*/ 507 w 6469"/>
                    <a:gd name="T75" fmla="*/ 49 h 69"/>
                    <a:gd name="T76" fmla="*/ 643 w 6469"/>
                    <a:gd name="T77" fmla="*/ 49 h 69"/>
                    <a:gd name="T78" fmla="*/ 655 w 6469"/>
                    <a:gd name="T79" fmla="*/ 32 h 69"/>
                    <a:gd name="T80" fmla="*/ 869 w 6469"/>
                    <a:gd name="T81" fmla="*/ 49 h 69"/>
                    <a:gd name="T82" fmla="*/ 5933 w 6469"/>
                    <a:gd name="T83" fmla="*/ 18 h 69"/>
                    <a:gd name="T84" fmla="*/ 6185 w 6469"/>
                    <a:gd name="T85" fmla="*/ 31 h 69"/>
                    <a:gd name="T86" fmla="*/ 6179 w 6469"/>
                    <a:gd name="T87" fmla="*/ 49 h 69"/>
                    <a:gd name="T88" fmla="*/ 6182 w 6469"/>
                    <a:gd name="T89" fmla="*/ 41 h 69"/>
                    <a:gd name="T90" fmla="*/ 6141 w 6469"/>
                    <a:gd name="T91" fmla="*/ 49 h 69"/>
                    <a:gd name="T92" fmla="*/ 541 w 6469"/>
                    <a:gd name="T93" fmla="*/ 24 h 69"/>
                    <a:gd name="T94" fmla="*/ 193 w 6469"/>
                    <a:gd name="T95" fmla="*/ 24 h 69"/>
                    <a:gd name="T96" fmla="*/ 244 w 6469"/>
                    <a:gd name="T97" fmla="*/ 17 h 69"/>
                    <a:gd name="T98" fmla="*/ 244 w 6469"/>
                    <a:gd name="T99" fmla="*/ 29 h 69"/>
                    <a:gd name="T100" fmla="*/ 532 w 6469"/>
                    <a:gd name="T101" fmla="*/ 43 h 69"/>
                    <a:gd name="T102" fmla="*/ 724 w 6469"/>
                    <a:gd name="T103" fmla="*/ 29 h 69"/>
                    <a:gd name="T104" fmla="*/ 717 w 6469"/>
                    <a:gd name="T105" fmla="*/ 26 h 69"/>
                    <a:gd name="T106" fmla="*/ 5965 w 6469"/>
                    <a:gd name="T107" fmla="*/ 30 h 69"/>
                    <a:gd name="T108" fmla="*/ 5965 w 6469"/>
                    <a:gd name="T109" fmla="*/ 36 h 69"/>
                    <a:gd name="T110" fmla="*/ 6402 w 6469"/>
                    <a:gd name="T111" fmla="*/ 15 h 69"/>
                    <a:gd name="T112" fmla="*/ 5681 w 6469"/>
                    <a:gd name="T113" fmla="*/ 45 h 69"/>
                    <a:gd name="T114" fmla="*/ 6268 w 6469"/>
                    <a:gd name="T115" fmla="*/ 13 h 69"/>
                    <a:gd name="T116" fmla="*/ 96 w 6469"/>
                    <a:gd name="T11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69" h="69">
                      <a:moveTo>
                        <a:pt x="240" y="31"/>
                      </a:moveTo>
                      <a:cubicBezTo>
                        <a:pt x="236" y="31"/>
                        <a:pt x="235" y="34"/>
                        <a:pt x="235" y="38"/>
                      </a:cubicBezTo>
                      <a:cubicBezTo>
                        <a:pt x="235" y="42"/>
                        <a:pt x="237" y="44"/>
                        <a:pt x="239" y="44"/>
                      </a:cubicBezTo>
                      <a:cubicBezTo>
                        <a:pt x="241" y="44"/>
                        <a:pt x="243" y="43"/>
                        <a:pt x="244" y="41"/>
                      </a:cubicBezTo>
                      <a:cubicBezTo>
                        <a:pt x="244" y="40"/>
                        <a:pt x="244" y="40"/>
                        <a:pt x="244" y="39"/>
                      </a:cubicBezTo>
                      <a:cubicBezTo>
                        <a:pt x="244" y="36"/>
                        <a:pt x="244" y="36"/>
                        <a:pt x="244" y="36"/>
                      </a:cubicBezTo>
                      <a:cubicBezTo>
                        <a:pt x="244" y="36"/>
                        <a:pt x="244" y="35"/>
                        <a:pt x="244" y="35"/>
                      </a:cubicBezTo>
                      <a:cubicBezTo>
                        <a:pt x="243" y="33"/>
                        <a:pt x="242" y="31"/>
                        <a:pt x="240" y="31"/>
                      </a:cubicBezTo>
                      <a:moveTo>
                        <a:pt x="266" y="31"/>
                      </a:moveTo>
                      <a:cubicBezTo>
                        <a:pt x="263" y="31"/>
                        <a:pt x="262" y="33"/>
                        <a:pt x="262" y="35"/>
                      </a:cubicBezTo>
                      <a:cubicBezTo>
                        <a:pt x="270" y="35"/>
                        <a:pt x="270" y="35"/>
                        <a:pt x="270" y="35"/>
                      </a:cubicBezTo>
                      <a:cubicBezTo>
                        <a:pt x="270" y="34"/>
                        <a:pt x="269" y="31"/>
                        <a:pt x="266" y="31"/>
                      </a:cubicBezTo>
                      <a:moveTo>
                        <a:pt x="922" y="31"/>
                      </a:moveTo>
                      <a:cubicBezTo>
                        <a:pt x="920" y="31"/>
                        <a:pt x="918" y="32"/>
                        <a:pt x="917" y="35"/>
                      </a:cubicBezTo>
                      <a:cubicBezTo>
                        <a:pt x="917" y="35"/>
                        <a:pt x="917" y="36"/>
                        <a:pt x="917" y="36"/>
                      </a:cubicBezTo>
                      <a:cubicBezTo>
                        <a:pt x="917" y="40"/>
                        <a:pt x="917" y="40"/>
                        <a:pt x="917" y="40"/>
                      </a:cubicBezTo>
                      <a:cubicBezTo>
                        <a:pt x="917" y="40"/>
                        <a:pt x="917" y="41"/>
                        <a:pt x="917" y="41"/>
                      </a:cubicBezTo>
                      <a:cubicBezTo>
                        <a:pt x="918" y="44"/>
                        <a:pt x="920" y="45"/>
                        <a:pt x="922" y="45"/>
                      </a:cubicBezTo>
                      <a:cubicBezTo>
                        <a:pt x="926" y="45"/>
                        <a:pt x="928" y="42"/>
                        <a:pt x="928" y="38"/>
                      </a:cubicBezTo>
                      <a:cubicBezTo>
                        <a:pt x="928" y="34"/>
                        <a:pt x="926" y="31"/>
                        <a:pt x="922" y="31"/>
                      </a:cubicBezTo>
                      <a:moveTo>
                        <a:pt x="521" y="31"/>
                      </a:moveTo>
                      <a:cubicBezTo>
                        <a:pt x="518" y="31"/>
                        <a:pt x="516" y="34"/>
                        <a:pt x="516" y="38"/>
                      </a:cubicBezTo>
                      <a:cubicBezTo>
                        <a:pt x="516" y="42"/>
                        <a:pt x="518" y="45"/>
                        <a:pt x="521" y="45"/>
                      </a:cubicBezTo>
                      <a:cubicBezTo>
                        <a:pt x="524" y="45"/>
                        <a:pt x="526" y="44"/>
                        <a:pt x="526" y="41"/>
                      </a:cubicBezTo>
                      <a:cubicBezTo>
                        <a:pt x="526" y="41"/>
                        <a:pt x="526" y="40"/>
                        <a:pt x="526" y="39"/>
                      </a:cubicBezTo>
                      <a:cubicBezTo>
                        <a:pt x="526" y="36"/>
                        <a:pt x="526" y="36"/>
                        <a:pt x="526" y="36"/>
                      </a:cubicBezTo>
                      <a:cubicBezTo>
                        <a:pt x="526" y="36"/>
                        <a:pt x="526" y="35"/>
                        <a:pt x="526" y="35"/>
                      </a:cubicBezTo>
                      <a:cubicBezTo>
                        <a:pt x="526" y="32"/>
                        <a:pt x="524" y="31"/>
                        <a:pt x="521" y="31"/>
                      </a:cubicBezTo>
                      <a:moveTo>
                        <a:pt x="719" y="31"/>
                      </a:moveTo>
                      <a:cubicBezTo>
                        <a:pt x="715" y="31"/>
                        <a:pt x="713" y="34"/>
                        <a:pt x="713" y="38"/>
                      </a:cubicBezTo>
                      <a:cubicBezTo>
                        <a:pt x="713" y="42"/>
                        <a:pt x="715" y="45"/>
                        <a:pt x="719" y="45"/>
                      </a:cubicBezTo>
                      <a:cubicBezTo>
                        <a:pt x="721" y="45"/>
                        <a:pt x="723" y="44"/>
                        <a:pt x="724" y="41"/>
                      </a:cubicBezTo>
                      <a:cubicBezTo>
                        <a:pt x="724" y="41"/>
                        <a:pt x="724" y="40"/>
                        <a:pt x="724" y="39"/>
                      </a:cubicBezTo>
                      <a:cubicBezTo>
                        <a:pt x="724" y="36"/>
                        <a:pt x="724" y="36"/>
                        <a:pt x="724" y="36"/>
                      </a:cubicBezTo>
                      <a:cubicBezTo>
                        <a:pt x="724" y="36"/>
                        <a:pt x="724" y="35"/>
                        <a:pt x="724" y="35"/>
                      </a:cubicBezTo>
                      <a:cubicBezTo>
                        <a:pt x="723" y="32"/>
                        <a:pt x="721" y="31"/>
                        <a:pt x="719" y="31"/>
                      </a:cubicBezTo>
                      <a:moveTo>
                        <a:pt x="746" y="30"/>
                      </a:moveTo>
                      <a:cubicBezTo>
                        <a:pt x="742" y="30"/>
                        <a:pt x="740" y="34"/>
                        <a:pt x="740" y="38"/>
                      </a:cubicBezTo>
                      <a:cubicBezTo>
                        <a:pt x="740" y="42"/>
                        <a:pt x="742" y="46"/>
                        <a:pt x="745" y="46"/>
                      </a:cubicBezTo>
                      <a:cubicBezTo>
                        <a:pt x="749" y="46"/>
                        <a:pt x="751" y="42"/>
                        <a:pt x="751" y="38"/>
                      </a:cubicBezTo>
                      <a:cubicBezTo>
                        <a:pt x="751" y="34"/>
                        <a:pt x="749" y="30"/>
                        <a:pt x="746" y="30"/>
                      </a:cubicBezTo>
                      <a:moveTo>
                        <a:pt x="406" y="30"/>
                      </a:moveTo>
                      <a:cubicBezTo>
                        <a:pt x="402" y="30"/>
                        <a:pt x="401" y="33"/>
                        <a:pt x="401" y="36"/>
                      </a:cubicBezTo>
                      <a:cubicBezTo>
                        <a:pt x="411" y="36"/>
                        <a:pt x="411" y="36"/>
                        <a:pt x="411" y="36"/>
                      </a:cubicBezTo>
                      <a:cubicBezTo>
                        <a:pt x="411" y="34"/>
                        <a:pt x="410" y="30"/>
                        <a:pt x="406" y="30"/>
                      </a:cubicBezTo>
                      <a:moveTo>
                        <a:pt x="885" y="30"/>
                      </a:moveTo>
                      <a:cubicBezTo>
                        <a:pt x="881" y="30"/>
                        <a:pt x="880" y="33"/>
                        <a:pt x="880" y="36"/>
                      </a:cubicBezTo>
                      <a:cubicBezTo>
                        <a:pt x="889" y="36"/>
                        <a:pt x="889" y="36"/>
                        <a:pt x="889" y="36"/>
                      </a:cubicBezTo>
                      <a:cubicBezTo>
                        <a:pt x="889" y="34"/>
                        <a:pt x="889" y="30"/>
                        <a:pt x="885" y="30"/>
                      </a:cubicBezTo>
                      <a:moveTo>
                        <a:pt x="6268" y="19"/>
                      </a:moveTo>
                      <a:cubicBezTo>
                        <a:pt x="6265" y="19"/>
                        <a:pt x="6262" y="20"/>
                        <a:pt x="6260" y="22"/>
                      </a:cubicBezTo>
                      <a:cubicBezTo>
                        <a:pt x="6255" y="27"/>
                        <a:pt x="6255" y="35"/>
                        <a:pt x="6260" y="40"/>
                      </a:cubicBezTo>
                      <a:cubicBezTo>
                        <a:pt x="6262" y="42"/>
                        <a:pt x="6265" y="44"/>
                        <a:pt x="6268" y="44"/>
                      </a:cubicBezTo>
                      <a:cubicBezTo>
                        <a:pt x="6272" y="44"/>
                        <a:pt x="6275" y="42"/>
                        <a:pt x="6277" y="40"/>
                      </a:cubicBezTo>
                      <a:cubicBezTo>
                        <a:pt x="6282" y="35"/>
                        <a:pt x="6282" y="27"/>
                        <a:pt x="6277" y="22"/>
                      </a:cubicBezTo>
                      <a:cubicBezTo>
                        <a:pt x="6275" y="20"/>
                        <a:pt x="6272" y="19"/>
                        <a:pt x="6268" y="19"/>
                      </a:cubicBezTo>
                      <a:moveTo>
                        <a:pt x="6347" y="53"/>
                      </a:moveTo>
                      <a:cubicBezTo>
                        <a:pt x="6347" y="44"/>
                        <a:pt x="6347" y="44"/>
                        <a:pt x="6347" y="44"/>
                      </a:cubicBezTo>
                      <a:cubicBezTo>
                        <a:pt x="6356" y="44"/>
                        <a:pt x="6356" y="44"/>
                        <a:pt x="6356" y="44"/>
                      </a:cubicBezTo>
                      <a:cubicBezTo>
                        <a:pt x="6356" y="53"/>
                        <a:pt x="6356" y="53"/>
                        <a:pt x="6356" y="53"/>
                      </a:cubicBezTo>
                      <a:cubicBezTo>
                        <a:pt x="6347" y="53"/>
                        <a:pt x="6347" y="53"/>
                        <a:pt x="6347" y="53"/>
                      </a:cubicBezTo>
                      <a:moveTo>
                        <a:pt x="6362" y="53"/>
                      </a:moveTo>
                      <a:cubicBezTo>
                        <a:pt x="6362" y="44"/>
                        <a:pt x="6362" y="44"/>
                        <a:pt x="6362" y="44"/>
                      </a:cubicBezTo>
                      <a:cubicBezTo>
                        <a:pt x="6397" y="44"/>
                        <a:pt x="6397" y="44"/>
                        <a:pt x="6397" y="44"/>
                      </a:cubicBezTo>
                      <a:cubicBezTo>
                        <a:pt x="6397" y="53"/>
                        <a:pt x="6397" y="53"/>
                        <a:pt x="6397" y="53"/>
                      </a:cubicBezTo>
                      <a:cubicBezTo>
                        <a:pt x="6362" y="53"/>
                        <a:pt x="6362" y="53"/>
                        <a:pt x="6362" y="53"/>
                      </a:cubicBezTo>
                      <a:moveTo>
                        <a:pt x="5764" y="48"/>
                      </a:moveTo>
                      <a:cubicBezTo>
                        <a:pt x="5764" y="43"/>
                        <a:pt x="5764" y="43"/>
                        <a:pt x="5764" y="43"/>
                      </a:cubicBezTo>
                      <a:cubicBezTo>
                        <a:pt x="5796" y="43"/>
                        <a:pt x="5796" y="43"/>
                        <a:pt x="5796" y="43"/>
                      </a:cubicBezTo>
                      <a:cubicBezTo>
                        <a:pt x="5796" y="48"/>
                        <a:pt x="5796" y="48"/>
                        <a:pt x="5796" y="48"/>
                      </a:cubicBezTo>
                      <a:cubicBezTo>
                        <a:pt x="5764" y="48"/>
                        <a:pt x="5764" y="48"/>
                        <a:pt x="5764" y="48"/>
                      </a:cubicBezTo>
                      <a:moveTo>
                        <a:pt x="6074" y="50"/>
                      </a:moveTo>
                      <a:cubicBezTo>
                        <a:pt x="6072" y="50"/>
                        <a:pt x="6071" y="48"/>
                        <a:pt x="6071" y="46"/>
                      </a:cubicBezTo>
                      <a:cubicBezTo>
                        <a:pt x="6071" y="44"/>
                        <a:pt x="6072" y="42"/>
                        <a:pt x="6074" y="42"/>
                      </a:cubicBezTo>
                      <a:cubicBezTo>
                        <a:pt x="6076" y="42"/>
                        <a:pt x="6078" y="44"/>
                        <a:pt x="6078" y="46"/>
                      </a:cubicBezTo>
                      <a:cubicBezTo>
                        <a:pt x="6078" y="48"/>
                        <a:pt x="6076" y="50"/>
                        <a:pt x="6074" y="50"/>
                      </a:cubicBezTo>
                      <a:moveTo>
                        <a:pt x="6347" y="39"/>
                      </a:moveTo>
                      <a:cubicBezTo>
                        <a:pt x="6347" y="30"/>
                        <a:pt x="6347" y="30"/>
                        <a:pt x="6347" y="30"/>
                      </a:cubicBezTo>
                      <a:cubicBezTo>
                        <a:pt x="6356" y="30"/>
                        <a:pt x="6356" y="30"/>
                        <a:pt x="6356" y="30"/>
                      </a:cubicBezTo>
                      <a:cubicBezTo>
                        <a:pt x="6356" y="39"/>
                        <a:pt x="6356" y="39"/>
                        <a:pt x="6356" y="39"/>
                      </a:cubicBezTo>
                      <a:cubicBezTo>
                        <a:pt x="6347" y="39"/>
                        <a:pt x="6347" y="39"/>
                        <a:pt x="6347" y="39"/>
                      </a:cubicBezTo>
                      <a:moveTo>
                        <a:pt x="6362" y="39"/>
                      </a:moveTo>
                      <a:cubicBezTo>
                        <a:pt x="6362" y="30"/>
                        <a:pt x="6362" y="30"/>
                        <a:pt x="6362" y="30"/>
                      </a:cubicBezTo>
                      <a:cubicBezTo>
                        <a:pt x="6393" y="30"/>
                        <a:pt x="6393" y="30"/>
                        <a:pt x="6393" y="30"/>
                      </a:cubicBezTo>
                      <a:cubicBezTo>
                        <a:pt x="6393" y="39"/>
                        <a:pt x="6393" y="39"/>
                        <a:pt x="6393" y="39"/>
                      </a:cubicBezTo>
                      <a:cubicBezTo>
                        <a:pt x="6362" y="39"/>
                        <a:pt x="6362" y="39"/>
                        <a:pt x="6362" y="39"/>
                      </a:cubicBezTo>
                      <a:moveTo>
                        <a:pt x="5875" y="42"/>
                      </a:moveTo>
                      <a:cubicBezTo>
                        <a:pt x="5872" y="39"/>
                        <a:pt x="5872" y="39"/>
                        <a:pt x="5872" y="39"/>
                      </a:cubicBezTo>
                      <a:cubicBezTo>
                        <a:pt x="5873" y="38"/>
                        <a:pt x="5874" y="37"/>
                        <a:pt x="5874" y="35"/>
                      </a:cubicBezTo>
                      <a:cubicBezTo>
                        <a:pt x="5874" y="34"/>
                        <a:pt x="5873" y="32"/>
                        <a:pt x="5872" y="31"/>
                      </a:cubicBezTo>
                      <a:cubicBezTo>
                        <a:pt x="5874" y="28"/>
                        <a:pt x="5874" y="28"/>
                        <a:pt x="5874" y="28"/>
                      </a:cubicBezTo>
                      <a:cubicBezTo>
                        <a:pt x="5876" y="30"/>
                        <a:pt x="5877" y="32"/>
                        <a:pt x="5877" y="35"/>
                      </a:cubicBezTo>
                      <a:cubicBezTo>
                        <a:pt x="5877" y="38"/>
                        <a:pt x="5876" y="40"/>
                        <a:pt x="5875" y="42"/>
                      </a:cubicBezTo>
                      <a:moveTo>
                        <a:pt x="6074" y="34"/>
                      </a:moveTo>
                      <a:cubicBezTo>
                        <a:pt x="6072" y="34"/>
                        <a:pt x="6071" y="33"/>
                        <a:pt x="6071" y="31"/>
                      </a:cubicBezTo>
                      <a:cubicBezTo>
                        <a:pt x="6071" y="28"/>
                        <a:pt x="6072" y="27"/>
                        <a:pt x="6074" y="27"/>
                      </a:cubicBezTo>
                      <a:cubicBezTo>
                        <a:pt x="6076" y="27"/>
                        <a:pt x="6078" y="28"/>
                        <a:pt x="6078" y="31"/>
                      </a:cubicBezTo>
                      <a:cubicBezTo>
                        <a:pt x="6078" y="33"/>
                        <a:pt x="6076" y="34"/>
                        <a:pt x="6074" y="34"/>
                      </a:cubicBezTo>
                      <a:moveTo>
                        <a:pt x="373" y="49"/>
                      </a:moveTo>
                      <a:cubicBezTo>
                        <a:pt x="373" y="27"/>
                        <a:pt x="373" y="27"/>
                        <a:pt x="373" y="27"/>
                      </a:cubicBezTo>
                      <a:cubicBezTo>
                        <a:pt x="379" y="27"/>
                        <a:pt x="379" y="27"/>
                        <a:pt x="379" y="27"/>
                      </a:cubicBezTo>
                      <a:cubicBezTo>
                        <a:pt x="379" y="49"/>
                        <a:pt x="379" y="49"/>
                        <a:pt x="379" y="49"/>
                      </a:cubicBezTo>
                      <a:cubicBezTo>
                        <a:pt x="373" y="49"/>
                        <a:pt x="373" y="49"/>
                        <a:pt x="373" y="49"/>
                      </a:cubicBezTo>
                      <a:moveTo>
                        <a:pt x="538" y="49"/>
                      </a:moveTo>
                      <a:cubicBezTo>
                        <a:pt x="538" y="27"/>
                        <a:pt x="538" y="27"/>
                        <a:pt x="538" y="27"/>
                      </a:cubicBezTo>
                      <a:cubicBezTo>
                        <a:pt x="544" y="27"/>
                        <a:pt x="544" y="27"/>
                        <a:pt x="544" y="27"/>
                      </a:cubicBezTo>
                      <a:cubicBezTo>
                        <a:pt x="544" y="49"/>
                        <a:pt x="544" y="49"/>
                        <a:pt x="544" y="49"/>
                      </a:cubicBezTo>
                      <a:cubicBezTo>
                        <a:pt x="538" y="49"/>
                        <a:pt x="538" y="49"/>
                        <a:pt x="538" y="49"/>
                      </a:cubicBezTo>
                      <a:moveTo>
                        <a:pt x="671" y="49"/>
                      </a:moveTo>
                      <a:cubicBezTo>
                        <a:pt x="671" y="27"/>
                        <a:pt x="671" y="27"/>
                        <a:pt x="671" y="27"/>
                      </a:cubicBezTo>
                      <a:cubicBezTo>
                        <a:pt x="676" y="27"/>
                        <a:pt x="676" y="27"/>
                        <a:pt x="676" y="27"/>
                      </a:cubicBezTo>
                      <a:cubicBezTo>
                        <a:pt x="676" y="49"/>
                        <a:pt x="676" y="49"/>
                        <a:pt x="676" y="49"/>
                      </a:cubicBezTo>
                      <a:cubicBezTo>
                        <a:pt x="671" y="49"/>
                        <a:pt x="671" y="49"/>
                        <a:pt x="671" y="49"/>
                      </a:cubicBezTo>
                      <a:moveTo>
                        <a:pt x="792" y="27"/>
                      </a:moveTo>
                      <a:cubicBezTo>
                        <a:pt x="792" y="27"/>
                        <a:pt x="792" y="27"/>
                        <a:pt x="792" y="27"/>
                      </a:cubicBezTo>
                      <a:cubicBezTo>
                        <a:pt x="785" y="49"/>
                        <a:pt x="785" y="49"/>
                        <a:pt x="785" y="49"/>
                      </a:cubicBezTo>
                      <a:cubicBezTo>
                        <a:pt x="780" y="49"/>
                        <a:pt x="780" y="49"/>
                        <a:pt x="780" y="49"/>
                      </a:cubicBezTo>
                      <a:cubicBezTo>
                        <a:pt x="777" y="40"/>
                        <a:pt x="777" y="40"/>
                        <a:pt x="777" y="40"/>
                      </a:cubicBezTo>
                      <a:cubicBezTo>
                        <a:pt x="776" y="38"/>
                        <a:pt x="776" y="36"/>
                        <a:pt x="775" y="33"/>
                      </a:cubicBezTo>
                      <a:cubicBezTo>
                        <a:pt x="775" y="33"/>
                        <a:pt x="775" y="33"/>
                        <a:pt x="775" y="33"/>
                      </a:cubicBezTo>
                      <a:cubicBezTo>
                        <a:pt x="775" y="36"/>
                        <a:pt x="774" y="38"/>
                        <a:pt x="773" y="40"/>
                      </a:cubicBezTo>
                      <a:cubicBezTo>
                        <a:pt x="771" y="49"/>
                        <a:pt x="771" y="49"/>
                        <a:pt x="771" y="49"/>
                      </a:cubicBezTo>
                      <a:cubicBezTo>
                        <a:pt x="765" y="49"/>
                        <a:pt x="765" y="49"/>
                        <a:pt x="765" y="49"/>
                      </a:cubicBezTo>
                      <a:cubicBezTo>
                        <a:pt x="759" y="27"/>
                        <a:pt x="759" y="27"/>
                        <a:pt x="759" y="27"/>
                      </a:cubicBezTo>
                      <a:cubicBezTo>
                        <a:pt x="764" y="27"/>
                        <a:pt x="764" y="27"/>
                        <a:pt x="764" y="27"/>
                      </a:cubicBezTo>
                      <a:cubicBezTo>
                        <a:pt x="767" y="37"/>
                        <a:pt x="767" y="37"/>
                        <a:pt x="767" y="37"/>
                      </a:cubicBezTo>
                      <a:cubicBezTo>
                        <a:pt x="767" y="39"/>
                        <a:pt x="768" y="42"/>
                        <a:pt x="768" y="44"/>
                      </a:cubicBezTo>
                      <a:cubicBezTo>
                        <a:pt x="768" y="44"/>
                        <a:pt x="768" y="44"/>
                        <a:pt x="768" y="44"/>
                      </a:cubicBezTo>
                      <a:cubicBezTo>
                        <a:pt x="769" y="42"/>
                        <a:pt x="770" y="39"/>
                        <a:pt x="770" y="37"/>
                      </a:cubicBezTo>
                      <a:cubicBezTo>
                        <a:pt x="773" y="27"/>
                        <a:pt x="773" y="27"/>
                        <a:pt x="773" y="27"/>
                      </a:cubicBezTo>
                      <a:cubicBezTo>
                        <a:pt x="778" y="27"/>
                        <a:pt x="778" y="27"/>
                        <a:pt x="778" y="27"/>
                      </a:cubicBezTo>
                      <a:cubicBezTo>
                        <a:pt x="780" y="37"/>
                        <a:pt x="780" y="37"/>
                        <a:pt x="780" y="37"/>
                      </a:cubicBezTo>
                      <a:cubicBezTo>
                        <a:pt x="781" y="39"/>
                        <a:pt x="782" y="42"/>
                        <a:pt x="782" y="44"/>
                      </a:cubicBezTo>
                      <a:cubicBezTo>
                        <a:pt x="782" y="44"/>
                        <a:pt x="782" y="44"/>
                        <a:pt x="782" y="44"/>
                      </a:cubicBezTo>
                      <a:cubicBezTo>
                        <a:pt x="783" y="42"/>
                        <a:pt x="783" y="39"/>
                        <a:pt x="784" y="37"/>
                      </a:cubicBezTo>
                      <a:cubicBezTo>
                        <a:pt x="786" y="27"/>
                        <a:pt x="786" y="27"/>
                        <a:pt x="786" y="27"/>
                      </a:cubicBezTo>
                      <a:cubicBezTo>
                        <a:pt x="792" y="27"/>
                        <a:pt x="792" y="27"/>
                        <a:pt x="792" y="27"/>
                      </a:cubicBezTo>
                      <a:moveTo>
                        <a:pt x="5995" y="45"/>
                      </a:moveTo>
                      <a:cubicBezTo>
                        <a:pt x="5997" y="45"/>
                        <a:pt x="5999" y="43"/>
                        <a:pt x="5999" y="42"/>
                      </a:cubicBezTo>
                      <a:cubicBezTo>
                        <a:pt x="5999" y="42"/>
                        <a:pt x="6000" y="41"/>
                        <a:pt x="6000" y="40"/>
                      </a:cubicBezTo>
                      <a:cubicBezTo>
                        <a:pt x="6000" y="27"/>
                        <a:pt x="6000" y="27"/>
                        <a:pt x="6000" y="27"/>
                      </a:cubicBezTo>
                      <a:cubicBezTo>
                        <a:pt x="6005" y="27"/>
                        <a:pt x="6005" y="27"/>
                        <a:pt x="6005" y="27"/>
                      </a:cubicBezTo>
                      <a:cubicBezTo>
                        <a:pt x="6005" y="42"/>
                        <a:pt x="6005" y="42"/>
                        <a:pt x="6005" y="42"/>
                      </a:cubicBezTo>
                      <a:cubicBezTo>
                        <a:pt x="6005" y="45"/>
                        <a:pt x="6005" y="47"/>
                        <a:pt x="6005" y="49"/>
                      </a:cubicBezTo>
                      <a:cubicBezTo>
                        <a:pt x="6000" y="49"/>
                        <a:pt x="6000" y="49"/>
                        <a:pt x="6000" y="49"/>
                      </a:cubicBezTo>
                      <a:cubicBezTo>
                        <a:pt x="6000" y="46"/>
                        <a:pt x="6000" y="46"/>
                        <a:pt x="6000" y="46"/>
                      </a:cubicBezTo>
                      <a:cubicBezTo>
                        <a:pt x="6000" y="46"/>
                        <a:pt x="6000" y="46"/>
                        <a:pt x="6000" y="46"/>
                      </a:cubicBezTo>
                      <a:cubicBezTo>
                        <a:pt x="5999" y="47"/>
                        <a:pt x="5997" y="50"/>
                        <a:pt x="5993" y="50"/>
                      </a:cubicBezTo>
                      <a:cubicBezTo>
                        <a:pt x="5989" y="50"/>
                        <a:pt x="5985" y="47"/>
                        <a:pt x="5985" y="40"/>
                      </a:cubicBezTo>
                      <a:cubicBezTo>
                        <a:pt x="5985" y="27"/>
                        <a:pt x="5985" y="27"/>
                        <a:pt x="5985" y="27"/>
                      </a:cubicBezTo>
                      <a:cubicBezTo>
                        <a:pt x="5991" y="27"/>
                        <a:pt x="5991" y="27"/>
                        <a:pt x="5991" y="27"/>
                      </a:cubicBezTo>
                      <a:cubicBezTo>
                        <a:pt x="5991" y="39"/>
                        <a:pt x="5991" y="39"/>
                        <a:pt x="5991" y="39"/>
                      </a:cubicBezTo>
                      <a:cubicBezTo>
                        <a:pt x="5991" y="43"/>
                        <a:pt x="5992" y="45"/>
                        <a:pt x="5995" y="45"/>
                      </a:cubicBezTo>
                      <a:moveTo>
                        <a:pt x="189" y="49"/>
                      </a:moveTo>
                      <a:cubicBezTo>
                        <a:pt x="189" y="27"/>
                        <a:pt x="189" y="27"/>
                        <a:pt x="189" y="27"/>
                      </a:cubicBezTo>
                      <a:cubicBezTo>
                        <a:pt x="196" y="27"/>
                        <a:pt x="196" y="27"/>
                        <a:pt x="196" y="27"/>
                      </a:cubicBezTo>
                      <a:cubicBezTo>
                        <a:pt x="196" y="49"/>
                        <a:pt x="196" y="49"/>
                        <a:pt x="196" y="49"/>
                      </a:cubicBezTo>
                      <a:cubicBezTo>
                        <a:pt x="189" y="49"/>
                        <a:pt x="189" y="49"/>
                        <a:pt x="189" y="49"/>
                      </a:cubicBezTo>
                      <a:moveTo>
                        <a:pt x="407" y="50"/>
                      </a:moveTo>
                      <a:cubicBezTo>
                        <a:pt x="400" y="50"/>
                        <a:pt x="395" y="45"/>
                        <a:pt x="395" y="38"/>
                      </a:cubicBezTo>
                      <a:cubicBezTo>
                        <a:pt x="395" y="32"/>
                        <a:pt x="399" y="26"/>
                        <a:pt x="406" y="26"/>
                      </a:cubicBezTo>
                      <a:cubicBezTo>
                        <a:pt x="414" y="26"/>
                        <a:pt x="416" y="32"/>
                        <a:pt x="416" y="37"/>
                      </a:cubicBezTo>
                      <a:cubicBezTo>
                        <a:pt x="416" y="38"/>
                        <a:pt x="416" y="39"/>
                        <a:pt x="416" y="40"/>
                      </a:cubicBezTo>
                      <a:cubicBezTo>
                        <a:pt x="401" y="40"/>
                        <a:pt x="401" y="40"/>
                        <a:pt x="401" y="40"/>
                      </a:cubicBezTo>
                      <a:cubicBezTo>
                        <a:pt x="401" y="44"/>
                        <a:pt x="404" y="45"/>
                        <a:pt x="408" y="45"/>
                      </a:cubicBezTo>
                      <a:cubicBezTo>
                        <a:pt x="410" y="45"/>
                        <a:pt x="412" y="45"/>
                        <a:pt x="414" y="44"/>
                      </a:cubicBezTo>
                      <a:cubicBezTo>
                        <a:pt x="415" y="48"/>
                        <a:pt x="415" y="48"/>
                        <a:pt x="415" y="48"/>
                      </a:cubicBezTo>
                      <a:cubicBezTo>
                        <a:pt x="413" y="49"/>
                        <a:pt x="410" y="50"/>
                        <a:pt x="407" y="50"/>
                      </a:cubicBezTo>
                      <a:moveTo>
                        <a:pt x="688" y="30"/>
                      </a:moveTo>
                      <a:cubicBezTo>
                        <a:pt x="688" y="30"/>
                        <a:pt x="688" y="30"/>
                        <a:pt x="688" y="30"/>
                      </a:cubicBezTo>
                      <a:cubicBezTo>
                        <a:pt x="689" y="28"/>
                        <a:pt x="691" y="26"/>
                        <a:pt x="695" y="26"/>
                      </a:cubicBezTo>
                      <a:cubicBezTo>
                        <a:pt x="699" y="26"/>
                        <a:pt x="703" y="29"/>
                        <a:pt x="703" y="36"/>
                      </a:cubicBezTo>
                      <a:cubicBezTo>
                        <a:pt x="703" y="49"/>
                        <a:pt x="703" y="49"/>
                        <a:pt x="703" y="49"/>
                      </a:cubicBezTo>
                      <a:cubicBezTo>
                        <a:pt x="697" y="49"/>
                        <a:pt x="697" y="49"/>
                        <a:pt x="697" y="49"/>
                      </a:cubicBezTo>
                      <a:cubicBezTo>
                        <a:pt x="697" y="37"/>
                        <a:pt x="697" y="37"/>
                        <a:pt x="697" y="37"/>
                      </a:cubicBezTo>
                      <a:cubicBezTo>
                        <a:pt x="697" y="33"/>
                        <a:pt x="696" y="31"/>
                        <a:pt x="693" y="31"/>
                      </a:cubicBezTo>
                      <a:cubicBezTo>
                        <a:pt x="691" y="31"/>
                        <a:pt x="689" y="32"/>
                        <a:pt x="688" y="34"/>
                      </a:cubicBezTo>
                      <a:cubicBezTo>
                        <a:pt x="688" y="35"/>
                        <a:pt x="688" y="35"/>
                        <a:pt x="688" y="36"/>
                      </a:cubicBezTo>
                      <a:cubicBezTo>
                        <a:pt x="688" y="49"/>
                        <a:pt x="688" y="49"/>
                        <a:pt x="688" y="49"/>
                      </a:cubicBezTo>
                      <a:cubicBezTo>
                        <a:pt x="682" y="49"/>
                        <a:pt x="682" y="49"/>
                        <a:pt x="682" y="49"/>
                      </a:cubicBezTo>
                      <a:cubicBezTo>
                        <a:pt x="682" y="33"/>
                        <a:pt x="682" y="33"/>
                        <a:pt x="682" y="33"/>
                      </a:cubicBezTo>
                      <a:cubicBezTo>
                        <a:pt x="682" y="31"/>
                        <a:pt x="682" y="29"/>
                        <a:pt x="682" y="27"/>
                      </a:cubicBezTo>
                      <a:cubicBezTo>
                        <a:pt x="687" y="27"/>
                        <a:pt x="687" y="27"/>
                        <a:pt x="687" y="27"/>
                      </a:cubicBezTo>
                      <a:cubicBezTo>
                        <a:pt x="688" y="30"/>
                        <a:pt x="688" y="30"/>
                        <a:pt x="688" y="30"/>
                      </a:cubicBezTo>
                      <a:moveTo>
                        <a:pt x="745" y="50"/>
                      </a:moveTo>
                      <a:cubicBezTo>
                        <a:pt x="739" y="50"/>
                        <a:pt x="734" y="45"/>
                        <a:pt x="734" y="38"/>
                      </a:cubicBezTo>
                      <a:cubicBezTo>
                        <a:pt x="734" y="31"/>
                        <a:pt x="739" y="26"/>
                        <a:pt x="746" y="26"/>
                      </a:cubicBezTo>
                      <a:cubicBezTo>
                        <a:pt x="752" y="26"/>
                        <a:pt x="757" y="31"/>
                        <a:pt x="757" y="38"/>
                      </a:cubicBezTo>
                      <a:cubicBezTo>
                        <a:pt x="757" y="46"/>
                        <a:pt x="751" y="50"/>
                        <a:pt x="745" y="50"/>
                      </a:cubicBezTo>
                      <a:moveTo>
                        <a:pt x="886" y="50"/>
                      </a:moveTo>
                      <a:cubicBezTo>
                        <a:pt x="878" y="50"/>
                        <a:pt x="874" y="45"/>
                        <a:pt x="874" y="38"/>
                      </a:cubicBezTo>
                      <a:cubicBezTo>
                        <a:pt x="874" y="32"/>
                        <a:pt x="878" y="26"/>
                        <a:pt x="885" y="26"/>
                      </a:cubicBezTo>
                      <a:cubicBezTo>
                        <a:pt x="892" y="26"/>
                        <a:pt x="895" y="32"/>
                        <a:pt x="895" y="37"/>
                      </a:cubicBezTo>
                      <a:cubicBezTo>
                        <a:pt x="895" y="38"/>
                        <a:pt x="895" y="39"/>
                        <a:pt x="895" y="40"/>
                      </a:cubicBezTo>
                      <a:cubicBezTo>
                        <a:pt x="880" y="40"/>
                        <a:pt x="880" y="40"/>
                        <a:pt x="880" y="40"/>
                      </a:cubicBezTo>
                      <a:cubicBezTo>
                        <a:pt x="880" y="44"/>
                        <a:pt x="883" y="45"/>
                        <a:pt x="886" y="45"/>
                      </a:cubicBezTo>
                      <a:cubicBezTo>
                        <a:pt x="889" y="45"/>
                        <a:pt x="891" y="45"/>
                        <a:pt x="893" y="44"/>
                      </a:cubicBezTo>
                      <a:cubicBezTo>
                        <a:pt x="894" y="48"/>
                        <a:pt x="894" y="48"/>
                        <a:pt x="894" y="48"/>
                      </a:cubicBezTo>
                      <a:cubicBezTo>
                        <a:pt x="892" y="49"/>
                        <a:pt x="889" y="50"/>
                        <a:pt x="886" y="50"/>
                      </a:cubicBezTo>
                      <a:moveTo>
                        <a:pt x="916" y="30"/>
                      </a:moveTo>
                      <a:cubicBezTo>
                        <a:pt x="916" y="30"/>
                        <a:pt x="916" y="30"/>
                        <a:pt x="916" y="30"/>
                      </a:cubicBezTo>
                      <a:cubicBezTo>
                        <a:pt x="918" y="28"/>
                        <a:pt x="921" y="26"/>
                        <a:pt x="924" y="26"/>
                      </a:cubicBezTo>
                      <a:cubicBezTo>
                        <a:pt x="929" y="26"/>
                        <a:pt x="933" y="31"/>
                        <a:pt x="933" y="38"/>
                      </a:cubicBezTo>
                      <a:cubicBezTo>
                        <a:pt x="933" y="46"/>
                        <a:pt x="928" y="50"/>
                        <a:pt x="923" y="50"/>
                      </a:cubicBezTo>
                      <a:cubicBezTo>
                        <a:pt x="920" y="50"/>
                        <a:pt x="918" y="48"/>
                        <a:pt x="917" y="47"/>
                      </a:cubicBezTo>
                      <a:cubicBezTo>
                        <a:pt x="917" y="47"/>
                        <a:pt x="917" y="47"/>
                        <a:pt x="917" y="47"/>
                      </a:cubicBezTo>
                      <a:cubicBezTo>
                        <a:pt x="917" y="58"/>
                        <a:pt x="917" y="58"/>
                        <a:pt x="917" y="58"/>
                      </a:cubicBezTo>
                      <a:cubicBezTo>
                        <a:pt x="911" y="58"/>
                        <a:pt x="911" y="58"/>
                        <a:pt x="911" y="58"/>
                      </a:cubicBezTo>
                      <a:cubicBezTo>
                        <a:pt x="911" y="34"/>
                        <a:pt x="911" y="34"/>
                        <a:pt x="911" y="34"/>
                      </a:cubicBezTo>
                      <a:cubicBezTo>
                        <a:pt x="911" y="31"/>
                        <a:pt x="911" y="29"/>
                        <a:pt x="911" y="27"/>
                      </a:cubicBezTo>
                      <a:cubicBezTo>
                        <a:pt x="916" y="27"/>
                        <a:pt x="916" y="27"/>
                        <a:pt x="916" y="27"/>
                      </a:cubicBezTo>
                      <a:cubicBezTo>
                        <a:pt x="916" y="30"/>
                        <a:pt x="916" y="30"/>
                        <a:pt x="916" y="30"/>
                      </a:cubicBezTo>
                      <a:moveTo>
                        <a:pt x="6016" y="31"/>
                      </a:moveTo>
                      <a:cubicBezTo>
                        <a:pt x="6016" y="31"/>
                        <a:pt x="6016" y="31"/>
                        <a:pt x="6016" y="31"/>
                      </a:cubicBezTo>
                      <a:cubicBezTo>
                        <a:pt x="6018" y="28"/>
                        <a:pt x="6020" y="26"/>
                        <a:pt x="6023" y="26"/>
                      </a:cubicBezTo>
                      <a:cubicBezTo>
                        <a:pt x="6023" y="26"/>
                        <a:pt x="6023" y="26"/>
                        <a:pt x="6024" y="26"/>
                      </a:cubicBezTo>
                      <a:cubicBezTo>
                        <a:pt x="6024" y="32"/>
                        <a:pt x="6024" y="32"/>
                        <a:pt x="6024" y="32"/>
                      </a:cubicBezTo>
                      <a:cubicBezTo>
                        <a:pt x="6023" y="32"/>
                        <a:pt x="6023" y="32"/>
                        <a:pt x="6022" y="32"/>
                      </a:cubicBezTo>
                      <a:cubicBezTo>
                        <a:pt x="6019" y="32"/>
                        <a:pt x="6018" y="33"/>
                        <a:pt x="6017" y="36"/>
                      </a:cubicBezTo>
                      <a:cubicBezTo>
                        <a:pt x="6017" y="36"/>
                        <a:pt x="6017" y="37"/>
                        <a:pt x="6017" y="38"/>
                      </a:cubicBezTo>
                      <a:cubicBezTo>
                        <a:pt x="6017" y="49"/>
                        <a:pt x="6017" y="49"/>
                        <a:pt x="6017" y="49"/>
                      </a:cubicBezTo>
                      <a:cubicBezTo>
                        <a:pt x="6011" y="49"/>
                        <a:pt x="6011" y="49"/>
                        <a:pt x="6011" y="49"/>
                      </a:cubicBezTo>
                      <a:cubicBezTo>
                        <a:pt x="6011" y="34"/>
                        <a:pt x="6011" y="34"/>
                        <a:pt x="6011" y="34"/>
                      </a:cubicBezTo>
                      <a:cubicBezTo>
                        <a:pt x="6011" y="31"/>
                        <a:pt x="6011" y="29"/>
                        <a:pt x="6011" y="27"/>
                      </a:cubicBezTo>
                      <a:cubicBezTo>
                        <a:pt x="6016" y="27"/>
                        <a:pt x="6016" y="27"/>
                        <a:pt x="6016" y="27"/>
                      </a:cubicBezTo>
                      <a:cubicBezTo>
                        <a:pt x="6016" y="31"/>
                        <a:pt x="6016" y="31"/>
                        <a:pt x="6016" y="31"/>
                      </a:cubicBezTo>
                      <a:moveTo>
                        <a:pt x="208" y="30"/>
                      </a:moveTo>
                      <a:cubicBezTo>
                        <a:pt x="208" y="30"/>
                        <a:pt x="208" y="30"/>
                        <a:pt x="208" y="30"/>
                      </a:cubicBezTo>
                      <a:cubicBezTo>
                        <a:pt x="209" y="28"/>
                        <a:pt x="212" y="26"/>
                        <a:pt x="215" y="26"/>
                      </a:cubicBezTo>
                      <a:cubicBezTo>
                        <a:pt x="220" y="26"/>
                        <a:pt x="223" y="29"/>
                        <a:pt x="223" y="36"/>
                      </a:cubicBezTo>
                      <a:cubicBezTo>
                        <a:pt x="223" y="49"/>
                        <a:pt x="223" y="49"/>
                        <a:pt x="223" y="49"/>
                      </a:cubicBezTo>
                      <a:cubicBezTo>
                        <a:pt x="216" y="49"/>
                        <a:pt x="216" y="49"/>
                        <a:pt x="216" y="49"/>
                      </a:cubicBezTo>
                      <a:cubicBezTo>
                        <a:pt x="216" y="37"/>
                        <a:pt x="216" y="37"/>
                        <a:pt x="216" y="37"/>
                      </a:cubicBezTo>
                      <a:cubicBezTo>
                        <a:pt x="216" y="34"/>
                        <a:pt x="215" y="32"/>
                        <a:pt x="213" y="32"/>
                      </a:cubicBezTo>
                      <a:cubicBezTo>
                        <a:pt x="211" y="32"/>
                        <a:pt x="210" y="33"/>
                        <a:pt x="209" y="34"/>
                      </a:cubicBezTo>
                      <a:cubicBezTo>
                        <a:pt x="209" y="35"/>
                        <a:pt x="209" y="36"/>
                        <a:pt x="209" y="36"/>
                      </a:cubicBezTo>
                      <a:cubicBezTo>
                        <a:pt x="209" y="49"/>
                        <a:pt x="209" y="49"/>
                        <a:pt x="209" y="49"/>
                      </a:cubicBezTo>
                      <a:cubicBezTo>
                        <a:pt x="202" y="49"/>
                        <a:pt x="202" y="49"/>
                        <a:pt x="202" y="49"/>
                      </a:cubicBezTo>
                      <a:cubicBezTo>
                        <a:pt x="202" y="34"/>
                        <a:pt x="202" y="34"/>
                        <a:pt x="202" y="34"/>
                      </a:cubicBezTo>
                      <a:cubicBezTo>
                        <a:pt x="202" y="31"/>
                        <a:pt x="202" y="29"/>
                        <a:pt x="202" y="27"/>
                      </a:cubicBezTo>
                      <a:cubicBezTo>
                        <a:pt x="208" y="27"/>
                        <a:pt x="208" y="27"/>
                        <a:pt x="208" y="27"/>
                      </a:cubicBezTo>
                      <a:cubicBezTo>
                        <a:pt x="208" y="30"/>
                        <a:pt x="208" y="30"/>
                        <a:pt x="208" y="30"/>
                      </a:cubicBezTo>
                      <a:moveTo>
                        <a:pt x="267" y="50"/>
                      </a:moveTo>
                      <a:cubicBezTo>
                        <a:pt x="259" y="50"/>
                        <a:pt x="255" y="45"/>
                        <a:pt x="255" y="38"/>
                      </a:cubicBezTo>
                      <a:cubicBezTo>
                        <a:pt x="255" y="32"/>
                        <a:pt x="259" y="26"/>
                        <a:pt x="266" y="26"/>
                      </a:cubicBezTo>
                      <a:cubicBezTo>
                        <a:pt x="274" y="26"/>
                        <a:pt x="276" y="32"/>
                        <a:pt x="276" y="37"/>
                      </a:cubicBezTo>
                      <a:cubicBezTo>
                        <a:pt x="276" y="39"/>
                        <a:pt x="276" y="40"/>
                        <a:pt x="276" y="40"/>
                      </a:cubicBezTo>
                      <a:cubicBezTo>
                        <a:pt x="262" y="40"/>
                        <a:pt x="262" y="40"/>
                        <a:pt x="262" y="40"/>
                      </a:cubicBezTo>
                      <a:cubicBezTo>
                        <a:pt x="262" y="43"/>
                        <a:pt x="265" y="44"/>
                        <a:pt x="268" y="44"/>
                      </a:cubicBezTo>
                      <a:cubicBezTo>
                        <a:pt x="270" y="44"/>
                        <a:pt x="272" y="44"/>
                        <a:pt x="274" y="43"/>
                      </a:cubicBezTo>
                      <a:cubicBezTo>
                        <a:pt x="275" y="48"/>
                        <a:pt x="275" y="48"/>
                        <a:pt x="275" y="48"/>
                      </a:cubicBezTo>
                      <a:cubicBezTo>
                        <a:pt x="273" y="49"/>
                        <a:pt x="270" y="50"/>
                        <a:pt x="267" y="50"/>
                      </a:cubicBezTo>
                      <a:moveTo>
                        <a:pt x="287" y="31"/>
                      </a:moveTo>
                      <a:cubicBezTo>
                        <a:pt x="287" y="31"/>
                        <a:pt x="287" y="31"/>
                        <a:pt x="287" y="31"/>
                      </a:cubicBezTo>
                      <a:cubicBezTo>
                        <a:pt x="288" y="28"/>
                        <a:pt x="291" y="26"/>
                        <a:pt x="293" y="26"/>
                      </a:cubicBezTo>
                      <a:cubicBezTo>
                        <a:pt x="294" y="26"/>
                        <a:pt x="294" y="26"/>
                        <a:pt x="294" y="26"/>
                      </a:cubicBezTo>
                      <a:cubicBezTo>
                        <a:pt x="294" y="33"/>
                        <a:pt x="294" y="33"/>
                        <a:pt x="294" y="33"/>
                      </a:cubicBezTo>
                      <a:cubicBezTo>
                        <a:pt x="294" y="33"/>
                        <a:pt x="293" y="33"/>
                        <a:pt x="292" y="33"/>
                      </a:cubicBezTo>
                      <a:cubicBezTo>
                        <a:pt x="290" y="33"/>
                        <a:pt x="288" y="34"/>
                        <a:pt x="288" y="36"/>
                      </a:cubicBezTo>
                      <a:cubicBezTo>
                        <a:pt x="288" y="37"/>
                        <a:pt x="288" y="37"/>
                        <a:pt x="288" y="38"/>
                      </a:cubicBezTo>
                      <a:cubicBezTo>
                        <a:pt x="288" y="49"/>
                        <a:pt x="288" y="49"/>
                        <a:pt x="288" y="49"/>
                      </a:cubicBezTo>
                      <a:cubicBezTo>
                        <a:pt x="281" y="49"/>
                        <a:pt x="281" y="49"/>
                        <a:pt x="281" y="49"/>
                      </a:cubicBezTo>
                      <a:cubicBezTo>
                        <a:pt x="281" y="34"/>
                        <a:pt x="281" y="34"/>
                        <a:pt x="281" y="34"/>
                      </a:cubicBezTo>
                      <a:cubicBezTo>
                        <a:pt x="281" y="31"/>
                        <a:pt x="280" y="29"/>
                        <a:pt x="280" y="27"/>
                      </a:cubicBezTo>
                      <a:cubicBezTo>
                        <a:pt x="286" y="27"/>
                        <a:pt x="286" y="27"/>
                        <a:pt x="286" y="27"/>
                      </a:cubicBezTo>
                      <a:cubicBezTo>
                        <a:pt x="287" y="31"/>
                        <a:pt x="287" y="31"/>
                        <a:pt x="287" y="31"/>
                      </a:cubicBezTo>
                      <a:moveTo>
                        <a:pt x="5701" y="41"/>
                      </a:moveTo>
                      <a:cubicBezTo>
                        <a:pt x="5692" y="35"/>
                        <a:pt x="5692" y="35"/>
                        <a:pt x="5692" y="35"/>
                      </a:cubicBezTo>
                      <a:cubicBezTo>
                        <a:pt x="5692" y="23"/>
                        <a:pt x="5692" y="23"/>
                        <a:pt x="5692" y="23"/>
                      </a:cubicBezTo>
                      <a:cubicBezTo>
                        <a:pt x="5694" y="23"/>
                        <a:pt x="5694" y="23"/>
                        <a:pt x="5694" y="23"/>
                      </a:cubicBezTo>
                      <a:cubicBezTo>
                        <a:pt x="5694" y="34"/>
                        <a:pt x="5694" y="34"/>
                        <a:pt x="5694" y="34"/>
                      </a:cubicBezTo>
                      <a:cubicBezTo>
                        <a:pt x="5702" y="40"/>
                        <a:pt x="5702" y="40"/>
                        <a:pt x="5702" y="40"/>
                      </a:cubicBezTo>
                      <a:cubicBezTo>
                        <a:pt x="5701" y="41"/>
                        <a:pt x="5701" y="41"/>
                        <a:pt x="5701" y="41"/>
                      </a:cubicBezTo>
                      <a:moveTo>
                        <a:pt x="5879" y="48"/>
                      </a:moveTo>
                      <a:cubicBezTo>
                        <a:pt x="5877" y="45"/>
                        <a:pt x="5877" y="45"/>
                        <a:pt x="5877" y="45"/>
                      </a:cubicBezTo>
                      <a:cubicBezTo>
                        <a:pt x="5879" y="42"/>
                        <a:pt x="5881" y="39"/>
                        <a:pt x="5881" y="35"/>
                      </a:cubicBezTo>
                      <a:cubicBezTo>
                        <a:pt x="5881" y="31"/>
                        <a:pt x="5879" y="28"/>
                        <a:pt x="5876" y="25"/>
                      </a:cubicBezTo>
                      <a:cubicBezTo>
                        <a:pt x="5879" y="22"/>
                        <a:pt x="5879" y="22"/>
                        <a:pt x="5879" y="22"/>
                      </a:cubicBezTo>
                      <a:cubicBezTo>
                        <a:pt x="5882" y="26"/>
                        <a:pt x="5885" y="30"/>
                        <a:pt x="5885" y="35"/>
                      </a:cubicBezTo>
                      <a:cubicBezTo>
                        <a:pt x="5885" y="40"/>
                        <a:pt x="5883" y="44"/>
                        <a:pt x="5879" y="48"/>
                      </a:cubicBezTo>
                      <a:moveTo>
                        <a:pt x="5764" y="38"/>
                      </a:moveTo>
                      <a:cubicBezTo>
                        <a:pt x="5780" y="20"/>
                        <a:pt x="5780" y="20"/>
                        <a:pt x="5780" y="20"/>
                      </a:cubicBezTo>
                      <a:cubicBezTo>
                        <a:pt x="5796" y="38"/>
                        <a:pt x="5796" y="38"/>
                        <a:pt x="5796" y="38"/>
                      </a:cubicBezTo>
                      <a:cubicBezTo>
                        <a:pt x="5764" y="38"/>
                        <a:pt x="5764" y="38"/>
                        <a:pt x="5764" y="38"/>
                      </a:cubicBezTo>
                      <a:moveTo>
                        <a:pt x="548" y="31"/>
                      </a:moveTo>
                      <a:cubicBezTo>
                        <a:pt x="548" y="27"/>
                        <a:pt x="548" y="27"/>
                        <a:pt x="548" y="27"/>
                      </a:cubicBezTo>
                      <a:cubicBezTo>
                        <a:pt x="551" y="27"/>
                        <a:pt x="551" y="27"/>
                        <a:pt x="551" y="27"/>
                      </a:cubicBezTo>
                      <a:cubicBezTo>
                        <a:pt x="551" y="22"/>
                        <a:pt x="551" y="22"/>
                        <a:pt x="551" y="22"/>
                      </a:cubicBezTo>
                      <a:cubicBezTo>
                        <a:pt x="556" y="20"/>
                        <a:pt x="556" y="20"/>
                        <a:pt x="556" y="20"/>
                      </a:cubicBezTo>
                      <a:cubicBezTo>
                        <a:pt x="556" y="27"/>
                        <a:pt x="556" y="27"/>
                        <a:pt x="556" y="27"/>
                      </a:cubicBezTo>
                      <a:cubicBezTo>
                        <a:pt x="562" y="27"/>
                        <a:pt x="562" y="27"/>
                        <a:pt x="562" y="27"/>
                      </a:cubicBezTo>
                      <a:cubicBezTo>
                        <a:pt x="562" y="31"/>
                        <a:pt x="562" y="31"/>
                        <a:pt x="562" y="31"/>
                      </a:cubicBezTo>
                      <a:cubicBezTo>
                        <a:pt x="556" y="31"/>
                        <a:pt x="556" y="31"/>
                        <a:pt x="556" y="31"/>
                      </a:cubicBezTo>
                      <a:cubicBezTo>
                        <a:pt x="556" y="41"/>
                        <a:pt x="556" y="41"/>
                        <a:pt x="556" y="41"/>
                      </a:cubicBezTo>
                      <a:cubicBezTo>
                        <a:pt x="556" y="44"/>
                        <a:pt x="557" y="45"/>
                        <a:pt x="559" y="45"/>
                      </a:cubicBezTo>
                      <a:cubicBezTo>
                        <a:pt x="560" y="45"/>
                        <a:pt x="561" y="45"/>
                        <a:pt x="561" y="45"/>
                      </a:cubicBezTo>
                      <a:cubicBezTo>
                        <a:pt x="562" y="49"/>
                        <a:pt x="562" y="49"/>
                        <a:pt x="562" y="49"/>
                      </a:cubicBezTo>
                      <a:cubicBezTo>
                        <a:pt x="561" y="49"/>
                        <a:pt x="559" y="50"/>
                        <a:pt x="557" y="50"/>
                      </a:cubicBezTo>
                      <a:cubicBezTo>
                        <a:pt x="555" y="50"/>
                        <a:pt x="554" y="49"/>
                        <a:pt x="553" y="48"/>
                      </a:cubicBezTo>
                      <a:cubicBezTo>
                        <a:pt x="551" y="46"/>
                        <a:pt x="551" y="44"/>
                        <a:pt x="551" y="42"/>
                      </a:cubicBezTo>
                      <a:cubicBezTo>
                        <a:pt x="551" y="31"/>
                        <a:pt x="551" y="31"/>
                        <a:pt x="551" y="31"/>
                      </a:cubicBezTo>
                      <a:cubicBezTo>
                        <a:pt x="548" y="31"/>
                        <a:pt x="548" y="31"/>
                        <a:pt x="548" y="31"/>
                      </a:cubicBezTo>
                      <a:moveTo>
                        <a:pt x="6109" y="27"/>
                      </a:moveTo>
                      <a:cubicBezTo>
                        <a:pt x="6108" y="23"/>
                        <a:pt x="6108" y="23"/>
                        <a:pt x="6108" y="23"/>
                      </a:cubicBezTo>
                      <a:cubicBezTo>
                        <a:pt x="6115" y="19"/>
                        <a:pt x="6115" y="19"/>
                        <a:pt x="6115" y="19"/>
                      </a:cubicBezTo>
                      <a:cubicBezTo>
                        <a:pt x="6120" y="19"/>
                        <a:pt x="6120" y="19"/>
                        <a:pt x="6120" y="19"/>
                      </a:cubicBezTo>
                      <a:cubicBezTo>
                        <a:pt x="6120" y="49"/>
                        <a:pt x="6120" y="49"/>
                        <a:pt x="6120" y="49"/>
                      </a:cubicBezTo>
                      <a:cubicBezTo>
                        <a:pt x="6115" y="49"/>
                        <a:pt x="6115" y="49"/>
                        <a:pt x="6115" y="49"/>
                      </a:cubicBezTo>
                      <a:cubicBezTo>
                        <a:pt x="6115" y="24"/>
                        <a:pt x="6115" y="24"/>
                        <a:pt x="6115" y="24"/>
                      </a:cubicBezTo>
                      <a:cubicBezTo>
                        <a:pt x="6115" y="24"/>
                        <a:pt x="6115" y="24"/>
                        <a:pt x="6115" y="24"/>
                      </a:cubicBezTo>
                      <a:cubicBezTo>
                        <a:pt x="6109" y="27"/>
                        <a:pt x="6109" y="27"/>
                        <a:pt x="6109" y="27"/>
                      </a:cubicBezTo>
                      <a:moveTo>
                        <a:pt x="85" y="22"/>
                      </a:moveTo>
                      <a:cubicBezTo>
                        <a:pt x="86" y="22"/>
                        <a:pt x="86" y="22"/>
                        <a:pt x="86" y="22"/>
                      </a:cubicBezTo>
                      <a:cubicBezTo>
                        <a:pt x="89" y="22"/>
                        <a:pt x="91" y="19"/>
                        <a:pt x="97" y="19"/>
                      </a:cubicBezTo>
                      <a:cubicBezTo>
                        <a:pt x="100" y="19"/>
                        <a:pt x="104" y="21"/>
                        <a:pt x="107" y="25"/>
                      </a:cubicBezTo>
                      <a:cubicBezTo>
                        <a:pt x="107" y="25"/>
                        <a:pt x="107" y="25"/>
                        <a:pt x="106" y="25"/>
                      </a:cubicBezTo>
                      <a:cubicBezTo>
                        <a:pt x="106" y="26"/>
                        <a:pt x="105" y="27"/>
                        <a:pt x="104" y="28"/>
                      </a:cubicBezTo>
                      <a:cubicBezTo>
                        <a:pt x="102" y="30"/>
                        <a:pt x="101" y="33"/>
                        <a:pt x="101" y="36"/>
                      </a:cubicBezTo>
                      <a:cubicBezTo>
                        <a:pt x="101" y="45"/>
                        <a:pt x="108" y="48"/>
                        <a:pt x="108" y="48"/>
                      </a:cubicBezTo>
                      <a:cubicBezTo>
                        <a:pt x="105" y="57"/>
                        <a:pt x="100" y="64"/>
                        <a:pt x="95" y="64"/>
                      </a:cubicBezTo>
                      <a:cubicBezTo>
                        <a:pt x="93" y="64"/>
                        <a:pt x="91" y="61"/>
                        <a:pt x="87" y="61"/>
                      </a:cubicBezTo>
                      <a:cubicBezTo>
                        <a:pt x="86" y="61"/>
                        <a:pt x="86" y="61"/>
                        <a:pt x="86" y="61"/>
                      </a:cubicBezTo>
                      <a:cubicBezTo>
                        <a:pt x="82" y="61"/>
                        <a:pt x="80" y="64"/>
                        <a:pt x="77" y="64"/>
                      </a:cubicBezTo>
                      <a:cubicBezTo>
                        <a:pt x="69" y="64"/>
                        <a:pt x="61" y="47"/>
                        <a:pt x="61" y="36"/>
                      </a:cubicBezTo>
                      <a:cubicBezTo>
                        <a:pt x="61" y="26"/>
                        <a:pt x="69" y="19"/>
                        <a:pt x="75" y="19"/>
                      </a:cubicBezTo>
                      <a:cubicBezTo>
                        <a:pt x="81" y="19"/>
                        <a:pt x="83" y="22"/>
                        <a:pt x="85" y="22"/>
                      </a:cubicBezTo>
                      <a:moveTo>
                        <a:pt x="6048" y="26"/>
                      </a:moveTo>
                      <a:cubicBezTo>
                        <a:pt x="6046" y="22"/>
                        <a:pt x="6046" y="22"/>
                        <a:pt x="6046" y="22"/>
                      </a:cubicBezTo>
                      <a:cubicBezTo>
                        <a:pt x="6048" y="20"/>
                        <a:pt x="6052" y="19"/>
                        <a:pt x="6055" y="19"/>
                      </a:cubicBezTo>
                      <a:cubicBezTo>
                        <a:pt x="6062" y="19"/>
                        <a:pt x="6065" y="23"/>
                        <a:pt x="6065" y="28"/>
                      </a:cubicBezTo>
                      <a:cubicBezTo>
                        <a:pt x="6065" y="33"/>
                        <a:pt x="6061" y="37"/>
                        <a:pt x="6056" y="42"/>
                      </a:cubicBezTo>
                      <a:cubicBezTo>
                        <a:pt x="6054" y="44"/>
                        <a:pt x="6054" y="44"/>
                        <a:pt x="6054" y="44"/>
                      </a:cubicBezTo>
                      <a:cubicBezTo>
                        <a:pt x="6054" y="44"/>
                        <a:pt x="6054" y="44"/>
                        <a:pt x="6054" y="44"/>
                      </a:cubicBezTo>
                      <a:cubicBezTo>
                        <a:pt x="6066" y="44"/>
                        <a:pt x="6066" y="44"/>
                        <a:pt x="6066" y="44"/>
                      </a:cubicBezTo>
                      <a:cubicBezTo>
                        <a:pt x="6066" y="49"/>
                        <a:pt x="6066" y="49"/>
                        <a:pt x="6066" y="49"/>
                      </a:cubicBezTo>
                      <a:cubicBezTo>
                        <a:pt x="6046" y="49"/>
                        <a:pt x="6046" y="49"/>
                        <a:pt x="6046" y="49"/>
                      </a:cubicBezTo>
                      <a:cubicBezTo>
                        <a:pt x="6046" y="46"/>
                        <a:pt x="6046" y="46"/>
                        <a:pt x="6046" y="46"/>
                      </a:cubicBezTo>
                      <a:cubicBezTo>
                        <a:pt x="6049" y="42"/>
                        <a:pt x="6049" y="42"/>
                        <a:pt x="6049" y="42"/>
                      </a:cubicBezTo>
                      <a:cubicBezTo>
                        <a:pt x="6056" y="36"/>
                        <a:pt x="6060" y="32"/>
                        <a:pt x="6060" y="28"/>
                      </a:cubicBezTo>
                      <a:cubicBezTo>
                        <a:pt x="6060" y="26"/>
                        <a:pt x="6058" y="23"/>
                        <a:pt x="6054" y="23"/>
                      </a:cubicBezTo>
                      <a:cubicBezTo>
                        <a:pt x="6052" y="23"/>
                        <a:pt x="6049" y="25"/>
                        <a:pt x="6048" y="26"/>
                      </a:cubicBezTo>
                      <a:moveTo>
                        <a:pt x="6091" y="50"/>
                      </a:moveTo>
                      <a:cubicBezTo>
                        <a:pt x="6084" y="50"/>
                        <a:pt x="6081" y="43"/>
                        <a:pt x="6081" y="34"/>
                      </a:cubicBezTo>
                      <a:cubicBezTo>
                        <a:pt x="6081" y="25"/>
                        <a:pt x="6085" y="19"/>
                        <a:pt x="6092" y="19"/>
                      </a:cubicBezTo>
                      <a:cubicBezTo>
                        <a:pt x="6099" y="19"/>
                        <a:pt x="6102" y="25"/>
                        <a:pt x="6102" y="34"/>
                      </a:cubicBezTo>
                      <a:cubicBezTo>
                        <a:pt x="6102" y="44"/>
                        <a:pt x="6098" y="50"/>
                        <a:pt x="6091" y="50"/>
                      </a:cubicBezTo>
                      <a:moveTo>
                        <a:pt x="166" y="49"/>
                      </a:moveTo>
                      <a:cubicBezTo>
                        <a:pt x="166" y="18"/>
                        <a:pt x="166" y="18"/>
                        <a:pt x="166" y="18"/>
                      </a:cubicBezTo>
                      <a:cubicBezTo>
                        <a:pt x="185" y="18"/>
                        <a:pt x="185" y="18"/>
                        <a:pt x="185" y="18"/>
                      </a:cubicBezTo>
                      <a:cubicBezTo>
                        <a:pt x="185" y="24"/>
                        <a:pt x="185" y="24"/>
                        <a:pt x="185" y="24"/>
                      </a:cubicBezTo>
                      <a:cubicBezTo>
                        <a:pt x="173" y="24"/>
                        <a:pt x="173" y="24"/>
                        <a:pt x="173" y="24"/>
                      </a:cubicBezTo>
                      <a:cubicBezTo>
                        <a:pt x="173" y="31"/>
                        <a:pt x="173" y="31"/>
                        <a:pt x="173" y="31"/>
                      </a:cubicBezTo>
                      <a:cubicBezTo>
                        <a:pt x="184" y="31"/>
                        <a:pt x="184" y="31"/>
                        <a:pt x="184" y="31"/>
                      </a:cubicBezTo>
                      <a:cubicBezTo>
                        <a:pt x="184" y="37"/>
                        <a:pt x="184" y="37"/>
                        <a:pt x="184" y="37"/>
                      </a:cubicBezTo>
                      <a:cubicBezTo>
                        <a:pt x="173" y="37"/>
                        <a:pt x="173" y="37"/>
                        <a:pt x="173" y="37"/>
                      </a:cubicBezTo>
                      <a:cubicBezTo>
                        <a:pt x="173" y="49"/>
                        <a:pt x="173" y="49"/>
                        <a:pt x="173" y="49"/>
                      </a:cubicBezTo>
                      <a:cubicBezTo>
                        <a:pt x="166" y="49"/>
                        <a:pt x="166" y="49"/>
                        <a:pt x="166" y="49"/>
                      </a:cubicBezTo>
                      <a:moveTo>
                        <a:pt x="351" y="49"/>
                      </a:moveTo>
                      <a:cubicBezTo>
                        <a:pt x="351" y="18"/>
                        <a:pt x="351" y="18"/>
                        <a:pt x="351" y="18"/>
                      </a:cubicBezTo>
                      <a:cubicBezTo>
                        <a:pt x="369" y="18"/>
                        <a:pt x="369" y="18"/>
                        <a:pt x="369" y="18"/>
                      </a:cubicBezTo>
                      <a:cubicBezTo>
                        <a:pt x="369" y="23"/>
                        <a:pt x="369" y="23"/>
                        <a:pt x="369" y="23"/>
                      </a:cubicBezTo>
                      <a:cubicBezTo>
                        <a:pt x="357" y="23"/>
                        <a:pt x="357" y="23"/>
                        <a:pt x="357" y="23"/>
                      </a:cubicBezTo>
                      <a:cubicBezTo>
                        <a:pt x="357" y="31"/>
                        <a:pt x="357" y="31"/>
                        <a:pt x="357" y="31"/>
                      </a:cubicBezTo>
                      <a:cubicBezTo>
                        <a:pt x="368" y="31"/>
                        <a:pt x="368" y="31"/>
                        <a:pt x="368" y="31"/>
                      </a:cubicBezTo>
                      <a:cubicBezTo>
                        <a:pt x="368" y="36"/>
                        <a:pt x="368" y="36"/>
                        <a:pt x="368" y="36"/>
                      </a:cubicBezTo>
                      <a:cubicBezTo>
                        <a:pt x="357" y="36"/>
                        <a:pt x="357" y="36"/>
                        <a:pt x="357" y="36"/>
                      </a:cubicBezTo>
                      <a:cubicBezTo>
                        <a:pt x="357" y="49"/>
                        <a:pt x="357" y="49"/>
                        <a:pt x="357" y="49"/>
                      </a:cubicBezTo>
                      <a:cubicBezTo>
                        <a:pt x="351" y="49"/>
                        <a:pt x="351" y="49"/>
                        <a:pt x="351" y="49"/>
                      </a:cubicBezTo>
                      <a:moveTo>
                        <a:pt x="488" y="49"/>
                      </a:moveTo>
                      <a:cubicBezTo>
                        <a:pt x="488" y="18"/>
                        <a:pt x="488" y="18"/>
                        <a:pt x="488" y="18"/>
                      </a:cubicBezTo>
                      <a:cubicBezTo>
                        <a:pt x="506" y="18"/>
                        <a:pt x="506" y="18"/>
                        <a:pt x="506" y="18"/>
                      </a:cubicBezTo>
                      <a:cubicBezTo>
                        <a:pt x="506" y="23"/>
                        <a:pt x="506" y="23"/>
                        <a:pt x="506" y="23"/>
                      </a:cubicBezTo>
                      <a:cubicBezTo>
                        <a:pt x="494" y="23"/>
                        <a:pt x="494" y="23"/>
                        <a:pt x="494" y="23"/>
                      </a:cubicBezTo>
                      <a:cubicBezTo>
                        <a:pt x="494" y="31"/>
                        <a:pt x="494" y="31"/>
                        <a:pt x="494" y="31"/>
                      </a:cubicBezTo>
                      <a:cubicBezTo>
                        <a:pt x="505" y="31"/>
                        <a:pt x="505" y="31"/>
                        <a:pt x="505" y="31"/>
                      </a:cubicBezTo>
                      <a:cubicBezTo>
                        <a:pt x="505" y="35"/>
                        <a:pt x="505" y="35"/>
                        <a:pt x="505" y="35"/>
                      </a:cubicBezTo>
                      <a:cubicBezTo>
                        <a:pt x="494" y="35"/>
                        <a:pt x="494" y="35"/>
                        <a:pt x="494" y="35"/>
                      </a:cubicBezTo>
                      <a:cubicBezTo>
                        <a:pt x="494" y="45"/>
                        <a:pt x="494" y="45"/>
                        <a:pt x="494" y="45"/>
                      </a:cubicBezTo>
                      <a:cubicBezTo>
                        <a:pt x="507" y="45"/>
                        <a:pt x="507" y="45"/>
                        <a:pt x="507" y="45"/>
                      </a:cubicBezTo>
                      <a:cubicBezTo>
                        <a:pt x="507" y="49"/>
                        <a:pt x="507" y="49"/>
                        <a:pt x="507" y="49"/>
                      </a:cubicBezTo>
                      <a:cubicBezTo>
                        <a:pt x="488" y="49"/>
                        <a:pt x="488" y="49"/>
                        <a:pt x="488" y="49"/>
                      </a:cubicBezTo>
                      <a:moveTo>
                        <a:pt x="668" y="18"/>
                      </a:moveTo>
                      <a:cubicBezTo>
                        <a:pt x="668" y="18"/>
                        <a:pt x="668" y="18"/>
                        <a:pt x="668" y="18"/>
                      </a:cubicBezTo>
                      <a:cubicBezTo>
                        <a:pt x="660" y="49"/>
                        <a:pt x="660" y="49"/>
                        <a:pt x="660" y="49"/>
                      </a:cubicBezTo>
                      <a:cubicBezTo>
                        <a:pt x="654" y="49"/>
                        <a:pt x="654" y="49"/>
                        <a:pt x="654" y="49"/>
                      </a:cubicBezTo>
                      <a:cubicBezTo>
                        <a:pt x="651" y="35"/>
                        <a:pt x="651" y="35"/>
                        <a:pt x="651" y="35"/>
                      </a:cubicBezTo>
                      <a:cubicBezTo>
                        <a:pt x="650" y="31"/>
                        <a:pt x="649" y="28"/>
                        <a:pt x="649" y="25"/>
                      </a:cubicBezTo>
                      <a:cubicBezTo>
                        <a:pt x="649" y="25"/>
                        <a:pt x="649" y="25"/>
                        <a:pt x="649" y="25"/>
                      </a:cubicBezTo>
                      <a:cubicBezTo>
                        <a:pt x="648" y="28"/>
                        <a:pt x="648" y="31"/>
                        <a:pt x="647" y="35"/>
                      </a:cubicBezTo>
                      <a:cubicBezTo>
                        <a:pt x="643" y="49"/>
                        <a:pt x="643" y="49"/>
                        <a:pt x="643" y="49"/>
                      </a:cubicBezTo>
                      <a:cubicBezTo>
                        <a:pt x="637" y="49"/>
                        <a:pt x="637" y="49"/>
                        <a:pt x="637" y="49"/>
                      </a:cubicBezTo>
                      <a:cubicBezTo>
                        <a:pt x="629" y="18"/>
                        <a:pt x="629" y="18"/>
                        <a:pt x="629" y="18"/>
                      </a:cubicBezTo>
                      <a:cubicBezTo>
                        <a:pt x="635" y="18"/>
                        <a:pt x="635" y="18"/>
                        <a:pt x="635" y="18"/>
                      </a:cubicBezTo>
                      <a:cubicBezTo>
                        <a:pt x="638" y="32"/>
                        <a:pt x="638" y="32"/>
                        <a:pt x="638" y="32"/>
                      </a:cubicBezTo>
                      <a:cubicBezTo>
                        <a:pt x="639" y="36"/>
                        <a:pt x="640" y="40"/>
                        <a:pt x="640" y="43"/>
                      </a:cubicBezTo>
                      <a:cubicBezTo>
                        <a:pt x="641" y="43"/>
                        <a:pt x="641" y="43"/>
                        <a:pt x="641" y="43"/>
                      </a:cubicBezTo>
                      <a:cubicBezTo>
                        <a:pt x="641" y="40"/>
                        <a:pt x="642" y="36"/>
                        <a:pt x="643" y="32"/>
                      </a:cubicBezTo>
                      <a:cubicBezTo>
                        <a:pt x="646" y="18"/>
                        <a:pt x="646" y="18"/>
                        <a:pt x="646" y="18"/>
                      </a:cubicBezTo>
                      <a:cubicBezTo>
                        <a:pt x="652" y="18"/>
                        <a:pt x="652" y="18"/>
                        <a:pt x="652" y="18"/>
                      </a:cubicBezTo>
                      <a:cubicBezTo>
                        <a:pt x="655" y="32"/>
                        <a:pt x="655" y="32"/>
                        <a:pt x="655" y="32"/>
                      </a:cubicBezTo>
                      <a:cubicBezTo>
                        <a:pt x="656" y="36"/>
                        <a:pt x="657" y="40"/>
                        <a:pt x="657" y="43"/>
                      </a:cubicBezTo>
                      <a:cubicBezTo>
                        <a:pt x="657" y="43"/>
                        <a:pt x="657" y="43"/>
                        <a:pt x="657" y="43"/>
                      </a:cubicBezTo>
                      <a:cubicBezTo>
                        <a:pt x="658" y="39"/>
                        <a:pt x="658" y="36"/>
                        <a:pt x="659" y="32"/>
                      </a:cubicBezTo>
                      <a:cubicBezTo>
                        <a:pt x="662" y="18"/>
                        <a:pt x="662" y="18"/>
                        <a:pt x="662" y="18"/>
                      </a:cubicBezTo>
                      <a:cubicBezTo>
                        <a:pt x="668" y="18"/>
                        <a:pt x="668" y="18"/>
                        <a:pt x="668" y="18"/>
                      </a:cubicBezTo>
                      <a:moveTo>
                        <a:pt x="851" y="31"/>
                      </a:moveTo>
                      <a:cubicBezTo>
                        <a:pt x="864" y="31"/>
                        <a:pt x="864" y="31"/>
                        <a:pt x="864" y="31"/>
                      </a:cubicBezTo>
                      <a:cubicBezTo>
                        <a:pt x="864" y="18"/>
                        <a:pt x="864" y="18"/>
                        <a:pt x="864" y="18"/>
                      </a:cubicBezTo>
                      <a:cubicBezTo>
                        <a:pt x="869" y="18"/>
                        <a:pt x="869" y="18"/>
                        <a:pt x="869" y="18"/>
                      </a:cubicBezTo>
                      <a:cubicBezTo>
                        <a:pt x="869" y="49"/>
                        <a:pt x="869" y="49"/>
                        <a:pt x="869" y="49"/>
                      </a:cubicBezTo>
                      <a:cubicBezTo>
                        <a:pt x="864" y="49"/>
                        <a:pt x="864" y="49"/>
                        <a:pt x="864" y="49"/>
                      </a:cubicBezTo>
                      <a:cubicBezTo>
                        <a:pt x="864" y="35"/>
                        <a:pt x="864" y="35"/>
                        <a:pt x="864" y="35"/>
                      </a:cubicBezTo>
                      <a:cubicBezTo>
                        <a:pt x="851" y="35"/>
                        <a:pt x="851" y="35"/>
                        <a:pt x="851" y="35"/>
                      </a:cubicBezTo>
                      <a:cubicBezTo>
                        <a:pt x="851" y="49"/>
                        <a:pt x="851" y="49"/>
                        <a:pt x="851" y="49"/>
                      </a:cubicBezTo>
                      <a:cubicBezTo>
                        <a:pt x="845" y="49"/>
                        <a:pt x="845" y="49"/>
                        <a:pt x="845" y="49"/>
                      </a:cubicBezTo>
                      <a:cubicBezTo>
                        <a:pt x="845" y="18"/>
                        <a:pt x="845" y="18"/>
                        <a:pt x="845" y="18"/>
                      </a:cubicBezTo>
                      <a:cubicBezTo>
                        <a:pt x="851" y="18"/>
                        <a:pt x="851" y="18"/>
                        <a:pt x="851" y="18"/>
                      </a:cubicBezTo>
                      <a:cubicBezTo>
                        <a:pt x="851" y="31"/>
                        <a:pt x="851" y="31"/>
                        <a:pt x="851" y="31"/>
                      </a:cubicBezTo>
                      <a:moveTo>
                        <a:pt x="5933" y="23"/>
                      </a:moveTo>
                      <a:cubicBezTo>
                        <a:pt x="5933" y="18"/>
                        <a:pt x="5933" y="18"/>
                        <a:pt x="5933" y="18"/>
                      </a:cubicBezTo>
                      <a:cubicBezTo>
                        <a:pt x="5956" y="18"/>
                        <a:pt x="5956" y="18"/>
                        <a:pt x="5956" y="18"/>
                      </a:cubicBezTo>
                      <a:cubicBezTo>
                        <a:pt x="5956" y="23"/>
                        <a:pt x="5956" y="23"/>
                        <a:pt x="5956" y="23"/>
                      </a:cubicBezTo>
                      <a:cubicBezTo>
                        <a:pt x="5947" y="23"/>
                        <a:pt x="5947" y="23"/>
                        <a:pt x="5947" y="23"/>
                      </a:cubicBezTo>
                      <a:cubicBezTo>
                        <a:pt x="5947" y="49"/>
                        <a:pt x="5947" y="49"/>
                        <a:pt x="5947" y="49"/>
                      </a:cubicBezTo>
                      <a:cubicBezTo>
                        <a:pt x="5941" y="49"/>
                        <a:pt x="5941" y="49"/>
                        <a:pt x="5941" y="49"/>
                      </a:cubicBezTo>
                      <a:cubicBezTo>
                        <a:pt x="5941" y="23"/>
                        <a:pt x="5941" y="23"/>
                        <a:pt x="5941" y="23"/>
                      </a:cubicBezTo>
                      <a:cubicBezTo>
                        <a:pt x="5933" y="23"/>
                        <a:pt x="5933" y="23"/>
                        <a:pt x="5933" y="23"/>
                      </a:cubicBezTo>
                      <a:moveTo>
                        <a:pt x="6182" y="41"/>
                      </a:moveTo>
                      <a:cubicBezTo>
                        <a:pt x="6182" y="41"/>
                        <a:pt x="6182" y="41"/>
                        <a:pt x="6182" y="41"/>
                      </a:cubicBezTo>
                      <a:cubicBezTo>
                        <a:pt x="6183" y="38"/>
                        <a:pt x="6184" y="34"/>
                        <a:pt x="6185" y="31"/>
                      </a:cubicBezTo>
                      <a:cubicBezTo>
                        <a:pt x="6189" y="18"/>
                        <a:pt x="6189" y="18"/>
                        <a:pt x="6189" y="18"/>
                      </a:cubicBezTo>
                      <a:cubicBezTo>
                        <a:pt x="6197" y="18"/>
                        <a:pt x="6197" y="18"/>
                        <a:pt x="6197" y="18"/>
                      </a:cubicBezTo>
                      <a:cubicBezTo>
                        <a:pt x="6199" y="49"/>
                        <a:pt x="6199" y="49"/>
                        <a:pt x="6199" y="49"/>
                      </a:cubicBezTo>
                      <a:cubicBezTo>
                        <a:pt x="6193" y="49"/>
                        <a:pt x="6193" y="49"/>
                        <a:pt x="6193" y="49"/>
                      </a:cubicBezTo>
                      <a:cubicBezTo>
                        <a:pt x="6193" y="37"/>
                        <a:pt x="6193" y="37"/>
                        <a:pt x="6193" y="37"/>
                      </a:cubicBezTo>
                      <a:cubicBezTo>
                        <a:pt x="6192" y="33"/>
                        <a:pt x="6192" y="28"/>
                        <a:pt x="6192" y="23"/>
                      </a:cubicBezTo>
                      <a:cubicBezTo>
                        <a:pt x="6192" y="23"/>
                        <a:pt x="6192" y="23"/>
                        <a:pt x="6192" y="23"/>
                      </a:cubicBezTo>
                      <a:cubicBezTo>
                        <a:pt x="6191" y="27"/>
                        <a:pt x="6190" y="31"/>
                        <a:pt x="6188" y="35"/>
                      </a:cubicBezTo>
                      <a:cubicBezTo>
                        <a:pt x="6184" y="49"/>
                        <a:pt x="6184" y="49"/>
                        <a:pt x="6184" y="49"/>
                      </a:cubicBezTo>
                      <a:cubicBezTo>
                        <a:pt x="6179" y="49"/>
                        <a:pt x="6179" y="49"/>
                        <a:pt x="6179" y="49"/>
                      </a:cubicBezTo>
                      <a:cubicBezTo>
                        <a:pt x="6175" y="36"/>
                        <a:pt x="6175" y="36"/>
                        <a:pt x="6175" y="36"/>
                      </a:cubicBezTo>
                      <a:cubicBezTo>
                        <a:pt x="6174" y="32"/>
                        <a:pt x="6173" y="27"/>
                        <a:pt x="6172" y="23"/>
                      </a:cubicBezTo>
                      <a:cubicBezTo>
                        <a:pt x="6172" y="23"/>
                        <a:pt x="6172" y="23"/>
                        <a:pt x="6172" y="23"/>
                      </a:cubicBezTo>
                      <a:cubicBezTo>
                        <a:pt x="6172" y="28"/>
                        <a:pt x="6172" y="32"/>
                        <a:pt x="6172" y="37"/>
                      </a:cubicBezTo>
                      <a:cubicBezTo>
                        <a:pt x="6171" y="49"/>
                        <a:pt x="6171" y="49"/>
                        <a:pt x="6171" y="49"/>
                      </a:cubicBezTo>
                      <a:cubicBezTo>
                        <a:pt x="6166" y="49"/>
                        <a:pt x="6166" y="49"/>
                        <a:pt x="6166" y="49"/>
                      </a:cubicBezTo>
                      <a:cubicBezTo>
                        <a:pt x="6168" y="18"/>
                        <a:pt x="6168" y="18"/>
                        <a:pt x="6168" y="18"/>
                      </a:cubicBezTo>
                      <a:cubicBezTo>
                        <a:pt x="6175" y="18"/>
                        <a:pt x="6175" y="18"/>
                        <a:pt x="6175" y="18"/>
                      </a:cubicBezTo>
                      <a:cubicBezTo>
                        <a:pt x="6179" y="31"/>
                        <a:pt x="6179" y="31"/>
                        <a:pt x="6179" y="31"/>
                      </a:cubicBezTo>
                      <a:cubicBezTo>
                        <a:pt x="6180" y="34"/>
                        <a:pt x="6181" y="38"/>
                        <a:pt x="6182" y="41"/>
                      </a:cubicBezTo>
                      <a:moveTo>
                        <a:pt x="6141" y="49"/>
                      </a:moveTo>
                      <a:cubicBezTo>
                        <a:pt x="6141" y="19"/>
                        <a:pt x="6141" y="19"/>
                        <a:pt x="6141" y="19"/>
                      </a:cubicBezTo>
                      <a:cubicBezTo>
                        <a:pt x="6143" y="18"/>
                        <a:pt x="6146" y="18"/>
                        <a:pt x="6150" y="18"/>
                      </a:cubicBezTo>
                      <a:cubicBezTo>
                        <a:pt x="6154" y="18"/>
                        <a:pt x="6157" y="19"/>
                        <a:pt x="6159" y="20"/>
                      </a:cubicBezTo>
                      <a:cubicBezTo>
                        <a:pt x="6161" y="22"/>
                        <a:pt x="6162" y="24"/>
                        <a:pt x="6162" y="27"/>
                      </a:cubicBezTo>
                      <a:cubicBezTo>
                        <a:pt x="6162" y="30"/>
                        <a:pt x="6161" y="33"/>
                        <a:pt x="6159" y="34"/>
                      </a:cubicBezTo>
                      <a:cubicBezTo>
                        <a:pt x="6157" y="37"/>
                        <a:pt x="6154" y="38"/>
                        <a:pt x="6150" y="38"/>
                      </a:cubicBezTo>
                      <a:cubicBezTo>
                        <a:pt x="6149" y="38"/>
                        <a:pt x="6148" y="38"/>
                        <a:pt x="6147" y="37"/>
                      </a:cubicBezTo>
                      <a:cubicBezTo>
                        <a:pt x="6147" y="49"/>
                        <a:pt x="6147" y="49"/>
                        <a:pt x="6147" y="49"/>
                      </a:cubicBezTo>
                      <a:cubicBezTo>
                        <a:pt x="6141" y="49"/>
                        <a:pt x="6141" y="49"/>
                        <a:pt x="6141" y="49"/>
                      </a:cubicBezTo>
                      <a:moveTo>
                        <a:pt x="376" y="24"/>
                      </a:moveTo>
                      <a:cubicBezTo>
                        <a:pt x="374" y="24"/>
                        <a:pt x="373" y="22"/>
                        <a:pt x="373" y="21"/>
                      </a:cubicBezTo>
                      <a:cubicBezTo>
                        <a:pt x="373" y="19"/>
                        <a:pt x="374" y="17"/>
                        <a:pt x="376" y="17"/>
                      </a:cubicBezTo>
                      <a:cubicBezTo>
                        <a:pt x="378" y="17"/>
                        <a:pt x="379" y="19"/>
                        <a:pt x="379" y="21"/>
                      </a:cubicBezTo>
                      <a:cubicBezTo>
                        <a:pt x="379" y="22"/>
                        <a:pt x="378" y="24"/>
                        <a:pt x="376" y="24"/>
                      </a:cubicBezTo>
                      <a:moveTo>
                        <a:pt x="541" y="24"/>
                      </a:moveTo>
                      <a:cubicBezTo>
                        <a:pt x="539" y="24"/>
                        <a:pt x="538" y="22"/>
                        <a:pt x="538" y="21"/>
                      </a:cubicBezTo>
                      <a:cubicBezTo>
                        <a:pt x="538" y="19"/>
                        <a:pt x="539" y="17"/>
                        <a:pt x="541" y="17"/>
                      </a:cubicBezTo>
                      <a:cubicBezTo>
                        <a:pt x="543" y="17"/>
                        <a:pt x="544" y="19"/>
                        <a:pt x="544" y="21"/>
                      </a:cubicBezTo>
                      <a:cubicBezTo>
                        <a:pt x="544" y="22"/>
                        <a:pt x="543" y="24"/>
                        <a:pt x="541" y="24"/>
                      </a:cubicBezTo>
                      <a:moveTo>
                        <a:pt x="674" y="24"/>
                      </a:moveTo>
                      <a:cubicBezTo>
                        <a:pt x="672" y="24"/>
                        <a:pt x="670" y="22"/>
                        <a:pt x="670" y="21"/>
                      </a:cubicBezTo>
                      <a:cubicBezTo>
                        <a:pt x="670" y="19"/>
                        <a:pt x="672" y="17"/>
                        <a:pt x="674" y="17"/>
                      </a:cubicBezTo>
                      <a:cubicBezTo>
                        <a:pt x="676" y="17"/>
                        <a:pt x="677" y="19"/>
                        <a:pt x="677" y="21"/>
                      </a:cubicBezTo>
                      <a:cubicBezTo>
                        <a:pt x="677" y="22"/>
                        <a:pt x="676" y="24"/>
                        <a:pt x="674" y="24"/>
                      </a:cubicBezTo>
                      <a:moveTo>
                        <a:pt x="193" y="24"/>
                      </a:moveTo>
                      <a:cubicBezTo>
                        <a:pt x="191" y="24"/>
                        <a:pt x="189" y="22"/>
                        <a:pt x="189" y="20"/>
                      </a:cubicBezTo>
                      <a:cubicBezTo>
                        <a:pt x="189" y="18"/>
                        <a:pt x="191" y="17"/>
                        <a:pt x="193" y="17"/>
                      </a:cubicBezTo>
                      <a:cubicBezTo>
                        <a:pt x="195" y="17"/>
                        <a:pt x="197" y="18"/>
                        <a:pt x="197" y="20"/>
                      </a:cubicBezTo>
                      <a:cubicBezTo>
                        <a:pt x="197" y="22"/>
                        <a:pt x="195" y="24"/>
                        <a:pt x="193" y="24"/>
                      </a:cubicBezTo>
                      <a:moveTo>
                        <a:pt x="5845" y="41"/>
                      </a:moveTo>
                      <a:cubicBezTo>
                        <a:pt x="5845" y="28"/>
                        <a:pt x="5845" y="28"/>
                        <a:pt x="5845" y="28"/>
                      </a:cubicBezTo>
                      <a:cubicBezTo>
                        <a:pt x="5858" y="28"/>
                        <a:pt x="5858" y="28"/>
                        <a:pt x="5858" y="28"/>
                      </a:cubicBezTo>
                      <a:cubicBezTo>
                        <a:pt x="5870" y="17"/>
                        <a:pt x="5870" y="17"/>
                        <a:pt x="5870" y="17"/>
                      </a:cubicBezTo>
                      <a:cubicBezTo>
                        <a:pt x="5870" y="52"/>
                        <a:pt x="5870" y="52"/>
                        <a:pt x="5870" y="52"/>
                      </a:cubicBezTo>
                      <a:cubicBezTo>
                        <a:pt x="5858" y="41"/>
                        <a:pt x="5858" y="41"/>
                        <a:pt x="5858" y="41"/>
                      </a:cubicBezTo>
                      <a:cubicBezTo>
                        <a:pt x="5845" y="41"/>
                        <a:pt x="5845" y="41"/>
                        <a:pt x="5845" y="41"/>
                      </a:cubicBezTo>
                      <a:moveTo>
                        <a:pt x="244" y="29"/>
                      </a:moveTo>
                      <a:cubicBezTo>
                        <a:pt x="244" y="29"/>
                        <a:pt x="244" y="29"/>
                        <a:pt x="244" y="29"/>
                      </a:cubicBezTo>
                      <a:cubicBezTo>
                        <a:pt x="244" y="17"/>
                        <a:pt x="244" y="17"/>
                        <a:pt x="244" y="17"/>
                      </a:cubicBezTo>
                      <a:cubicBezTo>
                        <a:pt x="251" y="17"/>
                        <a:pt x="251" y="17"/>
                        <a:pt x="251" y="17"/>
                      </a:cubicBezTo>
                      <a:cubicBezTo>
                        <a:pt x="251" y="42"/>
                        <a:pt x="251" y="42"/>
                        <a:pt x="251" y="42"/>
                      </a:cubicBezTo>
                      <a:cubicBezTo>
                        <a:pt x="251" y="45"/>
                        <a:pt x="251" y="48"/>
                        <a:pt x="251" y="49"/>
                      </a:cubicBezTo>
                      <a:cubicBezTo>
                        <a:pt x="245" y="49"/>
                        <a:pt x="245" y="49"/>
                        <a:pt x="245" y="49"/>
                      </a:cubicBezTo>
                      <a:cubicBezTo>
                        <a:pt x="244" y="46"/>
                        <a:pt x="244" y="46"/>
                        <a:pt x="244" y="46"/>
                      </a:cubicBezTo>
                      <a:cubicBezTo>
                        <a:pt x="244" y="46"/>
                        <a:pt x="244" y="46"/>
                        <a:pt x="244" y="46"/>
                      </a:cubicBezTo>
                      <a:cubicBezTo>
                        <a:pt x="243" y="48"/>
                        <a:pt x="240" y="50"/>
                        <a:pt x="237" y="50"/>
                      </a:cubicBezTo>
                      <a:cubicBezTo>
                        <a:pt x="232" y="50"/>
                        <a:pt x="228" y="45"/>
                        <a:pt x="228" y="38"/>
                      </a:cubicBezTo>
                      <a:cubicBezTo>
                        <a:pt x="228" y="31"/>
                        <a:pt x="232" y="26"/>
                        <a:pt x="238" y="26"/>
                      </a:cubicBezTo>
                      <a:cubicBezTo>
                        <a:pt x="240" y="26"/>
                        <a:pt x="243" y="27"/>
                        <a:pt x="244" y="29"/>
                      </a:cubicBezTo>
                      <a:moveTo>
                        <a:pt x="385" y="49"/>
                      </a:moveTo>
                      <a:cubicBezTo>
                        <a:pt x="385" y="17"/>
                        <a:pt x="385" y="17"/>
                        <a:pt x="385" y="17"/>
                      </a:cubicBezTo>
                      <a:cubicBezTo>
                        <a:pt x="391" y="17"/>
                        <a:pt x="391" y="17"/>
                        <a:pt x="391" y="17"/>
                      </a:cubicBezTo>
                      <a:cubicBezTo>
                        <a:pt x="391" y="49"/>
                        <a:pt x="391" y="49"/>
                        <a:pt x="391" y="49"/>
                      </a:cubicBezTo>
                      <a:cubicBezTo>
                        <a:pt x="385" y="49"/>
                        <a:pt x="385" y="49"/>
                        <a:pt x="385" y="49"/>
                      </a:cubicBezTo>
                      <a:moveTo>
                        <a:pt x="526" y="29"/>
                      </a:moveTo>
                      <a:cubicBezTo>
                        <a:pt x="526" y="29"/>
                        <a:pt x="526" y="29"/>
                        <a:pt x="526" y="29"/>
                      </a:cubicBezTo>
                      <a:cubicBezTo>
                        <a:pt x="526" y="17"/>
                        <a:pt x="526" y="17"/>
                        <a:pt x="526" y="17"/>
                      </a:cubicBezTo>
                      <a:cubicBezTo>
                        <a:pt x="532" y="17"/>
                        <a:pt x="532" y="17"/>
                        <a:pt x="532" y="17"/>
                      </a:cubicBezTo>
                      <a:cubicBezTo>
                        <a:pt x="532" y="43"/>
                        <a:pt x="532" y="43"/>
                        <a:pt x="532" y="43"/>
                      </a:cubicBezTo>
                      <a:cubicBezTo>
                        <a:pt x="532" y="45"/>
                        <a:pt x="532" y="48"/>
                        <a:pt x="532" y="49"/>
                      </a:cubicBezTo>
                      <a:cubicBezTo>
                        <a:pt x="527" y="49"/>
                        <a:pt x="527" y="49"/>
                        <a:pt x="527" y="49"/>
                      </a:cubicBezTo>
                      <a:cubicBezTo>
                        <a:pt x="527" y="46"/>
                        <a:pt x="527" y="46"/>
                        <a:pt x="527" y="46"/>
                      </a:cubicBezTo>
                      <a:cubicBezTo>
                        <a:pt x="527" y="46"/>
                        <a:pt x="527" y="46"/>
                        <a:pt x="527" y="46"/>
                      </a:cubicBezTo>
                      <a:cubicBezTo>
                        <a:pt x="526" y="48"/>
                        <a:pt x="523" y="50"/>
                        <a:pt x="520" y="50"/>
                      </a:cubicBezTo>
                      <a:cubicBezTo>
                        <a:pt x="514" y="50"/>
                        <a:pt x="510" y="45"/>
                        <a:pt x="510" y="38"/>
                      </a:cubicBezTo>
                      <a:cubicBezTo>
                        <a:pt x="510" y="31"/>
                        <a:pt x="515" y="26"/>
                        <a:pt x="520" y="26"/>
                      </a:cubicBezTo>
                      <a:cubicBezTo>
                        <a:pt x="523" y="26"/>
                        <a:pt x="525" y="28"/>
                        <a:pt x="526" y="29"/>
                      </a:cubicBezTo>
                      <a:moveTo>
                        <a:pt x="724" y="29"/>
                      </a:moveTo>
                      <a:cubicBezTo>
                        <a:pt x="724" y="29"/>
                        <a:pt x="724" y="29"/>
                        <a:pt x="724" y="29"/>
                      </a:cubicBezTo>
                      <a:cubicBezTo>
                        <a:pt x="724" y="17"/>
                        <a:pt x="724" y="17"/>
                        <a:pt x="724" y="17"/>
                      </a:cubicBezTo>
                      <a:cubicBezTo>
                        <a:pt x="729" y="17"/>
                        <a:pt x="729" y="17"/>
                        <a:pt x="729" y="17"/>
                      </a:cubicBezTo>
                      <a:cubicBezTo>
                        <a:pt x="729" y="43"/>
                        <a:pt x="729" y="43"/>
                        <a:pt x="729" y="43"/>
                      </a:cubicBezTo>
                      <a:cubicBezTo>
                        <a:pt x="729" y="45"/>
                        <a:pt x="730" y="48"/>
                        <a:pt x="730" y="49"/>
                      </a:cubicBezTo>
                      <a:cubicBezTo>
                        <a:pt x="725" y="49"/>
                        <a:pt x="725" y="49"/>
                        <a:pt x="725" y="49"/>
                      </a:cubicBezTo>
                      <a:cubicBezTo>
                        <a:pt x="724" y="46"/>
                        <a:pt x="724" y="46"/>
                        <a:pt x="724" y="46"/>
                      </a:cubicBezTo>
                      <a:cubicBezTo>
                        <a:pt x="724" y="46"/>
                        <a:pt x="724" y="46"/>
                        <a:pt x="724" y="46"/>
                      </a:cubicBezTo>
                      <a:cubicBezTo>
                        <a:pt x="723" y="48"/>
                        <a:pt x="720" y="50"/>
                        <a:pt x="717" y="50"/>
                      </a:cubicBezTo>
                      <a:cubicBezTo>
                        <a:pt x="712" y="50"/>
                        <a:pt x="707" y="45"/>
                        <a:pt x="707" y="38"/>
                      </a:cubicBezTo>
                      <a:cubicBezTo>
                        <a:pt x="707" y="31"/>
                        <a:pt x="712" y="26"/>
                        <a:pt x="717" y="26"/>
                      </a:cubicBezTo>
                      <a:cubicBezTo>
                        <a:pt x="720" y="26"/>
                        <a:pt x="723" y="28"/>
                        <a:pt x="724" y="29"/>
                      </a:cubicBezTo>
                      <a:moveTo>
                        <a:pt x="899" y="49"/>
                      </a:moveTo>
                      <a:cubicBezTo>
                        <a:pt x="899" y="17"/>
                        <a:pt x="899" y="17"/>
                        <a:pt x="899" y="17"/>
                      </a:cubicBezTo>
                      <a:cubicBezTo>
                        <a:pt x="905" y="17"/>
                        <a:pt x="905" y="17"/>
                        <a:pt x="905" y="17"/>
                      </a:cubicBezTo>
                      <a:cubicBezTo>
                        <a:pt x="905" y="49"/>
                        <a:pt x="905" y="49"/>
                        <a:pt x="905" y="49"/>
                      </a:cubicBezTo>
                      <a:cubicBezTo>
                        <a:pt x="899" y="49"/>
                        <a:pt x="899" y="49"/>
                        <a:pt x="899" y="49"/>
                      </a:cubicBezTo>
                      <a:moveTo>
                        <a:pt x="5959" y="49"/>
                      </a:moveTo>
                      <a:cubicBezTo>
                        <a:pt x="5959" y="17"/>
                        <a:pt x="5959" y="17"/>
                        <a:pt x="5959" y="17"/>
                      </a:cubicBezTo>
                      <a:cubicBezTo>
                        <a:pt x="5965" y="17"/>
                        <a:pt x="5965" y="17"/>
                        <a:pt x="5965" y="17"/>
                      </a:cubicBezTo>
                      <a:cubicBezTo>
                        <a:pt x="5965" y="30"/>
                        <a:pt x="5965" y="30"/>
                        <a:pt x="5965" y="30"/>
                      </a:cubicBezTo>
                      <a:cubicBezTo>
                        <a:pt x="5965" y="30"/>
                        <a:pt x="5965" y="30"/>
                        <a:pt x="5965" y="30"/>
                      </a:cubicBezTo>
                      <a:cubicBezTo>
                        <a:pt x="5965" y="29"/>
                        <a:pt x="5966" y="28"/>
                        <a:pt x="5967" y="27"/>
                      </a:cubicBezTo>
                      <a:cubicBezTo>
                        <a:pt x="5969" y="27"/>
                        <a:pt x="5970" y="26"/>
                        <a:pt x="5971" y="26"/>
                      </a:cubicBezTo>
                      <a:cubicBezTo>
                        <a:pt x="5975" y="26"/>
                        <a:pt x="5979" y="29"/>
                        <a:pt x="5979" y="36"/>
                      </a:cubicBezTo>
                      <a:cubicBezTo>
                        <a:pt x="5979" y="49"/>
                        <a:pt x="5979" y="49"/>
                        <a:pt x="5979" y="49"/>
                      </a:cubicBezTo>
                      <a:cubicBezTo>
                        <a:pt x="5973" y="49"/>
                        <a:pt x="5973" y="49"/>
                        <a:pt x="5973" y="49"/>
                      </a:cubicBezTo>
                      <a:cubicBezTo>
                        <a:pt x="5973" y="37"/>
                        <a:pt x="5973" y="37"/>
                        <a:pt x="5973" y="37"/>
                      </a:cubicBezTo>
                      <a:cubicBezTo>
                        <a:pt x="5973" y="33"/>
                        <a:pt x="5972" y="31"/>
                        <a:pt x="5969" y="31"/>
                      </a:cubicBezTo>
                      <a:cubicBezTo>
                        <a:pt x="5967" y="31"/>
                        <a:pt x="5965" y="32"/>
                        <a:pt x="5965" y="34"/>
                      </a:cubicBezTo>
                      <a:cubicBezTo>
                        <a:pt x="5965" y="35"/>
                        <a:pt x="5965" y="35"/>
                        <a:pt x="5965" y="36"/>
                      </a:cubicBezTo>
                      <a:cubicBezTo>
                        <a:pt x="5965" y="49"/>
                        <a:pt x="5965" y="49"/>
                        <a:pt x="5965" y="49"/>
                      </a:cubicBezTo>
                      <a:cubicBezTo>
                        <a:pt x="5959" y="49"/>
                        <a:pt x="5959" y="49"/>
                        <a:pt x="5959" y="49"/>
                      </a:cubicBezTo>
                      <a:moveTo>
                        <a:pt x="6347" y="24"/>
                      </a:moveTo>
                      <a:cubicBezTo>
                        <a:pt x="6347" y="15"/>
                        <a:pt x="6347" y="15"/>
                        <a:pt x="6347" y="15"/>
                      </a:cubicBezTo>
                      <a:cubicBezTo>
                        <a:pt x="6356" y="15"/>
                        <a:pt x="6356" y="15"/>
                        <a:pt x="6356" y="15"/>
                      </a:cubicBezTo>
                      <a:cubicBezTo>
                        <a:pt x="6356" y="24"/>
                        <a:pt x="6356" y="24"/>
                        <a:pt x="6356" y="24"/>
                      </a:cubicBezTo>
                      <a:cubicBezTo>
                        <a:pt x="6347" y="24"/>
                        <a:pt x="6347" y="24"/>
                        <a:pt x="6347" y="24"/>
                      </a:cubicBezTo>
                      <a:moveTo>
                        <a:pt x="6362" y="24"/>
                      </a:moveTo>
                      <a:cubicBezTo>
                        <a:pt x="6362" y="15"/>
                        <a:pt x="6362" y="15"/>
                        <a:pt x="6362" y="15"/>
                      </a:cubicBezTo>
                      <a:cubicBezTo>
                        <a:pt x="6402" y="15"/>
                        <a:pt x="6402" y="15"/>
                        <a:pt x="6402" y="15"/>
                      </a:cubicBezTo>
                      <a:cubicBezTo>
                        <a:pt x="6402" y="24"/>
                        <a:pt x="6402" y="24"/>
                        <a:pt x="6402" y="24"/>
                      </a:cubicBezTo>
                      <a:cubicBezTo>
                        <a:pt x="6362" y="24"/>
                        <a:pt x="6362" y="24"/>
                        <a:pt x="6362" y="24"/>
                      </a:cubicBezTo>
                      <a:moveTo>
                        <a:pt x="5674" y="45"/>
                      </a:moveTo>
                      <a:cubicBezTo>
                        <a:pt x="5666" y="35"/>
                        <a:pt x="5666" y="35"/>
                        <a:pt x="5666" y="35"/>
                      </a:cubicBezTo>
                      <a:cubicBezTo>
                        <a:pt x="5671" y="35"/>
                        <a:pt x="5671" y="35"/>
                        <a:pt x="5671" y="35"/>
                      </a:cubicBezTo>
                      <a:cubicBezTo>
                        <a:pt x="5671" y="23"/>
                        <a:pt x="5681" y="13"/>
                        <a:pt x="5693" y="13"/>
                      </a:cubicBezTo>
                      <a:cubicBezTo>
                        <a:pt x="5705" y="13"/>
                        <a:pt x="5714" y="23"/>
                        <a:pt x="5714" y="35"/>
                      </a:cubicBezTo>
                      <a:cubicBezTo>
                        <a:pt x="5714" y="46"/>
                        <a:pt x="5705" y="56"/>
                        <a:pt x="5693" y="56"/>
                      </a:cubicBezTo>
                      <a:cubicBezTo>
                        <a:pt x="5687" y="56"/>
                        <a:pt x="5681" y="54"/>
                        <a:pt x="5677" y="50"/>
                      </a:cubicBezTo>
                      <a:cubicBezTo>
                        <a:pt x="5681" y="45"/>
                        <a:pt x="5681" y="45"/>
                        <a:pt x="5681" y="45"/>
                      </a:cubicBezTo>
                      <a:cubicBezTo>
                        <a:pt x="5684" y="48"/>
                        <a:pt x="5688" y="50"/>
                        <a:pt x="5693" y="50"/>
                      </a:cubicBezTo>
                      <a:cubicBezTo>
                        <a:pt x="5701" y="50"/>
                        <a:pt x="5708" y="43"/>
                        <a:pt x="5708" y="35"/>
                      </a:cubicBezTo>
                      <a:cubicBezTo>
                        <a:pt x="5708" y="26"/>
                        <a:pt x="5701" y="19"/>
                        <a:pt x="5693" y="19"/>
                      </a:cubicBezTo>
                      <a:cubicBezTo>
                        <a:pt x="5684" y="19"/>
                        <a:pt x="5677" y="26"/>
                        <a:pt x="5677" y="35"/>
                      </a:cubicBezTo>
                      <a:cubicBezTo>
                        <a:pt x="5683" y="35"/>
                        <a:pt x="5683" y="35"/>
                        <a:pt x="5683" y="35"/>
                      </a:cubicBezTo>
                      <a:cubicBezTo>
                        <a:pt x="5674" y="45"/>
                        <a:pt x="5674" y="45"/>
                        <a:pt x="5674" y="45"/>
                      </a:cubicBezTo>
                      <a:moveTo>
                        <a:pt x="6268" y="49"/>
                      </a:moveTo>
                      <a:cubicBezTo>
                        <a:pt x="6264" y="49"/>
                        <a:pt x="6259" y="47"/>
                        <a:pt x="6256" y="44"/>
                      </a:cubicBezTo>
                      <a:cubicBezTo>
                        <a:pt x="6249" y="37"/>
                        <a:pt x="6249" y="25"/>
                        <a:pt x="6256" y="18"/>
                      </a:cubicBezTo>
                      <a:cubicBezTo>
                        <a:pt x="6259" y="15"/>
                        <a:pt x="6264" y="13"/>
                        <a:pt x="6268" y="13"/>
                      </a:cubicBezTo>
                      <a:cubicBezTo>
                        <a:pt x="6273" y="13"/>
                        <a:pt x="6278" y="15"/>
                        <a:pt x="6281" y="18"/>
                      </a:cubicBezTo>
                      <a:cubicBezTo>
                        <a:pt x="6287" y="24"/>
                        <a:pt x="6288" y="34"/>
                        <a:pt x="6284" y="41"/>
                      </a:cubicBezTo>
                      <a:cubicBezTo>
                        <a:pt x="6292" y="50"/>
                        <a:pt x="6292" y="50"/>
                        <a:pt x="6292" y="50"/>
                      </a:cubicBezTo>
                      <a:cubicBezTo>
                        <a:pt x="6287" y="55"/>
                        <a:pt x="6287" y="55"/>
                        <a:pt x="6287" y="55"/>
                      </a:cubicBezTo>
                      <a:cubicBezTo>
                        <a:pt x="6278" y="46"/>
                        <a:pt x="6278" y="46"/>
                        <a:pt x="6278" y="46"/>
                      </a:cubicBezTo>
                      <a:cubicBezTo>
                        <a:pt x="6275" y="48"/>
                        <a:pt x="6272" y="49"/>
                        <a:pt x="6268" y="49"/>
                      </a:cubicBezTo>
                      <a:moveTo>
                        <a:pt x="85" y="19"/>
                      </a:moveTo>
                      <a:cubicBezTo>
                        <a:pt x="85" y="19"/>
                        <a:pt x="85" y="19"/>
                        <a:pt x="85" y="19"/>
                      </a:cubicBezTo>
                      <a:cubicBezTo>
                        <a:pt x="85" y="18"/>
                        <a:pt x="85" y="16"/>
                        <a:pt x="87" y="12"/>
                      </a:cubicBezTo>
                      <a:cubicBezTo>
                        <a:pt x="89" y="7"/>
                        <a:pt x="95" y="6"/>
                        <a:pt x="96" y="6"/>
                      </a:cubicBezTo>
                      <a:cubicBezTo>
                        <a:pt x="96" y="5"/>
                        <a:pt x="96" y="5"/>
                        <a:pt x="96" y="5"/>
                      </a:cubicBezTo>
                      <a:cubicBezTo>
                        <a:pt x="97" y="5"/>
                        <a:pt x="97" y="6"/>
                        <a:pt x="96" y="9"/>
                      </a:cubicBezTo>
                      <a:cubicBezTo>
                        <a:pt x="96" y="11"/>
                        <a:pt x="94" y="14"/>
                        <a:pt x="91" y="16"/>
                      </a:cubicBezTo>
                      <a:cubicBezTo>
                        <a:pt x="89" y="18"/>
                        <a:pt x="86" y="19"/>
                        <a:pt x="85" y="19"/>
                      </a:cubicBezTo>
                      <a:moveTo>
                        <a:pt x="6469" y="0"/>
                      </a:moveTo>
                      <a:cubicBezTo>
                        <a:pt x="0" y="0"/>
                        <a:pt x="0" y="0"/>
                        <a:pt x="0" y="0"/>
                      </a:cubicBezTo>
                      <a:cubicBezTo>
                        <a:pt x="0" y="69"/>
                        <a:pt x="0" y="69"/>
                        <a:pt x="0" y="69"/>
                      </a:cubicBezTo>
                      <a:cubicBezTo>
                        <a:pt x="6469" y="69"/>
                        <a:pt x="6469" y="69"/>
                        <a:pt x="6469" y="69"/>
                      </a:cubicBezTo>
                      <a:cubicBezTo>
                        <a:pt x="6469" y="0"/>
                        <a:pt x="6469" y="0"/>
                        <a:pt x="6469"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grpSp>
              <p:nvGrpSpPr>
                <p:cNvPr id="49" name="iCons"/>
                <p:cNvGrpSpPr/>
                <p:nvPr/>
              </p:nvGrpSpPr>
              <p:grpSpPr>
                <a:xfrm>
                  <a:off x="3121742" y="1996113"/>
                  <a:ext cx="2904335" cy="26727"/>
                  <a:chOff x="6519863" y="2389188"/>
                  <a:chExt cx="3622675" cy="33338"/>
                </a:xfrm>
              </p:grpSpPr>
              <p:sp>
                <p:nvSpPr>
                  <p:cNvPr id="50" name="Freeform 12"/>
                  <p:cNvSpPr>
                    <a:spLocks noEditPoints="1"/>
                  </p:cNvSpPr>
                  <p:nvPr/>
                </p:nvSpPr>
                <p:spPr bwMode="auto">
                  <a:xfrm>
                    <a:off x="9961563" y="2398713"/>
                    <a:ext cx="39688" cy="14288"/>
                  </a:xfrm>
                  <a:custGeom>
                    <a:avLst/>
                    <a:gdLst>
                      <a:gd name="T0" fmla="*/ 6 w 70"/>
                      <a:gd name="T1" fmla="*/ 1 h 23"/>
                      <a:gd name="T2" fmla="*/ 0 w 70"/>
                      <a:gd name="T3" fmla="*/ 12 h 23"/>
                      <a:gd name="T4" fmla="*/ 6 w 70"/>
                      <a:gd name="T5" fmla="*/ 23 h 23"/>
                      <a:gd name="T6" fmla="*/ 11 w 70"/>
                      <a:gd name="T7" fmla="*/ 12 h 23"/>
                      <a:gd name="T8" fmla="*/ 6 w 70"/>
                      <a:gd name="T9" fmla="*/ 1 h 23"/>
                      <a:gd name="T10" fmla="*/ 64 w 70"/>
                      <a:gd name="T11" fmla="*/ 0 h 23"/>
                      <a:gd name="T12" fmla="*/ 61 w 70"/>
                      <a:gd name="T13" fmla="*/ 1 h 23"/>
                      <a:gd name="T14" fmla="*/ 61 w 70"/>
                      <a:gd name="T15" fmla="*/ 11 h 23"/>
                      <a:gd name="T16" fmla="*/ 64 w 70"/>
                      <a:gd name="T17" fmla="*/ 11 h 23"/>
                      <a:gd name="T18" fmla="*/ 70 w 70"/>
                      <a:gd name="T19" fmla="*/ 6 h 23"/>
                      <a:gd name="T20" fmla="*/ 64 w 70"/>
                      <a:gd name="T2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23">
                        <a:moveTo>
                          <a:pt x="6" y="1"/>
                        </a:moveTo>
                        <a:cubicBezTo>
                          <a:pt x="3" y="1"/>
                          <a:pt x="0" y="5"/>
                          <a:pt x="0" y="12"/>
                        </a:cubicBezTo>
                        <a:cubicBezTo>
                          <a:pt x="0" y="20"/>
                          <a:pt x="2" y="23"/>
                          <a:pt x="6" y="23"/>
                        </a:cubicBezTo>
                        <a:cubicBezTo>
                          <a:pt x="9" y="23"/>
                          <a:pt x="11" y="19"/>
                          <a:pt x="11" y="12"/>
                        </a:cubicBezTo>
                        <a:cubicBezTo>
                          <a:pt x="11" y="5"/>
                          <a:pt x="9" y="1"/>
                          <a:pt x="6" y="1"/>
                        </a:cubicBezTo>
                        <a:moveTo>
                          <a:pt x="64" y="0"/>
                        </a:moveTo>
                        <a:cubicBezTo>
                          <a:pt x="63" y="0"/>
                          <a:pt x="61" y="0"/>
                          <a:pt x="61" y="1"/>
                        </a:cubicBezTo>
                        <a:cubicBezTo>
                          <a:pt x="61" y="11"/>
                          <a:pt x="61" y="11"/>
                          <a:pt x="61" y="11"/>
                        </a:cubicBezTo>
                        <a:cubicBezTo>
                          <a:pt x="62" y="11"/>
                          <a:pt x="62" y="11"/>
                          <a:pt x="64" y="11"/>
                        </a:cubicBezTo>
                        <a:cubicBezTo>
                          <a:pt x="68" y="11"/>
                          <a:pt x="70" y="9"/>
                          <a:pt x="70" y="6"/>
                        </a:cubicBezTo>
                        <a:cubicBezTo>
                          <a:pt x="70" y="2"/>
                          <a:pt x="68" y="0"/>
                          <a:pt x="64" y="0"/>
                        </a:cubicBezTo>
                      </a:path>
                    </a:pathLst>
                  </a:custGeom>
                  <a:solidFill>
                    <a:srgbClr val="D3DA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1" name="Freeform 14"/>
                  <p:cNvSpPr>
                    <a:spLocks noEditPoints="1"/>
                  </p:cNvSpPr>
                  <p:nvPr/>
                </p:nvSpPr>
                <p:spPr bwMode="auto">
                  <a:xfrm>
                    <a:off x="6519863" y="2389188"/>
                    <a:ext cx="26988" cy="33338"/>
                  </a:xfrm>
                  <a:custGeom>
                    <a:avLst/>
                    <a:gdLst>
                      <a:gd name="T0" fmla="*/ 36 w 47"/>
                      <a:gd name="T1" fmla="*/ 14 h 59"/>
                      <a:gd name="T2" fmla="*/ 25 w 47"/>
                      <a:gd name="T3" fmla="*/ 17 h 59"/>
                      <a:gd name="T4" fmla="*/ 24 w 47"/>
                      <a:gd name="T5" fmla="*/ 17 h 59"/>
                      <a:gd name="T6" fmla="*/ 14 w 47"/>
                      <a:gd name="T7" fmla="*/ 14 h 59"/>
                      <a:gd name="T8" fmla="*/ 0 w 47"/>
                      <a:gd name="T9" fmla="*/ 31 h 59"/>
                      <a:gd name="T10" fmla="*/ 16 w 47"/>
                      <a:gd name="T11" fmla="*/ 59 h 59"/>
                      <a:gd name="T12" fmla="*/ 25 w 47"/>
                      <a:gd name="T13" fmla="*/ 56 h 59"/>
                      <a:gd name="T14" fmla="*/ 26 w 47"/>
                      <a:gd name="T15" fmla="*/ 56 h 59"/>
                      <a:gd name="T16" fmla="*/ 34 w 47"/>
                      <a:gd name="T17" fmla="*/ 59 h 59"/>
                      <a:gd name="T18" fmla="*/ 47 w 47"/>
                      <a:gd name="T19" fmla="*/ 43 h 59"/>
                      <a:gd name="T20" fmla="*/ 40 w 47"/>
                      <a:gd name="T21" fmla="*/ 31 h 59"/>
                      <a:gd name="T22" fmla="*/ 43 w 47"/>
                      <a:gd name="T23" fmla="*/ 23 h 59"/>
                      <a:gd name="T24" fmla="*/ 45 w 47"/>
                      <a:gd name="T25" fmla="*/ 20 h 59"/>
                      <a:gd name="T26" fmla="*/ 46 w 47"/>
                      <a:gd name="T27" fmla="*/ 20 h 59"/>
                      <a:gd name="T28" fmla="*/ 36 w 47"/>
                      <a:gd name="T29" fmla="*/ 14 h 59"/>
                      <a:gd name="T30" fmla="*/ 35 w 47"/>
                      <a:gd name="T31" fmla="*/ 0 h 59"/>
                      <a:gd name="T32" fmla="*/ 35 w 47"/>
                      <a:gd name="T33" fmla="*/ 1 h 59"/>
                      <a:gd name="T34" fmla="*/ 26 w 47"/>
                      <a:gd name="T35" fmla="*/ 7 h 59"/>
                      <a:gd name="T36" fmla="*/ 24 w 47"/>
                      <a:gd name="T37" fmla="*/ 14 h 59"/>
                      <a:gd name="T38" fmla="*/ 24 w 47"/>
                      <a:gd name="T39" fmla="*/ 14 h 59"/>
                      <a:gd name="T40" fmla="*/ 30 w 47"/>
                      <a:gd name="T41" fmla="*/ 11 h 59"/>
                      <a:gd name="T42" fmla="*/ 35 w 47"/>
                      <a:gd name="T43" fmla="*/ 4 h 59"/>
                      <a:gd name="T44" fmla="*/ 35 w 47"/>
                      <a:gd name="T4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59">
                        <a:moveTo>
                          <a:pt x="36" y="14"/>
                        </a:moveTo>
                        <a:cubicBezTo>
                          <a:pt x="30" y="14"/>
                          <a:pt x="28" y="17"/>
                          <a:pt x="25" y="17"/>
                        </a:cubicBezTo>
                        <a:cubicBezTo>
                          <a:pt x="24" y="17"/>
                          <a:pt x="24" y="17"/>
                          <a:pt x="24" y="17"/>
                        </a:cubicBezTo>
                        <a:cubicBezTo>
                          <a:pt x="22" y="17"/>
                          <a:pt x="20" y="14"/>
                          <a:pt x="14" y="14"/>
                        </a:cubicBezTo>
                        <a:cubicBezTo>
                          <a:pt x="8" y="14"/>
                          <a:pt x="0" y="21"/>
                          <a:pt x="0" y="31"/>
                        </a:cubicBezTo>
                        <a:cubicBezTo>
                          <a:pt x="0" y="42"/>
                          <a:pt x="8" y="59"/>
                          <a:pt x="16" y="59"/>
                        </a:cubicBezTo>
                        <a:cubicBezTo>
                          <a:pt x="19" y="59"/>
                          <a:pt x="21" y="56"/>
                          <a:pt x="25" y="56"/>
                        </a:cubicBezTo>
                        <a:cubicBezTo>
                          <a:pt x="26" y="56"/>
                          <a:pt x="26" y="56"/>
                          <a:pt x="26" y="56"/>
                        </a:cubicBezTo>
                        <a:cubicBezTo>
                          <a:pt x="30" y="56"/>
                          <a:pt x="32" y="59"/>
                          <a:pt x="34" y="59"/>
                        </a:cubicBezTo>
                        <a:cubicBezTo>
                          <a:pt x="39" y="59"/>
                          <a:pt x="44" y="52"/>
                          <a:pt x="47" y="43"/>
                        </a:cubicBezTo>
                        <a:cubicBezTo>
                          <a:pt x="47" y="43"/>
                          <a:pt x="40" y="40"/>
                          <a:pt x="40" y="31"/>
                        </a:cubicBezTo>
                        <a:cubicBezTo>
                          <a:pt x="40" y="28"/>
                          <a:pt x="41" y="25"/>
                          <a:pt x="43" y="23"/>
                        </a:cubicBezTo>
                        <a:cubicBezTo>
                          <a:pt x="44" y="22"/>
                          <a:pt x="45" y="21"/>
                          <a:pt x="45" y="20"/>
                        </a:cubicBezTo>
                        <a:cubicBezTo>
                          <a:pt x="46" y="20"/>
                          <a:pt x="46" y="20"/>
                          <a:pt x="46" y="20"/>
                        </a:cubicBezTo>
                        <a:cubicBezTo>
                          <a:pt x="43" y="16"/>
                          <a:pt x="39" y="14"/>
                          <a:pt x="36" y="14"/>
                        </a:cubicBezTo>
                        <a:moveTo>
                          <a:pt x="35" y="0"/>
                        </a:moveTo>
                        <a:cubicBezTo>
                          <a:pt x="35" y="0"/>
                          <a:pt x="35" y="0"/>
                          <a:pt x="35" y="1"/>
                        </a:cubicBezTo>
                        <a:cubicBezTo>
                          <a:pt x="34" y="1"/>
                          <a:pt x="28" y="2"/>
                          <a:pt x="26" y="7"/>
                        </a:cubicBezTo>
                        <a:cubicBezTo>
                          <a:pt x="24" y="11"/>
                          <a:pt x="24" y="13"/>
                          <a:pt x="24" y="14"/>
                        </a:cubicBezTo>
                        <a:cubicBezTo>
                          <a:pt x="24" y="14"/>
                          <a:pt x="24" y="14"/>
                          <a:pt x="24" y="14"/>
                        </a:cubicBezTo>
                        <a:cubicBezTo>
                          <a:pt x="25" y="14"/>
                          <a:pt x="28" y="13"/>
                          <a:pt x="30" y="11"/>
                        </a:cubicBezTo>
                        <a:cubicBezTo>
                          <a:pt x="33" y="9"/>
                          <a:pt x="35" y="6"/>
                          <a:pt x="35" y="4"/>
                        </a:cubicBezTo>
                        <a:cubicBezTo>
                          <a:pt x="36" y="1"/>
                          <a:pt x="36" y="0"/>
                          <a:pt x="35"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2" name="Freeform 15"/>
                  <p:cNvSpPr>
                    <a:spLocks noEditPoints="1"/>
                  </p:cNvSpPr>
                  <p:nvPr/>
                </p:nvSpPr>
                <p:spPr bwMode="auto">
                  <a:xfrm>
                    <a:off x="6580188" y="2395538"/>
                    <a:ext cx="73025" cy="19050"/>
                  </a:xfrm>
                  <a:custGeom>
                    <a:avLst/>
                    <a:gdLst>
                      <a:gd name="T0" fmla="*/ 23 w 128"/>
                      <a:gd name="T1" fmla="*/ 10 h 33"/>
                      <a:gd name="T2" fmla="*/ 30 w 128"/>
                      <a:gd name="T3" fmla="*/ 32 h 33"/>
                      <a:gd name="T4" fmla="*/ 49 w 128"/>
                      <a:gd name="T5" fmla="*/ 9 h 33"/>
                      <a:gd name="T6" fmla="*/ 42 w 128"/>
                      <a:gd name="T7" fmla="*/ 13 h 33"/>
                      <a:gd name="T8" fmla="*/ 36 w 128"/>
                      <a:gd name="T9" fmla="*/ 10 h 33"/>
                      <a:gd name="T10" fmla="*/ 36 w 128"/>
                      <a:gd name="T11" fmla="*/ 32 h 33"/>
                      <a:gd name="T12" fmla="*/ 43 w 128"/>
                      <a:gd name="T13" fmla="*/ 19 h 33"/>
                      <a:gd name="T14" fmla="*/ 47 w 128"/>
                      <a:gd name="T15" fmla="*/ 15 h 33"/>
                      <a:gd name="T16" fmla="*/ 50 w 128"/>
                      <a:gd name="T17" fmla="*/ 32 h 33"/>
                      <a:gd name="T18" fmla="*/ 57 w 128"/>
                      <a:gd name="T19" fmla="*/ 19 h 33"/>
                      <a:gd name="T20" fmla="*/ 96 w 128"/>
                      <a:gd name="T21" fmla="*/ 18 h 33"/>
                      <a:gd name="T22" fmla="*/ 104 w 128"/>
                      <a:gd name="T23" fmla="*/ 18 h 33"/>
                      <a:gd name="T24" fmla="*/ 100 w 128"/>
                      <a:gd name="T25" fmla="*/ 9 h 33"/>
                      <a:gd name="T26" fmla="*/ 101 w 128"/>
                      <a:gd name="T27" fmla="*/ 33 h 33"/>
                      <a:gd name="T28" fmla="*/ 108 w 128"/>
                      <a:gd name="T29" fmla="*/ 26 h 33"/>
                      <a:gd name="T30" fmla="*/ 96 w 128"/>
                      <a:gd name="T31" fmla="*/ 23 h 33"/>
                      <a:gd name="T32" fmla="*/ 110 w 128"/>
                      <a:gd name="T33" fmla="*/ 20 h 33"/>
                      <a:gd name="T34" fmla="*/ 127 w 128"/>
                      <a:gd name="T35" fmla="*/ 9 h 33"/>
                      <a:gd name="T36" fmla="*/ 121 w 128"/>
                      <a:gd name="T37" fmla="*/ 14 h 33"/>
                      <a:gd name="T38" fmla="*/ 114 w 128"/>
                      <a:gd name="T39" fmla="*/ 10 h 33"/>
                      <a:gd name="T40" fmla="*/ 115 w 128"/>
                      <a:gd name="T41" fmla="*/ 32 h 33"/>
                      <a:gd name="T42" fmla="*/ 122 w 128"/>
                      <a:gd name="T43" fmla="*/ 21 h 33"/>
                      <a:gd name="T44" fmla="*/ 126 w 128"/>
                      <a:gd name="T45" fmla="*/ 16 h 33"/>
                      <a:gd name="T46" fmla="*/ 128 w 128"/>
                      <a:gd name="T47" fmla="*/ 9 h 33"/>
                      <a:gd name="T48" fmla="*/ 19 w 128"/>
                      <a:gd name="T49" fmla="*/ 1 h 33"/>
                      <a:gd name="T50" fmla="*/ 0 w 128"/>
                      <a:gd name="T51" fmla="*/ 32 h 33"/>
                      <a:gd name="T52" fmla="*/ 7 w 128"/>
                      <a:gd name="T53" fmla="*/ 20 h 33"/>
                      <a:gd name="T54" fmla="*/ 18 w 128"/>
                      <a:gd name="T55" fmla="*/ 14 h 33"/>
                      <a:gd name="T56" fmla="*/ 7 w 128"/>
                      <a:gd name="T57" fmla="*/ 7 h 33"/>
                      <a:gd name="T58" fmla="*/ 19 w 128"/>
                      <a:gd name="T59" fmla="*/ 1 h 33"/>
                      <a:gd name="T60" fmla="*/ 23 w 128"/>
                      <a:gd name="T61" fmla="*/ 3 h 33"/>
                      <a:gd name="T62" fmla="*/ 31 w 128"/>
                      <a:gd name="T63" fmla="*/ 3 h 33"/>
                      <a:gd name="T64" fmla="*/ 73 w 128"/>
                      <a:gd name="T65" fmla="*/ 27 h 33"/>
                      <a:gd name="T66" fmla="*/ 74 w 128"/>
                      <a:gd name="T67" fmla="*/ 14 h 33"/>
                      <a:gd name="T68" fmla="*/ 78 w 128"/>
                      <a:gd name="T69" fmla="*/ 19 h 33"/>
                      <a:gd name="T70" fmla="*/ 78 w 128"/>
                      <a:gd name="T71" fmla="*/ 24 h 33"/>
                      <a:gd name="T72" fmla="*/ 85 w 128"/>
                      <a:gd name="T73" fmla="*/ 0 h 33"/>
                      <a:gd name="T74" fmla="*/ 78 w 128"/>
                      <a:gd name="T75" fmla="*/ 12 h 33"/>
                      <a:gd name="T76" fmla="*/ 72 w 128"/>
                      <a:gd name="T77" fmla="*/ 9 h 33"/>
                      <a:gd name="T78" fmla="*/ 71 w 128"/>
                      <a:gd name="T79" fmla="*/ 33 h 33"/>
                      <a:gd name="T80" fmla="*/ 78 w 128"/>
                      <a:gd name="T81" fmla="*/ 29 h 33"/>
                      <a:gd name="T82" fmla="*/ 85 w 128"/>
                      <a:gd name="T83" fmla="*/ 32 h 33"/>
                      <a:gd name="T84" fmla="*/ 85 w 128"/>
                      <a:gd name="T8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33">
                        <a:moveTo>
                          <a:pt x="30" y="10"/>
                        </a:moveTo>
                        <a:cubicBezTo>
                          <a:pt x="23" y="10"/>
                          <a:pt x="23" y="10"/>
                          <a:pt x="23" y="10"/>
                        </a:cubicBezTo>
                        <a:cubicBezTo>
                          <a:pt x="23" y="32"/>
                          <a:pt x="23" y="32"/>
                          <a:pt x="23" y="32"/>
                        </a:cubicBezTo>
                        <a:cubicBezTo>
                          <a:pt x="30" y="32"/>
                          <a:pt x="30" y="32"/>
                          <a:pt x="30" y="32"/>
                        </a:cubicBezTo>
                        <a:cubicBezTo>
                          <a:pt x="30" y="10"/>
                          <a:pt x="30" y="10"/>
                          <a:pt x="30" y="10"/>
                        </a:cubicBezTo>
                        <a:moveTo>
                          <a:pt x="49" y="9"/>
                        </a:moveTo>
                        <a:cubicBezTo>
                          <a:pt x="46" y="9"/>
                          <a:pt x="43" y="11"/>
                          <a:pt x="42" y="13"/>
                        </a:cubicBezTo>
                        <a:cubicBezTo>
                          <a:pt x="42" y="13"/>
                          <a:pt x="42" y="13"/>
                          <a:pt x="42" y="13"/>
                        </a:cubicBezTo>
                        <a:cubicBezTo>
                          <a:pt x="42" y="10"/>
                          <a:pt x="42" y="10"/>
                          <a:pt x="42" y="10"/>
                        </a:cubicBezTo>
                        <a:cubicBezTo>
                          <a:pt x="36" y="10"/>
                          <a:pt x="36" y="10"/>
                          <a:pt x="36" y="10"/>
                        </a:cubicBezTo>
                        <a:cubicBezTo>
                          <a:pt x="36" y="12"/>
                          <a:pt x="36" y="14"/>
                          <a:pt x="36" y="17"/>
                        </a:cubicBezTo>
                        <a:cubicBezTo>
                          <a:pt x="36" y="32"/>
                          <a:pt x="36" y="32"/>
                          <a:pt x="36" y="32"/>
                        </a:cubicBezTo>
                        <a:cubicBezTo>
                          <a:pt x="43" y="32"/>
                          <a:pt x="43" y="32"/>
                          <a:pt x="43" y="32"/>
                        </a:cubicBezTo>
                        <a:cubicBezTo>
                          <a:pt x="43" y="19"/>
                          <a:pt x="43" y="19"/>
                          <a:pt x="43" y="19"/>
                        </a:cubicBezTo>
                        <a:cubicBezTo>
                          <a:pt x="43" y="19"/>
                          <a:pt x="43" y="18"/>
                          <a:pt x="43" y="17"/>
                        </a:cubicBezTo>
                        <a:cubicBezTo>
                          <a:pt x="44" y="16"/>
                          <a:pt x="45" y="15"/>
                          <a:pt x="47" y="15"/>
                        </a:cubicBezTo>
                        <a:cubicBezTo>
                          <a:pt x="49" y="15"/>
                          <a:pt x="50" y="17"/>
                          <a:pt x="50" y="20"/>
                        </a:cubicBezTo>
                        <a:cubicBezTo>
                          <a:pt x="50" y="32"/>
                          <a:pt x="50" y="32"/>
                          <a:pt x="50" y="32"/>
                        </a:cubicBezTo>
                        <a:cubicBezTo>
                          <a:pt x="57" y="32"/>
                          <a:pt x="57" y="32"/>
                          <a:pt x="57" y="32"/>
                        </a:cubicBezTo>
                        <a:cubicBezTo>
                          <a:pt x="57" y="19"/>
                          <a:pt x="57" y="19"/>
                          <a:pt x="57" y="19"/>
                        </a:cubicBezTo>
                        <a:cubicBezTo>
                          <a:pt x="57" y="12"/>
                          <a:pt x="54" y="9"/>
                          <a:pt x="49" y="9"/>
                        </a:cubicBezTo>
                        <a:moveTo>
                          <a:pt x="96" y="18"/>
                        </a:moveTo>
                        <a:cubicBezTo>
                          <a:pt x="96" y="16"/>
                          <a:pt x="97" y="14"/>
                          <a:pt x="100" y="14"/>
                        </a:cubicBezTo>
                        <a:cubicBezTo>
                          <a:pt x="103" y="14"/>
                          <a:pt x="104" y="17"/>
                          <a:pt x="104" y="18"/>
                        </a:cubicBezTo>
                        <a:cubicBezTo>
                          <a:pt x="96" y="18"/>
                          <a:pt x="96" y="18"/>
                          <a:pt x="96" y="18"/>
                        </a:cubicBezTo>
                        <a:moveTo>
                          <a:pt x="100" y="9"/>
                        </a:moveTo>
                        <a:cubicBezTo>
                          <a:pt x="93" y="9"/>
                          <a:pt x="89" y="15"/>
                          <a:pt x="89" y="21"/>
                        </a:cubicBezTo>
                        <a:cubicBezTo>
                          <a:pt x="89" y="28"/>
                          <a:pt x="93" y="33"/>
                          <a:pt x="101" y="33"/>
                        </a:cubicBezTo>
                        <a:cubicBezTo>
                          <a:pt x="104" y="33"/>
                          <a:pt x="107" y="32"/>
                          <a:pt x="109" y="31"/>
                        </a:cubicBezTo>
                        <a:cubicBezTo>
                          <a:pt x="108" y="26"/>
                          <a:pt x="108" y="26"/>
                          <a:pt x="108" y="26"/>
                        </a:cubicBezTo>
                        <a:cubicBezTo>
                          <a:pt x="106" y="27"/>
                          <a:pt x="104" y="27"/>
                          <a:pt x="102" y="27"/>
                        </a:cubicBezTo>
                        <a:cubicBezTo>
                          <a:pt x="99" y="27"/>
                          <a:pt x="96" y="26"/>
                          <a:pt x="96" y="23"/>
                        </a:cubicBezTo>
                        <a:cubicBezTo>
                          <a:pt x="110" y="23"/>
                          <a:pt x="110" y="23"/>
                          <a:pt x="110" y="23"/>
                        </a:cubicBezTo>
                        <a:cubicBezTo>
                          <a:pt x="110" y="23"/>
                          <a:pt x="110" y="22"/>
                          <a:pt x="110" y="20"/>
                        </a:cubicBezTo>
                        <a:cubicBezTo>
                          <a:pt x="110" y="15"/>
                          <a:pt x="108" y="9"/>
                          <a:pt x="100" y="9"/>
                        </a:cubicBezTo>
                        <a:moveTo>
                          <a:pt x="127" y="9"/>
                        </a:moveTo>
                        <a:cubicBezTo>
                          <a:pt x="125" y="9"/>
                          <a:pt x="122" y="11"/>
                          <a:pt x="121" y="14"/>
                        </a:cubicBezTo>
                        <a:cubicBezTo>
                          <a:pt x="121" y="14"/>
                          <a:pt x="121" y="14"/>
                          <a:pt x="121" y="14"/>
                        </a:cubicBezTo>
                        <a:cubicBezTo>
                          <a:pt x="120" y="10"/>
                          <a:pt x="120" y="10"/>
                          <a:pt x="120" y="10"/>
                        </a:cubicBezTo>
                        <a:cubicBezTo>
                          <a:pt x="114" y="10"/>
                          <a:pt x="114" y="10"/>
                          <a:pt x="114" y="10"/>
                        </a:cubicBezTo>
                        <a:cubicBezTo>
                          <a:pt x="114" y="12"/>
                          <a:pt x="115" y="14"/>
                          <a:pt x="115" y="17"/>
                        </a:cubicBezTo>
                        <a:cubicBezTo>
                          <a:pt x="115" y="32"/>
                          <a:pt x="115" y="32"/>
                          <a:pt x="115" y="32"/>
                        </a:cubicBezTo>
                        <a:cubicBezTo>
                          <a:pt x="122" y="32"/>
                          <a:pt x="122" y="32"/>
                          <a:pt x="122" y="32"/>
                        </a:cubicBezTo>
                        <a:cubicBezTo>
                          <a:pt x="122" y="21"/>
                          <a:pt x="122" y="21"/>
                          <a:pt x="122" y="21"/>
                        </a:cubicBezTo>
                        <a:cubicBezTo>
                          <a:pt x="122" y="20"/>
                          <a:pt x="122" y="20"/>
                          <a:pt x="122" y="19"/>
                        </a:cubicBezTo>
                        <a:cubicBezTo>
                          <a:pt x="122" y="17"/>
                          <a:pt x="124" y="16"/>
                          <a:pt x="126" y="16"/>
                        </a:cubicBezTo>
                        <a:cubicBezTo>
                          <a:pt x="127" y="16"/>
                          <a:pt x="128" y="16"/>
                          <a:pt x="128" y="16"/>
                        </a:cubicBezTo>
                        <a:cubicBezTo>
                          <a:pt x="128" y="9"/>
                          <a:pt x="128" y="9"/>
                          <a:pt x="128" y="9"/>
                        </a:cubicBezTo>
                        <a:cubicBezTo>
                          <a:pt x="128" y="9"/>
                          <a:pt x="128" y="9"/>
                          <a:pt x="127" y="9"/>
                        </a:cubicBezTo>
                        <a:moveTo>
                          <a:pt x="19" y="1"/>
                        </a:moveTo>
                        <a:cubicBezTo>
                          <a:pt x="0" y="1"/>
                          <a:pt x="0" y="1"/>
                          <a:pt x="0" y="1"/>
                        </a:cubicBezTo>
                        <a:cubicBezTo>
                          <a:pt x="0" y="32"/>
                          <a:pt x="0" y="32"/>
                          <a:pt x="0" y="32"/>
                        </a:cubicBezTo>
                        <a:cubicBezTo>
                          <a:pt x="7" y="32"/>
                          <a:pt x="7" y="32"/>
                          <a:pt x="7" y="32"/>
                        </a:cubicBezTo>
                        <a:cubicBezTo>
                          <a:pt x="7" y="20"/>
                          <a:pt x="7" y="20"/>
                          <a:pt x="7" y="20"/>
                        </a:cubicBezTo>
                        <a:cubicBezTo>
                          <a:pt x="18" y="20"/>
                          <a:pt x="18" y="20"/>
                          <a:pt x="18" y="20"/>
                        </a:cubicBezTo>
                        <a:cubicBezTo>
                          <a:pt x="18" y="14"/>
                          <a:pt x="18" y="14"/>
                          <a:pt x="18" y="14"/>
                        </a:cubicBezTo>
                        <a:cubicBezTo>
                          <a:pt x="7" y="14"/>
                          <a:pt x="7" y="14"/>
                          <a:pt x="7" y="14"/>
                        </a:cubicBezTo>
                        <a:cubicBezTo>
                          <a:pt x="7" y="7"/>
                          <a:pt x="7" y="7"/>
                          <a:pt x="7" y="7"/>
                        </a:cubicBezTo>
                        <a:cubicBezTo>
                          <a:pt x="19" y="7"/>
                          <a:pt x="19" y="7"/>
                          <a:pt x="19" y="7"/>
                        </a:cubicBezTo>
                        <a:cubicBezTo>
                          <a:pt x="19" y="1"/>
                          <a:pt x="19" y="1"/>
                          <a:pt x="19" y="1"/>
                        </a:cubicBezTo>
                        <a:moveTo>
                          <a:pt x="27" y="0"/>
                        </a:moveTo>
                        <a:cubicBezTo>
                          <a:pt x="25" y="0"/>
                          <a:pt x="23" y="1"/>
                          <a:pt x="23" y="3"/>
                        </a:cubicBezTo>
                        <a:cubicBezTo>
                          <a:pt x="23" y="5"/>
                          <a:pt x="25" y="7"/>
                          <a:pt x="27" y="7"/>
                        </a:cubicBezTo>
                        <a:cubicBezTo>
                          <a:pt x="29" y="7"/>
                          <a:pt x="31" y="5"/>
                          <a:pt x="31" y="3"/>
                        </a:cubicBezTo>
                        <a:cubicBezTo>
                          <a:pt x="31" y="1"/>
                          <a:pt x="29" y="0"/>
                          <a:pt x="27" y="0"/>
                        </a:cubicBezTo>
                        <a:moveTo>
                          <a:pt x="73" y="27"/>
                        </a:moveTo>
                        <a:cubicBezTo>
                          <a:pt x="71" y="27"/>
                          <a:pt x="69" y="25"/>
                          <a:pt x="69" y="21"/>
                        </a:cubicBezTo>
                        <a:cubicBezTo>
                          <a:pt x="69" y="17"/>
                          <a:pt x="70" y="14"/>
                          <a:pt x="74" y="14"/>
                        </a:cubicBezTo>
                        <a:cubicBezTo>
                          <a:pt x="76" y="14"/>
                          <a:pt x="77" y="16"/>
                          <a:pt x="78" y="18"/>
                        </a:cubicBezTo>
                        <a:cubicBezTo>
                          <a:pt x="78" y="18"/>
                          <a:pt x="78" y="19"/>
                          <a:pt x="78" y="19"/>
                        </a:cubicBezTo>
                        <a:cubicBezTo>
                          <a:pt x="78" y="22"/>
                          <a:pt x="78" y="22"/>
                          <a:pt x="78" y="22"/>
                        </a:cubicBezTo>
                        <a:cubicBezTo>
                          <a:pt x="78" y="23"/>
                          <a:pt x="78" y="23"/>
                          <a:pt x="78" y="24"/>
                        </a:cubicBezTo>
                        <a:cubicBezTo>
                          <a:pt x="77" y="26"/>
                          <a:pt x="75" y="27"/>
                          <a:pt x="73" y="27"/>
                        </a:cubicBezTo>
                        <a:moveTo>
                          <a:pt x="85" y="0"/>
                        </a:moveTo>
                        <a:cubicBezTo>
                          <a:pt x="78" y="0"/>
                          <a:pt x="78" y="0"/>
                          <a:pt x="78" y="0"/>
                        </a:cubicBezTo>
                        <a:cubicBezTo>
                          <a:pt x="78" y="12"/>
                          <a:pt x="78" y="12"/>
                          <a:pt x="78" y="12"/>
                        </a:cubicBezTo>
                        <a:cubicBezTo>
                          <a:pt x="78" y="12"/>
                          <a:pt x="78" y="12"/>
                          <a:pt x="78" y="12"/>
                        </a:cubicBezTo>
                        <a:cubicBezTo>
                          <a:pt x="77" y="10"/>
                          <a:pt x="74" y="9"/>
                          <a:pt x="72" y="9"/>
                        </a:cubicBezTo>
                        <a:cubicBezTo>
                          <a:pt x="66" y="9"/>
                          <a:pt x="62" y="14"/>
                          <a:pt x="62" y="21"/>
                        </a:cubicBezTo>
                        <a:cubicBezTo>
                          <a:pt x="62" y="28"/>
                          <a:pt x="66" y="33"/>
                          <a:pt x="71" y="33"/>
                        </a:cubicBezTo>
                        <a:cubicBezTo>
                          <a:pt x="74" y="33"/>
                          <a:pt x="77" y="31"/>
                          <a:pt x="78" y="29"/>
                        </a:cubicBezTo>
                        <a:cubicBezTo>
                          <a:pt x="78" y="29"/>
                          <a:pt x="78" y="29"/>
                          <a:pt x="78" y="29"/>
                        </a:cubicBezTo>
                        <a:cubicBezTo>
                          <a:pt x="79" y="32"/>
                          <a:pt x="79" y="32"/>
                          <a:pt x="79" y="32"/>
                        </a:cubicBezTo>
                        <a:cubicBezTo>
                          <a:pt x="85" y="32"/>
                          <a:pt x="85" y="32"/>
                          <a:pt x="85" y="32"/>
                        </a:cubicBezTo>
                        <a:cubicBezTo>
                          <a:pt x="85" y="31"/>
                          <a:pt x="85" y="28"/>
                          <a:pt x="85" y="25"/>
                        </a:cubicBezTo>
                        <a:cubicBezTo>
                          <a:pt x="85" y="0"/>
                          <a:pt x="85" y="0"/>
                          <a:pt x="85"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3" name="Freeform 16"/>
                  <p:cNvSpPr>
                    <a:spLocks noEditPoints="1"/>
                  </p:cNvSpPr>
                  <p:nvPr/>
                </p:nvSpPr>
                <p:spPr bwMode="auto">
                  <a:xfrm>
                    <a:off x="6686550" y="2395538"/>
                    <a:ext cx="36513" cy="19050"/>
                  </a:xfrm>
                  <a:custGeom>
                    <a:avLst/>
                    <a:gdLst>
                      <a:gd name="T0" fmla="*/ 28 w 65"/>
                      <a:gd name="T1" fmla="*/ 10 h 33"/>
                      <a:gd name="T2" fmla="*/ 22 w 65"/>
                      <a:gd name="T3" fmla="*/ 10 h 33"/>
                      <a:gd name="T4" fmla="*/ 22 w 65"/>
                      <a:gd name="T5" fmla="*/ 32 h 33"/>
                      <a:gd name="T6" fmla="*/ 28 w 65"/>
                      <a:gd name="T7" fmla="*/ 32 h 33"/>
                      <a:gd name="T8" fmla="*/ 28 w 65"/>
                      <a:gd name="T9" fmla="*/ 10 h 33"/>
                      <a:gd name="T10" fmla="*/ 50 w 65"/>
                      <a:gd name="T11" fmla="*/ 19 h 33"/>
                      <a:gd name="T12" fmla="*/ 55 w 65"/>
                      <a:gd name="T13" fmla="*/ 13 h 33"/>
                      <a:gd name="T14" fmla="*/ 60 w 65"/>
                      <a:gd name="T15" fmla="*/ 19 h 33"/>
                      <a:gd name="T16" fmla="*/ 50 w 65"/>
                      <a:gd name="T17" fmla="*/ 19 h 33"/>
                      <a:gd name="T18" fmla="*/ 55 w 65"/>
                      <a:gd name="T19" fmla="*/ 9 h 33"/>
                      <a:gd name="T20" fmla="*/ 44 w 65"/>
                      <a:gd name="T21" fmla="*/ 21 h 33"/>
                      <a:gd name="T22" fmla="*/ 56 w 65"/>
                      <a:gd name="T23" fmla="*/ 33 h 33"/>
                      <a:gd name="T24" fmla="*/ 64 w 65"/>
                      <a:gd name="T25" fmla="*/ 31 h 33"/>
                      <a:gd name="T26" fmla="*/ 63 w 65"/>
                      <a:gd name="T27" fmla="*/ 27 h 33"/>
                      <a:gd name="T28" fmla="*/ 57 w 65"/>
                      <a:gd name="T29" fmla="*/ 28 h 33"/>
                      <a:gd name="T30" fmla="*/ 50 w 65"/>
                      <a:gd name="T31" fmla="*/ 23 h 33"/>
                      <a:gd name="T32" fmla="*/ 65 w 65"/>
                      <a:gd name="T33" fmla="*/ 23 h 33"/>
                      <a:gd name="T34" fmla="*/ 65 w 65"/>
                      <a:gd name="T35" fmla="*/ 20 h 33"/>
                      <a:gd name="T36" fmla="*/ 55 w 65"/>
                      <a:gd name="T37" fmla="*/ 9 h 33"/>
                      <a:gd name="T38" fmla="*/ 18 w 65"/>
                      <a:gd name="T39" fmla="*/ 1 h 33"/>
                      <a:gd name="T40" fmla="*/ 0 w 65"/>
                      <a:gd name="T41" fmla="*/ 1 h 33"/>
                      <a:gd name="T42" fmla="*/ 0 w 65"/>
                      <a:gd name="T43" fmla="*/ 32 h 33"/>
                      <a:gd name="T44" fmla="*/ 6 w 65"/>
                      <a:gd name="T45" fmla="*/ 32 h 33"/>
                      <a:gd name="T46" fmla="*/ 6 w 65"/>
                      <a:gd name="T47" fmla="*/ 19 h 33"/>
                      <a:gd name="T48" fmla="*/ 17 w 65"/>
                      <a:gd name="T49" fmla="*/ 19 h 33"/>
                      <a:gd name="T50" fmla="*/ 17 w 65"/>
                      <a:gd name="T51" fmla="*/ 14 h 33"/>
                      <a:gd name="T52" fmla="*/ 6 w 65"/>
                      <a:gd name="T53" fmla="*/ 14 h 33"/>
                      <a:gd name="T54" fmla="*/ 6 w 65"/>
                      <a:gd name="T55" fmla="*/ 6 h 33"/>
                      <a:gd name="T56" fmla="*/ 18 w 65"/>
                      <a:gd name="T57" fmla="*/ 6 h 33"/>
                      <a:gd name="T58" fmla="*/ 18 w 65"/>
                      <a:gd name="T59" fmla="*/ 1 h 33"/>
                      <a:gd name="T60" fmla="*/ 25 w 65"/>
                      <a:gd name="T61" fmla="*/ 0 h 33"/>
                      <a:gd name="T62" fmla="*/ 22 w 65"/>
                      <a:gd name="T63" fmla="*/ 4 h 33"/>
                      <a:gd name="T64" fmla="*/ 25 w 65"/>
                      <a:gd name="T65" fmla="*/ 7 h 33"/>
                      <a:gd name="T66" fmla="*/ 28 w 65"/>
                      <a:gd name="T67" fmla="*/ 4 h 33"/>
                      <a:gd name="T68" fmla="*/ 25 w 65"/>
                      <a:gd name="T69" fmla="*/ 0 h 33"/>
                      <a:gd name="T70" fmla="*/ 40 w 65"/>
                      <a:gd name="T71" fmla="*/ 0 h 33"/>
                      <a:gd name="T72" fmla="*/ 34 w 65"/>
                      <a:gd name="T73" fmla="*/ 0 h 33"/>
                      <a:gd name="T74" fmla="*/ 34 w 65"/>
                      <a:gd name="T75" fmla="*/ 32 h 33"/>
                      <a:gd name="T76" fmla="*/ 40 w 65"/>
                      <a:gd name="T77" fmla="*/ 32 h 33"/>
                      <a:gd name="T78" fmla="*/ 40 w 65"/>
                      <a:gd name="T7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 h="33">
                        <a:moveTo>
                          <a:pt x="28" y="10"/>
                        </a:moveTo>
                        <a:cubicBezTo>
                          <a:pt x="22" y="10"/>
                          <a:pt x="22" y="10"/>
                          <a:pt x="22" y="10"/>
                        </a:cubicBezTo>
                        <a:cubicBezTo>
                          <a:pt x="22" y="32"/>
                          <a:pt x="22" y="32"/>
                          <a:pt x="22" y="32"/>
                        </a:cubicBezTo>
                        <a:cubicBezTo>
                          <a:pt x="28" y="32"/>
                          <a:pt x="28" y="32"/>
                          <a:pt x="28" y="32"/>
                        </a:cubicBezTo>
                        <a:cubicBezTo>
                          <a:pt x="28" y="10"/>
                          <a:pt x="28" y="10"/>
                          <a:pt x="28" y="10"/>
                        </a:cubicBezTo>
                        <a:moveTo>
                          <a:pt x="50" y="19"/>
                        </a:moveTo>
                        <a:cubicBezTo>
                          <a:pt x="50" y="16"/>
                          <a:pt x="51" y="13"/>
                          <a:pt x="55" y="13"/>
                        </a:cubicBezTo>
                        <a:cubicBezTo>
                          <a:pt x="59" y="13"/>
                          <a:pt x="60" y="17"/>
                          <a:pt x="60" y="19"/>
                        </a:cubicBezTo>
                        <a:cubicBezTo>
                          <a:pt x="50" y="19"/>
                          <a:pt x="50" y="19"/>
                          <a:pt x="50" y="19"/>
                        </a:cubicBezTo>
                        <a:moveTo>
                          <a:pt x="55" y="9"/>
                        </a:moveTo>
                        <a:cubicBezTo>
                          <a:pt x="48" y="9"/>
                          <a:pt x="44" y="15"/>
                          <a:pt x="44" y="21"/>
                        </a:cubicBezTo>
                        <a:cubicBezTo>
                          <a:pt x="44" y="28"/>
                          <a:pt x="49" y="33"/>
                          <a:pt x="56" y="33"/>
                        </a:cubicBezTo>
                        <a:cubicBezTo>
                          <a:pt x="59" y="33"/>
                          <a:pt x="62" y="32"/>
                          <a:pt x="64" y="31"/>
                        </a:cubicBezTo>
                        <a:cubicBezTo>
                          <a:pt x="63" y="27"/>
                          <a:pt x="63" y="27"/>
                          <a:pt x="63" y="27"/>
                        </a:cubicBezTo>
                        <a:cubicBezTo>
                          <a:pt x="61" y="28"/>
                          <a:pt x="59" y="28"/>
                          <a:pt x="57" y="28"/>
                        </a:cubicBezTo>
                        <a:cubicBezTo>
                          <a:pt x="53" y="28"/>
                          <a:pt x="50" y="27"/>
                          <a:pt x="50" y="23"/>
                        </a:cubicBezTo>
                        <a:cubicBezTo>
                          <a:pt x="65" y="23"/>
                          <a:pt x="65" y="23"/>
                          <a:pt x="65" y="23"/>
                        </a:cubicBezTo>
                        <a:cubicBezTo>
                          <a:pt x="65" y="22"/>
                          <a:pt x="65" y="21"/>
                          <a:pt x="65" y="20"/>
                        </a:cubicBezTo>
                        <a:cubicBezTo>
                          <a:pt x="65" y="15"/>
                          <a:pt x="63" y="9"/>
                          <a:pt x="55" y="9"/>
                        </a:cubicBezTo>
                        <a:moveTo>
                          <a:pt x="18" y="1"/>
                        </a:moveTo>
                        <a:cubicBezTo>
                          <a:pt x="0" y="1"/>
                          <a:pt x="0" y="1"/>
                          <a:pt x="0" y="1"/>
                        </a:cubicBezTo>
                        <a:cubicBezTo>
                          <a:pt x="0" y="32"/>
                          <a:pt x="0" y="32"/>
                          <a:pt x="0" y="32"/>
                        </a:cubicBezTo>
                        <a:cubicBezTo>
                          <a:pt x="6" y="32"/>
                          <a:pt x="6" y="32"/>
                          <a:pt x="6" y="32"/>
                        </a:cubicBezTo>
                        <a:cubicBezTo>
                          <a:pt x="6" y="19"/>
                          <a:pt x="6" y="19"/>
                          <a:pt x="6" y="19"/>
                        </a:cubicBezTo>
                        <a:cubicBezTo>
                          <a:pt x="17" y="19"/>
                          <a:pt x="17" y="19"/>
                          <a:pt x="17" y="19"/>
                        </a:cubicBezTo>
                        <a:cubicBezTo>
                          <a:pt x="17" y="14"/>
                          <a:pt x="17" y="14"/>
                          <a:pt x="17" y="14"/>
                        </a:cubicBezTo>
                        <a:cubicBezTo>
                          <a:pt x="6" y="14"/>
                          <a:pt x="6" y="14"/>
                          <a:pt x="6" y="14"/>
                        </a:cubicBezTo>
                        <a:cubicBezTo>
                          <a:pt x="6" y="6"/>
                          <a:pt x="6" y="6"/>
                          <a:pt x="6" y="6"/>
                        </a:cubicBezTo>
                        <a:cubicBezTo>
                          <a:pt x="18" y="6"/>
                          <a:pt x="18" y="6"/>
                          <a:pt x="18" y="6"/>
                        </a:cubicBezTo>
                        <a:cubicBezTo>
                          <a:pt x="18" y="1"/>
                          <a:pt x="18" y="1"/>
                          <a:pt x="18" y="1"/>
                        </a:cubicBezTo>
                        <a:moveTo>
                          <a:pt x="25" y="0"/>
                        </a:moveTo>
                        <a:cubicBezTo>
                          <a:pt x="23" y="0"/>
                          <a:pt x="22" y="2"/>
                          <a:pt x="22" y="4"/>
                        </a:cubicBezTo>
                        <a:cubicBezTo>
                          <a:pt x="22" y="5"/>
                          <a:pt x="23" y="7"/>
                          <a:pt x="25" y="7"/>
                        </a:cubicBezTo>
                        <a:cubicBezTo>
                          <a:pt x="27" y="7"/>
                          <a:pt x="28" y="5"/>
                          <a:pt x="28" y="4"/>
                        </a:cubicBezTo>
                        <a:cubicBezTo>
                          <a:pt x="28" y="2"/>
                          <a:pt x="27" y="0"/>
                          <a:pt x="25" y="0"/>
                        </a:cubicBezTo>
                        <a:moveTo>
                          <a:pt x="40" y="0"/>
                        </a:moveTo>
                        <a:cubicBezTo>
                          <a:pt x="34" y="0"/>
                          <a:pt x="34" y="0"/>
                          <a:pt x="34" y="0"/>
                        </a:cubicBezTo>
                        <a:cubicBezTo>
                          <a:pt x="34" y="32"/>
                          <a:pt x="34" y="32"/>
                          <a:pt x="34" y="32"/>
                        </a:cubicBezTo>
                        <a:cubicBezTo>
                          <a:pt x="40" y="32"/>
                          <a:pt x="40" y="32"/>
                          <a:pt x="40" y="32"/>
                        </a:cubicBezTo>
                        <a:cubicBezTo>
                          <a:pt x="40" y="0"/>
                          <a:pt x="40" y="0"/>
                          <a:pt x="40"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4" name="Freeform 17"/>
                  <p:cNvSpPr>
                    <a:spLocks noEditPoints="1"/>
                  </p:cNvSpPr>
                  <p:nvPr/>
                </p:nvSpPr>
                <p:spPr bwMode="auto">
                  <a:xfrm>
                    <a:off x="6764338" y="2395538"/>
                    <a:ext cx="41275" cy="19050"/>
                  </a:xfrm>
                  <a:custGeom>
                    <a:avLst/>
                    <a:gdLst>
                      <a:gd name="T0" fmla="*/ 56 w 74"/>
                      <a:gd name="T1" fmla="*/ 10 h 33"/>
                      <a:gd name="T2" fmla="*/ 50 w 74"/>
                      <a:gd name="T3" fmla="*/ 10 h 33"/>
                      <a:gd name="T4" fmla="*/ 50 w 74"/>
                      <a:gd name="T5" fmla="*/ 32 h 33"/>
                      <a:gd name="T6" fmla="*/ 56 w 74"/>
                      <a:gd name="T7" fmla="*/ 32 h 33"/>
                      <a:gd name="T8" fmla="*/ 56 w 74"/>
                      <a:gd name="T9" fmla="*/ 10 h 33"/>
                      <a:gd name="T10" fmla="*/ 68 w 74"/>
                      <a:gd name="T11" fmla="*/ 3 h 33"/>
                      <a:gd name="T12" fmla="*/ 63 w 74"/>
                      <a:gd name="T13" fmla="*/ 5 h 33"/>
                      <a:gd name="T14" fmla="*/ 63 w 74"/>
                      <a:gd name="T15" fmla="*/ 10 h 33"/>
                      <a:gd name="T16" fmla="*/ 60 w 74"/>
                      <a:gd name="T17" fmla="*/ 10 h 33"/>
                      <a:gd name="T18" fmla="*/ 60 w 74"/>
                      <a:gd name="T19" fmla="*/ 14 h 33"/>
                      <a:gd name="T20" fmla="*/ 63 w 74"/>
                      <a:gd name="T21" fmla="*/ 14 h 33"/>
                      <a:gd name="T22" fmla="*/ 63 w 74"/>
                      <a:gd name="T23" fmla="*/ 25 h 33"/>
                      <a:gd name="T24" fmla="*/ 65 w 74"/>
                      <a:gd name="T25" fmla="*/ 31 h 33"/>
                      <a:gd name="T26" fmla="*/ 69 w 74"/>
                      <a:gd name="T27" fmla="*/ 33 h 33"/>
                      <a:gd name="T28" fmla="*/ 74 w 74"/>
                      <a:gd name="T29" fmla="*/ 32 h 33"/>
                      <a:gd name="T30" fmla="*/ 73 w 74"/>
                      <a:gd name="T31" fmla="*/ 28 h 33"/>
                      <a:gd name="T32" fmla="*/ 71 w 74"/>
                      <a:gd name="T33" fmla="*/ 28 h 33"/>
                      <a:gd name="T34" fmla="*/ 68 w 74"/>
                      <a:gd name="T35" fmla="*/ 24 h 33"/>
                      <a:gd name="T36" fmla="*/ 68 w 74"/>
                      <a:gd name="T37" fmla="*/ 14 h 33"/>
                      <a:gd name="T38" fmla="*/ 74 w 74"/>
                      <a:gd name="T39" fmla="*/ 14 h 33"/>
                      <a:gd name="T40" fmla="*/ 74 w 74"/>
                      <a:gd name="T41" fmla="*/ 10 h 33"/>
                      <a:gd name="T42" fmla="*/ 68 w 74"/>
                      <a:gd name="T43" fmla="*/ 10 h 33"/>
                      <a:gd name="T44" fmla="*/ 68 w 74"/>
                      <a:gd name="T45" fmla="*/ 3 h 33"/>
                      <a:gd name="T46" fmla="*/ 18 w 74"/>
                      <a:gd name="T47" fmla="*/ 1 h 33"/>
                      <a:gd name="T48" fmla="*/ 0 w 74"/>
                      <a:gd name="T49" fmla="*/ 1 h 33"/>
                      <a:gd name="T50" fmla="*/ 0 w 74"/>
                      <a:gd name="T51" fmla="*/ 32 h 33"/>
                      <a:gd name="T52" fmla="*/ 19 w 74"/>
                      <a:gd name="T53" fmla="*/ 32 h 33"/>
                      <a:gd name="T54" fmla="*/ 19 w 74"/>
                      <a:gd name="T55" fmla="*/ 28 h 33"/>
                      <a:gd name="T56" fmla="*/ 6 w 74"/>
                      <a:gd name="T57" fmla="*/ 28 h 33"/>
                      <a:gd name="T58" fmla="*/ 6 w 74"/>
                      <a:gd name="T59" fmla="*/ 18 h 33"/>
                      <a:gd name="T60" fmla="*/ 17 w 74"/>
                      <a:gd name="T61" fmla="*/ 18 h 33"/>
                      <a:gd name="T62" fmla="*/ 17 w 74"/>
                      <a:gd name="T63" fmla="*/ 14 h 33"/>
                      <a:gd name="T64" fmla="*/ 6 w 74"/>
                      <a:gd name="T65" fmla="*/ 14 h 33"/>
                      <a:gd name="T66" fmla="*/ 6 w 74"/>
                      <a:gd name="T67" fmla="*/ 6 h 33"/>
                      <a:gd name="T68" fmla="*/ 18 w 74"/>
                      <a:gd name="T69" fmla="*/ 6 h 33"/>
                      <a:gd name="T70" fmla="*/ 18 w 74"/>
                      <a:gd name="T71" fmla="*/ 1 h 33"/>
                      <a:gd name="T72" fmla="*/ 53 w 74"/>
                      <a:gd name="T73" fmla="*/ 0 h 33"/>
                      <a:gd name="T74" fmla="*/ 50 w 74"/>
                      <a:gd name="T75" fmla="*/ 4 h 33"/>
                      <a:gd name="T76" fmla="*/ 53 w 74"/>
                      <a:gd name="T77" fmla="*/ 7 h 33"/>
                      <a:gd name="T78" fmla="*/ 56 w 74"/>
                      <a:gd name="T79" fmla="*/ 4 h 33"/>
                      <a:gd name="T80" fmla="*/ 53 w 74"/>
                      <a:gd name="T81" fmla="*/ 0 h 33"/>
                      <a:gd name="T82" fmla="*/ 33 w 74"/>
                      <a:gd name="T83" fmla="*/ 28 h 33"/>
                      <a:gd name="T84" fmla="*/ 28 w 74"/>
                      <a:gd name="T85" fmla="*/ 21 h 33"/>
                      <a:gd name="T86" fmla="*/ 33 w 74"/>
                      <a:gd name="T87" fmla="*/ 14 h 33"/>
                      <a:gd name="T88" fmla="*/ 38 w 74"/>
                      <a:gd name="T89" fmla="*/ 18 h 33"/>
                      <a:gd name="T90" fmla="*/ 38 w 74"/>
                      <a:gd name="T91" fmla="*/ 19 h 33"/>
                      <a:gd name="T92" fmla="*/ 38 w 74"/>
                      <a:gd name="T93" fmla="*/ 22 h 33"/>
                      <a:gd name="T94" fmla="*/ 38 w 74"/>
                      <a:gd name="T95" fmla="*/ 24 h 33"/>
                      <a:gd name="T96" fmla="*/ 33 w 74"/>
                      <a:gd name="T97" fmla="*/ 28 h 33"/>
                      <a:gd name="T98" fmla="*/ 44 w 74"/>
                      <a:gd name="T99" fmla="*/ 0 h 33"/>
                      <a:gd name="T100" fmla="*/ 38 w 74"/>
                      <a:gd name="T101" fmla="*/ 0 h 33"/>
                      <a:gd name="T102" fmla="*/ 38 w 74"/>
                      <a:gd name="T103" fmla="*/ 12 h 33"/>
                      <a:gd name="T104" fmla="*/ 38 w 74"/>
                      <a:gd name="T105" fmla="*/ 12 h 33"/>
                      <a:gd name="T106" fmla="*/ 32 w 74"/>
                      <a:gd name="T107" fmla="*/ 9 h 33"/>
                      <a:gd name="T108" fmla="*/ 22 w 74"/>
                      <a:gd name="T109" fmla="*/ 21 h 33"/>
                      <a:gd name="T110" fmla="*/ 32 w 74"/>
                      <a:gd name="T111" fmla="*/ 33 h 33"/>
                      <a:gd name="T112" fmla="*/ 39 w 74"/>
                      <a:gd name="T113" fmla="*/ 29 h 33"/>
                      <a:gd name="T114" fmla="*/ 39 w 74"/>
                      <a:gd name="T115" fmla="*/ 29 h 33"/>
                      <a:gd name="T116" fmla="*/ 39 w 74"/>
                      <a:gd name="T117" fmla="*/ 32 h 33"/>
                      <a:gd name="T118" fmla="*/ 44 w 74"/>
                      <a:gd name="T119" fmla="*/ 32 h 33"/>
                      <a:gd name="T120" fmla="*/ 44 w 74"/>
                      <a:gd name="T121" fmla="*/ 26 h 33"/>
                      <a:gd name="T122" fmla="*/ 44 w 74"/>
                      <a:gd name="T1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 h="33">
                        <a:moveTo>
                          <a:pt x="56" y="10"/>
                        </a:moveTo>
                        <a:cubicBezTo>
                          <a:pt x="50" y="10"/>
                          <a:pt x="50" y="10"/>
                          <a:pt x="50" y="10"/>
                        </a:cubicBezTo>
                        <a:cubicBezTo>
                          <a:pt x="50" y="32"/>
                          <a:pt x="50" y="32"/>
                          <a:pt x="50" y="32"/>
                        </a:cubicBezTo>
                        <a:cubicBezTo>
                          <a:pt x="56" y="32"/>
                          <a:pt x="56" y="32"/>
                          <a:pt x="56" y="32"/>
                        </a:cubicBezTo>
                        <a:cubicBezTo>
                          <a:pt x="56" y="10"/>
                          <a:pt x="56" y="10"/>
                          <a:pt x="56" y="10"/>
                        </a:cubicBezTo>
                        <a:moveTo>
                          <a:pt x="68" y="3"/>
                        </a:moveTo>
                        <a:cubicBezTo>
                          <a:pt x="63" y="5"/>
                          <a:pt x="63" y="5"/>
                          <a:pt x="63" y="5"/>
                        </a:cubicBezTo>
                        <a:cubicBezTo>
                          <a:pt x="63" y="10"/>
                          <a:pt x="63" y="10"/>
                          <a:pt x="63" y="10"/>
                        </a:cubicBezTo>
                        <a:cubicBezTo>
                          <a:pt x="60" y="10"/>
                          <a:pt x="60" y="10"/>
                          <a:pt x="60" y="10"/>
                        </a:cubicBezTo>
                        <a:cubicBezTo>
                          <a:pt x="60" y="14"/>
                          <a:pt x="60" y="14"/>
                          <a:pt x="60" y="14"/>
                        </a:cubicBezTo>
                        <a:cubicBezTo>
                          <a:pt x="63" y="14"/>
                          <a:pt x="63" y="14"/>
                          <a:pt x="63" y="14"/>
                        </a:cubicBezTo>
                        <a:cubicBezTo>
                          <a:pt x="63" y="25"/>
                          <a:pt x="63" y="25"/>
                          <a:pt x="63" y="25"/>
                        </a:cubicBezTo>
                        <a:cubicBezTo>
                          <a:pt x="63" y="27"/>
                          <a:pt x="63" y="29"/>
                          <a:pt x="65" y="31"/>
                        </a:cubicBezTo>
                        <a:cubicBezTo>
                          <a:pt x="66" y="32"/>
                          <a:pt x="67" y="33"/>
                          <a:pt x="69" y="33"/>
                        </a:cubicBezTo>
                        <a:cubicBezTo>
                          <a:pt x="71" y="33"/>
                          <a:pt x="73" y="32"/>
                          <a:pt x="74" y="32"/>
                        </a:cubicBezTo>
                        <a:cubicBezTo>
                          <a:pt x="73" y="28"/>
                          <a:pt x="73" y="28"/>
                          <a:pt x="73" y="28"/>
                        </a:cubicBezTo>
                        <a:cubicBezTo>
                          <a:pt x="73" y="28"/>
                          <a:pt x="72" y="28"/>
                          <a:pt x="71" y="28"/>
                        </a:cubicBezTo>
                        <a:cubicBezTo>
                          <a:pt x="69" y="28"/>
                          <a:pt x="68" y="27"/>
                          <a:pt x="68" y="24"/>
                        </a:cubicBezTo>
                        <a:cubicBezTo>
                          <a:pt x="68" y="14"/>
                          <a:pt x="68" y="14"/>
                          <a:pt x="68" y="14"/>
                        </a:cubicBezTo>
                        <a:cubicBezTo>
                          <a:pt x="74" y="14"/>
                          <a:pt x="74" y="14"/>
                          <a:pt x="74" y="14"/>
                        </a:cubicBezTo>
                        <a:cubicBezTo>
                          <a:pt x="74" y="10"/>
                          <a:pt x="74" y="10"/>
                          <a:pt x="74" y="10"/>
                        </a:cubicBezTo>
                        <a:cubicBezTo>
                          <a:pt x="68" y="10"/>
                          <a:pt x="68" y="10"/>
                          <a:pt x="68" y="10"/>
                        </a:cubicBezTo>
                        <a:cubicBezTo>
                          <a:pt x="68" y="3"/>
                          <a:pt x="68" y="3"/>
                          <a:pt x="68" y="3"/>
                        </a:cubicBezTo>
                        <a:moveTo>
                          <a:pt x="18" y="1"/>
                        </a:moveTo>
                        <a:cubicBezTo>
                          <a:pt x="0" y="1"/>
                          <a:pt x="0" y="1"/>
                          <a:pt x="0" y="1"/>
                        </a:cubicBezTo>
                        <a:cubicBezTo>
                          <a:pt x="0" y="32"/>
                          <a:pt x="0" y="32"/>
                          <a:pt x="0" y="32"/>
                        </a:cubicBezTo>
                        <a:cubicBezTo>
                          <a:pt x="19" y="32"/>
                          <a:pt x="19" y="32"/>
                          <a:pt x="19" y="32"/>
                        </a:cubicBezTo>
                        <a:cubicBezTo>
                          <a:pt x="19" y="28"/>
                          <a:pt x="19" y="28"/>
                          <a:pt x="19" y="28"/>
                        </a:cubicBezTo>
                        <a:cubicBezTo>
                          <a:pt x="6" y="28"/>
                          <a:pt x="6" y="28"/>
                          <a:pt x="6" y="28"/>
                        </a:cubicBezTo>
                        <a:cubicBezTo>
                          <a:pt x="6" y="18"/>
                          <a:pt x="6" y="18"/>
                          <a:pt x="6" y="18"/>
                        </a:cubicBezTo>
                        <a:cubicBezTo>
                          <a:pt x="17" y="18"/>
                          <a:pt x="17" y="18"/>
                          <a:pt x="17" y="18"/>
                        </a:cubicBezTo>
                        <a:cubicBezTo>
                          <a:pt x="17" y="14"/>
                          <a:pt x="17" y="14"/>
                          <a:pt x="17" y="14"/>
                        </a:cubicBezTo>
                        <a:cubicBezTo>
                          <a:pt x="6" y="14"/>
                          <a:pt x="6" y="14"/>
                          <a:pt x="6" y="14"/>
                        </a:cubicBezTo>
                        <a:cubicBezTo>
                          <a:pt x="6" y="6"/>
                          <a:pt x="6" y="6"/>
                          <a:pt x="6" y="6"/>
                        </a:cubicBezTo>
                        <a:cubicBezTo>
                          <a:pt x="18" y="6"/>
                          <a:pt x="18" y="6"/>
                          <a:pt x="18" y="6"/>
                        </a:cubicBezTo>
                        <a:cubicBezTo>
                          <a:pt x="18" y="1"/>
                          <a:pt x="18" y="1"/>
                          <a:pt x="18" y="1"/>
                        </a:cubicBezTo>
                        <a:moveTo>
                          <a:pt x="53" y="0"/>
                        </a:moveTo>
                        <a:cubicBezTo>
                          <a:pt x="51" y="0"/>
                          <a:pt x="50" y="2"/>
                          <a:pt x="50" y="4"/>
                        </a:cubicBezTo>
                        <a:cubicBezTo>
                          <a:pt x="50" y="5"/>
                          <a:pt x="51" y="7"/>
                          <a:pt x="53" y="7"/>
                        </a:cubicBezTo>
                        <a:cubicBezTo>
                          <a:pt x="55" y="7"/>
                          <a:pt x="56" y="5"/>
                          <a:pt x="56" y="4"/>
                        </a:cubicBezTo>
                        <a:cubicBezTo>
                          <a:pt x="56" y="2"/>
                          <a:pt x="55" y="0"/>
                          <a:pt x="53" y="0"/>
                        </a:cubicBezTo>
                        <a:moveTo>
                          <a:pt x="33" y="28"/>
                        </a:moveTo>
                        <a:cubicBezTo>
                          <a:pt x="30" y="28"/>
                          <a:pt x="28" y="25"/>
                          <a:pt x="28" y="21"/>
                        </a:cubicBezTo>
                        <a:cubicBezTo>
                          <a:pt x="28" y="17"/>
                          <a:pt x="30" y="14"/>
                          <a:pt x="33" y="14"/>
                        </a:cubicBezTo>
                        <a:cubicBezTo>
                          <a:pt x="36" y="14"/>
                          <a:pt x="38" y="15"/>
                          <a:pt x="38" y="18"/>
                        </a:cubicBezTo>
                        <a:cubicBezTo>
                          <a:pt x="38" y="18"/>
                          <a:pt x="38" y="19"/>
                          <a:pt x="38" y="19"/>
                        </a:cubicBezTo>
                        <a:cubicBezTo>
                          <a:pt x="38" y="22"/>
                          <a:pt x="38" y="22"/>
                          <a:pt x="38" y="22"/>
                        </a:cubicBezTo>
                        <a:cubicBezTo>
                          <a:pt x="38" y="23"/>
                          <a:pt x="38" y="24"/>
                          <a:pt x="38" y="24"/>
                        </a:cubicBezTo>
                        <a:cubicBezTo>
                          <a:pt x="38" y="27"/>
                          <a:pt x="36" y="28"/>
                          <a:pt x="33" y="28"/>
                        </a:cubicBezTo>
                        <a:moveTo>
                          <a:pt x="44" y="0"/>
                        </a:moveTo>
                        <a:cubicBezTo>
                          <a:pt x="38" y="0"/>
                          <a:pt x="38" y="0"/>
                          <a:pt x="38" y="0"/>
                        </a:cubicBezTo>
                        <a:cubicBezTo>
                          <a:pt x="38" y="12"/>
                          <a:pt x="38" y="12"/>
                          <a:pt x="38" y="12"/>
                        </a:cubicBezTo>
                        <a:cubicBezTo>
                          <a:pt x="38" y="12"/>
                          <a:pt x="38" y="12"/>
                          <a:pt x="38" y="12"/>
                        </a:cubicBezTo>
                        <a:cubicBezTo>
                          <a:pt x="37" y="11"/>
                          <a:pt x="35" y="9"/>
                          <a:pt x="32" y="9"/>
                        </a:cubicBezTo>
                        <a:cubicBezTo>
                          <a:pt x="27" y="9"/>
                          <a:pt x="22" y="14"/>
                          <a:pt x="22" y="21"/>
                        </a:cubicBezTo>
                        <a:cubicBezTo>
                          <a:pt x="22" y="28"/>
                          <a:pt x="26" y="33"/>
                          <a:pt x="32" y="33"/>
                        </a:cubicBezTo>
                        <a:cubicBezTo>
                          <a:pt x="35" y="33"/>
                          <a:pt x="38" y="31"/>
                          <a:pt x="39" y="29"/>
                        </a:cubicBezTo>
                        <a:cubicBezTo>
                          <a:pt x="39" y="29"/>
                          <a:pt x="39" y="29"/>
                          <a:pt x="39" y="29"/>
                        </a:cubicBezTo>
                        <a:cubicBezTo>
                          <a:pt x="39" y="32"/>
                          <a:pt x="39" y="32"/>
                          <a:pt x="39" y="32"/>
                        </a:cubicBezTo>
                        <a:cubicBezTo>
                          <a:pt x="44" y="32"/>
                          <a:pt x="44" y="32"/>
                          <a:pt x="44" y="32"/>
                        </a:cubicBezTo>
                        <a:cubicBezTo>
                          <a:pt x="44" y="31"/>
                          <a:pt x="44" y="28"/>
                          <a:pt x="44" y="26"/>
                        </a:cubicBezTo>
                        <a:cubicBezTo>
                          <a:pt x="44" y="0"/>
                          <a:pt x="44" y="0"/>
                          <a:pt x="44"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5" name="Freeform 18"/>
                  <p:cNvSpPr>
                    <a:spLocks noEditPoints="1"/>
                  </p:cNvSpPr>
                  <p:nvPr/>
                </p:nvSpPr>
                <p:spPr bwMode="auto">
                  <a:xfrm>
                    <a:off x="6845300" y="2395538"/>
                    <a:ext cx="92075" cy="19050"/>
                  </a:xfrm>
                  <a:custGeom>
                    <a:avLst/>
                    <a:gdLst>
                      <a:gd name="T0" fmla="*/ 42 w 163"/>
                      <a:gd name="T1" fmla="*/ 10 h 33"/>
                      <a:gd name="T2" fmla="*/ 47 w 163"/>
                      <a:gd name="T3" fmla="*/ 32 h 33"/>
                      <a:gd name="T4" fmla="*/ 163 w 163"/>
                      <a:gd name="T5" fmla="*/ 10 h 33"/>
                      <a:gd name="T6" fmla="*/ 155 w 163"/>
                      <a:gd name="T7" fmla="*/ 20 h 33"/>
                      <a:gd name="T8" fmla="*/ 153 w 163"/>
                      <a:gd name="T9" fmla="*/ 27 h 33"/>
                      <a:gd name="T10" fmla="*/ 149 w 163"/>
                      <a:gd name="T11" fmla="*/ 10 h 33"/>
                      <a:gd name="T12" fmla="*/ 141 w 163"/>
                      <a:gd name="T13" fmla="*/ 20 h 33"/>
                      <a:gd name="T14" fmla="*/ 139 w 163"/>
                      <a:gd name="T15" fmla="*/ 27 h 33"/>
                      <a:gd name="T16" fmla="*/ 135 w 163"/>
                      <a:gd name="T17" fmla="*/ 10 h 33"/>
                      <a:gd name="T18" fmla="*/ 136 w 163"/>
                      <a:gd name="T19" fmla="*/ 32 h 33"/>
                      <a:gd name="T20" fmla="*/ 144 w 163"/>
                      <a:gd name="T21" fmla="*/ 23 h 33"/>
                      <a:gd name="T22" fmla="*/ 146 w 163"/>
                      <a:gd name="T23" fmla="*/ 16 h 33"/>
                      <a:gd name="T24" fmla="*/ 151 w 163"/>
                      <a:gd name="T25" fmla="*/ 32 h 33"/>
                      <a:gd name="T26" fmla="*/ 163 w 163"/>
                      <a:gd name="T27" fmla="*/ 10 h 33"/>
                      <a:gd name="T28" fmla="*/ 59 w 163"/>
                      <a:gd name="T29" fmla="*/ 13 h 33"/>
                      <a:gd name="T30" fmla="*/ 58 w 163"/>
                      <a:gd name="T31" fmla="*/ 10 h 33"/>
                      <a:gd name="T32" fmla="*/ 53 w 163"/>
                      <a:gd name="T33" fmla="*/ 16 h 33"/>
                      <a:gd name="T34" fmla="*/ 59 w 163"/>
                      <a:gd name="T35" fmla="*/ 32 h 33"/>
                      <a:gd name="T36" fmla="*/ 59 w 163"/>
                      <a:gd name="T37" fmla="*/ 17 h 33"/>
                      <a:gd name="T38" fmla="*/ 68 w 163"/>
                      <a:gd name="T39" fmla="*/ 20 h 33"/>
                      <a:gd name="T40" fmla="*/ 74 w 163"/>
                      <a:gd name="T41" fmla="*/ 32 h 33"/>
                      <a:gd name="T42" fmla="*/ 66 w 163"/>
                      <a:gd name="T43" fmla="*/ 9 h 33"/>
                      <a:gd name="T44" fmla="*/ 111 w 163"/>
                      <a:gd name="T45" fmla="*/ 21 h 33"/>
                      <a:gd name="T46" fmla="*/ 122 w 163"/>
                      <a:gd name="T47" fmla="*/ 21 h 33"/>
                      <a:gd name="T48" fmla="*/ 117 w 163"/>
                      <a:gd name="T49" fmla="*/ 9 h 33"/>
                      <a:gd name="T50" fmla="*/ 116 w 163"/>
                      <a:gd name="T51" fmla="*/ 33 h 33"/>
                      <a:gd name="T52" fmla="*/ 117 w 163"/>
                      <a:gd name="T53" fmla="*/ 9 h 33"/>
                      <a:gd name="T54" fmla="*/ 33 w 163"/>
                      <a:gd name="T55" fmla="*/ 1 h 33"/>
                      <a:gd name="T56" fmla="*/ 28 w 163"/>
                      <a:gd name="T57" fmla="*/ 26 h 33"/>
                      <a:gd name="T58" fmla="*/ 26 w 163"/>
                      <a:gd name="T59" fmla="*/ 15 h 33"/>
                      <a:gd name="T60" fmla="*/ 17 w 163"/>
                      <a:gd name="T61" fmla="*/ 1 h 33"/>
                      <a:gd name="T62" fmla="*/ 12 w 163"/>
                      <a:gd name="T63" fmla="*/ 26 h 33"/>
                      <a:gd name="T64" fmla="*/ 9 w 163"/>
                      <a:gd name="T65" fmla="*/ 15 h 33"/>
                      <a:gd name="T66" fmla="*/ 0 w 163"/>
                      <a:gd name="T67" fmla="*/ 1 h 33"/>
                      <a:gd name="T68" fmla="*/ 14 w 163"/>
                      <a:gd name="T69" fmla="*/ 32 h 33"/>
                      <a:gd name="T70" fmla="*/ 20 w 163"/>
                      <a:gd name="T71" fmla="*/ 8 h 33"/>
                      <a:gd name="T72" fmla="*/ 22 w 163"/>
                      <a:gd name="T73" fmla="*/ 18 h 33"/>
                      <a:gd name="T74" fmla="*/ 31 w 163"/>
                      <a:gd name="T75" fmla="*/ 32 h 33"/>
                      <a:gd name="T76" fmla="*/ 45 w 163"/>
                      <a:gd name="T77" fmla="*/ 0 h 33"/>
                      <a:gd name="T78" fmla="*/ 45 w 163"/>
                      <a:gd name="T79" fmla="*/ 7 h 33"/>
                      <a:gd name="T80" fmla="*/ 45 w 163"/>
                      <a:gd name="T81" fmla="*/ 0 h 33"/>
                      <a:gd name="T82" fmla="*/ 84 w 163"/>
                      <a:gd name="T83" fmla="*/ 21 h 33"/>
                      <a:gd name="T84" fmla="*/ 95 w 163"/>
                      <a:gd name="T85" fmla="*/ 18 h 33"/>
                      <a:gd name="T86" fmla="*/ 95 w 163"/>
                      <a:gd name="T87" fmla="*/ 22 h 33"/>
                      <a:gd name="T88" fmla="*/ 90 w 163"/>
                      <a:gd name="T89" fmla="*/ 28 h 33"/>
                      <a:gd name="T90" fmla="*/ 95 w 163"/>
                      <a:gd name="T91" fmla="*/ 0 h 33"/>
                      <a:gd name="T92" fmla="*/ 95 w 163"/>
                      <a:gd name="T93" fmla="*/ 12 h 33"/>
                      <a:gd name="T94" fmla="*/ 78 w 163"/>
                      <a:gd name="T95" fmla="*/ 21 h 33"/>
                      <a:gd name="T96" fmla="*/ 95 w 163"/>
                      <a:gd name="T97" fmla="*/ 29 h 33"/>
                      <a:gd name="T98" fmla="*/ 96 w 163"/>
                      <a:gd name="T99" fmla="*/ 32 h 33"/>
                      <a:gd name="T100" fmla="*/ 100 w 163"/>
                      <a:gd name="T101"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3" h="33">
                        <a:moveTo>
                          <a:pt x="47" y="10"/>
                        </a:moveTo>
                        <a:cubicBezTo>
                          <a:pt x="42" y="10"/>
                          <a:pt x="42" y="10"/>
                          <a:pt x="42" y="10"/>
                        </a:cubicBezTo>
                        <a:cubicBezTo>
                          <a:pt x="42" y="32"/>
                          <a:pt x="42" y="32"/>
                          <a:pt x="42" y="32"/>
                        </a:cubicBezTo>
                        <a:cubicBezTo>
                          <a:pt x="47" y="32"/>
                          <a:pt x="47" y="32"/>
                          <a:pt x="47" y="32"/>
                        </a:cubicBezTo>
                        <a:cubicBezTo>
                          <a:pt x="47" y="10"/>
                          <a:pt x="47" y="10"/>
                          <a:pt x="47" y="10"/>
                        </a:cubicBezTo>
                        <a:moveTo>
                          <a:pt x="163" y="10"/>
                        </a:moveTo>
                        <a:cubicBezTo>
                          <a:pt x="157" y="10"/>
                          <a:pt x="157" y="10"/>
                          <a:pt x="157" y="10"/>
                        </a:cubicBezTo>
                        <a:cubicBezTo>
                          <a:pt x="155" y="20"/>
                          <a:pt x="155" y="20"/>
                          <a:pt x="155" y="20"/>
                        </a:cubicBezTo>
                        <a:cubicBezTo>
                          <a:pt x="154" y="22"/>
                          <a:pt x="154" y="25"/>
                          <a:pt x="153" y="27"/>
                        </a:cubicBezTo>
                        <a:cubicBezTo>
                          <a:pt x="153" y="27"/>
                          <a:pt x="153" y="27"/>
                          <a:pt x="153" y="27"/>
                        </a:cubicBezTo>
                        <a:cubicBezTo>
                          <a:pt x="153" y="25"/>
                          <a:pt x="152" y="22"/>
                          <a:pt x="151" y="20"/>
                        </a:cubicBezTo>
                        <a:cubicBezTo>
                          <a:pt x="149" y="10"/>
                          <a:pt x="149" y="10"/>
                          <a:pt x="149" y="10"/>
                        </a:cubicBezTo>
                        <a:cubicBezTo>
                          <a:pt x="144" y="10"/>
                          <a:pt x="144" y="10"/>
                          <a:pt x="144" y="10"/>
                        </a:cubicBezTo>
                        <a:cubicBezTo>
                          <a:pt x="141" y="20"/>
                          <a:pt x="141" y="20"/>
                          <a:pt x="141" y="20"/>
                        </a:cubicBezTo>
                        <a:cubicBezTo>
                          <a:pt x="141" y="22"/>
                          <a:pt x="140" y="25"/>
                          <a:pt x="139" y="27"/>
                        </a:cubicBezTo>
                        <a:cubicBezTo>
                          <a:pt x="139" y="27"/>
                          <a:pt x="139" y="27"/>
                          <a:pt x="139" y="27"/>
                        </a:cubicBezTo>
                        <a:cubicBezTo>
                          <a:pt x="139" y="25"/>
                          <a:pt x="138" y="22"/>
                          <a:pt x="138" y="20"/>
                        </a:cubicBezTo>
                        <a:cubicBezTo>
                          <a:pt x="135" y="10"/>
                          <a:pt x="135" y="10"/>
                          <a:pt x="135" y="10"/>
                        </a:cubicBezTo>
                        <a:cubicBezTo>
                          <a:pt x="130" y="10"/>
                          <a:pt x="130" y="10"/>
                          <a:pt x="130" y="10"/>
                        </a:cubicBezTo>
                        <a:cubicBezTo>
                          <a:pt x="136" y="32"/>
                          <a:pt x="136" y="32"/>
                          <a:pt x="136" y="32"/>
                        </a:cubicBezTo>
                        <a:cubicBezTo>
                          <a:pt x="142" y="32"/>
                          <a:pt x="142" y="32"/>
                          <a:pt x="142" y="32"/>
                        </a:cubicBezTo>
                        <a:cubicBezTo>
                          <a:pt x="144" y="23"/>
                          <a:pt x="144" y="23"/>
                          <a:pt x="144" y="23"/>
                        </a:cubicBezTo>
                        <a:cubicBezTo>
                          <a:pt x="145" y="21"/>
                          <a:pt x="146" y="19"/>
                          <a:pt x="146" y="16"/>
                        </a:cubicBezTo>
                        <a:cubicBezTo>
                          <a:pt x="146" y="16"/>
                          <a:pt x="146" y="16"/>
                          <a:pt x="146" y="16"/>
                        </a:cubicBezTo>
                        <a:cubicBezTo>
                          <a:pt x="147" y="19"/>
                          <a:pt x="147" y="21"/>
                          <a:pt x="148" y="23"/>
                        </a:cubicBezTo>
                        <a:cubicBezTo>
                          <a:pt x="151" y="32"/>
                          <a:pt x="151" y="32"/>
                          <a:pt x="151" y="32"/>
                        </a:cubicBezTo>
                        <a:cubicBezTo>
                          <a:pt x="156" y="32"/>
                          <a:pt x="156" y="32"/>
                          <a:pt x="156" y="32"/>
                        </a:cubicBezTo>
                        <a:cubicBezTo>
                          <a:pt x="163" y="10"/>
                          <a:pt x="163" y="10"/>
                          <a:pt x="163" y="10"/>
                        </a:cubicBezTo>
                        <a:moveTo>
                          <a:pt x="66" y="9"/>
                        </a:moveTo>
                        <a:cubicBezTo>
                          <a:pt x="62" y="9"/>
                          <a:pt x="60" y="11"/>
                          <a:pt x="59" y="13"/>
                        </a:cubicBezTo>
                        <a:cubicBezTo>
                          <a:pt x="59" y="13"/>
                          <a:pt x="59" y="13"/>
                          <a:pt x="59" y="13"/>
                        </a:cubicBezTo>
                        <a:cubicBezTo>
                          <a:pt x="58" y="10"/>
                          <a:pt x="58" y="10"/>
                          <a:pt x="58" y="10"/>
                        </a:cubicBezTo>
                        <a:cubicBezTo>
                          <a:pt x="53" y="10"/>
                          <a:pt x="53" y="10"/>
                          <a:pt x="53" y="10"/>
                        </a:cubicBezTo>
                        <a:cubicBezTo>
                          <a:pt x="53" y="12"/>
                          <a:pt x="53" y="14"/>
                          <a:pt x="53" y="16"/>
                        </a:cubicBezTo>
                        <a:cubicBezTo>
                          <a:pt x="53" y="32"/>
                          <a:pt x="53" y="32"/>
                          <a:pt x="53" y="32"/>
                        </a:cubicBezTo>
                        <a:cubicBezTo>
                          <a:pt x="59" y="32"/>
                          <a:pt x="59" y="32"/>
                          <a:pt x="59" y="32"/>
                        </a:cubicBezTo>
                        <a:cubicBezTo>
                          <a:pt x="59" y="19"/>
                          <a:pt x="59" y="19"/>
                          <a:pt x="59" y="19"/>
                        </a:cubicBezTo>
                        <a:cubicBezTo>
                          <a:pt x="59" y="18"/>
                          <a:pt x="59" y="18"/>
                          <a:pt x="59" y="17"/>
                        </a:cubicBezTo>
                        <a:cubicBezTo>
                          <a:pt x="60" y="15"/>
                          <a:pt x="62" y="14"/>
                          <a:pt x="64" y="14"/>
                        </a:cubicBezTo>
                        <a:cubicBezTo>
                          <a:pt x="67" y="14"/>
                          <a:pt x="68" y="16"/>
                          <a:pt x="68" y="20"/>
                        </a:cubicBezTo>
                        <a:cubicBezTo>
                          <a:pt x="68" y="32"/>
                          <a:pt x="68" y="32"/>
                          <a:pt x="68" y="32"/>
                        </a:cubicBezTo>
                        <a:cubicBezTo>
                          <a:pt x="74" y="32"/>
                          <a:pt x="74" y="32"/>
                          <a:pt x="74" y="32"/>
                        </a:cubicBezTo>
                        <a:cubicBezTo>
                          <a:pt x="74" y="19"/>
                          <a:pt x="74" y="19"/>
                          <a:pt x="74" y="19"/>
                        </a:cubicBezTo>
                        <a:cubicBezTo>
                          <a:pt x="74" y="12"/>
                          <a:pt x="70" y="9"/>
                          <a:pt x="66" y="9"/>
                        </a:cubicBezTo>
                        <a:moveTo>
                          <a:pt x="116" y="29"/>
                        </a:moveTo>
                        <a:cubicBezTo>
                          <a:pt x="113" y="29"/>
                          <a:pt x="111" y="25"/>
                          <a:pt x="111" y="21"/>
                        </a:cubicBezTo>
                        <a:cubicBezTo>
                          <a:pt x="111" y="17"/>
                          <a:pt x="113" y="13"/>
                          <a:pt x="117" y="13"/>
                        </a:cubicBezTo>
                        <a:cubicBezTo>
                          <a:pt x="120" y="13"/>
                          <a:pt x="122" y="17"/>
                          <a:pt x="122" y="21"/>
                        </a:cubicBezTo>
                        <a:cubicBezTo>
                          <a:pt x="122" y="25"/>
                          <a:pt x="120" y="29"/>
                          <a:pt x="116" y="29"/>
                        </a:cubicBezTo>
                        <a:moveTo>
                          <a:pt x="117" y="9"/>
                        </a:moveTo>
                        <a:cubicBezTo>
                          <a:pt x="110" y="9"/>
                          <a:pt x="105" y="14"/>
                          <a:pt x="105" y="21"/>
                        </a:cubicBezTo>
                        <a:cubicBezTo>
                          <a:pt x="105" y="28"/>
                          <a:pt x="110" y="33"/>
                          <a:pt x="116" y="33"/>
                        </a:cubicBezTo>
                        <a:cubicBezTo>
                          <a:pt x="122" y="33"/>
                          <a:pt x="128" y="29"/>
                          <a:pt x="128" y="21"/>
                        </a:cubicBezTo>
                        <a:cubicBezTo>
                          <a:pt x="128" y="14"/>
                          <a:pt x="123" y="9"/>
                          <a:pt x="117" y="9"/>
                        </a:cubicBezTo>
                        <a:moveTo>
                          <a:pt x="39" y="1"/>
                        </a:moveTo>
                        <a:cubicBezTo>
                          <a:pt x="33" y="1"/>
                          <a:pt x="33" y="1"/>
                          <a:pt x="33" y="1"/>
                        </a:cubicBezTo>
                        <a:cubicBezTo>
                          <a:pt x="30" y="15"/>
                          <a:pt x="30" y="15"/>
                          <a:pt x="30" y="15"/>
                        </a:cubicBezTo>
                        <a:cubicBezTo>
                          <a:pt x="29" y="19"/>
                          <a:pt x="29" y="22"/>
                          <a:pt x="28" y="26"/>
                        </a:cubicBezTo>
                        <a:cubicBezTo>
                          <a:pt x="28" y="26"/>
                          <a:pt x="28" y="26"/>
                          <a:pt x="28" y="26"/>
                        </a:cubicBezTo>
                        <a:cubicBezTo>
                          <a:pt x="28" y="23"/>
                          <a:pt x="27" y="19"/>
                          <a:pt x="26" y="15"/>
                        </a:cubicBezTo>
                        <a:cubicBezTo>
                          <a:pt x="23" y="1"/>
                          <a:pt x="23" y="1"/>
                          <a:pt x="23" y="1"/>
                        </a:cubicBezTo>
                        <a:cubicBezTo>
                          <a:pt x="17" y="1"/>
                          <a:pt x="17" y="1"/>
                          <a:pt x="17" y="1"/>
                        </a:cubicBezTo>
                        <a:cubicBezTo>
                          <a:pt x="14" y="15"/>
                          <a:pt x="14" y="15"/>
                          <a:pt x="14" y="15"/>
                        </a:cubicBezTo>
                        <a:cubicBezTo>
                          <a:pt x="13" y="19"/>
                          <a:pt x="12" y="23"/>
                          <a:pt x="12" y="26"/>
                        </a:cubicBezTo>
                        <a:cubicBezTo>
                          <a:pt x="11" y="26"/>
                          <a:pt x="11" y="26"/>
                          <a:pt x="11" y="26"/>
                        </a:cubicBezTo>
                        <a:cubicBezTo>
                          <a:pt x="11" y="23"/>
                          <a:pt x="10" y="19"/>
                          <a:pt x="9" y="15"/>
                        </a:cubicBezTo>
                        <a:cubicBezTo>
                          <a:pt x="6" y="1"/>
                          <a:pt x="6" y="1"/>
                          <a:pt x="6" y="1"/>
                        </a:cubicBezTo>
                        <a:cubicBezTo>
                          <a:pt x="0" y="1"/>
                          <a:pt x="0" y="1"/>
                          <a:pt x="0" y="1"/>
                        </a:cubicBezTo>
                        <a:cubicBezTo>
                          <a:pt x="8" y="32"/>
                          <a:pt x="8" y="32"/>
                          <a:pt x="8" y="32"/>
                        </a:cubicBezTo>
                        <a:cubicBezTo>
                          <a:pt x="14" y="32"/>
                          <a:pt x="14" y="32"/>
                          <a:pt x="14" y="32"/>
                        </a:cubicBezTo>
                        <a:cubicBezTo>
                          <a:pt x="18" y="18"/>
                          <a:pt x="18" y="18"/>
                          <a:pt x="18" y="18"/>
                        </a:cubicBezTo>
                        <a:cubicBezTo>
                          <a:pt x="19" y="14"/>
                          <a:pt x="19" y="11"/>
                          <a:pt x="20" y="8"/>
                        </a:cubicBezTo>
                        <a:cubicBezTo>
                          <a:pt x="20" y="8"/>
                          <a:pt x="20" y="8"/>
                          <a:pt x="20" y="8"/>
                        </a:cubicBezTo>
                        <a:cubicBezTo>
                          <a:pt x="20" y="11"/>
                          <a:pt x="21" y="14"/>
                          <a:pt x="22" y="18"/>
                        </a:cubicBezTo>
                        <a:cubicBezTo>
                          <a:pt x="25" y="32"/>
                          <a:pt x="25" y="32"/>
                          <a:pt x="25" y="32"/>
                        </a:cubicBezTo>
                        <a:cubicBezTo>
                          <a:pt x="31" y="32"/>
                          <a:pt x="31" y="32"/>
                          <a:pt x="31" y="32"/>
                        </a:cubicBezTo>
                        <a:cubicBezTo>
                          <a:pt x="39" y="1"/>
                          <a:pt x="39" y="1"/>
                          <a:pt x="39" y="1"/>
                        </a:cubicBezTo>
                        <a:moveTo>
                          <a:pt x="45" y="0"/>
                        </a:moveTo>
                        <a:cubicBezTo>
                          <a:pt x="43" y="0"/>
                          <a:pt x="41" y="2"/>
                          <a:pt x="41" y="4"/>
                        </a:cubicBezTo>
                        <a:cubicBezTo>
                          <a:pt x="41" y="5"/>
                          <a:pt x="43" y="7"/>
                          <a:pt x="45" y="7"/>
                        </a:cubicBezTo>
                        <a:cubicBezTo>
                          <a:pt x="47" y="7"/>
                          <a:pt x="48" y="5"/>
                          <a:pt x="48" y="4"/>
                        </a:cubicBezTo>
                        <a:cubicBezTo>
                          <a:pt x="48" y="2"/>
                          <a:pt x="47" y="0"/>
                          <a:pt x="45" y="0"/>
                        </a:cubicBezTo>
                        <a:moveTo>
                          <a:pt x="90" y="28"/>
                        </a:moveTo>
                        <a:cubicBezTo>
                          <a:pt x="86" y="28"/>
                          <a:pt x="84" y="25"/>
                          <a:pt x="84" y="21"/>
                        </a:cubicBezTo>
                        <a:cubicBezTo>
                          <a:pt x="84" y="17"/>
                          <a:pt x="86" y="14"/>
                          <a:pt x="90" y="14"/>
                        </a:cubicBezTo>
                        <a:cubicBezTo>
                          <a:pt x="92" y="14"/>
                          <a:pt x="94" y="15"/>
                          <a:pt x="95" y="18"/>
                        </a:cubicBezTo>
                        <a:cubicBezTo>
                          <a:pt x="95" y="18"/>
                          <a:pt x="95" y="19"/>
                          <a:pt x="95" y="19"/>
                        </a:cubicBezTo>
                        <a:cubicBezTo>
                          <a:pt x="95" y="22"/>
                          <a:pt x="95" y="22"/>
                          <a:pt x="95" y="22"/>
                        </a:cubicBezTo>
                        <a:cubicBezTo>
                          <a:pt x="95" y="23"/>
                          <a:pt x="95" y="24"/>
                          <a:pt x="95" y="24"/>
                        </a:cubicBezTo>
                        <a:cubicBezTo>
                          <a:pt x="94" y="27"/>
                          <a:pt x="92" y="28"/>
                          <a:pt x="90" y="28"/>
                        </a:cubicBezTo>
                        <a:moveTo>
                          <a:pt x="100" y="0"/>
                        </a:moveTo>
                        <a:cubicBezTo>
                          <a:pt x="95" y="0"/>
                          <a:pt x="95" y="0"/>
                          <a:pt x="95" y="0"/>
                        </a:cubicBezTo>
                        <a:cubicBezTo>
                          <a:pt x="95" y="12"/>
                          <a:pt x="95" y="12"/>
                          <a:pt x="95" y="12"/>
                        </a:cubicBezTo>
                        <a:cubicBezTo>
                          <a:pt x="95" y="12"/>
                          <a:pt x="95" y="12"/>
                          <a:pt x="95" y="12"/>
                        </a:cubicBezTo>
                        <a:cubicBezTo>
                          <a:pt x="94" y="11"/>
                          <a:pt x="91" y="9"/>
                          <a:pt x="88" y="9"/>
                        </a:cubicBezTo>
                        <a:cubicBezTo>
                          <a:pt x="83" y="9"/>
                          <a:pt x="78" y="14"/>
                          <a:pt x="78" y="21"/>
                        </a:cubicBezTo>
                        <a:cubicBezTo>
                          <a:pt x="78" y="28"/>
                          <a:pt x="83" y="33"/>
                          <a:pt x="88" y="33"/>
                        </a:cubicBezTo>
                        <a:cubicBezTo>
                          <a:pt x="91" y="33"/>
                          <a:pt x="94" y="31"/>
                          <a:pt x="95" y="29"/>
                        </a:cubicBezTo>
                        <a:cubicBezTo>
                          <a:pt x="95" y="29"/>
                          <a:pt x="95" y="29"/>
                          <a:pt x="95" y="29"/>
                        </a:cubicBezTo>
                        <a:cubicBezTo>
                          <a:pt x="96" y="32"/>
                          <a:pt x="96" y="32"/>
                          <a:pt x="96" y="32"/>
                        </a:cubicBezTo>
                        <a:cubicBezTo>
                          <a:pt x="101" y="32"/>
                          <a:pt x="101" y="32"/>
                          <a:pt x="101" y="32"/>
                        </a:cubicBezTo>
                        <a:cubicBezTo>
                          <a:pt x="101" y="31"/>
                          <a:pt x="100" y="28"/>
                          <a:pt x="100" y="26"/>
                        </a:cubicBezTo>
                        <a:cubicBezTo>
                          <a:pt x="100" y="0"/>
                          <a:pt x="100" y="0"/>
                          <a:pt x="100"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6" name="Freeform 19"/>
                  <p:cNvSpPr>
                    <a:spLocks noEditPoints="1"/>
                  </p:cNvSpPr>
                  <p:nvPr/>
                </p:nvSpPr>
                <p:spPr bwMode="auto">
                  <a:xfrm>
                    <a:off x="6967538" y="2395538"/>
                    <a:ext cx="50800" cy="23813"/>
                  </a:xfrm>
                  <a:custGeom>
                    <a:avLst/>
                    <a:gdLst>
                      <a:gd name="T0" fmla="*/ 35 w 88"/>
                      <a:gd name="T1" fmla="*/ 19 h 41"/>
                      <a:gd name="T2" fmla="*/ 40 w 88"/>
                      <a:gd name="T3" fmla="*/ 13 h 41"/>
                      <a:gd name="T4" fmla="*/ 44 w 88"/>
                      <a:gd name="T5" fmla="*/ 19 h 41"/>
                      <a:gd name="T6" fmla="*/ 35 w 88"/>
                      <a:gd name="T7" fmla="*/ 19 h 41"/>
                      <a:gd name="T8" fmla="*/ 40 w 88"/>
                      <a:gd name="T9" fmla="*/ 9 h 41"/>
                      <a:gd name="T10" fmla="*/ 29 w 88"/>
                      <a:gd name="T11" fmla="*/ 21 h 41"/>
                      <a:gd name="T12" fmla="*/ 41 w 88"/>
                      <a:gd name="T13" fmla="*/ 33 h 41"/>
                      <a:gd name="T14" fmla="*/ 49 w 88"/>
                      <a:gd name="T15" fmla="*/ 31 h 41"/>
                      <a:gd name="T16" fmla="*/ 48 w 88"/>
                      <a:gd name="T17" fmla="*/ 27 h 41"/>
                      <a:gd name="T18" fmla="*/ 41 w 88"/>
                      <a:gd name="T19" fmla="*/ 28 h 41"/>
                      <a:gd name="T20" fmla="*/ 35 w 88"/>
                      <a:gd name="T21" fmla="*/ 23 h 41"/>
                      <a:gd name="T22" fmla="*/ 50 w 88"/>
                      <a:gd name="T23" fmla="*/ 23 h 41"/>
                      <a:gd name="T24" fmla="*/ 50 w 88"/>
                      <a:gd name="T25" fmla="*/ 20 h 41"/>
                      <a:gd name="T26" fmla="*/ 40 w 88"/>
                      <a:gd name="T27" fmla="*/ 9 h 41"/>
                      <a:gd name="T28" fmla="*/ 77 w 88"/>
                      <a:gd name="T29" fmla="*/ 28 h 41"/>
                      <a:gd name="T30" fmla="*/ 72 w 88"/>
                      <a:gd name="T31" fmla="*/ 24 h 41"/>
                      <a:gd name="T32" fmla="*/ 72 w 88"/>
                      <a:gd name="T33" fmla="*/ 23 h 41"/>
                      <a:gd name="T34" fmla="*/ 72 w 88"/>
                      <a:gd name="T35" fmla="*/ 19 h 41"/>
                      <a:gd name="T36" fmla="*/ 72 w 88"/>
                      <a:gd name="T37" fmla="*/ 18 h 41"/>
                      <a:gd name="T38" fmla="*/ 77 w 88"/>
                      <a:gd name="T39" fmla="*/ 14 h 41"/>
                      <a:gd name="T40" fmla="*/ 83 w 88"/>
                      <a:gd name="T41" fmla="*/ 21 h 41"/>
                      <a:gd name="T42" fmla="*/ 77 w 88"/>
                      <a:gd name="T43" fmla="*/ 28 h 41"/>
                      <a:gd name="T44" fmla="*/ 79 w 88"/>
                      <a:gd name="T45" fmla="*/ 9 h 41"/>
                      <a:gd name="T46" fmla="*/ 71 w 88"/>
                      <a:gd name="T47" fmla="*/ 13 h 41"/>
                      <a:gd name="T48" fmla="*/ 71 w 88"/>
                      <a:gd name="T49" fmla="*/ 13 h 41"/>
                      <a:gd name="T50" fmla="*/ 71 w 88"/>
                      <a:gd name="T51" fmla="*/ 10 h 41"/>
                      <a:gd name="T52" fmla="*/ 66 w 88"/>
                      <a:gd name="T53" fmla="*/ 10 h 41"/>
                      <a:gd name="T54" fmla="*/ 66 w 88"/>
                      <a:gd name="T55" fmla="*/ 17 h 41"/>
                      <a:gd name="T56" fmla="*/ 66 w 88"/>
                      <a:gd name="T57" fmla="*/ 41 h 41"/>
                      <a:gd name="T58" fmla="*/ 72 w 88"/>
                      <a:gd name="T59" fmla="*/ 41 h 41"/>
                      <a:gd name="T60" fmla="*/ 72 w 88"/>
                      <a:gd name="T61" fmla="*/ 30 h 41"/>
                      <a:gd name="T62" fmla="*/ 72 w 88"/>
                      <a:gd name="T63" fmla="*/ 30 h 41"/>
                      <a:gd name="T64" fmla="*/ 78 w 88"/>
                      <a:gd name="T65" fmla="*/ 33 h 41"/>
                      <a:gd name="T66" fmla="*/ 88 w 88"/>
                      <a:gd name="T67" fmla="*/ 21 h 41"/>
                      <a:gd name="T68" fmla="*/ 79 w 88"/>
                      <a:gd name="T69" fmla="*/ 9 h 41"/>
                      <a:gd name="T70" fmla="*/ 24 w 88"/>
                      <a:gd name="T71" fmla="*/ 1 h 41"/>
                      <a:gd name="T72" fmla="*/ 19 w 88"/>
                      <a:gd name="T73" fmla="*/ 1 h 41"/>
                      <a:gd name="T74" fmla="*/ 19 w 88"/>
                      <a:gd name="T75" fmla="*/ 14 h 41"/>
                      <a:gd name="T76" fmla="*/ 6 w 88"/>
                      <a:gd name="T77" fmla="*/ 14 h 41"/>
                      <a:gd name="T78" fmla="*/ 6 w 88"/>
                      <a:gd name="T79" fmla="*/ 1 h 41"/>
                      <a:gd name="T80" fmla="*/ 0 w 88"/>
                      <a:gd name="T81" fmla="*/ 1 h 41"/>
                      <a:gd name="T82" fmla="*/ 0 w 88"/>
                      <a:gd name="T83" fmla="*/ 32 h 41"/>
                      <a:gd name="T84" fmla="*/ 6 w 88"/>
                      <a:gd name="T85" fmla="*/ 32 h 41"/>
                      <a:gd name="T86" fmla="*/ 6 w 88"/>
                      <a:gd name="T87" fmla="*/ 18 h 41"/>
                      <a:gd name="T88" fmla="*/ 19 w 88"/>
                      <a:gd name="T89" fmla="*/ 18 h 41"/>
                      <a:gd name="T90" fmla="*/ 19 w 88"/>
                      <a:gd name="T91" fmla="*/ 32 h 41"/>
                      <a:gd name="T92" fmla="*/ 24 w 88"/>
                      <a:gd name="T93" fmla="*/ 32 h 41"/>
                      <a:gd name="T94" fmla="*/ 24 w 88"/>
                      <a:gd name="T95" fmla="*/ 1 h 41"/>
                      <a:gd name="T96" fmla="*/ 60 w 88"/>
                      <a:gd name="T97" fmla="*/ 0 h 41"/>
                      <a:gd name="T98" fmla="*/ 54 w 88"/>
                      <a:gd name="T99" fmla="*/ 0 h 41"/>
                      <a:gd name="T100" fmla="*/ 54 w 88"/>
                      <a:gd name="T101" fmla="*/ 32 h 41"/>
                      <a:gd name="T102" fmla="*/ 60 w 88"/>
                      <a:gd name="T103" fmla="*/ 32 h 41"/>
                      <a:gd name="T104" fmla="*/ 60 w 88"/>
                      <a:gd name="T10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 h="41">
                        <a:moveTo>
                          <a:pt x="35" y="19"/>
                        </a:moveTo>
                        <a:cubicBezTo>
                          <a:pt x="35" y="16"/>
                          <a:pt x="36" y="13"/>
                          <a:pt x="40" y="13"/>
                        </a:cubicBezTo>
                        <a:cubicBezTo>
                          <a:pt x="44" y="13"/>
                          <a:pt x="44" y="17"/>
                          <a:pt x="44" y="19"/>
                        </a:cubicBezTo>
                        <a:cubicBezTo>
                          <a:pt x="35" y="19"/>
                          <a:pt x="35" y="19"/>
                          <a:pt x="35" y="19"/>
                        </a:cubicBezTo>
                        <a:moveTo>
                          <a:pt x="40" y="9"/>
                        </a:moveTo>
                        <a:cubicBezTo>
                          <a:pt x="33" y="9"/>
                          <a:pt x="29" y="15"/>
                          <a:pt x="29" y="21"/>
                        </a:cubicBezTo>
                        <a:cubicBezTo>
                          <a:pt x="29" y="28"/>
                          <a:pt x="33" y="33"/>
                          <a:pt x="41" y="33"/>
                        </a:cubicBezTo>
                        <a:cubicBezTo>
                          <a:pt x="44" y="33"/>
                          <a:pt x="47" y="32"/>
                          <a:pt x="49" y="31"/>
                        </a:cubicBezTo>
                        <a:cubicBezTo>
                          <a:pt x="48" y="27"/>
                          <a:pt x="48" y="27"/>
                          <a:pt x="48" y="27"/>
                        </a:cubicBezTo>
                        <a:cubicBezTo>
                          <a:pt x="46" y="28"/>
                          <a:pt x="44" y="28"/>
                          <a:pt x="41" y="28"/>
                        </a:cubicBezTo>
                        <a:cubicBezTo>
                          <a:pt x="38" y="28"/>
                          <a:pt x="35" y="27"/>
                          <a:pt x="35" y="23"/>
                        </a:cubicBezTo>
                        <a:cubicBezTo>
                          <a:pt x="50" y="23"/>
                          <a:pt x="50" y="23"/>
                          <a:pt x="50" y="23"/>
                        </a:cubicBezTo>
                        <a:cubicBezTo>
                          <a:pt x="50" y="22"/>
                          <a:pt x="50" y="21"/>
                          <a:pt x="50" y="20"/>
                        </a:cubicBezTo>
                        <a:cubicBezTo>
                          <a:pt x="50" y="15"/>
                          <a:pt x="47" y="9"/>
                          <a:pt x="40" y="9"/>
                        </a:cubicBezTo>
                        <a:moveTo>
                          <a:pt x="77" y="28"/>
                        </a:moveTo>
                        <a:cubicBezTo>
                          <a:pt x="75" y="28"/>
                          <a:pt x="73" y="27"/>
                          <a:pt x="72" y="24"/>
                        </a:cubicBezTo>
                        <a:cubicBezTo>
                          <a:pt x="72" y="24"/>
                          <a:pt x="72" y="23"/>
                          <a:pt x="72" y="23"/>
                        </a:cubicBezTo>
                        <a:cubicBezTo>
                          <a:pt x="72" y="19"/>
                          <a:pt x="72" y="19"/>
                          <a:pt x="72" y="19"/>
                        </a:cubicBezTo>
                        <a:cubicBezTo>
                          <a:pt x="72" y="19"/>
                          <a:pt x="72" y="18"/>
                          <a:pt x="72" y="18"/>
                        </a:cubicBezTo>
                        <a:cubicBezTo>
                          <a:pt x="73" y="15"/>
                          <a:pt x="75" y="14"/>
                          <a:pt x="77" y="14"/>
                        </a:cubicBezTo>
                        <a:cubicBezTo>
                          <a:pt x="81" y="14"/>
                          <a:pt x="83" y="17"/>
                          <a:pt x="83" y="21"/>
                        </a:cubicBezTo>
                        <a:cubicBezTo>
                          <a:pt x="83" y="25"/>
                          <a:pt x="81" y="28"/>
                          <a:pt x="77" y="28"/>
                        </a:cubicBezTo>
                        <a:moveTo>
                          <a:pt x="79" y="9"/>
                        </a:moveTo>
                        <a:cubicBezTo>
                          <a:pt x="76" y="9"/>
                          <a:pt x="73" y="11"/>
                          <a:pt x="71" y="13"/>
                        </a:cubicBezTo>
                        <a:cubicBezTo>
                          <a:pt x="71" y="13"/>
                          <a:pt x="71" y="13"/>
                          <a:pt x="71" y="13"/>
                        </a:cubicBezTo>
                        <a:cubicBezTo>
                          <a:pt x="71" y="10"/>
                          <a:pt x="71" y="10"/>
                          <a:pt x="71" y="10"/>
                        </a:cubicBezTo>
                        <a:cubicBezTo>
                          <a:pt x="66" y="10"/>
                          <a:pt x="66" y="10"/>
                          <a:pt x="66" y="10"/>
                        </a:cubicBezTo>
                        <a:cubicBezTo>
                          <a:pt x="66" y="12"/>
                          <a:pt x="66" y="14"/>
                          <a:pt x="66" y="17"/>
                        </a:cubicBezTo>
                        <a:cubicBezTo>
                          <a:pt x="66" y="41"/>
                          <a:pt x="66" y="41"/>
                          <a:pt x="66" y="41"/>
                        </a:cubicBezTo>
                        <a:cubicBezTo>
                          <a:pt x="72" y="41"/>
                          <a:pt x="72" y="41"/>
                          <a:pt x="72" y="41"/>
                        </a:cubicBezTo>
                        <a:cubicBezTo>
                          <a:pt x="72" y="30"/>
                          <a:pt x="72" y="30"/>
                          <a:pt x="72" y="30"/>
                        </a:cubicBezTo>
                        <a:cubicBezTo>
                          <a:pt x="72" y="30"/>
                          <a:pt x="72" y="30"/>
                          <a:pt x="72" y="30"/>
                        </a:cubicBezTo>
                        <a:cubicBezTo>
                          <a:pt x="73" y="31"/>
                          <a:pt x="75" y="33"/>
                          <a:pt x="78" y="33"/>
                        </a:cubicBezTo>
                        <a:cubicBezTo>
                          <a:pt x="83" y="33"/>
                          <a:pt x="88" y="29"/>
                          <a:pt x="88" y="21"/>
                        </a:cubicBezTo>
                        <a:cubicBezTo>
                          <a:pt x="88" y="14"/>
                          <a:pt x="84" y="9"/>
                          <a:pt x="79" y="9"/>
                        </a:cubicBezTo>
                        <a:moveTo>
                          <a:pt x="24" y="1"/>
                        </a:moveTo>
                        <a:cubicBezTo>
                          <a:pt x="19" y="1"/>
                          <a:pt x="19" y="1"/>
                          <a:pt x="19" y="1"/>
                        </a:cubicBezTo>
                        <a:cubicBezTo>
                          <a:pt x="19" y="14"/>
                          <a:pt x="19" y="14"/>
                          <a:pt x="19" y="14"/>
                        </a:cubicBezTo>
                        <a:cubicBezTo>
                          <a:pt x="6" y="14"/>
                          <a:pt x="6" y="14"/>
                          <a:pt x="6" y="14"/>
                        </a:cubicBezTo>
                        <a:cubicBezTo>
                          <a:pt x="6" y="1"/>
                          <a:pt x="6" y="1"/>
                          <a:pt x="6" y="1"/>
                        </a:cubicBezTo>
                        <a:cubicBezTo>
                          <a:pt x="0" y="1"/>
                          <a:pt x="0" y="1"/>
                          <a:pt x="0" y="1"/>
                        </a:cubicBezTo>
                        <a:cubicBezTo>
                          <a:pt x="0" y="32"/>
                          <a:pt x="0" y="32"/>
                          <a:pt x="0" y="32"/>
                        </a:cubicBezTo>
                        <a:cubicBezTo>
                          <a:pt x="6" y="32"/>
                          <a:pt x="6" y="32"/>
                          <a:pt x="6" y="32"/>
                        </a:cubicBezTo>
                        <a:cubicBezTo>
                          <a:pt x="6" y="18"/>
                          <a:pt x="6" y="18"/>
                          <a:pt x="6" y="18"/>
                        </a:cubicBezTo>
                        <a:cubicBezTo>
                          <a:pt x="19" y="18"/>
                          <a:pt x="19" y="18"/>
                          <a:pt x="19" y="18"/>
                        </a:cubicBezTo>
                        <a:cubicBezTo>
                          <a:pt x="19" y="32"/>
                          <a:pt x="19" y="32"/>
                          <a:pt x="19" y="32"/>
                        </a:cubicBezTo>
                        <a:cubicBezTo>
                          <a:pt x="24" y="32"/>
                          <a:pt x="24" y="32"/>
                          <a:pt x="24" y="32"/>
                        </a:cubicBezTo>
                        <a:cubicBezTo>
                          <a:pt x="24" y="1"/>
                          <a:pt x="24" y="1"/>
                          <a:pt x="24" y="1"/>
                        </a:cubicBezTo>
                        <a:moveTo>
                          <a:pt x="60" y="0"/>
                        </a:moveTo>
                        <a:cubicBezTo>
                          <a:pt x="54" y="0"/>
                          <a:pt x="54" y="0"/>
                          <a:pt x="54" y="0"/>
                        </a:cubicBezTo>
                        <a:cubicBezTo>
                          <a:pt x="54" y="32"/>
                          <a:pt x="54" y="32"/>
                          <a:pt x="54" y="32"/>
                        </a:cubicBezTo>
                        <a:cubicBezTo>
                          <a:pt x="60" y="32"/>
                          <a:pt x="60" y="32"/>
                          <a:pt x="60" y="32"/>
                        </a:cubicBezTo>
                        <a:cubicBezTo>
                          <a:pt x="60" y="0"/>
                          <a:pt x="60" y="0"/>
                          <a:pt x="60"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7" name="Freeform 20"/>
                  <p:cNvSpPr>
                    <a:spLocks noEditPoints="1"/>
                  </p:cNvSpPr>
                  <p:nvPr/>
                </p:nvSpPr>
                <p:spPr bwMode="auto">
                  <a:xfrm>
                    <a:off x="9721850" y="2393951"/>
                    <a:ext cx="26988" cy="23813"/>
                  </a:xfrm>
                  <a:custGeom>
                    <a:avLst/>
                    <a:gdLst>
                      <a:gd name="T0" fmla="*/ 28 w 48"/>
                      <a:gd name="T1" fmla="*/ 10 h 43"/>
                      <a:gd name="T2" fmla="*/ 26 w 48"/>
                      <a:gd name="T3" fmla="*/ 10 h 43"/>
                      <a:gd name="T4" fmla="*/ 26 w 48"/>
                      <a:gd name="T5" fmla="*/ 22 h 43"/>
                      <a:gd name="T6" fmla="*/ 35 w 48"/>
                      <a:gd name="T7" fmla="*/ 28 h 43"/>
                      <a:gd name="T8" fmla="*/ 36 w 48"/>
                      <a:gd name="T9" fmla="*/ 27 h 43"/>
                      <a:gd name="T10" fmla="*/ 28 w 48"/>
                      <a:gd name="T11" fmla="*/ 21 h 43"/>
                      <a:gd name="T12" fmla="*/ 28 w 48"/>
                      <a:gd name="T13" fmla="*/ 10 h 43"/>
                      <a:gd name="T14" fmla="*/ 27 w 48"/>
                      <a:gd name="T15" fmla="*/ 0 h 43"/>
                      <a:gd name="T16" fmla="*/ 5 w 48"/>
                      <a:gd name="T17" fmla="*/ 22 h 43"/>
                      <a:gd name="T18" fmla="*/ 0 w 48"/>
                      <a:gd name="T19" fmla="*/ 22 h 43"/>
                      <a:gd name="T20" fmla="*/ 8 w 48"/>
                      <a:gd name="T21" fmla="*/ 32 h 43"/>
                      <a:gd name="T22" fmla="*/ 17 w 48"/>
                      <a:gd name="T23" fmla="*/ 22 h 43"/>
                      <a:gd name="T24" fmla="*/ 11 w 48"/>
                      <a:gd name="T25" fmla="*/ 22 h 43"/>
                      <a:gd name="T26" fmla="*/ 27 w 48"/>
                      <a:gd name="T27" fmla="*/ 6 h 43"/>
                      <a:gd name="T28" fmla="*/ 42 w 48"/>
                      <a:gd name="T29" fmla="*/ 22 h 43"/>
                      <a:gd name="T30" fmla="*/ 27 w 48"/>
                      <a:gd name="T31" fmla="*/ 37 h 43"/>
                      <a:gd name="T32" fmla="*/ 15 w 48"/>
                      <a:gd name="T33" fmla="*/ 32 h 43"/>
                      <a:gd name="T34" fmla="*/ 11 w 48"/>
                      <a:gd name="T35" fmla="*/ 37 h 43"/>
                      <a:gd name="T36" fmla="*/ 27 w 48"/>
                      <a:gd name="T37" fmla="*/ 43 h 43"/>
                      <a:gd name="T38" fmla="*/ 48 w 48"/>
                      <a:gd name="T39" fmla="*/ 22 h 43"/>
                      <a:gd name="T40" fmla="*/ 27 w 48"/>
                      <a:gd name="T4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43">
                        <a:moveTo>
                          <a:pt x="28" y="10"/>
                        </a:moveTo>
                        <a:cubicBezTo>
                          <a:pt x="26" y="10"/>
                          <a:pt x="26" y="10"/>
                          <a:pt x="26" y="10"/>
                        </a:cubicBezTo>
                        <a:cubicBezTo>
                          <a:pt x="26" y="22"/>
                          <a:pt x="26" y="22"/>
                          <a:pt x="26" y="22"/>
                        </a:cubicBezTo>
                        <a:cubicBezTo>
                          <a:pt x="35" y="28"/>
                          <a:pt x="35" y="28"/>
                          <a:pt x="35" y="28"/>
                        </a:cubicBezTo>
                        <a:cubicBezTo>
                          <a:pt x="36" y="27"/>
                          <a:pt x="36" y="27"/>
                          <a:pt x="36" y="27"/>
                        </a:cubicBezTo>
                        <a:cubicBezTo>
                          <a:pt x="28" y="21"/>
                          <a:pt x="28" y="21"/>
                          <a:pt x="28" y="21"/>
                        </a:cubicBezTo>
                        <a:cubicBezTo>
                          <a:pt x="28" y="10"/>
                          <a:pt x="28" y="10"/>
                          <a:pt x="28" y="10"/>
                        </a:cubicBezTo>
                        <a:moveTo>
                          <a:pt x="27" y="0"/>
                        </a:moveTo>
                        <a:cubicBezTo>
                          <a:pt x="15" y="0"/>
                          <a:pt x="5" y="10"/>
                          <a:pt x="5" y="22"/>
                        </a:cubicBezTo>
                        <a:cubicBezTo>
                          <a:pt x="0" y="22"/>
                          <a:pt x="0" y="22"/>
                          <a:pt x="0" y="22"/>
                        </a:cubicBezTo>
                        <a:cubicBezTo>
                          <a:pt x="8" y="32"/>
                          <a:pt x="8" y="32"/>
                          <a:pt x="8" y="32"/>
                        </a:cubicBezTo>
                        <a:cubicBezTo>
                          <a:pt x="17" y="22"/>
                          <a:pt x="17" y="22"/>
                          <a:pt x="17" y="22"/>
                        </a:cubicBezTo>
                        <a:cubicBezTo>
                          <a:pt x="11" y="22"/>
                          <a:pt x="11" y="22"/>
                          <a:pt x="11" y="22"/>
                        </a:cubicBezTo>
                        <a:cubicBezTo>
                          <a:pt x="11" y="13"/>
                          <a:pt x="18" y="6"/>
                          <a:pt x="27" y="6"/>
                        </a:cubicBezTo>
                        <a:cubicBezTo>
                          <a:pt x="35" y="6"/>
                          <a:pt x="42" y="13"/>
                          <a:pt x="42" y="22"/>
                        </a:cubicBezTo>
                        <a:cubicBezTo>
                          <a:pt x="42" y="30"/>
                          <a:pt x="35" y="37"/>
                          <a:pt x="27" y="37"/>
                        </a:cubicBezTo>
                        <a:cubicBezTo>
                          <a:pt x="22" y="37"/>
                          <a:pt x="18" y="35"/>
                          <a:pt x="15" y="32"/>
                        </a:cubicBezTo>
                        <a:cubicBezTo>
                          <a:pt x="11" y="37"/>
                          <a:pt x="11" y="37"/>
                          <a:pt x="11" y="37"/>
                        </a:cubicBezTo>
                        <a:cubicBezTo>
                          <a:pt x="15" y="41"/>
                          <a:pt x="21" y="43"/>
                          <a:pt x="27" y="43"/>
                        </a:cubicBezTo>
                        <a:cubicBezTo>
                          <a:pt x="39" y="43"/>
                          <a:pt x="48" y="33"/>
                          <a:pt x="48" y="22"/>
                        </a:cubicBezTo>
                        <a:cubicBezTo>
                          <a:pt x="48" y="10"/>
                          <a:pt x="39" y="0"/>
                          <a:pt x="27"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8" name="Freeform 21"/>
                  <p:cNvSpPr>
                    <a:spLocks noEditPoints="1"/>
                  </p:cNvSpPr>
                  <p:nvPr/>
                </p:nvSpPr>
                <p:spPr bwMode="auto">
                  <a:xfrm>
                    <a:off x="9777413" y="2398713"/>
                    <a:ext cx="19050" cy="15875"/>
                  </a:xfrm>
                  <a:custGeom>
                    <a:avLst/>
                    <a:gdLst>
                      <a:gd name="T0" fmla="*/ 12 w 12"/>
                      <a:gd name="T1" fmla="*/ 8 h 10"/>
                      <a:gd name="T2" fmla="*/ 0 w 12"/>
                      <a:gd name="T3" fmla="*/ 8 h 10"/>
                      <a:gd name="T4" fmla="*/ 0 w 12"/>
                      <a:gd name="T5" fmla="*/ 10 h 10"/>
                      <a:gd name="T6" fmla="*/ 12 w 12"/>
                      <a:gd name="T7" fmla="*/ 10 h 10"/>
                      <a:gd name="T8" fmla="*/ 12 w 12"/>
                      <a:gd name="T9" fmla="*/ 8 h 10"/>
                      <a:gd name="T10" fmla="*/ 6 w 12"/>
                      <a:gd name="T11" fmla="*/ 0 h 10"/>
                      <a:gd name="T12" fmla="*/ 0 w 12"/>
                      <a:gd name="T13" fmla="*/ 6 h 10"/>
                      <a:gd name="T14" fmla="*/ 12 w 12"/>
                      <a:gd name="T15" fmla="*/ 6 h 10"/>
                      <a:gd name="T16" fmla="*/ 6 w 12"/>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8"/>
                        </a:moveTo>
                        <a:lnTo>
                          <a:pt x="0" y="8"/>
                        </a:lnTo>
                        <a:lnTo>
                          <a:pt x="0" y="10"/>
                        </a:lnTo>
                        <a:lnTo>
                          <a:pt x="12" y="10"/>
                        </a:lnTo>
                        <a:lnTo>
                          <a:pt x="12" y="8"/>
                        </a:lnTo>
                        <a:close/>
                        <a:moveTo>
                          <a:pt x="6" y="0"/>
                        </a:moveTo>
                        <a:lnTo>
                          <a:pt x="0" y="6"/>
                        </a:lnTo>
                        <a:lnTo>
                          <a:pt x="12" y="6"/>
                        </a:lnTo>
                        <a:lnTo>
                          <a:pt x="6" y="0"/>
                        </a:lnTo>
                        <a:close/>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59" name="Freeform 22"/>
                  <p:cNvSpPr>
                    <a:spLocks noEditPoints="1"/>
                  </p:cNvSpPr>
                  <p:nvPr/>
                </p:nvSpPr>
                <p:spPr bwMode="auto">
                  <a:xfrm>
                    <a:off x="9777413" y="2398713"/>
                    <a:ext cx="19050" cy="15875"/>
                  </a:xfrm>
                  <a:custGeom>
                    <a:avLst/>
                    <a:gdLst>
                      <a:gd name="T0" fmla="*/ 12 w 12"/>
                      <a:gd name="T1" fmla="*/ 8 h 10"/>
                      <a:gd name="T2" fmla="*/ 0 w 12"/>
                      <a:gd name="T3" fmla="*/ 8 h 10"/>
                      <a:gd name="T4" fmla="*/ 0 w 12"/>
                      <a:gd name="T5" fmla="*/ 10 h 10"/>
                      <a:gd name="T6" fmla="*/ 12 w 12"/>
                      <a:gd name="T7" fmla="*/ 10 h 10"/>
                      <a:gd name="T8" fmla="*/ 12 w 12"/>
                      <a:gd name="T9" fmla="*/ 8 h 10"/>
                      <a:gd name="T10" fmla="*/ 6 w 12"/>
                      <a:gd name="T11" fmla="*/ 0 h 10"/>
                      <a:gd name="T12" fmla="*/ 0 w 12"/>
                      <a:gd name="T13" fmla="*/ 6 h 10"/>
                      <a:gd name="T14" fmla="*/ 12 w 12"/>
                      <a:gd name="T15" fmla="*/ 6 h 10"/>
                      <a:gd name="T16" fmla="*/ 6 w 12"/>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8"/>
                        </a:moveTo>
                        <a:lnTo>
                          <a:pt x="0" y="8"/>
                        </a:lnTo>
                        <a:lnTo>
                          <a:pt x="0" y="10"/>
                        </a:lnTo>
                        <a:lnTo>
                          <a:pt x="12" y="10"/>
                        </a:lnTo>
                        <a:lnTo>
                          <a:pt x="12" y="8"/>
                        </a:lnTo>
                        <a:moveTo>
                          <a:pt x="6" y="0"/>
                        </a:moveTo>
                        <a:lnTo>
                          <a:pt x="0" y="6"/>
                        </a:lnTo>
                        <a:lnTo>
                          <a:pt x="12" y="6"/>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0" name="Freeform 23"/>
                  <p:cNvSpPr>
                    <a:spLocks noEditPoints="1"/>
                  </p:cNvSpPr>
                  <p:nvPr/>
                </p:nvSpPr>
                <p:spPr bwMode="auto">
                  <a:xfrm>
                    <a:off x="9823450" y="2395538"/>
                    <a:ext cx="23813" cy="20638"/>
                  </a:xfrm>
                  <a:custGeom>
                    <a:avLst/>
                    <a:gdLst>
                      <a:gd name="T0" fmla="*/ 29 w 40"/>
                      <a:gd name="T1" fmla="*/ 11 h 35"/>
                      <a:gd name="T2" fmla="*/ 27 w 40"/>
                      <a:gd name="T3" fmla="*/ 14 h 35"/>
                      <a:gd name="T4" fmla="*/ 29 w 40"/>
                      <a:gd name="T5" fmla="*/ 18 h 35"/>
                      <a:gd name="T6" fmla="*/ 27 w 40"/>
                      <a:gd name="T7" fmla="*/ 22 h 35"/>
                      <a:gd name="T8" fmla="*/ 30 w 40"/>
                      <a:gd name="T9" fmla="*/ 25 h 35"/>
                      <a:gd name="T10" fmla="*/ 32 w 40"/>
                      <a:gd name="T11" fmla="*/ 18 h 35"/>
                      <a:gd name="T12" fmla="*/ 29 w 40"/>
                      <a:gd name="T13" fmla="*/ 11 h 35"/>
                      <a:gd name="T14" fmla="*/ 34 w 40"/>
                      <a:gd name="T15" fmla="*/ 5 h 35"/>
                      <a:gd name="T16" fmla="*/ 31 w 40"/>
                      <a:gd name="T17" fmla="*/ 8 h 35"/>
                      <a:gd name="T18" fmla="*/ 36 w 40"/>
                      <a:gd name="T19" fmla="*/ 18 h 35"/>
                      <a:gd name="T20" fmla="*/ 32 w 40"/>
                      <a:gd name="T21" fmla="*/ 28 h 35"/>
                      <a:gd name="T22" fmla="*/ 34 w 40"/>
                      <a:gd name="T23" fmla="*/ 31 h 35"/>
                      <a:gd name="T24" fmla="*/ 40 w 40"/>
                      <a:gd name="T25" fmla="*/ 18 h 35"/>
                      <a:gd name="T26" fmla="*/ 34 w 40"/>
                      <a:gd name="T27" fmla="*/ 5 h 35"/>
                      <a:gd name="T28" fmla="*/ 25 w 40"/>
                      <a:gd name="T29" fmla="*/ 0 h 35"/>
                      <a:gd name="T30" fmla="*/ 13 w 40"/>
                      <a:gd name="T31" fmla="*/ 11 h 35"/>
                      <a:gd name="T32" fmla="*/ 0 w 40"/>
                      <a:gd name="T33" fmla="*/ 11 h 35"/>
                      <a:gd name="T34" fmla="*/ 0 w 40"/>
                      <a:gd name="T35" fmla="*/ 24 h 35"/>
                      <a:gd name="T36" fmla="*/ 13 w 40"/>
                      <a:gd name="T37" fmla="*/ 24 h 35"/>
                      <a:gd name="T38" fmla="*/ 25 w 40"/>
                      <a:gd name="T39" fmla="*/ 35 h 35"/>
                      <a:gd name="T40" fmla="*/ 25 w 40"/>
                      <a:gd name="T4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35">
                        <a:moveTo>
                          <a:pt x="29" y="11"/>
                        </a:moveTo>
                        <a:cubicBezTo>
                          <a:pt x="27" y="14"/>
                          <a:pt x="27" y="14"/>
                          <a:pt x="27" y="14"/>
                        </a:cubicBezTo>
                        <a:cubicBezTo>
                          <a:pt x="28" y="15"/>
                          <a:pt x="29" y="17"/>
                          <a:pt x="29" y="18"/>
                        </a:cubicBezTo>
                        <a:cubicBezTo>
                          <a:pt x="29" y="20"/>
                          <a:pt x="28" y="21"/>
                          <a:pt x="27" y="22"/>
                        </a:cubicBezTo>
                        <a:cubicBezTo>
                          <a:pt x="30" y="25"/>
                          <a:pt x="30" y="25"/>
                          <a:pt x="30" y="25"/>
                        </a:cubicBezTo>
                        <a:cubicBezTo>
                          <a:pt x="31" y="23"/>
                          <a:pt x="32" y="21"/>
                          <a:pt x="32" y="18"/>
                        </a:cubicBezTo>
                        <a:cubicBezTo>
                          <a:pt x="32" y="15"/>
                          <a:pt x="31" y="13"/>
                          <a:pt x="29" y="11"/>
                        </a:cubicBezTo>
                        <a:moveTo>
                          <a:pt x="34" y="5"/>
                        </a:moveTo>
                        <a:cubicBezTo>
                          <a:pt x="31" y="8"/>
                          <a:pt x="31" y="8"/>
                          <a:pt x="31" y="8"/>
                        </a:cubicBezTo>
                        <a:cubicBezTo>
                          <a:pt x="34" y="11"/>
                          <a:pt x="36" y="14"/>
                          <a:pt x="36" y="18"/>
                        </a:cubicBezTo>
                        <a:cubicBezTo>
                          <a:pt x="36" y="22"/>
                          <a:pt x="34" y="25"/>
                          <a:pt x="32" y="28"/>
                        </a:cubicBezTo>
                        <a:cubicBezTo>
                          <a:pt x="34" y="31"/>
                          <a:pt x="34" y="31"/>
                          <a:pt x="34" y="31"/>
                        </a:cubicBezTo>
                        <a:cubicBezTo>
                          <a:pt x="38" y="27"/>
                          <a:pt x="40" y="23"/>
                          <a:pt x="40" y="18"/>
                        </a:cubicBezTo>
                        <a:cubicBezTo>
                          <a:pt x="40" y="13"/>
                          <a:pt x="37" y="9"/>
                          <a:pt x="34" y="5"/>
                        </a:cubicBezTo>
                        <a:moveTo>
                          <a:pt x="25" y="0"/>
                        </a:moveTo>
                        <a:cubicBezTo>
                          <a:pt x="13" y="11"/>
                          <a:pt x="13" y="11"/>
                          <a:pt x="13" y="11"/>
                        </a:cubicBezTo>
                        <a:cubicBezTo>
                          <a:pt x="0" y="11"/>
                          <a:pt x="0" y="11"/>
                          <a:pt x="0" y="11"/>
                        </a:cubicBezTo>
                        <a:cubicBezTo>
                          <a:pt x="0" y="24"/>
                          <a:pt x="0" y="24"/>
                          <a:pt x="0" y="24"/>
                        </a:cubicBezTo>
                        <a:cubicBezTo>
                          <a:pt x="13" y="24"/>
                          <a:pt x="13" y="24"/>
                          <a:pt x="13" y="24"/>
                        </a:cubicBezTo>
                        <a:cubicBezTo>
                          <a:pt x="25" y="35"/>
                          <a:pt x="25" y="35"/>
                          <a:pt x="25" y="35"/>
                        </a:cubicBezTo>
                        <a:cubicBezTo>
                          <a:pt x="25" y="0"/>
                          <a:pt x="25" y="0"/>
                          <a:pt x="25"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1" name="Freeform 24"/>
                  <p:cNvSpPr>
                    <a:spLocks noEditPoints="1"/>
                  </p:cNvSpPr>
                  <p:nvPr/>
                </p:nvSpPr>
                <p:spPr bwMode="auto">
                  <a:xfrm>
                    <a:off x="9874250" y="2395538"/>
                    <a:ext cx="152400" cy="19050"/>
                  </a:xfrm>
                  <a:custGeom>
                    <a:avLst/>
                    <a:gdLst>
                      <a:gd name="T0" fmla="*/ 141 w 266"/>
                      <a:gd name="T1" fmla="*/ 33 h 33"/>
                      <a:gd name="T2" fmla="*/ 141 w 266"/>
                      <a:gd name="T3" fmla="*/ 10 h 33"/>
                      <a:gd name="T4" fmla="*/ 145 w 266"/>
                      <a:gd name="T5" fmla="*/ 14 h 33"/>
                      <a:gd name="T6" fmla="*/ 67 w 266"/>
                      <a:gd name="T7" fmla="*/ 10 h 33"/>
                      <a:gd name="T8" fmla="*/ 62 w 266"/>
                      <a:gd name="T9" fmla="*/ 28 h 33"/>
                      <a:gd name="T10" fmla="*/ 52 w 266"/>
                      <a:gd name="T11" fmla="*/ 10 h 33"/>
                      <a:gd name="T12" fmla="*/ 67 w 266"/>
                      <a:gd name="T13" fmla="*/ 29 h 33"/>
                      <a:gd name="T14" fmla="*/ 72 w 266"/>
                      <a:gd name="T15" fmla="*/ 32 h 33"/>
                      <a:gd name="T16" fmla="*/ 90 w 266"/>
                      <a:gd name="T17" fmla="*/ 9 h 33"/>
                      <a:gd name="T18" fmla="*/ 83 w 266"/>
                      <a:gd name="T19" fmla="*/ 10 h 33"/>
                      <a:gd name="T20" fmla="*/ 78 w 266"/>
                      <a:gd name="T21" fmla="*/ 32 h 33"/>
                      <a:gd name="T22" fmla="*/ 84 w 266"/>
                      <a:gd name="T23" fmla="*/ 19 h 33"/>
                      <a:gd name="T24" fmla="*/ 91 w 266"/>
                      <a:gd name="T25" fmla="*/ 9 h 33"/>
                      <a:gd name="T26" fmla="*/ 182 w 266"/>
                      <a:gd name="T27" fmla="*/ 2 h 33"/>
                      <a:gd name="T28" fmla="*/ 182 w 266"/>
                      <a:gd name="T29" fmla="*/ 7 h 33"/>
                      <a:gd name="T30" fmla="*/ 187 w 266"/>
                      <a:gd name="T31" fmla="*/ 32 h 33"/>
                      <a:gd name="T32" fmla="*/ 113 w 266"/>
                      <a:gd name="T33" fmla="*/ 5 h 33"/>
                      <a:gd name="T34" fmla="*/ 127 w 266"/>
                      <a:gd name="T35" fmla="*/ 11 h 33"/>
                      <a:gd name="T36" fmla="*/ 113 w 266"/>
                      <a:gd name="T37" fmla="*/ 32 h 33"/>
                      <a:gd name="T38" fmla="*/ 121 w 266"/>
                      <a:gd name="T39" fmla="*/ 27 h 33"/>
                      <a:gd name="T40" fmla="*/ 132 w 266"/>
                      <a:gd name="T41" fmla="*/ 11 h 33"/>
                      <a:gd name="T42" fmla="*/ 153 w 266"/>
                      <a:gd name="T43" fmla="*/ 17 h 33"/>
                      <a:gd name="T44" fmla="*/ 159 w 266"/>
                      <a:gd name="T45" fmla="*/ 28 h 33"/>
                      <a:gd name="T46" fmla="*/ 158 w 266"/>
                      <a:gd name="T47" fmla="*/ 33 h 33"/>
                      <a:gd name="T48" fmla="*/ 23 w 266"/>
                      <a:gd name="T49" fmla="*/ 1 h 33"/>
                      <a:gd name="T50" fmla="*/ 8 w 266"/>
                      <a:gd name="T51" fmla="*/ 6 h 33"/>
                      <a:gd name="T52" fmla="*/ 14 w 266"/>
                      <a:gd name="T53" fmla="*/ 6 h 33"/>
                      <a:gd name="T54" fmla="*/ 264 w 266"/>
                      <a:gd name="T55" fmla="*/ 1 h 33"/>
                      <a:gd name="T56" fmla="*/ 249 w 266"/>
                      <a:gd name="T57" fmla="*/ 24 h 33"/>
                      <a:gd name="T58" fmla="*/ 242 w 266"/>
                      <a:gd name="T59" fmla="*/ 1 h 33"/>
                      <a:gd name="T60" fmla="*/ 238 w 266"/>
                      <a:gd name="T61" fmla="*/ 32 h 33"/>
                      <a:gd name="T62" fmla="*/ 239 w 266"/>
                      <a:gd name="T63" fmla="*/ 6 h 33"/>
                      <a:gd name="T64" fmla="*/ 251 w 266"/>
                      <a:gd name="T65" fmla="*/ 32 h 33"/>
                      <a:gd name="T66" fmla="*/ 259 w 266"/>
                      <a:gd name="T67" fmla="*/ 6 h 33"/>
                      <a:gd name="T68" fmla="*/ 266 w 266"/>
                      <a:gd name="T69" fmla="*/ 32 h 33"/>
                      <a:gd name="T70" fmla="*/ 214 w 266"/>
                      <a:gd name="T71" fmla="*/ 16 h 33"/>
                      <a:gd name="T72" fmla="*/ 223 w 266"/>
                      <a:gd name="T73" fmla="*/ 11 h 33"/>
                      <a:gd name="T74" fmla="*/ 208 w 266"/>
                      <a:gd name="T75" fmla="*/ 2 h 33"/>
                      <a:gd name="T76" fmla="*/ 214 w 266"/>
                      <a:gd name="T77" fmla="*/ 20 h 33"/>
                      <a:gd name="T78" fmla="*/ 229 w 266"/>
                      <a:gd name="T79" fmla="*/ 10 h 33"/>
                      <a:gd name="T80" fmla="*/ 32 w 266"/>
                      <a:gd name="T81" fmla="*/ 0 h 33"/>
                      <a:gd name="T82" fmla="*/ 32 w 266"/>
                      <a:gd name="T83" fmla="*/ 32 h 33"/>
                      <a:gd name="T84" fmla="*/ 36 w 266"/>
                      <a:gd name="T85" fmla="*/ 14 h 33"/>
                      <a:gd name="T86" fmla="*/ 46 w 266"/>
                      <a:gd name="T87" fmla="*/ 32 h 33"/>
                      <a:gd name="T88" fmla="*/ 34 w 266"/>
                      <a:gd name="T89" fmla="*/ 10 h 33"/>
                      <a:gd name="T90" fmla="*/ 32 w 266"/>
                      <a:gd name="T9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6" h="33">
                        <a:moveTo>
                          <a:pt x="141" y="25"/>
                        </a:moveTo>
                        <a:cubicBezTo>
                          <a:pt x="139" y="25"/>
                          <a:pt x="138" y="27"/>
                          <a:pt x="138" y="29"/>
                        </a:cubicBezTo>
                        <a:cubicBezTo>
                          <a:pt x="138" y="31"/>
                          <a:pt x="139" y="33"/>
                          <a:pt x="141" y="33"/>
                        </a:cubicBezTo>
                        <a:cubicBezTo>
                          <a:pt x="143" y="33"/>
                          <a:pt x="145" y="31"/>
                          <a:pt x="145" y="29"/>
                        </a:cubicBezTo>
                        <a:cubicBezTo>
                          <a:pt x="145" y="27"/>
                          <a:pt x="143" y="25"/>
                          <a:pt x="141" y="25"/>
                        </a:cubicBezTo>
                        <a:moveTo>
                          <a:pt x="141" y="10"/>
                        </a:moveTo>
                        <a:cubicBezTo>
                          <a:pt x="139" y="10"/>
                          <a:pt x="138" y="11"/>
                          <a:pt x="138" y="14"/>
                        </a:cubicBezTo>
                        <a:cubicBezTo>
                          <a:pt x="138" y="16"/>
                          <a:pt x="139" y="17"/>
                          <a:pt x="141" y="17"/>
                        </a:cubicBezTo>
                        <a:cubicBezTo>
                          <a:pt x="143" y="17"/>
                          <a:pt x="145" y="16"/>
                          <a:pt x="145" y="14"/>
                        </a:cubicBezTo>
                        <a:cubicBezTo>
                          <a:pt x="145" y="11"/>
                          <a:pt x="143" y="10"/>
                          <a:pt x="141" y="10"/>
                        </a:cubicBezTo>
                        <a:moveTo>
                          <a:pt x="72" y="10"/>
                        </a:moveTo>
                        <a:cubicBezTo>
                          <a:pt x="67" y="10"/>
                          <a:pt x="67" y="10"/>
                          <a:pt x="67" y="10"/>
                        </a:cubicBezTo>
                        <a:cubicBezTo>
                          <a:pt x="67" y="23"/>
                          <a:pt x="67" y="23"/>
                          <a:pt x="67" y="23"/>
                        </a:cubicBezTo>
                        <a:cubicBezTo>
                          <a:pt x="67" y="24"/>
                          <a:pt x="66" y="25"/>
                          <a:pt x="66" y="25"/>
                        </a:cubicBezTo>
                        <a:cubicBezTo>
                          <a:pt x="66" y="26"/>
                          <a:pt x="64" y="28"/>
                          <a:pt x="62" y="28"/>
                        </a:cubicBezTo>
                        <a:cubicBezTo>
                          <a:pt x="59" y="28"/>
                          <a:pt x="58" y="26"/>
                          <a:pt x="58" y="22"/>
                        </a:cubicBezTo>
                        <a:cubicBezTo>
                          <a:pt x="58" y="10"/>
                          <a:pt x="58" y="10"/>
                          <a:pt x="58" y="10"/>
                        </a:cubicBezTo>
                        <a:cubicBezTo>
                          <a:pt x="52" y="10"/>
                          <a:pt x="52" y="10"/>
                          <a:pt x="52" y="10"/>
                        </a:cubicBezTo>
                        <a:cubicBezTo>
                          <a:pt x="52" y="23"/>
                          <a:pt x="52" y="23"/>
                          <a:pt x="52" y="23"/>
                        </a:cubicBezTo>
                        <a:cubicBezTo>
                          <a:pt x="52" y="30"/>
                          <a:pt x="56" y="33"/>
                          <a:pt x="60" y="33"/>
                        </a:cubicBezTo>
                        <a:cubicBezTo>
                          <a:pt x="64" y="33"/>
                          <a:pt x="66" y="30"/>
                          <a:pt x="67" y="29"/>
                        </a:cubicBezTo>
                        <a:cubicBezTo>
                          <a:pt x="67" y="29"/>
                          <a:pt x="67" y="29"/>
                          <a:pt x="67" y="29"/>
                        </a:cubicBezTo>
                        <a:cubicBezTo>
                          <a:pt x="67" y="32"/>
                          <a:pt x="67" y="32"/>
                          <a:pt x="67" y="32"/>
                        </a:cubicBezTo>
                        <a:cubicBezTo>
                          <a:pt x="72" y="32"/>
                          <a:pt x="72" y="32"/>
                          <a:pt x="72" y="32"/>
                        </a:cubicBezTo>
                        <a:cubicBezTo>
                          <a:pt x="72" y="30"/>
                          <a:pt x="72" y="28"/>
                          <a:pt x="72" y="25"/>
                        </a:cubicBezTo>
                        <a:cubicBezTo>
                          <a:pt x="72" y="10"/>
                          <a:pt x="72" y="10"/>
                          <a:pt x="72" y="10"/>
                        </a:cubicBezTo>
                        <a:moveTo>
                          <a:pt x="90" y="9"/>
                        </a:moveTo>
                        <a:cubicBezTo>
                          <a:pt x="87" y="9"/>
                          <a:pt x="85" y="11"/>
                          <a:pt x="83" y="14"/>
                        </a:cubicBezTo>
                        <a:cubicBezTo>
                          <a:pt x="83" y="14"/>
                          <a:pt x="83" y="14"/>
                          <a:pt x="83" y="14"/>
                        </a:cubicBezTo>
                        <a:cubicBezTo>
                          <a:pt x="83" y="10"/>
                          <a:pt x="83" y="10"/>
                          <a:pt x="83" y="10"/>
                        </a:cubicBezTo>
                        <a:cubicBezTo>
                          <a:pt x="78" y="10"/>
                          <a:pt x="78" y="10"/>
                          <a:pt x="78" y="10"/>
                        </a:cubicBezTo>
                        <a:cubicBezTo>
                          <a:pt x="78" y="12"/>
                          <a:pt x="78" y="14"/>
                          <a:pt x="78" y="17"/>
                        </a:cubicBezTo>
                        <a:cubicBezTo>
                          <a:pt x="78" y="32"/>
                          <a:pt x="78" y="32"/>
                          <a:pt x="78" y="32"/>
                        </a:cubicBezTo>
                        <a:cubicBezTo>
                          <a:pt x="84" y="32"/>
                          <a:pt x="84" y="32"/>
                          <a:pt x="84" y="32"/>
                        </a:cubicBezTo>
                        <a:cubicBezTo>
                          <a:pt x="84" y="21"/>
                          <a:pt x="84" y="21"/>
                          <a:pt x="84" y="21"/>
                        </a:cubicBezTo>
                        <a:cubicBezTo>
                          <a:pt x="84" y="20"/>
                          <a:pt x="84" y="19"/>
                          <a:pt x="84" y="19"/>
                        </a:cubicBezTo>
                        <a:cubicBezTo>
                          <a:pt x="85" y="16"/>
                          <a:pt x="86" y="15"/>
                          <a:pt x="89" y="15"/>
                        </a:cubicBezTo>
                        <a:cubicBezTo>
                          <a:pt x="90" y="15"/>
                          <a:pt x="90" y="15"/>
                          <a:pt x="91" y="15"/>
                        </a:cubicBezTo>
                        <a:cubicBezTo>
                          <a:pt x="91" y="9"/>
                          <a:pt x="91" y="9"/>
                          <a:pt x="91" y="9"/>
                        </a:cubicBezTo>
                        <a:cubicBezTo>
                          <a:pt x="90" y="9"/>
                          <a:pt x="90" y="9"/>
                          <a:pt x="90" y="9"/>
                        </a:cubicBezTo>
                        <a:moveTo>
                          <a:pt x="187" y="2"/>
                        </a:moveTo>
                        <a:cubicBezTo>
                          <a:pt x="182" y="2"/>
                          <a:pt x="182" y="2"/>
                          <a:pt x="182" y="2"/>
                        </a:cubicBezTo>
                        <a:cubicBezTo>
                          <a:pt x="175" y="6"/>
                          <a:pt x="175" y="6"/>
                          <a:pt x="175" y="6"/>
                        </a:cubicBezTo>
                        <a:cubicBezTo>
                          <a:pt x="176" y="10"/>
                          <a:pt x="176" y="10"/>
                          <a:pt x="176" y="10"/>
                        </a:cubicBezTo>
                        <a:cubicBezTo>
                          <a:pt x="182" y="7"/>
                          <a:pt x="182" y="7"/>
                          <a:pt x="182" y="7"/>
                        </a:cubicBezTo>
                        <a:cubicBezTo>
                          <a:pt x="182" y="7"/>
                          <a:pt x="182" y="7"/>
                          <a:pt x="182" y="7"/>
                        </a:cubicBezTo>
                        <a:cubicBezTo>
                          <a:pt x="182" y="32"/>
                          <a:pt x="182" y="32"/>
                          <a:pt x="182" y="32"/>
                        </a:cubicBezTo>
                        <a:cubicBezTo>
                          <a:pt x="187" y="32"/>
                          <a:pt x="187" y="32"/>
                          <a:pt x="187" y="32"/>
                        </a:cubicBezTo>
                        <a:cubicBezTo>
                          <a:pt x="187" y="2"/>
                          <a:pt x="187" y="2"/>
                          <a:pt x="187" y="2"/>
                        </a:cubicBezTo>
                        <a:moveTo>
                          <a:pt x="122" y="2"/>
                        </a:moveTo>
                        <a:cubicBezTo>
                          <a:pt x="119" y="2"/>
                          <a:pt x="115" y="3"/>
                          <a:pt x="113" y="5"/>
                        </a:cubicBezTo>
                        <a:cubicBezTo>
                          <a:pt x="115" y="9"/>
                          <a:pt x="115" y="9"/>
                          <a:pt x="115" y="9"/>
                        </a:cubicBezTo>
                        <a:cubicBezTo>
                          <a:pt x="116" y="8"/>
                          <a:pt x="119" y="6"/>
                          <a:pt x="121" y="6"/>
                        </a:cubicBezTo>
                        <a:cubicBezTo>
                          <a:pt x="125" y="6"/>
                          <a:pt x="127" y="9"/>
                          <a:pt x="127" y="11"/>
                        </a:cubicBezTo>
                        <a:cubicBezTo>
                          <a:pt x="127" y="15"/>
                          <a:pt x="123" y="19"/>
                          <a:pt x="116" y="25"/>
                        </a:cubicBezTo>
                        <a:cubicBezTo>
                          <a:pt x="113" y="29"/>
                          <a:pt x="113" y="29"/>
                          <a:pt x="113" y="29"/>
                        </a:cubicBezTo>
                        <a:cubicBezTo>
                          <a:pt x="113" y="32"/>
                          <a:pt x="113" y="32"/>
                          <a:pt x="113" y="32"/>
                        </a:cubicBezTo>
                        <a:cubicBezTo>
                          <a:pt x="133" y="32"/>
                          <a:pt x="133" y="32"/>
                          <a:pt x="133" y="32"/>
                        </a:cubicBezTo>
                        <a:cubicBezTo>
                          <a:pt x="133" y="27"/>
                          <a:pt x="133" y="27"/>
                          <a:pt x="133" y="27"/>
                        </a:cubicBezTo>
                        <a:cubicBezTo>
                          <a:pt x="121" y="27"/>
                          <a:pt x="121" y="27"/>
                          <a:pt x="121" y="27"/>
                        </a:cubicBezTo>
                        <a:cubicBezTo>
                          <a:pt x="121" y="27"/>
                          <a:pt x="121" y="27"/>
                          <a:pt x="121" y="27"/>
                        </a:cubicBezTo>
                        <a:cubicBezTo>
                          <a:pt x="123" y="25"/>
                          <a:pt x="123" y="25"/>
                          <a:pt x="123" y="25"/>
                        </a:cubicBezTo>
                        <a:cubicBezTo>
                          <a:pt x="128" y="20"/>
                          <a:pt x="132" y="16"/>
                          <a:pt x="132" y="11"/>
                        </a:cubicBezTo>
                        <a:cubicBezTo>
                          <a:pt x="132" y="6"/>
                          <a:pt x="129" y="2"/>
                          <a:pt x="122" y="2"/>
                        </a:cubicBezTo>
                        <a:moveTo>
                          <a:pt x="159" y="28"/>
                        </a:moveTo>
                        <a:cubicBezTo>
                          <a:pt x="155" y="28"/>
                          <a:pt x="153" y="25"/>
                          <a:pt x="153" y="17"/>
                        </a:cubicBezTo>
                        <a:cubicBezTo>
                          <a:pt x="153" y="10"/>
                          <a:pt x="156" y="6"/>
                          <a:pt x="159" y="6"/>
                        </a:cubicBezTo>
                        <a:cubicBezTo>
                          <a:pt x="162" y="6"/>
                          <a:pt x="164" y="10"/>
                          <a:pt x="164" y="17"/>
                        </a:cubicBezTo>
                        <a:cubicBezTo>
                          <a:pt x="164" y="24"/>
                          <a:pt x="162" y="28"/>
                          <a:pt x="159" y="28"/>
                        </a:cubicBezTo>
                        <a:moveTo>
                          <a:pt x="159" y="2"/>
                        </a:moveTo>
                        <a:cubicBezTo>
                          <a:pt x="152" y="2"/>
                          <a:pt x="148" y="8"/>
                          <a:pt x="148" y="17"/>
                        </a:cubicBezTo>
                        <a:cubicBezTo>
                          <a:pt x="148" y="26"/>
                          <a:pt x="151" y="33"/>
                          <a:pt x="158" y="33"/>
                        </a:cubicBezTo>
                        <a:cubicBezTo>
                          <a:pt x="165" y="33"/>
                          <a:pt x="169" y="27"/>
                          <a:pt x="169" y="17"/>
                        </a:cubicBezTo>
                        <a:cubicBezTo>
                          <a:pt x="169" y="8"/>
                          <a:pt x="166" y="2"/>
                          <a:pt x="159" y="2"/>
                        </a:cubicBezTo>
                        <a:moveTo>
                          <a:pt x="23" y="1"/>
                        </a:moveTo>
                        <a:cubicBezTo>
                          <a:pt x="0" y="1"/>
                          <a:pt x="0" y="1"/>
                          <a:pt x="0" y="1"/>
                        </a:cubicBezTo>
                        <a:cubicBezTo>
                          <a:pt x="0" y="6"/>
                          <a:pt x="0" y="6"/>
                          <a:pt x="0" y="6"/>
                        </a:cubicBezTo>
                        <a:cubicBezTo>
                          <a:pt x="8" y="6"/>
                          <a:pt x="8" y="6"/>
                          <a:pt x="8" y="6"/>
                        </a:cubicBezTo>
                        <a:cubicBezTo>
                          <a:pt x="8" y="32"/>
                          <a:pt x="8" y="32"/>
                          <a:pt x="8" y="32"/>
                        </a:cubicBezTo>
                        <a:cubicBezTo>
                          <a:pt x="14" y="32"/>
                          <a:pt x="14" y="32"/>
                          <a:pt x="14" y="32"/>
                        </a:cubicBezTo>
                        <a:cubicBezTo>
                          <a:pt x="14" y="6"/>
                          <a:pt x="14" y="6"/>
                          <a:pt x="14" y="6"/>
                        </a:cubicBezTo>
                        <a:cubicBezTo>
                          <a:pt x="23" y="6"/>
                          <a:pt x="23" y="6"/>
                          <a:pt x="23" y="6"/>
                        </a:cubicBezTo>
                        <a:cubicBezTo>
                          <a:pt x="23" y="1"/>
                          <a:pt x="23" y="1"/>
                          <a:pt x="23" y="1"/>
                        </a:cubicBezTo>
                        <a:moveTo>
                          <a:pt x="264" y="1"/>
                        </a:moveTo>
                        <a:cubicBezTo>
                          <a:pt x="256" y="1"/>
                          <a:pt x="256" y="1"/>
                          <a:pt x="256" y="1"/>
                        </a:cubicBezTo>
                        <a:cubicBezTo>
                          <a:pt x="252" y="14"/>
                          <a:pt x="252" y="14"/>
                          <a:pt x="252" y="14"/>
                        </a:cubicBezTo>
                        <a:cubicBezTo>
                          <a:pt x="251" y="17"/>
                          <a:pt x="250" y="21"/>
                          <a:pt x="249" y="24"/>
                        </a:cubicBezTo>
                        <a:cubicBezTo>
                          <a:pt x="249" y="24"/>
                          <a:pt x="249" y="24"/>
                          <a:pt x="249" y="24"/>
                        </a:cubicBezTo>
                        <a:cubicBezTo>
                          <a:pt x="248" y="21"/>
                          <a:pt x="247" y="17"/>
                          <a:pt x="246" y="14"/>
                        </a:cubicBezTo>
                        <a:cubicBezTo>
                          <a:pt x="242" y="1"/>
                          <a:pt x="242" y="1"/>
                          <a:pt x="242" y="1"/>
                        </a:cubicBezTo>
                        <a:cubicBezTo>
                          <a:pt x="235" y="1"/>
                          <a:pt x="235" y="1"/>
                          <a:pt x="235" y="1"/>
                        </a:cubicBezTo>
                        <a:cubicBezTo>
                          <a:pt x="233" y="32"/>
                          <a:pt x="233" y="32"/>
                          <a:pt x="233" y="32"/>
                        </a:cubicBezTo>
                        <a:cubicBezTo>
                          <a:pt x="238" y="32"/>
                          <a:pt x="238" y="32"/>
                          <a:pt x="238" y="32"/>
                        </a:cubicBezTo>
                        <a:cubicBezTo>
                          <a:pt x="239" y="20"/>
                          <a:pt x="239" y="20"/>
                          <a:pt x="239" y="20"/>
                        </a:cubicBezTo>
                        <a:cubicBezTo>
                          <a:pt x="239" y="15"/>
                          <a:pt x="239" y="11"/>
                          <a:pt x="239" y="6"/>
                        </a:cubicBezTo>
                        <a:cubicBezTo>
                          <a:pt x="239" y="6"/>
                          <a:pt x="239" y="6"/>
                          <a:pt x="239" y="6"/>
                        </a:cubicBezTo>
                        <a:cubicBezTo>
                          <a:pt x="240" y="10"/>
                          <a:pt x="241" y="15"/>
                          <a:pt x="242" y="19"/>
                        </a:cubicBezTo>
                        <a:cubicBezTo>
                          <a:pt x="246" y="32"/>
                          <a:pt x="246" y="32"/>
                          <a:pt x="246" y="32"/>
                        </a:cubicBezTo>
                        <a:cubicBezTo>
                          <a:pt x="251" y="32"/>
                          <a:pt x="251" y="32"/>
                          <a:pt x="251" y="32"/>
                        </a:cubicBezTo>
                        <a:cubicBezTo>
                          <a:pt x="255" y="18"/>
                          <a:pt x="255" y="18"/>
                          <a:pt x="255" y="18"/>
                        </a:cubicBezTo>
                        <a:cubicBezTo>
                          <a:pt x="257" y="14"/>
                          <a:pt x="258" y="10"/>
                          <a:pt x="259" y="6"/>
                        </a:cubicBezTo>
                        <a:cubicBezTo>
                          <a:pt x="259" y="6"/>
                          <a:pt x="259" y="6"/>
                          <a:pt x="259" y="6"/>
                        </a:cubicBezTo>
                        <a:cubicBezTo>
                          <a:pt x="259" y="11"/>
                          <a:pt x="259" y="16"/>
                          <a:pt x="260" y="20"/>
                        </a:cubicBezTo>
                        <a:cubicBezTo>
                          <a:pt x="260" y="32"/>
                          <a:pt x="260" y="32"/>
                          <a:pt x="260" y="32"/>
                        </a:cubicBezTo>
                        <a:cubicBezTo>
                          <a:pt x="266" y="32"/>
                          <a:pt x="266" y="32"/>
                          <a:pt x="266" y="32"/>
                        </a:cubicBezTo>
                        <a:cubicBezTo>
                          <a:pt x="264" y="1"/>
                          <a:pt x="264" y="1"/>
                          <a:pt x="264" y="1"/>
                        </a:cubicBezTo>
                        <a:moveTo>
                          <a:pt x="217" y="16"/>
                        </a:moveTo>
                        <a:cubicBezTo>
                          <a:pt x="215" y="16"/>
                          <a:pt x="215" y="16"/>
                          <a:pt x="214" y="16"/>
                        </a:cubicBezTo>
                        <a:cubicBezTo>
                          <a:pt x="214" y="6"/>
                          <a:pt x="214" y="6"/>
                          <a:pt x="214" y="6"/>
                        </a:cubicBezTo>
                        <a:cubicBezTo>
                          <a:pt x="214" y="5"/>
                          <a:pt x="216" y="5"/>
                          <a:pt x="217" y="5"/>
                        </a:cubicBezTo>
                        <a:cubicBezTo>
                          <a:pt x="221" y="5"/>
                          <a:pt x="223" y="7"/>
                          <a:pt x="223" y="11"/>
                        </a:cubicBezTo>
                        <a:cubicBezTo>
                          <a:pt x="223" y="14"/>
                          <a:pt x="221" y="16"/>
                          <a:pt x="217" y="16"/>
                        </a:cubicBezTo>
                        <a:moveTo>
                          <a:pt x="217" y="1"/>
                        </a:moveTo>
                        <a:cubicBezTo>
                          <a:pt x="213" y="1"/>
                          <a:pt x="210" y="1"/>
                          <a:pt x="208" y="2"/>
                        </a:cubicBezTo>
                        <a:cubicBezTo>
                          <a:pt x="208" y="32"/>
                          <a:pt x="208" y="32"/>
                          <a:pt x="208" y="32"/>
                        </a:cubicBezTo>
                        <a:cubicBezTo>
                          <a:pt x="214" y="32"/>
                          <a:pt x="214" y="32"/>
                          <a:pt x="214" y="32"/>
                        </a:cubicBezTo>
                        <a:cubicBezTo>
                          <a:pt x="214" y="20"/>
                          <a:pt x="214" y="20"/>
                          <a:pt x="214" y="20"/>
                        </a:cubicBezTo>
                        <a:cubicBezTo>
                          <a:pt x="215" y="21"/>
                          <a:pt x="216" y="21"/>
                          <a:pt x="217" y="21"/>
                        </a:cubicBezTo>
                        <a:cubicBezTo>
                          <a:pt x="221" y="21"/>
                          <a:pt x="224" y="20"/>
                          <a:pt x="226" y="17"/>
                        </a:cubicBezTo>
                        <a:cubicBezTo>
                          <a:pt x="228" y="16"/>
                          <a:pt x="229" y="13"/>
                          <a:pt x="229" y="10"/>
                        </a:cubicBezTo>
                        <a:cubicBezTo>
                          <a:pt x="229" y="7"/>
                          <a:pt x="228" y="5"/>
                          <a:pt x="226" y="3"/>
                        </a:cubicBezTo>
                        <a:cubicBezTo>
                          <a:pt x="224" y="2"/>
                          <a:pt x="221" y="1"/>
                          <a:pt x="217" y="1"/>
                        </a:cubicBezTo>
                        <a:moveTo>
                          <a:pt x="32" y="0"/>
                        </a:moveTo>
                        <a:cubicBezTo>
                          <a:pt x="26" y="0"/>
                          <a:pt x="26" y="0"/>
                          <a:pt x="26" y="0"/>
                        </a:cubicBezTo>
                        <a:cubicBezTo>
                          <a:pt x="26" y="32"/>
                          <a:pt x="26" y="32"/>
                          <a:pt x="26" y="32"/>
                        </a:cubicBezTo>
                        <a:cubicBezTo>
                          <a:pt x="32" y="32"/>
                          <a:pt x="32" y="32"/>
                          <a:pt x="32" y="32"/>
                        </a:cubicBezTo>
                        <a:cubicBezTo>
                          <a:pt x="32" y="19"/>
                          <a:pt x="32" y="19"/>
                          <a:pt x="32" y="19"/>
                        </a:cubicBezTo>
                        <a:cubicBezTo>
                          <a:pt x="32" y="18"/>
                          <a:pt x="32" y="18"/>
                          <a:pt x="32" y="17"/>
                        </a:cubicBezTo>
                        <a:cubicBezTo>
                          <a:pt x="32" y="15"/>
                          <a:pt x="34" y="14"/>
                          <a:pt x="36" y="14"/>
                        </a:cubicBezTo>
                        <a:cubicBezTo>
                          <a:pt x="39" y="14"/>
                          <a:pt x="40" y="16"/>
                          <a:pt x="40" y="20"/>
                        </a:cubicBezTo>
                        <a:cubicBezTo>
                          <a:pt x="40" y="32"/>
                          <a:pt x="40" y="32"/>
                          <a:pt x="40" y="32"/>
                        </a:cubicBezTo>
                        <a:cubicBezTo>
                          <a:pt x="46" y="32"/>
                          <a:pt x="46" y="32"/>
                          <a:pt x="46" y="32"/>
                        </a:cubicBezTo>
                        <a:cubicBezTo>
                          <a:pt x="46" y="19"/>
                          <a:pt x="46" y="19"/>
                          <a:pt x="46" y="19"/>
                        </a:cubicBezTo>
                        <a:cubicBezTo>
                          <a:pt x="46" y="12"/>
                          <a:pt x="42" y="9"/>
                          <a:pt x="38" y="9"/>
                        </a:cubicBezTo>
                        <a:cubicBezTo>
                          <a:pt x="37" y="9"/>
                          <a:pt x="36" y="10"/>
                          <a:pt x="34" y="10"/>
                        </a:cubicBezTo>
                        <a:cubicBezTo>
                          <a:pt x="33" y="11"/>
                          <a:pt x="32" y="12"/>
                          <a:pt x="32" y="13"/>
                        </a:cubicBezTo>
                        <a:cubicBezTo>
                          <a:pt x="32" y="13"/>
                          <a:pt x="32" y="13"/>
                          <a:pt x="32" y="13"/>
                        </a:cubicBezTo>
                        <a:cubicBezTo>
                          <a:pt x="32" y="0"/>
                          <a:pt x="32" y="0"/>
                          <a:pt x="32"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2" name="Freeform 25"/>
                  <p:cNvSpPr>
                    <a:spLocks noEditPoints="1"/>
                  </p:cNvSpPr>
                  <p:nvPr/>
                </p:nvSpPr>
                <p:spPr bwMode="auto">
                  <a:xfrm>
                    <a:off x="10055225" y="2393951"/>
                    <a:ext cx="23813" cy="23813"/>
                  </a:xfrm>
                  <a:custGeom>
                    <a:avLst/>
                    <a:gdLst>
                      <a:gd name="T0" fmla="*/ 19 w 43"/>
                      <a:gd name="T1" fmla="*/ 31 h 42"/>
                      <a:gd name="T2" fmla="*/ 11 w 43"/>
                      <a:gd name="T3" fmla="*/ 27 h 42"/>
                      <a:gd name="T4" fmla="*/ 11 w 43"/>
                      <a:gd name="T5" fmla="*/ 9 h 42"/>
                      <a:gd name="T6" fmla="*/ 19 w 43"/>
                      <a:gd name="T7" fmla="*/ 6 h 42"/>
                      <a:gd name="T8" fmla="*/ 28 w 43"/>
                      <a:gd name="T9" fmla="*/ 9 h 42"/>
                      <a:gd name="T10" fmla="*/ 28 w 43"/>
                      <a:gd name="T11" fmla="*/ 27 h 42"/>
                      <a:gd name="T12" fmla="*/ 19 w 43"/>
                      <a:gd name="T13" fmla="*/ 31 h 42"/>
                      <a:gd name="T14" fmla="*/ 19 w 43"/>
                      <a:gd name="T15" fmla="*/ 0 h 42"/>
                      <a:gd name="T16" fmla="*/ 7 w 43"/>
                      <a:gd name="T17" fmla="*/ 5 h 42"/>
                      <a:gd name="T18" fmla="*/ 7 w 43"/>
                      <a:gd name="T19" fmla="*/ 31 h 42"/>
                      <a:gd name="T20" fmla="*/ 19 w 43"/>
                      <a:gd name="T21" fmla="*/ 36 h 42"/>
                      <a:gd name="T22" fmla="*/ 29 w 43"/>
                      <a:gd name="T23" fmla="*/ 33 h 42"/>
                      <a:gd name="T24" fmla="*/ 38 w 43"/>
                      <a:gd name="T25" fmla="*/ 42 h 42"/>
                      <a:gd name="T26" fmla="*/ 43 w 43"/>
                      <a:gd name="T27" fmla="*/ 37 h 42"/>
                      <a:gd name="T28" fmla="*/ 35 w 43"/>
                      <a:gd name="T29" fmla="*/ 28 h 42"/>
                      <a:gd name="T30" fmla="*/ 32 w 43"/>
                      <a:gd name="T31" fmla="*/ 5 h 42"/>
                      <a:gd name="T32" fmla="*/ 19 w 43"/>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2">
                        <a:moveTo>
                          <a:pt x="19" y="31"/>
                        </a:moveTo>
                        <a:cubicBezTo>
                          <a:pt x="16" y="31"/>
                          <a:pt x="13" y="29"/>
                          <a:pt x="11" y="27"/>
                        </a:cubicBezTo>
                        <a:cubicBezTo>
                          <a:pt x="6" y="22"/>
                          <a:pt x="6" y="14"/>
                          <a:pt x="11" y="9"/>
                        </a:cubicBezTo>
                        <a:cubicBezTo>
                          <a:pt x="13" y="7"/>
                          <a:pt x="16" y="6"/>
                          <a:pt x="19" y="6"/>
                        </a:cubicBezTo>
                        <a:cubicBezTo>
                          <a:pt x="23" y="6"/>
                          <a:pt x="26" y="7"/>
                          <a:pt x="28" y="9"/>
                        </a:cubicBezTo>
                        <a:cubicBezTo>
                          <a:pt x="33" y="14"/>
                          <a:pt x="33" y="22"/>
                          <a:pt x="28" y="27"/>
                        </a:cubicBezTo>
                        <a:cubicBezTo>
                          <a:pt x="26" y="29"/>
                          <a:pt x="23" y="31"/>
                          <a:pt x="19" y="31"/>
                        </a:cubicBezTo>
                        <a:moveTo>
                          <a:pt x="19" y="0"/>
                        </a:moveTo>
                        <a:cubicBezTo>
                          <a:pt x="15" y="0"/>
                          <a:pt x="10" y="2"/>
                          <a:pt x="7" y="5"/>
                        </a:cubicBezTo>
                        <a:cubicBezTo>
                          <a:pt x="0" y="12"/>
                          <a:pt x="0" y="24"/>
                          <a:pt x="7" y="31"/>
                        </a:cubicBezTo>
                        <a:cubicBezTo>
                          <a:pt x="10" y="34"/>
                          <a:pt x="15" y="36"/>
                          <a:pt x="19" y="36"/>
                        </a:cubicBezTo>
                        <a:cubicBezTo>
                          <a:pt x="23" y="36"/>
                          <a:pt x="26" y="35"/>
                          <a:pt x="29" y="33"/>
                        </a:cubicBezTo>
                        <a:cubicBezTo>
                          <a:pt x="38" y="42"/>
                          <a:pt x="38" y="42"/>
                          <a:pt x="38" y="42"/>
                        </a:cubicBezTo>
                        <a:cubicBezTo>
                          <a:pt x="43" y="37"/>
                          <a:pt x="43" y="37"/>
                          <a:pt x="43" y="37"/>
                        </a:cubicBezTo>
                        <a:cubicBezTo>
                          <a:pt x="35" y="28"/>
                          <a:pt x="35" y="28"/>
                          <a:pt x="35" y="28"/>
                        </a:cubicBezTo>
                        <a:cubicBezTo>
                          <a:pt x="39" y="21"/>
                          <a:pt x="38" y="11"/>
                          <a:pt x="32" y="5"/>
                        </a:cubicBezTo>
                        <a:cubicBezTo>
                          <a:pt x="29" y="2"/>
                          <a:pt x="24" y="0"/>
                          <a:pt x="19" y="0"/>
                        </a:cubicBezTo>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3" name="Freeform 26"/>
                  <p:cNvSpPr>
                    <a:spLocks noEditPoints="1"/>
                  </p:cNvSpPr>
                  <p:nvPr/>
                </p:nvSpPr>
                <p:spPr bwMode="auto">
                  <a:xfrm>
                    <a:off x="10110788" y="2395538"/>
                    <a:ext cx="31750" cy="20638"/>
                  </a:xfrm>
                  <a:custGeom>
                    <a:avLst/>
                    <a:gdLst>
                      <a:gd name="T0" fmla="*/ 3 w 20"/>
                      <a:gd name="T1" fmla="*/ 10 h 13"/>
                      <a:gd name="T2" fmla="*/ 0 w 20"/>
                      <a:gd name="T3" fmla="*/ 10 h 13"/>
                      <a:gd name="T4" fmla="*/ 0 w 20"/>
                      <a:gd name="T5" fmla="*/ 13 h 13"/>
                      <a:gd name="T6" fmla="*/ 3 w 20"/>
                      <a:gd name="T7" fmla="*/ 13 h 13"/>
                      <a:gd name="T8" fmla="*/ 3 w 20"/>
                      <a:gd name="T9" fmla="*/ 10 h 13"/>
                      <a:gd name="T10" fmla="*/ 18 w 20"/>
                      <a:gd name="T11" fmla="*/ 10 h 13"/>
                      <a:gd name="T12" fmla="*/ 5 w 20"/>
                      <a:gd name="T13" fmla="*/ 10 h 13"/>
                      <a:gd name="T14" fmla="*/ 5 w 20"/>
                      <a:gd name="T15" fmla="*/ 13 h 13"/>
                      <a:gd name="T16" fmla="*/ 18 w 20"/>
                      <a:gd name="T17" fmla="*/ 13 h 13"/>
                      <a:gd name="T18" fmla="*/ 18 w 20"/>
                      <a:gd name="T19" fmla="*/ 10 h 13"/>
                      <a:gd name="T20" fmla="*/ 3 w 20"/>
                      <a:gd name="T21" fmla="*/ 5 h 13"/>
                      <a:gd name="T22" fmla="*/ 0 w 20"/>
                      <a:gd name="T23" fmla="*/ 5 h 13"/>
                      <a:gd name="T24" fmla="*/ 0 w 20"/>
                      <a:gd name="T25" fmla="*/ 8 h 13"/>
                      <a:gd name="T26" fmla="*/ 3 w 20"/>
                      <a:gd name="T27" fmla="*/ 8 h 13"/>
                      <a:gd name="T28" fmla="*/ 3 w 20"/>
                      <a:gd name="T29" fmla="*/ 5 h 13"/>
                      <a:gd name="T30" fmla="*/ 16 w 20"/>
                      <a:gd name="T31" fmla="*/ 5 h 13"/>
                      <a:gd name="T32" fmla="*/ 5 w 20"/>
                      <a:gd name="T33" fmla="*/ 5 h 13"/>
                      <a:gd name="T34" fmla="*/ 5 w 20"/>
                      <a:gd name="T35" fmla="*/ 8 h 13"/>
                      <a:gd name="T36" fmla="*/ 16 w 20"/>
                      <a:gd name="T37" fmla="*/ 8 h 13"/>
                      <a:gd name="T38" fmla="*/ 16 w 20"/>
                      <a:gd name="T39" fmla="*/ 5 h 13"/>
                      <a:gd name="T40" fmla="*/ 3 w 20"/>
                      <a:gd name="T41" fmla="*/ 0 h 13"/>
                      <a:gd name="T42" fmla="*/ 0 w 20"/>
                      <a:gd name="T43" fmla="*/ 0 h 13"/>
                      <a:gd name="T44" fmla="*/ 0 w 20"/>
                      <a:gd name="T45" fmla="*/ 3 h 13"/>
                      <a:gd name="T46" fmla="*/ 3 w 20"/>
                      <a:gd name="T47" fmla="*/ 3 h 13"/>
                      <a:gd name="T48" fmla="*/ 3 w 20"/>
                      <a:gd name="T49" fmla="*/ 0 h 13"/>
                      <a:gd name="T50" fmla="*/ 20 w 20"/>
                      <a:gd name="T51" fmla="*/ 0 h 13"/>
                      <a:gd name="T52" fmla="*/ 5 w 20"/>
                      <a:gd name="T53" fmla="*/ 0 h 13"/>
                      <a:gd name="T54" fmla="*/ 5 w 20"/>
                      <a:gd name="T55" fmla="*/ 3 h 13"/>
                      <a:gd name="T56" fmla="*/ 20 w 20"/>
                      <a:gd name="T57" fmla="*/ 3 h 13"/>
                      <a:gd name="T58" fmla="*/ 20 w 20"/>
                      <a:gd name="T5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3">
                        <a:moveTo>
                          <a:pt x="3" y="10"/>
                        </a:moveTo>
                        <a:lnTo>
                          <a:pt x="0" y="10"/>
                        </a:lnTo>
                        <a:lnTo>
                          <a:pt x="0" y="13"/>
                        </a:lnTo>
                        <a:lnTo>
                          <a:pt x="3" y="13"/>
                        </a:lnTo>
                        <a:lnTo>
                          <a:pt x="3" y="10"/>
                        </a:lnTo>
                        <a:close/>
                        <a:moveTo>
                          <a:pt x="18" y="10"/>
                        </a:moveTo>
                        <a:lnTo>
                          <a:pt x="5" y="10"/>
                        </a:lnTo>
                        <a:lnTo>
                          <a:pt x="5" y="13"/>
                        </a:lnTo>
                        <a:lnTo>
                          <a:pt x="18" y="13"/>
                        </a:lnTo>
                        <a:lnTo>
                          <a:pt x="18" y="10"/>
                        </a:lnTo>
                        <a:close/>
                        <a:moveTo>
                          <a:pt x="3" y="5"/>
                        </a:moveTo>
                        <a:lnTo>
                          <a:pt x="0" y="5"/>
                        </a:lnTo>
                        <a:lnTo>
                          <a:pt x="0" y="8"/>
                        </a:lnTo>
                        <a:lnTo>
                          <a:pt x="3" y="8"/>
                        </a:lnTo>
                        <a:lnTo>
                          <a:pt x="3" y="5"/>
                        </a:lnTo>
                        <a:close/>
                        <a:moveTo>
                          <a:pt x="16" y="5"/>
                        </a:moveTo>
                        <a:lnTo>
                          <a:pt x="5" y="5"/>
                        </a:lnTo>
                        <a:lnTo>
                          <a:pt x="5" y="8"/>
                        </a:lnTo>
                        <a:lnTo>
                          <a:pt x="16" y="8"/>
                        </a:lnTo>
                        <a:lnTo>
                          <a:pt x="16" y="5"/>
                        </a:lnTo>
                        <a:close/>
                        <a:moveTo>
                          <a:pt x="3" y="0"/>
                        </a:moveTo>
                        <a:lnTo>
                          <a:pt x="0" y="0"/>
                        </a:lnTo>
                        <a:lnTo>
                          <a:pt x="0" y="3"/>
                        </a:lnTo>
                        <a:lnTo>
                          <a:pt x="3" y="3"/>
                        </a:lnTo>
                        <a:lnTo>
                          <a:pt x="3" y="0"/>
                        </a:lnTo>
                        <a:close/>
                        <a:moveTo>
                          <a:pt x="20" y="0"/>
                        </a:moveTo>
                        <a:lnTo>
                          <a:pt x="5" y="0"/>
                        </a:lnTo>
                        <a:lnTo>
                          <a:pt x="5" y="3"/>
                        </a:lnTo>
                        <a:lnTo>
                          <a:pt x="20" y="3"/>
                        </a:lnTo>
                        <a:lnTo>
                          <a:pt x="20" y="0"/>
                        </a:lnTo>
                        <a:close/>
                      </a:path>
                    </a:pathLst>
                  </a:custGeom>
                  <a:solidFill>
                    <a:srgbClr val="1B2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64" name="Freeform 27"/>
                  <p:cNvSpPr>
                    <a:spLocks noEditPoints="1"/>
                  </p:cNvSpPr>
                  <p:nvPr/>
                </p:nvSpPr>
                <p:spPr bwMode="auto">
                  <a:xfrm>
                    <a:off x="10110788" y="2395538"/>
                    <a:ext cx="31750" cy="20638"/>
                  </a:xfrm>
                  <a:custGeom>
                    <a:avLst/>
                    <a:gdLst>
                      <a:gd name="T0" fmla="*/ 3 w 20"/>
                      <a:gd name="T1" fmla="*/ 10 h 13"/>
                      <a:gd name="T2" fmla="*/ 0 w 20"/>
                      <a:gd name="T3" fmla="*/ 10 h 13"/>
                      <a:gd name="T4" fmla="*/ 0 w 20"/>
                      <a:gd name="T5" fmla="*/ 13 h 13"/>
                      <a:gd name="T6" fmla="*/ 3 w 20"/>
                      <a:gd name="T7" fmla="*/ 13 h 13"/>
                      <a:gd name="T8" fmla="*/ 3 w 20"/>
                      <a:gd name="T9" fmla="*/ 10 h 13"/>
                      <a:gd name="T10" fmla="*/ 18 w 20"/>
                      <a:gd name="T11" fmla="*/ 10 h 13"/>
                      <a:gd name="T12" fmla="*/ 5 w 20"/>
                      <a:gd name="T13" fmla="*/ 10 h 13"/>
                      <a:gd name="T14" fmla="*/ 5 w 20"/>
                      <a:gd name="T15" fmla="*/ 13 h 13"/>
                      <a:gd name="T16" fmla="*/ 18 w 20"/>
                      <a:gd name="T17" fmla="*/ 13 h 13"/>
                      <a:gd name="T18" fmla="*/ 18 w 20"/>
                      <a:gd name="T19" fmla="*/ 10 h 13"/>
                      <a:gd name="T20" fmla="*/ 3 w 20"/>
                      <a:gd name="T21" fmla="*/ 5 h 13"/>
                      <a:gd name="T22" fmla="*/ 0 w 20"/>
                      <a:gd name="T23" fmla="*/ 5 h 13"/>
                      <a:gd name="T24" fmla="*/ 0 w 20"/>
                      <a:gd name="T25" fmla="*/ 8 h 13"/>
                      <a:gd name="T26" fmla="*/ 3 w 20"/>
                      <a:gd name="T27" fmla="*/ 8 h 13"/>
                      <a:gd name="T28" fmla="*/ 3 w 20"/>
                      <a:gd name="T29" fmla="*/ 5 h 13"/>
                      <a:gd name="T30" fmla="*/ 16 w 20"/>
                      <a:gd name="T31" fmla="*/ 5 h 13"/>
                      <a:gd name="T32" fmla="*/ 5 w 20"/>
                      <a:gd name="T33" fmla="*/ 5 h 13"/>
                      <a:gd name="T34" fmla="*/ 5 w 20"/>
                      <a:gd name="T35" fmla="*/ 8 h 13"/>
                      <a:gd name="T36" fmla="*/ 16 w 20"/>
                      <a:gd name="T37" fmla="*/ 8 h 13"/>
                      <a:gd name="T38" fmla="*/ 16 w 20"/>
                      <a:gd name="T39" fmla="*/ 5 h 13"/>
                      <a:gd name="T40" fmla="*/ 3 w 20"/>
                      <a:gd name="T41" fmla="*/ 0 h 13"/>
                      <a:gd name="T42" fmla="*/ 0 w 20"/>
                      <a:gd name="T43" fmla="*/ 0 h 13"/>
                      <a:gd name="T44" fmla="*/ 0 w 20"/>
                      <a:gd name="T45" fmla="*/ 3 h 13"/>
                      <a:gd name="T46" fmla="*/ 3 w 20"/>
                      <a:gd name="T47" fmla="*/ 3 h 13"/>
                      <a:gd name="T48" fmla="*/ 3 w 20"/>
                      <a:gd name="T49" fmla="*/ 0 h 13"/>
                      <a:gd name="T50" fmla="*/ 20 w 20"/>
                      <a:gd name="T51" fmla="*/ 0 h 13"/>
                      <a:gd name="T52" fmla="*/ 5 w 20"/>
                      <a:gd name="T53" fmla="*/ 0 h 13"/>
                      <a:gd name="T54" fmla="*/ 5 w 20"/>
                      <a:gd name="T55" fmla="*/ 3 h 13"/>
                      <a:gd name="T56" fmla="*/ 20 w 20"/>
                      <a:gd name="T57" fmla="*/ 3 h 13"/>
                      <a:gd name="T58" fmla="*/ 20 w 20"/>
                      <a:gd name="T5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3">
                        <a:moveTo>
                          <a:pt x="3" y="10"/>
                        </a:moveTo>
                        <a:lnTo>
                          <a:pt x="0" y="10"/>
                        </a:lnTo>
                        <a:lnTo>
                          <a:pt x="0" y="13"/>
                        </a:lnTo>
                        <a:lnTo>
                          <a:pt x="3" y="13"/>
                        </a:lnTo>
                        <a:lnTo>
                          <a:pt x="3" y="10"/>
                        </a:lnTo>
                        <a:moveTo>
                          <a:pt x="18" y="10"/>
                        </a:moveTo>
                        <a:lnTo>
                          <a:pt x="5" y="10"/>
                        </a:lnTo>
                        <a:lnTo>
                          <a:pt x="5" y="13"/>
                        </a:lnTo>
                        <a:lnTo>
                          <a:pt x="18" y="13"/>
                        </a:lnTo>
                        <a:lnTo>
                          <a:pt x="18" y="10"/>
                        </a:lnTo>
                        <a:moveTo>
                          <a:pt x="3" y="5"/>
                        </a:moveTo>
                        <a:lnTo>
                          <a:pt x="0" y="5"/>
                        </a:lnTo>
                        <a:lnTo>
                          <a:pt x="0" y="8"/>
                        </a:lnTo>
                        <a:lnTo>
                          <a:pt x="3" y="8"/>
                        </a:lnTo>
                        <a:lnTo>
                          <a:pt x="3" y="5"/>
                        </a:lnTo>
                        <a:moveTo>
                          <a:pt x="16" y="5"/>
                        </a:moveTo>
                        <a:lnTo>
                          <a:pt x="5" y="5"/>
                        </a:lnTo>
                        <a:lnTo>
                          <a:pt x="5" y="8"/>
                        </a:lnTo>
                        <a:lnTo>
                          <a:pt x="16" y="8"/>
                        </a:lnTo>
                        <a:lnTo>
                          <a:pt x="16" y="5"/>
                        </a:lnTo>
                        <a:moveTo>
                          <a:pt x="3" y="0"/>
                        </a:moveTo>
                        <a:lnTo>
                          <a:pt x="0" y="0"/>
                        </a:lnTo>
                        <a:lnTo>
                          <a:pt x="0" y="3"/>
                        </a:lnTo>
                        <a:lnTo>
                          <a:pt x="3" y="3"/>
                        </a:lnTo>
                        <a:lnTo>
                          <a:pt x="3" y="0"/>
                        </a:lnTo>
                        <a:moveTo>
                          <a:pt x="20" y="0"/>
                        </a:moveTo>
                        <a:lnTo>
                          <a:pt x="5" y="0"/>
                        </a:lnTo>
                        <a:lnTo>
                          <a:pt x="5" y="3"/>
                        </a:lnTo>
                        <a:lnTo>
                          <a:pt x="20"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grpSp>
          </p:grpSp>
          <p:sp>
            <p:nvSpPr>
              <p:cNvPr id="46" name="Frame"/>
              <p:cNvSpPr>
                <a:spLocks noEditPoints="1"/>
              </p:cNvSpPr>
              <p:nvPr/>
            </p:nvSpPr>
            <p:spPr bwMode="auto">
              <a:xfrm>
                <a:off x="3089923" y="1989750"/>
                <a:ext cx="2970516" cy="1674894"/>
              </a:xfrm>
              <a:custGeom>
                <a:avLst/>
                <a:gdLst>
                  <a:gd name="T0" fmla="*/ 2331 w 2334"/>
                  <a:gd name="T1" fmla="*/ 3 h 1316"/>
                  <a:gd name="T2" fmla="*/ 2331 w 2334"/>
                  <a:gd name="T3" fmla="*/ 1312 h 1316"/>
                  <a:gd name="T4" fmla="*/ 3 w 2334"/>
                  <a:gd name="T5" fmla="*/ 1312 h 1316"/>
                  <a:gd name="T6" fmla="*/ 3 w 2334"/>
                  <a:gd name="T7" fmla="*/ 3 h 1316"/>
                  <a:gd name="T8" fmla="*/ 2331 w 2334"/>
                  <a:gd name="T9" fmla="*/ 3 h 1316"/>
                  <a:gd name="T10" fmla="*/ 2334 w 2334"/>
                  <a:gd name="T11" fmla="*/ 0 h 1316"/>
                  <a:gd name="T12" fmla="*/ 2331 w 2334"/>
                  <a:gd name="T13" fmla="*/ 0 h 1316"/>
                  <a:gd name="T14" fmla="*/ 3 w 2334"/>
                  <a:gd name="T15" fmla="*/ 0 h 1316"/>
                  <a:gd name="T16" fmla="*/ 0 w 2334"/>
                  <a:gd name="T17" fmla="*/ 0 h 1316"/>
                  <a:gd name="T18" fmla="*/ 0 w 2334"/>
                  <a:gd name="T19" fmla="*/ 3 h 1316"/>
                  <a:gd name="T20" fmla="*/ 0 w 2334"/>
                  <a:gd name="T21" fmla="*/ 1312 h 1316"/>
                  <a:gd name="T22" fmla="*/ 0 w 2334"/>
                  <a:gd name="T23" fmla="*/ 1316 h 1316"/>
                  <a:gd name="T24" fmla="*/ 3 w 2334"/>
                  <a:gd name="T25" fmla="*/ 1316 h 1316"/>
                  <a:gd name="T26" fmla="*/ 2331 w 2334"/>
                  <a:gd name="T27" fmla="*/ 1316 h 1316"/>
                  <a:gd name="T28" fmla="*/ 2334 w 2334"/>
                  <a:gd name="T29" fmla="*/ 1316 h 1316"/>
                  <a:gd name="T30" fmla="*/ 2334 w 2334"/>
                  <a:gd name="T31" fmla="*/ 1312 h 1316"/>
                  <a:gd name="T32" fmla="*/ 2334 w 2334"/>
                  <a:gd name="T33" fmla="*/ 3 h 1316"/>
                  <a:gd name="T34" fmla="*/ 2334 w 2334"/>
                  <a:gd name="T35" fmla="*/ 0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4" h="1316">
                    <a:moveTo>
                      <a:pt x="2331" y="3"/>
                    </a:moveTo>
                    <a:lnTo>
                      <a:pt x="2331" y="1312"/>
                    </a:lnTo>
                    <a:lnTo>
                      <a:pt x="3" y="1312"/>
                    </a:lnTo>
                    <a:lnTo>
                      <a:pt x="3" y="3"/>
                    </a:lnTo>
                    <a:lnTo>
                      <a:pt x="2331" y="3"/>
                    </a:lnTo>
                    <a:moveTo>
                      <a:pt x="2334" y="0"/>
                    </a:moveTo>
                    <a:lnTo>
                      <a:pt x="2331" y="0"/>
                    </a:lnTo>
                    <a:lnTo>
                      <a:pt x="3" y="0"/>
                    </a:lnTo>
                    <a:lnTo>
                      <a:pt x="0" y="0"/>
                    </a:lnTo>
                    <a:lnTo>
                      <a:pt x="0" y="3"/>
                    </a:lnTo>
                    <a:lnTo>
                      <a:pt x="0" y="1312"/>
                    </a:lnTo>
                    <a:lnTo>
                      <a:pt x="0" y="1316"/>
                    </a:lnTo>
                    <a:lnTo>
                      <a:pt x="3" y="1316"/>
                    </a:lnTo>
                    <a:lnTo>
                      <a:pt x="2331" y="1316"/>
                    </a:lnTo>
                    <a:lnTo>
                      <a:pt x="2334" y="1316"/>
                    </a:lnTo>
                    <a:lnTo>
                      <a:pt x="2334" y="1312"/>
                    </a:lnTo>
                    <a:lnTo>
                      <a:pt x="2334" y="3"/>
                    </a:lnTo>
                    <a:lnTo>
                      <a:pt x="2334" y="0"/>
                    </a:lnTo>
                  </a:path>
                </a:pathLst>
              </a:custGeom>
              <a:solidFill>
                <a:schemeClr val="tx1"/>
              </a:solidFill>
              <a:ln>
                <a:noFill/>
              </a:ln>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sp>
            <p:nvSpPr>
              <p:cNvPr id="47" name="5-Point Star 89"/>
              <p:cNvSpPr/>
              <p:nvPr/>
            </p:nvSpPr>
            <p:spPr>
              <a:xfrm>
                <a:off x="4525306" y="3675028"/>
                <a:ext cx="93388" cy="93388"/>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400">
                  <a:solidFill>
                    <a:schemeClr val="tx1">
                      <a:lumMod val="85000"/>
                      <a:lumOff val="15000"/>
                    </a:schemeClr>
                  </a:solidFill>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1384" y="2298852"/>
              <a:ext cx="3960067" cy="2124318"/>
            </a:xfrm>
            <a:prstGeom prst="rect">
              <a:avLst/>
            </a:prstGeom>
          </p:spPr>
        </p:pic>
        <p:sp>
          <p:nvSpPr>
            <p:cNvPr id="97" name="Glassy"/>
            <p:cNvSpPr>
              <a:spLocks/>
            </p:cNvSpPr>
            <p:nvPr/>
          </p:nvSpPr>
          <p:spPr bwMode="auto">
            <a:xfrm>
              <a:off x="3950203" y="2137214"/>
              <a:ext cx="2777912" cy="2615007"/>
            </a:xfrm>
            <a:custGeom>
              <a:avLst/>
              <a:gdLst>
                <a:gd name="T0" fmla="*/ 4550 w 4550"/>
                <a:gd name="T1" fmla="*/ 0 h 4284"/>
                <a:gd name="T2" fmla="*/ 172 w 4550"/>
                <a:gd name="T3" fmla="*/ 0 h 4284"/>
                <a:gd name="T4" fmla="*/ 0 w 4550"/>
                <a:gd name="T5" fmla="*/ 173 h 4284"/>
                <a:gd name="T6" fmla="*/ 0 w 4550"/>
                <a:gd name="T7" fmla="*/ 4111 h 4284"/>
                <a:gd name="T8" fmla="*/ 172 w 4550"/>
                <a:gd name="T9" fmla="*/ 4284 h 4284"/>
                <a:gd name="T10" fmla="*/ 1752 w 4550"/>
                <a:gd name="T11" fmla="*/ 4284 h 4284"/>
                <a:gd name="T12" fmla="*/ 4550 w 4550"/>
                <a:gd name="T13" fmla="*/ 0 h 4284"/>
              </a:gdLst>
              <a:ahLst/>
              <a:cxnLst>
                <a:cxn ang="0">
                  <a:pos x="T0" y="T1"/>
                </a:cxn>
                <a:cxn ang="0">
                  <a:pos x="T2" y="T3"/>
                </a:cxn>
                <a:cxn ang="0">
                  <a:pos x="T4" y="T5"/>
                </a:cxn>
                <a:cxn ang="0">
                  <a:pos x="T6" y="T7"/>
                </a:cxn>
                <a:cxn ang="0">
                  <a:pos x="T8" y="T9"/>
                </a:cxn>
                <a:cxn ang="0">
                  <a:pos x="T10" y="T11"/>
                </a:cxn>
                <a:cxn ang="0">
                  <a:pos x="T12" y="T13"/>
                </a:cxn>
              </a:cxnLst>
              <a:rect l="0" t="0" r="r" b="b"/>
              <a:pathLst>
                <a:path w="4550" h="4284">
                  <a:moveTo>
                    <a:pt x="4550" y="0"/>
                  </a:moveTo>
                  <a:cubicBezTo>
                    <a:pt x="172" y="0"/>
                    <a:pt x="172" y="0"/>
                    <a:pt x="172" y="0"/>
                  </a:cubicBezTo>
                  <a:cubicBezTo>
                    <a:pt x="77" y="0"/>
                    <a:pt x="0" y="78"/>
                    <a:pt x="0" y="173"/>
                  </a:cubicBezTo>
                  <a:cubicBezTo>
                    <a:pt x="0" y="4111"/>
                    <a:pt x="0" y="4111"/>
                    <a:pt x="0" y="4111"/>
                  </a:cubicBezTo>
                  <a:cubicBezTo>
                    <a:pt x="0" y="4206"/>
                    <a:pt x="77" y="4284"/>
                    <a:pt x="172" y="4284"/>
                  </a:cubicBezTo>
                  <a:cubicBezTo>
                    <a:pt x="1752" y="4284"/>
                    <a:pt x="1752" y="4284"/>
                    <a:pt x="1752" y="4284"/>
                  </a:cubicBezTo>
                  <a:lnTo>
                    <a:pt x="4550" y="0"/>
                  </a:lnTo>
                  <a:close/>
                </a:path>
              </a:pathLst>
            </a:custGeom>
            <a:gradFill>
              <a:gsLst>
                <a:gs pos="0">
                  <a:schemeClr val="bg1">
                    <a:alpha val="10000"/>
                  </a:schemeClr>
                </a:gs>
                <a:gs pos="100000">
                  <a:schemeClr val="bg1">
                    <a:alpha val="50000"/>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solidFill>
                  <a:schemeClr val="tx1">
                    <a:lumMod val="85000"/>
                    <a:lumOff val="15000"/>
                  </a:schemeClr>
                </a:solidFill>
              </a:endParaRPr>
            </a:p>
          </p:txBody>
        </p:sp>
      </p:grpSp>
    </p:spTree>
    <p:extLst>
      <p:ext uri="{BB962C8B-B14F-4D97-AF65-F5344CB8AC3E}">
        <p14:creationId xmlns:p14="http://schemas.microsoft.com/office/powerpoint/2010/main" val="1991653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2" presetClass="entr" presetSubtype="2" fill="hold" nodeType="withEffect" p14:presetBounceEnd="80000">
                                      <p:stCondLst>
                                        <p:cond delay="1250"/>
                                      </p:stCondLst>
                                      <p:childTnLst>
                                        <p:set>
                                          <p:cBhvr>
                                            <p:cTn id="12" dur="1" fill="hold">
                                              <p:stCondLst>
                                                <p:cond delay="0"/>
                                              </p:stCondLst>
                                            </p:cTn>
                                            <p:tgtEl>
                                              <p:spTgt spid="69"/>
                                            </p:tgtEl>
                                            <p:attrNameLst>
                                              <p:attrName>style.visibility</p:attrName>
                                            </p:attrNameLst>
                                          </p:cBhvr>
                                          <p:to>
                                            <p:strVal val="visible"/>
                                          </p:to>
                                        </p:set>
                                        <p:anim calcmode="lin" valueType="num" p14:bounceEnd="80000">
                                          <p:cBhvr additive="base">
                                            <p:cTn id="13" dur="750" fill="hold"/>
                                            <p:tgtEl>
                                              <p:spTgt spid="69"/>
                                            </p:tgtEl>
                                            <p:attrNameLst>
                                              <p:attrName>ppt_x</p:attrName>
                                            </p:attrNameLst>
                                          </p:cBhvr>
                                          <p:tavLst>
                                            <p:tav tm="0">
                                              <p:val>
                                                <p:strVal val="1+#ppt_w/2"/>
                                              </p:val>
                                            </p:tav>
                                            <p:tav tm="100000">
                                              <p:val>
                                                <p:strVal val="#ppt_x"/>
                                              </p:val>
                                            </p:tav>
                                          </p:tavLst>
                                        </p:anim>
                                        <p:anim calcmode="lin" valueType="num" p14:bounceEnd="80000">
                                          <p:cBhvr additive="base">
                                            <p:cTn id="14" dur="750" fill="hold"/>
                                            <p:tgtEl>
                                              <p:spTgt spid="6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14:presetBounceEnd="80000">
                                      <p:stCondLst>
                                        <p:cond delay="1250"/>
                                      </p:stCondLst>
                                      <p:childTnLst>
                                        <p:set>
                                          <p:cBhvr>
                                            <p:cTn id="16" dur="1" fill="hold">
                                              <p:stCondLst>
                                                <p:cond delay="0"/>
                                              </p:stCondLst>
                                            </p:cTn>
                                            <p:tgtEl>
                                              <p:spTgt spid="84"/>
                                            </p:tgtEl>
                                            <p:attrNameLst>
                                              <p:attrName>style.visibility</p:attrName>
                                            </p:attrNameLst>
                                          </p:cBhvr>
                                          <p:to>
                                            <p:strVal val="visible"/>
                                          </p:to>
                                        </p:set>
                                        <p:anim calcmode="lin" valueType="num" p14:bounceEnd="80000">
                                          <p:cBhvr additive="base">
                                            <p:cTn id="17" dur="750" fill="hold"/>
                                            <p:tgtEl>
                                              <p:spTgt spid="84"/>
                                            </p:tgtEl>
                                            <p:attrNameLst>
                                              <p:attrName>ppt_x</p:attrName>
                                            </p:attrNameLst>
                                          </p:cBhvr>
                                          <p:tavLst>
                                            <p:tav tm="0">
                                              <p:val>
                                                <p:strVal val="0-#ppt_w/2"/>
                                              </p:val>
                                            </p:tav>
                                            <p:tav tm="100000">
                                              <p:val>
                                                <p:strVal val="#ppt_x"/>
                                              </p:val>
                                            </p:tav>
                                          </p:tavLst>
                                        </p:anim>
                                        <p:anim calcmode="lin" valueType="num" p14:bounceEnd="80000">
                                          <p:cBhvr additive="base">
                                            <p:cTn id="18" dur="750" fill="hold"/>
                                            <p:tgtEl>
                                              <p:spTgt spid="8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80000">
                                      <p:stCondLst>
                                        <p:cond delay="1500"/>
                                      </p:stCondLst>
                                      <p:childTnLst>
                                        <p:set>
                                          <p:cBhvr>
                                            <p:cTn id="20" dur="1" fill="hold">
                                              <p:stCondLst>
                                                <p:cond delay="0"/>
                                              </p:stCondLst>
                                            </p:cTn>
                                            <p:tgtEl>
                                              <p:spTgt spid="74"/>
                                            </p:tgtEl>
                                            <p:attrNameLst>
                                              <p:attrName>style.visibility</p:attrName>
                                            </p:attrNameLst>
                                          </p:cBhvr>
                                          <p:to>
                                            <p:strVal val="visible"/>
                                          </p:to>
                                        </p:set>
                                        <p:anim calcmode="lin" valueType="num" p14:bounceEnd="80000">
                                          <p:cBhvr additive="base">
                                            <p:cTn id="21" dur="750" fill="hold"/>
                                            <p:tgtEl>
                                              <p:spTgt spid="74"/>
                                            </p:tgtEl>
                                            <p:attrNameLst>
                                              <p:attrName>ppt_x</p:attrName>
                                            </p:attrNameLst>
                                          </p:cBhvr>
                                          <p:tavLst>
                                            <p:tav tm="0">
                                              <p:val>
                                                <p:strVal val="1+#ppt_w/2"/>
                                              </p:val>
                                            </p:tav>
                                            <p:tav tm="100000">
                                              <p:val>
                                                <p:strVal val="#ppt_x"/>
                                              </p:val>
                                            </p:tav>
                                          </p:tavLst>
                                        </p:anim>
                                        <p:anim calcmode="lin" valueType="num" p14:bounceEnd="80000">
                                          <p:cBhvr additive="base">
                                            <p:cTn id="22" dur="750" fill="hold"/>
                                            <p:tgtEl>
                                              <p:spTgt spid="7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80000">
                                      <p:stCondLst>
                                        <p:cond delay="1500"/>
                                      </p:stCondLst>
                                      <p:childTnLst>
                                        <p:set>
                                          <p:cBhvr>
                                            <p:cTn id="24" dur="1" fill="hold">
                                              <p:stCondLst>
                                                <p:cond delay="0"/>
                                              </p:stCondLst>
                                            </p:cTn>
                                            <p:tgtEl>
                                              <p:spTgt spid="88"/>
                                            </p:tgtEl>
                                            <p:attrNameLst>
                                              <p:attrName>style.visibility</p:attrName>
                                            </p:attrNameLst>
                                          </p:cBhvr>
                                          <p:to>
                                            <p:strVal val="visible"/>
                                          </p:to>
                                        </p:set>
                                        <p:anim calcmode="lin" valueType="num" p14:bounceEnd="80000">
                                          <p:cBhvr additive="base">
                                            <p:cTn id="25" dur="750" fill="hold"/>
                                            <p:tgtEl>
                                              <p:spTgt spid="88"/>
                                            </p:tgtEl>
                                            <p:attrNameLst>
                                              <p:attrName>ppt_x</p:attrName>
                                            </p:attrNameLst>
                                          </p:cBhvr>
                                          <p:tavLst>
                                            <p:tav tm="0">
                                              <p:val>
                                                <p:strVal val="0-#ppt_w/2"/>
                                              </p:val>
                                            </p:tav>
                                            <p:tav tm="100000">
                                              <p:val>
                                                <p:strVal val="#ppt_x"/>
                                              </p:val>
                                            </p:tav>
                                          </p:tavLst>
                                        </p:anim>
                                        <p:anim calcmode="lin" valueType="num" p14:bounceEnd="80000">
                                          <p:cBhvr additive="base">
                                            <p:cTn id="26" dur="750" fill="hold"/>
                                            <p:tgtEl>
                                              <p:spTgt spid="8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80000">
                                      <p:stCondLst>
                                        <p:cond delay="1750"/>
                                      </p:stCondLst>
                                      <p:childTnLst>
                                        <p:set>
                                          <p:cBhvr>
                                            <p:cTn id="28" dur="1" fill="hold">
                                              <p:stCondLst>
                                                <p:cond delay="0"/>
                                              </p:stCondLst>
                                            </p:cTn>
                                            <p:tgtEl>
                                              <p:spTgt spid="79"/>
                                            </p:tgtEl>
                                            <p:attrNameLst>
                                              <p:attrName>style.visibility</p:attrName>
                                            </p:attrNameLst>
                                          </p:cBhvr>
                                          <p:to>
                                            <p:strVal val="visible"/>
                                          </p:to>
                                        </p:set>
                                        <p:anim calcmode="lin" valueType="num" p14:bounceEnd="80000">
                                          <p:cBhvr additive="base">
                                            <p:cTn id="29" dur="750" fill="hold"/>
                                            <p:tgtEl>
                                              <p:spTgt spid="79"/>
                                            </p:tgtEl>
                                            <p:attrNameLst>
                                              <p:attrName>ppt_x</p:attrName>
                                            </p:attrNameLst>
                                          </p:cBhvr>
                                          <p:tavLst>
                                            <p:tav tm="0">
                                              <p:val>
                                                <p:strVal val="1+#ppt_w/2"/>
                                              </p:val>
                                            </p:tav>
                                            <p:tav tm="100000">
                                              <p:val>
                                                <p:strVal val="#ppt_x"/>
                                              </p:val>
                                            </p:tav>
                                          </p:tavLst>
                                        </p:anim>
                                        <p:anim calcmode="lin" valueType="num" p14:bounceEnd="80000">
                                          <p:cBhvr additive="base">
                                            <p:cTn id="30" dur="750" fill="hold"/>
                                            <p:tgtEl>
                                              <p:spTgt spid="7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14:presetBounceEnd="80000">
                                      <p:stCondLst>
                                        <p:cond delay="1750"/>
                                      </p:stCondLst>
                                      <p:childTnLst>
                                        <p:set>
                                          <p:cBhvr>
                                            <p:cTn id="32" dur="1" fill="hold">
                                              <p:stCondLst>
                                                <p:cond delay="0"/>
                                              </p:stCondLst>
                                            </p:cTn>
                                            <p:tgtEl>
                                              <p:spTgt spid="92"/>
                                            </p:tgtEl>
                                            <p:attrNameLst>
                                              <p:attrName>style.visibility</p:attrName>
                                            </p:attrNameLst>
                                          </p:cBhvr>
                                          <p:to>
                                            <p:strVal val="visible"/>
                                          </p:to>
                                        </p:set>
                                        <p:anim calcmode="lin" valueType="num" p14:bounceEnd="80000">
                                          <p:cBhvr additive="base">
                                            <p:cTn id="33" dur="750" fill="hold"/>
                                            <p:tgtEl>
                                              <p:spTgt spid="92"/>
                                            </p:tgtEl>
                                            <p:attrNameLst>
                                              <p:attrName>ppt_x</p:attrName>
                                            </p:attrNameLst>
                                          </p:cBhvr>
                                          <p:tavLst>
                                            <p:tav tm="0">
                                              <p:val>
                                                <p:strVal val="0-#ppt_w/2"/>
                                              </p:val>
                                            </p:tav>
                                            <p:tav tm="100000">
                                              <p:val>
                                                <p:strVal val="#ppt_x"/>
                                              </p:val>
                                            </p:tav>
                                          </p:tavLst>
                                        </p:anim>
                                        <p:anim calcmode="lin" valueType="num" p14:bounceEnd="80000">
                                          <p:cBhvr additive="base">
                                            <p:cTn id="34" dur="750" fill="hold"/>
                                            <p:tgtEl>
                                              <p:spTgt spid="92"/>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45"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2000"/>
                                            <p:tgtEl>
                                              <p:spTgt spid="3"/>
                                            </p:tgtEl>
                                          </p:cBhvr>
                                        </p:animEffect>
                                        <p:anim calcmode="lin" valueType="num">
                                          <p:cBhvr>
                                            <p:cTn id="39" dur="2000" fill="hold"/>
                                            <p:tgtEl>
                                              <p:spTgt spid="3"/>
                                            </p:tgtEl>
                                            <p:attrNameLst>
                                              <p:attrName>ppt_w</p:attrName>
                                            </p:attrNameLst>
                                          </p:cBhvr>
                                          <p:tavLst>
                                            <p:tav tm="0" fmla="#ppt_w*sin(2.5*pi*$)">
                                              <p:val>
                                                <p:fltVal val="0"/>
                                              </p:val>
                                            </p:tav>
                                            <p:tav tm="100000">
                                              <p:val>
                                                <p:fltVal val="1"/>
                                              </p:val>
                                            </p:tav>
                                          </p:tavLst>
                                        </p:anim>
                                        <p:anim calcmode="lin" valueType="num">
                                          <p:cBhvr>
                                            <p:cTn id="40"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2" presetClass="entr" presetSubtype="2" fill="hold" nodeType="withEffect">
                                      <p:stCondLst>
                                        <p:cond delay="1250"/>
                                      </p:stCondLst>
                                      <p:childTnLst>
                                        <p:set>
                                          <p:cBhvr>
                                            <p:cTn id="12" dur="1" fill="hold">
                                              <p:stCondLst>
                                                <p:cond delay="0"/>
                                              </p:stCondLst>
                                            </p:cTn>
                                            <p:tgtEl>
                                              <p:spTgt spid="69"/>
                                            </p:tgtEl>
                                            <p:attrNameLst>
                                              <p:attrName>style.visibility</p:attrName>
                                            </p:attrNameLst>
                                          </p:cBhvr>
                                          <p:to>
                                            <p:strVal val="visible"/>
                                          </p:to>
                                        </p:set>
                                        <p:anim calcmode="lin" valueType="num">
                                          <p:cBhvr additive="base">
                                            <p:cTn id="13" dur="750" fill="hold"/>
                                            <p:tgtEl>
                                              <p:spTgt spid="69"/>
                                            </p:tgtEl>
                                            <p:attrNameLst>
                                              <p:attrName>ppt_x</p:attrName>
                                            </p:attrNameLst>
                                          </p:cBhvr>
                                          <p:tavLst>
                                            <p:tav tm="0">
                                              <p:val>
                                                <p:strVal val="1+#ppt_w/2"/>
                                              </p:val>
                                            </p:tav>
                                            <p:tav tm="100000">
                                              <p:val>
                                                <p:strVal val="#ppt_x"/>
                                              </p:val>
                                            </p:tav>
                                          </p:tavLst>
                                        </p:anim>
                                        <p:anim calcmode="lin" valueType="num">
                                          <p:cBhvr additive="base">
                                            <p:cTn id="14" dur="750" fill="hold"/>
                                            <p:tgtEl>
                                              <p:spTgt spid="6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1250"/>
                                      </p:stCondLst>
                                      <p:childTnLst>
                                        <p:set>
                                          <p:cBhvr>
                                            <p:cTn id="16" dur="1" fill="hold">
                                              <p:stCondLst>
                                                <p:cond delay="0"/>
                                              </p:stCondLst>
                                            </p:cTn>
                                            <p:tgtEl>
                                              <p:spTgt spid="84"/>
                                            </p:tgtEl>
                                            <p:attrNameLst>
                                              <p:attrName>style.visibility</p:attrName>
                                            </p:attrNameLst>
                                          </p:cBhvr>
                                          <p:to>
                                            <p:strVal val="visible"/>
                                          </p:to>
                                        </p:set>
                                        <p:anim calcmode="lin" valueType="num">
                                          <p:cBhvr additive="base">
                                            <p:cTn id="17" dur="750" fill="hold"/>
                                            <p:tgtEl>
                                              <p:spTgt spid="84"/>
                                            </p:tgtEl>
                                            <p:attrNameLst>
                                              <p:attrName>ppt_x</p:attrName>
                                            </p:attrNameLst>
                                          </p:cBhvr>
                                          <p:tavLst>
                                            <p:tav tm="0">
                                              <p:val>
                                                <p:strVal val="0-#ppt_w/2"/>
                                              </p:val>
                                            </p:tav>
                                            <p:tav tm="100000">
                                              <p:val>
                                                <p:strVal val="#ppt_x"/>
                                              </p:val>
                                            </p:tav>
                                          </p:tavLst>
                                        </p:anim>
                                        <p:anim calcmode="lin" valueType="num">
                                          <p:cBhvr additive="base">
                                            <p:cTn id="18" dur="750" fill="hold"/>
                                            <p:tgtEl>
                                              <p:spTgt spid="8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500"/>
                                      </p:stCondLst>
                                      <p:childTnLst>
                                        <p:set>
                                          <p:cBhvr>
                                            <p:cTn id="20" dur="1" fill="hold">
                                              <p:stCondLst>
                                                <p:cond delay="0"/>
                                              </p:stCondLst>
                                            </p:cTn>
                                            <p:tgtEl>
                                              <p:spTgt spid="74"/>
                                            </p:tgtEl>
                                            <p:attrNameLst>
                                              <p:attrName>style.visibility</p:attrName>
                                            </p:attrNameLst>
                                          </p:cBhvr>
                                          <p:to>
                                            <p:strVal val="visible"/>
                                          </p:to>
                                        </p:set>
                                        <p:anim calcmode="lin" valueType="num">
                                          <p:cBhvr additive="base">
                                            <p:cTn id="21" dur="750" fill="hold"/>
                                            <p:tgtEl>
                                              <p:spTgt spid="74"/>
                                            </p:tgtEl>
                                            <p:attrNameLst>
                                              <p:attrName>ppt_x</p:attrName>
                                            </p:attrNameLst>
                                          </p:cBhvr>
                                          <p:tavLst>
                                            <p:tav tm="0">
                                              <p:val>
                                                <p:strVal val="1+#ppt_w/2"/>
                                              </p:val>
                                            </p:tav>
                                            <p:tav tm="100000">
                                              <p:val>
                                                <p:strVal val="#ppt_x"/>
                                              </p:val>
                                            </p:tav>
                                          </p:tavLst>
                                        </p:anim>
                                        <p:anim calcmode="lin" valueType="num">
                                          <p:cBhvr additive="base">
                                            <p:cTn id="22" dur="750" fill="hold"/>
                                            <p:tgtEl>
                                              <p:spTgt spid="7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1500"/>
                                      </p:stCondLst>
                                      <p:childTnLst>
                                        <p:set>
                                          <p:cBhvr>
                                            <p:cTn id="24" dur="1" fill="hold">
                                              <p:stCondLst>
                                                <p:cond delay="0"/>
                                              </p:stCondLst>
                                            </p:cTn>
                                            <p:tgtEl>
                                              <p:spTgt spid="88"/>
                                            </p:tgtEl>
                                            <p:attrNameLst>
                                              <p:attrName>style.visibility</p:attrName>
                                            </p:attrNameLst>
                                          </p:cBhvr>
                                          <p:to>
                                            <p:strVal val="visible"/>
                                          </p:to>
                                        </p:set>
                                        <p:anim calcmode="lin" valueType="num">
                                          <p:cBhvr additive="base">
                                            <p:cTn id="25" dur="750" fill="hold"/>
                                            <p:tgtEl>
                                              <p:spTgt spid="88"/>
                                            </p:tgtEl>
                                            <p:attrNameLst>
                                              <p:attrName>ppt_x</p:attrName>
                                            </p:attrNameLst>
                                          </p:cBhvr>
                                          <p:tavLst>
                                            <p:tav tm="0">
                                              <p:val>
                                                <p:strVal val="0-#ppt_w/2"/>
                                              </p:val>
                                            </p:tav>
                                            <p:tav tm="100000">
                                              <p:val>
                                                <p:strVal val="#ppt_x"/>
                                              </p:val>
                                            </p:tav>
                                          </p:tavLst>
                                        </p:anim>
                                        <p:anim calcmode="lin" valueType="num">
                                          <p:cBhvr additive="base">
                                            <p:cTn id="26" dur="750" fill="hold"/>
                                            <p:tgtEl>
                                              <p:spTgt spid="8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1750"/>
                                      </p:stCondLst>
                                      <p:childTnLst>
                                        <p:set>
                                          <p:cBhvr>
                                            <p:cTn id="28" dur="1" fill="hold">
                                              <p:stCondLst>
                                                <p:cond delay="0"/>
                                              </p:stCondLst>
                                            </p:cTn>
                                            <p:tgtEl>
                                              <p:spTgt spid="79"/>
                                            </p:tgtEl>
                                            <p:attrNameLst>
                                              <p:attrName>style.visibility</p:attrName>
                                            </p:attrNameLst>
                                          </p:cBhvr>
                                          <p:to>
                                            <p:strVal val="visible"/>
                                          </p:to>
                                        </p:set>
                                        <p:anim calcmode="lin" valueType="num">
                                          <p:cBhvr additive="base">
                                            <p:cTn id="29" dur="750" fill="hold"/>
                                            <p:tgtEl>
                                              <p:spTgt spid="79"/>
                                            </p:tgtEl>
                                            <p:attrNameLst>
                                              <p:attrName>ppt_x</p:attrName>
                                            </p:attrNameLst>
                                          </p:cBhvr>
                                          <p:tavLst>
                                            <p:tav tm="0">
                                              <p:val>
                                                <p:strVal val="1+#ppt_w/2"/>
                                              </p:val>
                                            </p:tav>
                                            <p:tav tm="100000">
                                              <p:val>
                                                <p:strVal val="#ppt_x"/>
                                              </p:val>
                                            </p:tav>
                                          </p:tavLst>
                                        </p:anim>
                                        <p:anim calcmode="lin" valueType="num">
                                          <p:cBhvr additive="base">
                                            <p:cTn id="30" dur="750" fill="hold"/>
                                            <p:tgtEl>
                                              <p:spTgt spid="7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1750"/>
                                      </p:stCondLst>
                                      <p:childTnLst>
                                        <p:set>
                                          <p:cBhvr>
                                            <p:cTn id="32" dur="1" fill="hold">
                                              <p:stCondLst>
                                                <p:cond delay="0"/>
                                              </p:stCondLst>
                                            </p:cTn>
                                            <p:tgtEl>
                                              <p:spTgt spid="92"/>
                                            </p:tgtEl>
                                            <p:attrNameLst>
                                              <p:attrName>style.visibility</p:attrName>
                                            </p:attrNameLst>
                                          </p:cBhvr>
                                          <p:to>
                                            <p:strVal val="visible"/>
                                          </p:to>
                                        </p:set>
                                        <p:anim calcmode="lin" valueType="num">
                                          <p:cBhvr additive="base">
                                            <p:cTn id="33" dur="750" fill="hold"/>
                                            <p:tgtEl>
                                              <p:spTgt spid="92"/>
                                            </p:tgtEl>
                                            <p:attrNameLst>
                                              <p:attrName>ppt_x</p:attrName>
                                            </p:attrNameLst>
                                          </p:cBhvr>
                                          <p:tavLst>
                                            <p:tav tm="0">
                                              <p:val>
                                                <p:strVal val="0-#ppt_w/2"/>
                                              </p:val>
                                            </p:tav>
                                            <p:tav tm="100000">
                                              <p:val>
                                                <p:strVal val="#ppt_x"/>
                                              </p:val>
                                            </p:tav>
                                          </p:tavLst>
                                        </p:anim>
                                        <p:anim calcmode="lin" valueType="num">
                                          <p:cBhvr additive="base">
                                            <p:cTn id="34" dur="750" fill="hold"/>
                                            <p:tgtEl>
                                              <p:spTgt spid="92"/>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45"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2000"/>
                                            <p:tgtEl>
                                              <p:spTgt spid="3"/>
                                            </p:tgtEl>
                                          </p:cBhvr>
                                        </p:animEffect>
                                        <p:anim calcmode="lin" valueType="num">
                                          <p:cBhvr>
                                            <p:cTn id="39" dur="2000" fill="hold"/>
                                            <p:tgtEl>
                                              <p:spTgt spid="3"/>
                                            </p:tgtEl>
                                            <p:attrNameLst>
                                              <p:attrName>ppt_w</p:attrName>
                                            </p:attrNameLst>
                                          </p:cBhvr>
                                          <p:tavLst>
                                            <p:tav tm="0" fmla="#ppt_w*sin(2.5*pi*$)">
                                              <p:val>
                                                <p:fltVal val="0"/>
                                              </p:val>
                                            </p:tav>
                                            <p:tav tm="100000">
                                              <p:val>
                                                <p:fltVal val="1"/>
                                              </p:val>
                                            </p:tav>
                                          </p:tavLst>
                                        </p:anim>
                                        <p:anim calcmode="lin" valueType="num">
                                          <p:cBhvr>
                                            <p:cTn id="40"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a:solidFill>
                    <a:schemeClr val="tx1">
                      <a:lumMod val="85000"/>
                      <a:lumOff val="15000"/>
                    </a:schemeClr>
                  </a:solidFill>
                </a:rPr>
                <a:t>01</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基本情况</a:t>
              </a:r>
              <a:endParaRPr lang="zh-CN" altLang="en-US" sz="2800" dirty="0">
                <a:solidFill>
                  <a:schemeClr val="tx1">
                    <a:lumMod val="85000"/>
                    <a:lumOff val="15000"/>
                  </a:schemeClr>
                </a:solidFill>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96" name="Freeform 5"/>
          <p:cNvSpPr>
            <a:spLocks/>
          </p:cNvSpPr>
          <p:nvPr/>
        </p:nvSpPr>
        <p:spPr bwMode="auto">
          <a:xfrm>
            <a:off x="932692" y="1699936"/>
            <a:ext cx="2249519" cy="5158064"/>
          </a:xfrm>
          <a:custGeom>
            <a:avLst/>
            <a:gdLst>
              <a:gd name="T0" fmla="*/ 130 w 258"/>
              <a:gd name="T1" fmla="*/ 0 h 590"/>
              <a:gd name="T2" fmla="*/ 128 w 258"/>
              <a:gd name="T3" fmla="*/ 0 h 590"/>
              <a:gd name="T4" fmla="*/ 0 w 258"/>
              <a:gd name="T5" fmla="*/ 128 h 590"/>
              <a:gd name="T6" fmla="*/ 0 w 258"/>
              <a:gd name="T7" fmla="*/ 590 h 590"/>
              <a:gd name="T8" fmla="*/ 258 w 258"/>
              <a:gd name="T9" fmla="*/ 590 h 590"/>
              <a:gd name="T10" fmla="*/ 258 w 258"/>
              <a:gd name="T11" fmla="*/ 128 h 590"/>
              <a:gd name="T12" fmla="*/ 130 w 258"/>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58" h="590">
                <a:moveTo>
                  <a:pt x="130" y="0"/>
                </a:moveTo>
                <a:cubicBezTo>
                  <a:pt x="128" y="0"/>
                  <a:pt x="128" y="0"/>
                  <a:pt x="128" y="0"/>
                </a:cubicBezTo>
                <a:cubicBezTo>
                  <a:pt x="57" y="0"/>
                  <a:pt x="0" y="57"/>
                  <a:pt x="0" y="128"/>
                </a:cubicBezTo>
                <a:cubicBezTo>
                  <a:pt x="0" y="590"/>
                  <a:pt x="0" y="590"/>
                  <a:pt x="0" y="590"/>
                </a:cubicBezTo>
                <a:cubicBezTo>
                  <a:pt x="258" y="590"/>
                  <a:pt x="258" y="590"/>
                  <a:pt x="258" y="590"/>
                </a:cubicBezTo>
                <a:cubicBezTo>
                  <a:pt x="258" y="128"/>
                  <a:pt x="258" y="128"/>
                  <a:pt x="258" y="128"/>
                </a:cubicBezTo>
                <a:cubicBezTo>
                  <a:pt x="258" y="57"/>
                  <a:pt x="201" y="0"/>
                  <a:pt x="130" y="0"/>
                </a:cubicBezTo>
              </a:path>
            </a:pathLst>
          </a:custGeom>
          <a:gradFill>
            <a:gsLst>
              <a:gs pos="0">
                <a:srgbClr val="12ABF0"/>
              </a:gs>
              <a:gs pos="100000">
                <a:srgbClr val="4D03DC"/>
              </a:gs>
            </a:gsLst>
            <a:lin ang="54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8" name="Oval 6"/>
          <p:cNvSpPr>
            <a:spLocks noChangeArrowheads="1"/>
          </p:cNvSpPr>
          <p:nvPr/>
        </p:nvSpPr>
        <p:spPr bwMode="auto">
          <a:xfrm>
            <a:off x="1028416" y="1806705"/>
            <a:ext cx="2058071" cy="2061753"/>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9" name="组合 98"/>
          <p:cNvGrpSpPr/>
          <p:nvPr/>
        </p:nvGrpSpPr>
        <p:grpSpPr>
          <a:xfrm>
            <a:off x="1691122" y="2480457"/>
            <a:ext cx="732659" cy="725295"/>
            <a:chOff x="1691122" y="2480457"/>
            <a:chExt cx="732659" cy="725295"/>
          </a:xfrm>
          <a:gradFill>
            <a:gsLst>
              <a:gs pos="0">
                <a:srgbClr val="12ABF0"/>
              </a:gs>
              <a:gs pos="100000">
                <a:srgbClr val="4D03DC"/>
              </a:gs>
            </a:gsLst>
            <a:lin ang="5400000" scaled="1"/>
          </a:gradFill>
        </p:grpSpPr>
        <p:sp>
          <p:nvSpPr>
            <p:cNvPr id="100" name="Freeform 7"/>
            <p:cNvSpPr>
              <a:spLocks noEditPoints="1"/>
            </p:cNvSpPr>
            <p:nvPr/>
          </p:nvSpPr>
          <p:spPr bwMode="auto">
            <a:xfrm>
              <a:off x="1761075" y="2568818"/>
              <a:ext cx="592754" cy="636934"/>
            </a:xfrm>
            <a:custGeom>
              <a:avLst/>
              <a:gdLst>
                <a:gd name="T0" fmla="*/ 34 w 68"/>
                <a:gd name="T1" fmla="*/ 0 h 73"/>
                <a:gd name="T2" fmla="*/ 0 w 68"/>
                <a:gd name="T3" fmla="*/ 25 h 73"/>
                <a:gd name="T4" fmla="*/ 0 w 68"/>
                <a:gd name="T5" fmla="*/ 73 h 73"/>
                <a:gd name="T6" fmla="*/ 68 w 68"/>
                <a:gd name="T7" fmla="*/ 73 h 73"/>
                <a:gd name="T8" fmla="*/ 68 w 68"/>
                <a:gd name="T9" fmla="*/ 25 h 73"/>
                <a:gd name="T10" fmla="*/ 34 w 68"/>
                <a:gd name="T11" fmla="*/ 0 h 73"/>
                <a:gd name="T12" fmla="*/ 34 w 68"/>
                <a:gd name="T13" fmla="*/ 10 h 73"/>
                <a:gd name="T14" fmla="*/ 39 w 68"/>
                <a:gd name="T15" fmla="*/ 15 h 73"/>
                <a:gd name="T16" fmla="*/ 34 w 68"/>
                <a:gd name="T17" fmla="*/ 20 h 73"/>
                <a:gd name="T18" fmla="*/ 29 w 68"/>
                <a:gd name="T19" fmla="*/ 15 h 73"/>
                <a:gd name="T20" fmla="*/ 34 w 68"/>
                <a:gd name="T21" fmla="*/ 10 h 73"/>
                <a:gd name="T22" fmla="*/ 46 w 68"/>
                <a:gd name="T23" fmla="*/ 57 h 73"/>
                <a:gd name="T24" fmla="*/ 22 w 68"/>
                <a:gd name="T25" fmla="*/ 57 h 73"/>
                <a:gd name="T26" fmla="*/ 22 w 68"/>
                <a:gd name="T27" fmla="*/ 34 h 73"/>
                <a:gd name="T28" fmla="*/ 46 w 68"/>
                <a:gd name="T29" fmla="*/ 34 h 73"/>
                <a:gd name="T30" fmla="*/ 46 w 68"/>
                <a:gd name="T31"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3">
                  <a:moveTo>
                    <a:pt x="34" y="0"/>
                  </a:moveTo>
                  <a:cubicBezTo>
                    <a:pt x="0" y="25"/>
                    <a:pt x="0" y="25"/>
                    <a:pt x="0" y="25"/>
                  </a:cubicBezTo>
                  <a:cubicBezTo>
                    <a:pt x="0" y="73"/>
                    <a:pt x="0" y="73"/>
                    <a:pt x="0" y="73"/>
                  </a:cubicBezTo>
                  <a:cubicBezTo>
                    <a:pt x="68" y="73"/>
                    <a:pt x="68" y="73"/>
                    <a:pt x="68" y="73"/>
                  </a:cubicBezTo>
                  <a:cubicBezTo>
                    <a:pt x="68" y="25"/>
                    <a:pt x="68" y="25"/>
                    <a:pt x="68" y="25"/>
                  </a:cubicBezTo>
                  <a:lnTo>
                    <a:pt x="34" y="0"/>
                  </a:lnTo>
                  <a:close/>
                  <a:moveTo>
                    <a:pt x="34" y="10"/>
                  </a:moveTo>
                  <a:cubicBezTo>
                    <a:pt x="37" y="10"/>
                    <a:pt x="39" y="12"/>
                    <a:pt x="39" y="15"/>
                  </a:cubicBezTo>
                  <a:cubicBezTo>
                    <a:pt x="39" y="18"/>
                    <a:pt x="37" y="20"/>
                    <a:pt x="34" y="20"/>
                  </a:cubicBezTo>
                  <a:cubicBezTo>
                    <a:pt x="31" y="20"/>
                    <a:pt x="29" y="18"/>
                    <a:pt x="29" y="15"/>
                  </a:cubicBezTo>
                  <a:cubicBezTo>
                    <a:pt x="29" y="12"/>
                    <a:pt x="31" y="10"/>
                    <a:pt x="34" y="10"/>
                  </a:cubicBezTo>
                  <a:close/>
                  <a:moveTo>
                    <a:pt x="46" y="57"/>
                  </a:moveTo>
                  <a:cubicBezTo>
                    <a:pt x="22" y="57"/>
                    <a:pt x="22" y="57"/>
                    <a:pt x="22" y="57"/>
                  </a:cubicBezTo>
                  <a:cubicBezTo>
                    <a:pt x="22" y="34"/>
                    <a:pt x="22" y="34"/>
                    <a:pt x="22" y="34"/>
                  </a:cubicBezTo>
                  <a:cubicBezTo>
                    <a:pt x="46" y="34"/>
                    <a:pt x="46" y="34"/>
                    <a:pt x="46" y="34"/>
                  </a:cubicBezTo>
                  <a:lnTo>
                    <a:pt x="46" y="5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Rectangle 8"/>
            <p:cNvSpPr>
              <a:spLocks noChangeArrowheads="1"/>
            </p:cNvSpPr>
            <p:nvPr/>
          </p:nvSpPr>
          <p:spPr bwMode="auto">
            <a:xfrm>
              <a:off x="2040884" y="2863354"/>
              <a:ext cx="33135" cy="202494"/>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Rectangle 9"/>
            <p:cNvSpPr>
              <a:spLocks noChangeArrowheads="1"/>
            </p:cNvSpPr>
            <p:nvPr/>
          </p:nvSpPr>
          <p:spPr bwMode="auto">
            <a:xfrm>
              <a:off x="1952523" y="2951715"/>
              <a:ext cx="209857" cy="2577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0"/>
            <p:cNvSpPr>
              <a:spLocks/>
            </p:cNvSpPr>
            <p:nvPr/>
          </p:nvSpPr>
          <p:spPr bwMode="auto">
            <a:xfrm>
              <a:off x="1691122" y="2480457"/>
              <a:ext cx="732659" cy="312945"/>
            </a:xfrm>
            <a:custGeom>
              <a:avLst/>
              <a:gdLst>
                <a:gd name="T0" fmla="*/ 83 w 84"/>
                <a:gd name="T1" fmla="*/ 31 h 36"/>
                <a:gd name="T2" fmla="*/ 76 w 84"/>
                <a:gd name="T3" fmla="*/ 25 h 36"/>
                <a:gd name="T4" fmla="*/ 42 w 84"/>
                <a:gd name="T5" fmla="*/ 0 h 36"/>
                <a:gd name="T6" fmla="*/ 27 w 84"/>
                <a:gd name="T7" fmla="*/ 11 h 36"/>
                <a:gd name="T8" fmla="*/ 27 w 84"/>
                <a:gd name="T9" fmla="*/ 5 h 36"/>
                <a:gd name="T10" fmla="*/ 25 w 84"/>
                <a:gd name="T11" fmla="*/ 3 h 36"/>
                <a:gd name="T12" fmla="*/ 24 w 84"/>
                <a:gd name="T13" fmla="*/ 3 h 36"/>
                <a:gd name="T14" fmla="*/ 22 w 84"/>
                <a:gd name="T15" fmla="*/ 5 h 36"/>
                <a:gd name="T16" fmla="*/ 22 w 84"/>
                <a:gd name="T17" fmla="*/ 15 h 36"/>
                <a:gd name="T18" fmla="*/ 8 w 84"/>
                <a:gd name="T19" fmla="*/ 25 h 36"/>
                <a:gd name="T20" fmla="*/ 1 w 84"/>
                <a:gd name="T21" fmla="*/ 31 h 36"/>
                <a:gd name="T22" fmla="*/ 0 w 84"/>
                <a:gd name="T23" fmla="*/ 33 h 36"/>
                <a:gd name="T24" fmla="*/ 0 w 84"/>
                <a:gd name="T25" fmla="*/ 33 h 36"/>
                <a:gd name="T26" fmla="*/ 4 w 84"/>
                <a:gd name="T27" fmla="*/ 35 h 36"/>
                <a:gd name="T28" fmla="*/ 8 w 84"/>
                <a:gd name="T29" fmla="*/ 32 h 36"/>
                <a:gd name="T30" fmla="*/ 42 w 84"/>
                <a:gd name="T31" fmla="*/ 7 h 36"/>
                <a:gd name="T32" fmla="*/ 76 w 84"/>
                <a:gd name="T33" fmla="*/ 32 h 36"/>
                <a:gd name="T34" fmla="*/ 80 w 84"/>
                <a:gd name="T35" fmla="*/ 35 h 36"/>
                <a:gd name="T36" fmla="*/ 84 w 84"/>
                <a:gd name="T37" fmla="*/ 33 h 36"/>
                <a:gd name="T38" fmla="*/ 84 w 84"/>
                <a:gd name="T39" fmla="*/ 33 h 36"/>
                <a:gd name="T40" fmla="*/ 83 w 84"/>
                <a:gd name="T41"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36">
                  <a:moveTo>
                    <a:pt x="83" y="31"/>
                  </a:moveTo>
                  <a:cubicBezTo>
                    <a:pt x="76" y="25"/>
                    <a:pt x="76" y="25"/>
                    <a:pt x="76" y="25"/>
                  </a:cubicBezTo>
                  <a:cubicBezTo>
                    <a:pt x="42" y="0"/>
                    <a:pt x="42" y="0"/>
                    <a:pt x="42" y="0"/>
                  </a:cubicBezTo>
                  <a:cubicBezTo>
                    <a:pt x="27" y="11"/>
                    <a:pt x="27" y="11"/>
                    <a:pt x="27" y="11"/>
                  </a:cubicBezTo>
                  <a:cubicBezTo>
                    <a:pt x="27" y="5"/>
                    <a:pt x="27" y="5"/>
                    <a:pt x="27" y="5"/>
                  </a:cubicBezTo>
                  <a:cubicBezTo>
                    <a:pt x="27" y="4"/>
                    <a:pt x="26" y="3"/>
                    <a:pt x="25" y="3"/>
                  </a:cubicBezTo>
                  <a:cubicBezTo>
                    <a:pt x="24" y="3"/>
                    <a:pt x="24" y="3"/>
                    <a:pt x="24" y="3"/>
                  </a:cubicBezTo>
                  <a:cubicBezTo>
                    <a:pt x="23" y="3"/>
                    <a:pt x="22" y="4"/>
                    <a:pt x="22" y="5"/>
                  </a:cubicBezTo>
                  <a:cubicBezTo>
                    <a:pt x="22" y="15"/>
                    <a:pt x="22" y="15"/>
                    <a:pt x="22" y="15"/>
                  </a:cubicBezTo>
                  <a:cubicBezTo>
                    <a:pt x="8" y="25"/>
                    <a:pt x="8" y="25"/>
                    <a:pt x="8" y="25"/>
                  </a:cubicBezTo>
                  <a:cubicBezTo>
                    <a:pt x="1" y="31"/>
                    <a:pt x="1" y="31"/>
                    <a:pt x="1" y="31"/>
                  </a:cubicBezTo>
                  <a:cubicBezTo>
                    <a:pt x="0" y="31"/>
                    <a:pt x="0" y="32"/>
                    <a:pt x="0" y="33"/>
                  </a:cubicBezTo>
                  <a:cubicBezTo>
                    <a:pt x="0" y="33"/>
                    <a:pt x="0" y="33"/>
                    <a:pt x="0" y="33"/>
                  </a:cubicBezTo>
                  <a:cubicBezTo>
                    <a:pt x="0" y="35"/>
                    <a:pt x="2" y="36"/>
                    <a:pt x="4" y="35"/>
                  </a:cubicBezTo>
                  <a:cubicBezTo>
                    <a:pt x="8" y="32"/>
                    <a:pt x="8" y="32"/>
                    <a:pt x="8" y="32"/>
                  </a:cubicBezTo>
                  <a:cubicBezTo>
                    <a:pt x="42" y="7"/>
                    <a:pt x="42" y="7"/>
                    <a:pt x="42" y="7"/>
                  </a:cubicBezTo>
                  <a:cubicBezTo>
                    <a:pt x="76" y="32"/>
                    <a:pt x="76" y="32"/>
                    <a:pt x="76" y="32"/>
                  </a:cubicBezTo>
                  <a:cubicBezTo>
                    <a:pt x="80" y="35"/>
                    <a:pt x="80" y="35"/>
                    <a:pt x="80" y="35"/>
                  </a:cubicBezTo>
                  <a:cubicBezTo>
                    <a:pt x="82" y="36"/>
                    <a:pt x="84" y="35"/>
                    <a:pt x="84" y="33"/>
                  </a:cubicBezTo>
                  <a:cubicBezTo>
                    <a:pt x="84" y="33"/>
                    <a:pt x="84" y="33"/>
                    <a:pt x="84" y="33"/>
                  </a:cubicBezTo>
                  <a:cubicBezTo>
                    <a:pt x="84" y="32"/>
                    <a:pt x="84" y="31"/>
                    <a:pt x="83"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04" name="Freeform 11"/>
          <p:cNvSpPr>
            <a:spLocks/>
          </p:cNvSpPr>
          <p:nvPr/>
        </p:nvSpPr>
        <p:spPr bwMode="auto">
          <a:xfrm>
            <a:off x="3601925" y="1699936"/>
            <a:ext cx="2249519" cy="5158064"/>
          </a:xfrm>
          <a:custGeom>
            <a:avLst/>
            <a:gdLst>
              <a:gd name="T0" fmla="*/ 130 w 258"/>
              <a:gd name="T1" fmla="*/ 0 h 590"/>
              <a:gd name="T2" fmla="*/ 128 w 258"/>
              <a:gd name="T3" fmla="*/ 0 h 590"/>
              <a:gd name="T4" fmla="*/ 0 w 258"/>
              <a:gd name="T5" fmla="*/ 128 h 590"/>
              <a:gd name="T6" fmla="*/ 0 w 258"/>
              <a:gd name="T7" fmla="*/ 590 h 590"/>
              <a:gd name="T8" fmla="*/ 258 w 258"/>
              <a:gd name="T9" fmla="*/ 590 h 590"/>
              <a:gd name="T10" fmla="*/ 258 w 258"/>
              <a:gd name="T11" fmla="*/ 128 h 590"/>
              <a:gd name="T12" fmla="*/ 130 w 258"/>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58" h="590">
                <a:moveTo>
                  <a:pt x="130" y="0"/>
                </a:moveTo>
                <a:cubicBezTo>
                  <a:pt x="128" y="0"/>
                  <a:pt x="128" y="0"/>
                  <a:pt x="128" y="0"/>
                </a:cubicBezTo>
                <a:cubicBezTo>
                  <a:pt x="57" y="0"/>
                  <a:pt x="0" y="57"/>
                  <a:pt x="0" y="128"/>
                </a:cubicBezTo>
                <a:cubicBezTo>
                  <a:pt x="0" y="590"/>
                  <a:pt x="0" y="590"/>
                  <a:pt x="0" y="590"/>
                </a:cubicBezTo>
                <a:cubicBezTo>
                  <a:pt x="258" y="590"/>
                  <a:pt x="258" y="590"/>
                  <a:pt x="258" y="590"/>
                </a:cubicBezTo>
                <a:cubicBezTo>
                  <a:pt x="258" y="128"/>
                  <a:pt x="258" y="128"/>
                  <a:pt x="258" y="128"/>
                </a:cubicBezTo>
                <a:cubicBezTo>
                  <a:pt x="258" y="57"/>
                  <a:pt x="201" y="0"/>
                  <a:pt x="130" y="0"/>
                </a:cubicBezTo>
              </a:path>
            </a:pathLst>
          </a:custGeom>
          <a:gradFill>
            <a:gsLst>
              <a:gs pos="0">
                <a:srgbClr val="12ABF0"/>
              </a:gs>
              <a:gs pos="100000">
                <a:srgbClr val="4D03DC"/>
              </a:gs>
            </a:gsLst>
            <a:lin ang="54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Oval 12"/>
          <p:cNvSpPr>
            <a:spLocks noChangeArrowheads="1"/>
          </p:cNvSpPr>
          <p:nvPr/>
        </p:nvSpPr>
        <p:spPr bwMode="auto">
          <a:xfrm>
            <a:off x="3697649" y="1806705"/>
            <a:ext cx="2058071" cy="2061753"/>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6" name="组合 105"/>
          <p:cNvGrpSpPr/>
          <p:nvPr/>
        </p:nvGrpSpPr>
        <p:grpSpPr>
          <a:xfrm>
            <a:off x="4283040" y="2358961"/>
            <a:ext cx="931470" cy="924106"/>
            <a:chOff x="4283040" y="2358961"/>
            <a:chExt cx="931470" cy="924106"/>
          </a:xfrm>
          <a:gradFill>
            <a:gsLst>
              <a:gs pos="0">
                <a:srgbClr val="12ABF0"/>
              </a:gs>
              <a:gs pos="100000">
                <a:srgbClr val="4D03DC"/>
              </a:gs>
            </a:gsLst>
            <a:lin ang="5400000" scaled="1"/>
          </a:gradFill>
        </p:grpSpPr>
        <p:sp>
          <p:nvSpPr>
            <p:cNvPr id="107" name="Freeform 13"/>
            <p:cNvSpPr>
              <a:spLocks/>
            </p:cNvSpPr>
            <p:nvPr/>
          </p:nvSpPr>
          <p:spPr bwMode="auto">
            <a:xfrm>
              <a:off x="4463443" y="2620361"/>
              <a:ext cx="482303" cy="478621"/>
            </a:xfrm>
            <a:custGeom>
              <a:avLst/>
              <a:gdLst>
                <a:gd name="T0" fmla="*/ 47 w 55"/>
                <a:gd name="T1" fmla="*/ 27 h 55"/>
                <a:gd name="T2" fmla="*/ 28 w 55"/>
                <a:gd name="T3" fmla="*/ 46 h 55"/>
                <a:gd name="T4" fmla="*/ 9 w 55"/>
                <a:gd name="T5" fmla="*/ 27 h 55"/>
                <a:gd name="T6" fmla="*/ 28 w 55"/>
                <a:gd name="T7" fmla="*/ 9 h 55"/>
                <a:gd name="T8" fmla="*/ 38 w 55"/>
                <a:gd name="T9" fmla="*/ 11 h 55"/>
                <a:gd name="T10" fmla="*/ 44 w 55"/>
                <a:gd name="T11" fmla="*/ 5 h 55"/>
                <a:gd name="T12" fmla="*/ 28 w 55"/>
                <a:gd name="T13" fmla="*/ 0 h 55"/>
                <a:gd name="T14" fmla="*/ 0 w 55"/>
                <a:gd name="T15" fmla="*/ 27 h 55"/>
                <a:gd name="T16" fmla="*/ 28 w 55"/>
                <a:gd name="T17" fmla="*/ 55 h 55"/>
                <a:gd name="T18" fmla="*/ 55 w 55"/>
                <a:gd name="T19" fmla="*/ 27 h 55"/>
                <a:gd name="T20" fmla="*/ 50 w 55"/>
                <a:gd name="T21" fmla="*/ 11 h 55"/>
                <a:gd name="T22" fmla="*/ 44 w 55"/>
                <a:gd name="T23" fmla="*/ 18 h 55"/>
                <a:gd name="T24" fmla="*/ 47 w 55"/>
                <a:gd name="T2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47" y="27"/>
                  </a:moveTo>
                  <a:cubicBezTo>
                    <a:pt x="47" y="38"/>
                    <a:pt x="38" y="46"/>
                    <a:pt x="28" y="46"/>
                  </a:cubicBezTo>
                  <a:cubicBezTo>
                    <a:pt x="18" y="46"/>
                    <a:pt x="9" y="38"/>
                    <a:pt x="9" y="27"/>
                  </a:cubicBezTo>
                  <a:cubicBezTo>
                    <a:pt x="9" y="17"/>
                    <a:pt x="18" y="9"/>
                    <a:pt x="28" y="9"/>
                  </a:cubicBezTo>
                  <a:cubicBezTo>
                    <a:pt x="31" y="9"/>
                    <a:pt x="35" y="10"/>
                    <a:pt x="38" y="11"/>
                  </a:cubicBezTo>
                  <a:cubicBezTo>
                    <a:pt x="44" y="5"/>
                    <a:pt x="44" y="5"/>
                    <a:pt x="44" y="5"/>
                  </a:cubicBezTo>
                  <a:cubicBezTo>
                    <a:pt x="39" y="2"/>
                    <a:pt x="34" y="0"/>
                    <a:pt x="28" y="0"/>
                  </a:cubicBezTo>
                  <a:cubicBezTo>
                    <a:pt x="13" y="0"/>
                    <a:pt x="0" y="12"/>
                    <a:pt x="0" y="27"/>
                  </a:cubicBezTo>
                  <a:cubicBezTo>
                    <a:pt x="0" y="43"/>
                    <a:pt x="13" y="55"/>
                    <a:pt x="28" y="55"/>
                  </a:cubicBezTo>
                  <a:cubicBezTo>
                    <a:pt x="43" y="55"/>
                    <a:pt x="55" y="43"/>
                    <a:pt x="55" y="27"/>
                  </a:cubicBezTo>
                  <a:cubicBezTo>
                    <a:pt x="55" y="21"/>
                    <a:pt x="53" y="16"/>
                    <a:pt x="50" y="11"/>
                  </a:cubicBezTo>
                  <a:cubicBezTo>
                    <a:pt x="44" y="18"/>
                    <a:pt x="44" y="18"/>
                    <a:pt x="44" y="18"/>
                  </a:cubicBezTo>
                  <a:cubicBezTo>
                    <a:pt x="46" y="21"/>
                    <a:pt x="47" y="24"/>
                    <a:pt x="47"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4"/>
            <p:cNvSpPr>
              <a:spLocks/>
            </p:cNvSpPr>
            <p:nvPr/>
          </p:nvSpPr>
          <p:spPr bwMode="auto">
            <a:xfrm>
              <a:off x="4632802" y="2786038"/>
              <a:ext cx="154631" cy="147268"/>
            </a:xfrm>
            <a:custGeom>
              <a:avLst/>
              <a:gdLst>
                <a:gd name="T0" fmla="*/ 12 w 18"/>
                <a:gd name="T1" fmla="*/ 0 h 17"/>
                <a:gd name="T2" fmla="*/ 9 w 18"/>
                <a:gd name="T3" fmla="*/ 0 h 17"/>
                <a:gd name="T4" fmla="*/ 0 w 18"/>
                <a:gd name="T5" fmla="*/ 8 h 17"/>
                <a:gd name="T6" fmla="*/ 9 w 18"/>
                <a:gd name="T7" fmla="*/ 17 h 17"/>
                <a:gd name="T8" fmla="*/ 18 w 18"/>
                <a:gd name="T9" fmla="*/ 8 h 17"/>
                <a:gd name="T10" fmla="*/ 17 w 18"/>
                <a:gd name="T11" fmla="*/ 5 h 17"/>
                <a:gd name="T12" fmla="*/ 9 w 18"/>
                <a:gd name="T13" fmla="*/ 9 h 17"/>
                <a:gd name="T14" fmla="*/ 12 w 18"/>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7">
                  <a:moveTo>
                    <a:pt x="12" y="0"/>
                  </a:moveTo>
                  <a:cubicBezTo>
                    <a:pt x="11" y="0"/>
                    <a:pt x="10" y="0"/>
                    <a:pt x="9" y="0"/>
                  </a:cubicBezTo>
                  <a:cubicBezTo>
                    <a:pt x="4" y="0"/>
                    <a:pt x="0" y="4"/>
                    <a:pt x="0" y="8"/>
                  </a:cubicBezTo>
                  <a:cubicBezTo>
                    <a:pt x="0" y="13"/>
                    <a:pt x="4" y="17"/>
                    <a:pt x="9" y="17"/>
                  </a:cubicBezTo>
                  <a:cubicBezTo>
                    <a:pt x="14" y="17"/>
                    <a:pt x="18" y="13"/>
                    <a:pt x="18" y="8"/>
                  </a:cubicBezTo>
                  <a:cubicBezTo>
                    <a:pt x="18" y="7"/>
                    <a:pt x="17" y="6"/>
                    <a:pt x="17" y="5"/>
                  </a:cubicBezTo>
                  <a:cubicBezTo>
                    <a:pt x="9" y="9"/>
                    <a:pt x="9" y="9"/>
                    <a:pt x="9" y="9"/>
                  </a:cubicBezTo>
                  <a:lnTo>
                    <a:pt x="12"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5"/>
            <p:cNvSpPr>
              <a:spLocks/>
            </p:cNvSpPr>
            <p:nvPr/>
          </p:nvSpPr>
          <p:spPr bwMode="auto">
            <a:xfrm>
              <a:off x="4283040" y="2436276"/>
              <a:ext cx="854155" cy="846791"/>
            </a:xfrm>
            <a:custGeom>
              <a:avLst/>
              <a:gdLst>
                <a:gd name="T0" fmla="*/ 82 w 98"/>
                <a:gd name="T1" fmla="*/ 22 h 97"/>
                <a:gd name="T2" fmla="*/ 80 w 98"/>
                <a:gd name="T3" fmla="*/ 23 h 97"/>
                <a:gd name="T4" fmla="*/ 89 w 98"/>
                <a:gd name="T5" fmla="*/ 48 h 97"/>
                <a:gd name="T6" fmla="*/ 49 w 98"/>
                <a:gd name="T7" fmla="*/ 88 h 97"/>
                <a:gd name="T8" fmla="*/ 9 w 98"/>
                <a:gd name="T9" fmla="*/ 48 h 97"/>
                <a:gd name="T10" fmla="*/ 49 w 98"/>
                <a:gd name="T11" fmla="*/ 8 h 97"/>
                <a:gd name="T12" fmla="*/ 74 w 98"/>
                <a:gd name="T13" fmla="*/ 17 h 97"/>
                <a:gd name="T14" fmla="*/ 76 w 98"/>
                <a:gd name="T15" fmla="*/ 15 h 97"/>
                <a:gd name="T16" fmla="*/ 76 w 98"/>
                <a:gd name="T17" fmla="*/ 8 h 97"/>
                <a:gd name="T18" fmla="*/ 49 w 98"/>
                <a:gd name="T19" fmla="*/ 0 h 97"/>
                <a:gd name="T20" fmla="*/ 0 w 98"/>
                <a:gd name="T21" fmla="*/ 48 h 97"/>
                <a:gd name="T22" fmla="*/ 49 w 98"/>
                <a:gd name="T23" fmla="*/ 97 h 97"/>
                <a:gd name="T24" fmla="*/ 98 w 98"/>
                <a:gd name="T25" fmla="*/ 48 h 97"/>
                <a:gd name="T26" fmla="*/ 89 w 98"/>
                <a:gd name="T27" fmla="*/ 21 h 97"/>
                <a:gd name="T28" fmla="*/ 82 w 98"/>
                <a:gd name="T29"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97">
                  <a:moveTo>
                    <a:pt x="82" y="22"/>
                  </a:moveTo>
                  <a:cubicBezTo>
                    <a:pt x="80" y="23"/>
                    <a:pt x="80" y="23"/>
                    <a:pt x="80" y="23"/>
                  </a:cubicBezTo>
                  <a:cubicBezTo>
                    <a:pt x="86" y="30"/>
                    <a:pt x="89" y="39"/>
                    <a:pt x="89" y="48"/>
                  </a:cubicBezTo>
                  <a:cubicBezTo>
                    <a:pt x="89" y="71"/>
                    <a:pt x="71" y="88"/>
                    <a:pt x="49" y="88"/>
                  </a:cubicBezTo>
                  <a:cubicBezTo>
                    <a:pt x="27" y="88"/>
                    <a:pt x="9" y="71"/>
                    <a:pt x="9" y="48"/>
                  </a:cubicBezTo>
                  <a:cubicBezTo>
                    <a:pt x="9" y="26"/>
                    <a:pt x="27" y="8"/>
                    <a:pt x="49" y="8"/>
                  </a:cubicBezTo>
                  <a:cubicBezTo>
                    <a:pt x="58" y="8"/>
                    <a:pt x="67" y="12"/>
                    <a:pt x="74" y="17"/>
                  </a:cubicBezTo>
                  <a:cubicBezTo>
                    <a:pt x="76" y="15"/>
                    <a:pt x="76" y="15"/>
                    <a:pt x="76" y="15"/>
                  </a:cubicBezTo>
                  <a:cubicBezTo>
                    <a:pt x="76" y="8"/>
                    <a:pt x="76" y="8"/>
                    <a:pt x="76" y="8"/>
                  </a:cubicBezTo>
                  <a:cubicBezTo>
                    <a:pt x="68" y="3"/>
                    <a:pt x="59" y="0"/>
                    <a:pt x="49" y="0"/>
                  </a:cubicBezTo>
                  <a:cubicBezTo>
                    <a:pt x="22" y="0"/>
                    <a:pt x="0" y="22"/>
                    <a:pt x="0" y="48"/>
                  </a:cubicBezTo>
                  <a:cubicBezTo>
                    <a:pt x="0" y="75"/>
                    <a:pt x="22" y="97"/>
                    <a:pt x="49" y="97"/>
                  </a:cubicBezTo>
                  <a:cubicBezTo>
                    <a:pt x="76" y="97"/>
                    <a:pt x="98" y="75"/>
                    <a:pt x="98" y="48"/>
                  </a:cubicBezTo>
                  <a:cubicBezTo>
                    <a:pt x="98" y="38"/>
                    <a:pt x="95" y="29"/>
                    <a:pt x="89" y="21"/>
                  </a:cubicBezTo>
                  <a:lnTo>
                    <a:pt x="82" y="2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6"/>
            <p:cNvSpPr>
              <a:spLocks/>
            </p:cNvSpPr>
            <p:nvPr/>
          </p:nvSpPr>
          <p:spPr bwMode="auto">
            <a:xfrm>
              <a:off x="4710117" y="2358961"/>
              <a:ext cx="504393" cy="497030"/>
            </a:xfrm>
            <a:custGeom>
              <a:avLst/>
              <a:gdLst>
                <a:gd name="T0" fmla="*/ 104 w 137"/>
                <a:gd name="T1" fmla="*/ 30 h 135"/>
                <a:gd name="T2" fmla="*/ 106 w 137"/>
                <a:gd name="T3" fmla="*/ 0 h 135"/>
                <a:gd name="T4" fmla="*/ 87 w 137"/>
                <a:gd name="T5" fmla="*/ 16 h 135"/>
                <a:gd name="T6" fmla="*/ 71 w 137"/>
                <a:gd name="T7" fmla="*/ 35 h 135"/>
                <a:gd name="T8" fmla="*/ 69 w 137"/>
                <a:gd name="T9" fmla="*/ 59 h 135"/>
                <a:gd name="T10" fmla="*/ 40 w 137"/>
                <a:gd name="T11" fmla="*/ 90 h 135"/>
                <a:gd name="T12" fmla="*/ 14 w 137"/>
                <a:gd name="T13" fmla="*/ 116 h 135"/>
                <a:gd name="T14" fmla="*/ 0 w 137"/>
                <a:gd name="T15" fmla="*/ 135 h 135"/>
                <a:gd name="T16" fmla="*/ 19 w 137"/>
                <a:gd name="T17" fmla="*/ 123 h 135"/>
                <a:gd name="T18" fmla="*/ 45 w 137"/>
                <a:gd name="T19" fmla="*/ 97 h 135"/>
                <a:gd name="T20" fmla="*/ 76 w 137"/>
                <a:gd name="T21" fmla="*/ 66 h 135"/>
                <a:gd name="T22" fmla="*/ 102 w 137"/>
                <a:gd name="T23" fmla="*/ 66 h 135"/>
                <a:gd name="T24" fmla="*/ 118 w 137"/>
                <a:gd name="T25" fmla="*/ 47 h 135"/>
                <a:gd name="T26" fmla="*/ 137 w 137"/>
                <a:gd name="T27" fmla="*/ 30 h 135"/>
                <a:gd name="T28" fmla="*/ 104 w 137"/>
                <a:gd name="T29" fmla="*/ 3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135">
                  <a:moveTo>
                    <a:pt x="104" y="30"/>
                  </a:moveTo>
                  <a:lnTo>
                    <a:pt x="106" y="0"/>
                  </a:lnTo>
                  <a:lnTo>
                    <a:pt x="87" y="16"/>
                  </a:lnTo>
                  <a:lnTo>
                    <a:pt x="71" y="35"/>
                  </a:lnTo>
                  <a:lnTo>
                    <a:pt x="69" y="59"/>
                  </a:lnTo>
                  <a:lnTo>
                    <a:pt x="40" y="90"/>
                  </a:lnTo>
                  <a:lnTo>
                    <a:pt x="14" y="116"/>
                  </a:lnTo>
                  <a:lnTo>
                    <a:pt x="0" y="135"/>
                  </a:lnTo>
                  <a:lnTo>
                    <a:pt x="19" y="123"/>
                  </a:lnTo>
                  <a:lnTo>
                    <a:pt x="45" y="97"/>
                  </a:lnTo>
                  <a:lnTo>
                    <a:pt x="76" y="66"/>
                  </a:lnTo>
                  <a:lnTo>
                    <a:pt x="102" y="66"/>
                  </a:lnTo>
                  <a:lnTo>
                    <a:pt x="118" y="47"/>
                  </a:lnTo>
                  <a:lnTo>
                    <a:pt x="137" y="30"/>
                  </a:lnTo>
                  <a:lnTo>
                    <a:pt x="10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11" name="Freeform 17"/>
          <p:cNvSpPr>
            <a:spLocks/>
          </p:cNvSpPr>
          <p:nvPr/>
        </p:nvSpPr>
        <p:spPr bwMode="auto">
          <a:xfrm>
            <a:off x="8940392" y="1699936"/>
            <a:ext cx="2249519" cy="5158064"/>
          </a:xfrm>
          <a:custGeom>
            <a:avLst/>
            <a:gdLst>
              <a:gd name="T0" fmla="*/ 130 w 258"/>
              <a:gd name="T1" fmla="*/ 0 h 590"/>
              <a:gd name="T2" fmla="*/ 128 w 258"/>
              <a:gd name="T3" fmla="*/ 0 h 590"/>
              <a:gd name="T4" fmla="*/ 0 w 258"/>
              <a:gd name="T5" fmla="*/ 128 h 590"/>
              <a:gd name="T6" fmla="*/ 0 w 258"/>
              <a:gd name="T7" fmla="*/ 590 h 590"/>
              <a:gd name="T8" fmla="*/ 258 w 258"/>
              <a:gd name="T9" fmla="*/ 590 h 590"/>
              <a:gd name="T10" fmla="*/ 258 w 258"/>
              <a:gd name="T11" fmla="*/ 128 h 590"/>
              <a:gd name="T12" fmla="*/ 130 w 258"/>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58" h="590">
                <a:moveTo>
                  <a:pt x="130" y="0"/>
                </a:moveTo>
                <a:cubicBezTo>
                  <a:pt x="128" y="0"/>
                  <a:pt x="128" y="0"/>
                  <a:pt x="128" y="0"/>
                </a:cubicBezTo>
                <a:cubicBezTo>
                  <a:pt x="57" y="0"/>
                  <a:pt x="0" y="57"/>
                  <a:pt x="0" y="128"/>
                </a:cubicBezTo>
                <a:cubicBezTo>
                  <a:pt x="0" y="590"/>
                  <a:pt x="0" y="590"/>
                  <a:pt x="0" y="590"/>
                </a:cubicBezTo>
                <a:cubicBezTo>
                  <a:pt x="258" y="590"/>
                  <a:pt x="258" y="590"/>
                  <a:pt x="258" y="590"/>
                </a:cubicBezTo>
                <a:cubicBezTo>
                  <a:pt x="258" y="128"/>
                  <a:pt x="258" y="128"/>
                  <a:pt x="258" y="128"/>
                </a:cubicBezTo>
                <a:cubicBezTo>
                  <a:pt x="258" y="57"/>
                  <a:pt x="201" y="0"/>
                  <a:pt x="130" y="0"/>
                </a:cubicBezTo>
              </a:path>
            </a:pathLst>
          </a:custGeom>
          <a:gradFill>
            <a:gsLst>
              <a:gs pos="0">
                <a:srgbClr val="12ABF0"/>
              </a:gs>
              <a:gs pos="100000">
                <a:srgbClr val="4D03DC"/>
              </a:gs>
            </a:gsLst>
            <a:lin ang="54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2" name="Oval 18"/>
          <p:cNvSpPr>
            <a:spLocks noChangeArrowheads="1"/>
          </p:cNvSpPr>
          <p:nvPr/>
        </p:nvSpPr>
        <p:spPr bwMode="auto">
          <a:xfrm>
            <a:off x="9036116" y="1806705"/>
            <a:ext cx="2058071" cy="2061753"/>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3" name="组合 112"/>
          <p:cNvGrpSpPr/>
          <p:nvPr/>
        </p:nvGrpSpPr>
        <p:grpSpPr>
          <a:xfrm>
            <a:off x="9647278" y="2399459"/>
            <a:ext cx="861518" cy="865200"/>
            <a:chOff x="9647278" y="2399459"/>
            <a:chExt cx="861518" cy="865200"/>
          </a:xfrm>
          <a:gradFill>
            <a:gsLst>
              <a:gs pos="0">
                <a:srgbClr val="12ABF0"/>
              </a:gs>
              <a:gs pos="100000">
                <a:srgbClr val="4D03DC"/>
              </a:gs>
            </a:gsLst>
            <a:lin ang="5400000" scaled="1"/>
          </a:gradFill>
        </p:grpSpPr>
        <p:sp>
          <p:nvSpPr>
            <p:cNvPr id="114" name="Freeform 19"/>
            <p:cNvSpPr>
              <a:spLocks/>
            </p:cNvSpPr>
            <p:nvPr/>
          </p:nvSpPr>
          <p:spPr bwMode="auto">
            <a:xfrm>
              <a:off x="10022812" y="2480457"/>
              <a:ext cx="390260" cy="242992"/>
            </a:xfrm>
            <a:custGeom>
              <a:avLst/>
              <a:gdLst>
                <a:gd name="T0" fmla="*/ 7 w 45"/>
                <a:gd name="T1" fmla="*/ 17 h 28"/>
                <a:gd name="T2" fmla="*/ 38 w 45"/>
                <a:gd name="T3" fmla="*/ 17 h 28"/>
                <a:gd name="T4" fmla="*/ 44 w 45"/>
                <a:gd name="T5" fmla="*/ 28 h 28"/>
                <a:gd name="T6" fmla="*/ 38 w 45"/>
                <a:gd name="T7" fmla="*/ 8 h 28"/>
                <a:gd name="T8" fmla="*/ 7 w 45"/>
                <a:gd name="T9" fmla="*/ 8 h 28"/>
                <a:gd name="T10" fmla="*/ 1 w 45"/>
                <a:gd name="T11" fmla="*/ 28 h 28"/>
                <a:gd name="T12" fmla="*/ 7 w 45"/>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45" h="28">
                  <a:moveTo>
                    <a:pt x="7" y="17"/>
                  </a:moveTo>
                  <a:cubicBezTo>
                    <a:pt x="15" y="8"/>
                    <a:pt x="29" y="8"/>
                    <a:pt x="38" y="17"/>
                  </a:cubicBezTo>
                  <a:cubicBezTo>
                    <a:pt x="41" y="20"/>
                    <a:pt x="43" y="24"/>
                    <a:pt x="44" y="28"/>
                  </a:cubicBezTo>
                  <a:cubicBezTo>
                    <a:pt x="45" y="21"/>
                    <a:pt x="43" y="14"/>
                    <a:pt x="38" y="8"/>
                  </a:cubicBezTo>
                  <a:cubicBezTo>
                    <a:pt x="29" y="0"/>
                    <a:pt x="15" y="0"/>
                    <a:pt x="7" y="8"/>
                  </a:cubicBezTo>
                  <a:cubicBezTo>
                    <a:pt x="2" y="14"/>
                    <a:pt x="0" y="21"/>
                    <a:pt x="1" y="28"/>
                  </a:cubicBezTo>
                  <a:cubicBezTo>
                    <a:pt x="2" y="24"/>
                    <a:pt x="4" y="20"/>
                    <a:pt x="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0"/>
            <p:cNvSpPr>
              <a:spLocks/>
            </p:cNvSpPr>
            <p:nvPr/>
          </p:nvSpPr>
          <p:spPr bwMode="auto">
            <a:xfrm>
              <a:off x="10063310" y="2804446"/>
              <a:ext cx="272446" cy="95724"/>
            </a:xfrm>
            <a:custGeom>
              <a:avLst/>
              <a:gdLst>
                <a:gd name="T0" fmla="*/ 0 w 31"/>
                <a:gd name="T1" fmla="*/ 0 h 11"/>
                <a:gd name="T2" fmla="*/ 2 w 31"/>
                <a:gd name="T3" fmla="*/ 2 h 11"/>
                <a:gd name="T4" fmla="*/ 31 w 31"/>
                <a:gd name="T5" fmla="*/ 4 h 11"/>
                <a:gd name="T6" fmla="*/ 0 w 31"/>
                <a:gd name="T7" fmla="*/ 0 h 11"/>
              </a:gdLst>
              <a:ahLst/>
              <a:cxnLst>
                <a:cxn ang="0">
                  <a:pos x="T0" y="T1"/>
                </a:cxn>
                <a:cxn ang="0">
                  <a:pos x="T2" y="T3"/>
                </a:cxn>
                <a:cxn ang="0">
                  <a:pos x="T4" y="T5"/>
                </a:cxn>
                <a:cxn ang="0">
                  <a:pos x="T6" y="T7"/>
                </a:cxn>
              </a:cxnLst>
              <a:rect l="0" t="0" r="r" b="b"/>
              <a:pathLst>
                <a:path w="31" h="11">
                  <a:moveTo>
                    <a:pt x="0" y="0"/>
                  </a:moveTo>
                  <a:cubicBezTo>
                    <a:pt x="1" y="1"/>
                    <a:pt x="1" y="2"/>
                    <a:pt x="2" y="2"/>
                  </a:cubicBezTo>
                  <a:cubicBezTo>
                    <a:pt x="10" y="10"/>
                    <a:pt x="23" y="11"/>
                    <a:pt x="31" y="4"/>
                  </a:cubicBezTo>
                  <a:cubicBezTo>
                    <a:pt x="21" y="9"/>
                    <a:pt x="9"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1"/>
            <p:cNvSpPr>
              <a:spLocks noEditPoints="1"/>
            </p:cNvSpPr>
            <p:nvPr/>
          </p:nvSpPr>
          <p:spPr bwMode="auto">
            <a:xfrm>
              <a:off x="9647278" y="2399459"/>
              <a:ext cx="861518" cy="865200"/>
            </a:xfrm>
            <a:custGeom>
              <a:avLst/>
              <a:gdLst>
                <a:gd name="T0" fmla="*/ 87 w 99"/>
                <a:gd name="T1" fmla="*/ 55 h 99"/>
                <a:gd name="T2" fmla="*/ 86 w 99"/>
                <a:gd name="T3" fmla="*/ 10 h 99"/>
                <a:gd name="T4" fmla="*/ 45 w 99"/>
                <a:gd name="T5" fmla="*/ 10 h 99"/>
                <a:gd name="T6" fmla="*/ 42 w 99"/>
                <a:gd name="T7" fmla="*/ 53 h 99"/>
                <a:gd name="T8" fmla="*/ 37 w 99"/>
                <a:gd name="T9" fmla="*/ 58 h 99"/>
                <a:gd name="T10" fmla="*/ 36 w 99"/>
                <a:gd name="T11" fmla="*/ 57 h 99"/>
                <a:gd name="T12" fmla="*/ 1 w 99"/>
                <a:gd name="T13" fmla="*/ 92 h 99"/>
                <a:gd name="T14" fmla="*/ 1 w 99"/>
                <a:gd name="T15" fmla="*/ 97 h 99"/>
                <a:gd name="T16" fmla="*/ 1 w 99"/>
                <a:gd name="T17" fmla="*/ 97 h 99"/>
                <a:gd name="T18" fmla="*/ 6 w 99"/>
                <a:gd name="T19" fmla="*/ 97 h 99"/>
                <a:gd name="T20" fmla="*/ 41 w 99"/>
                <a:gd name="T21" fmla="*/ 62 h 99"/>
                <a:gd name="T22" fmla="*/ 40 w 99"/>
                <a:gd name="T23" fmla="*/ 61 h 99"/>
                <a:gd name="T24" fmla="*/ 45 w 99"/>
                <a:gd name="T25" fmla="*/ 56 h 99"/>
                <a:gd name="T26" fmla="*/ 87 w 99"/>
                <a:gd name="T27" fmla="*/ 55 h 99"/>
                <a:gd name="T28" fmla="*/ 48 w 99"/>
                <a:gd name="T29" fmla="*/ 15 h 99"/>
                <a:gd name="T30" fmla="*/ 83 w 99"/>
                <a:gd name="T31" fmla="*/ 15 h 99"/>
                <a:gd name="T32" fmla="*/ 83 w 99"/>
                <a:gd name="T33" fmla="*/ 50 h 99"/>
                <a:gd name="T34" fmla="*/ 48 w 99"/>
                <a:gd name="T35" fmla="*/ 50 h 99"/>
                <a:gd name="T36" fmla="*/ 48 w 99"/>
                <a:gd name="T37" fmla="*/ 1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99">
                  <a:moveTo>
                    <a:pt x="87" y="55"/>
                  </a:moveTo>
                  <a:cubicBezTo>
                    <a:pt x="99" y="42"/>
                    <a:pt x="99" y="22"/>
                    <a:pt x="86" y="10"/>
                  </a:cubicBezTo>
                  <a:cubicBezTo>
                    <a:pt x="74" y="0"/>
                    <a:pt x="57" y="0"/>
                    <a:pt x="45" y="10"/>
                  </a:cubicBezTo>
                  <a:cubicBezTo>
                    <a:pt x="32" y="21"/>
                    <a:pt x="31" y="40"/>
                    <a:pt x="42" y="53"/>
                  </a:cubicBezTo>
                  <a:cubicBezTo>
                    <a:pt x="37" y="58"/>
                    <a:pt x="37" y="58"/>
                    <a:pt x="37" y="58"/>
                  </a:cubicBezTo>
                  <a:cubicBezTo>
                    <a:pt x="36" y="57"/>
                    <a:pt x="36" y="57"/>
                    <a:pt x="36" y="57"/>
                  </a:cubicBezTo>
                  <a:cubicBezTo>
                    <a:pt x="1" y="92"/>
                    <a:pt x="1" y="92"/>
                    <a:pt x="1" y="92"/>
                  </a:cubicBezTo>
                  <a:cubicBezTo>
                    <a:pt x="0" y="93"/>
                    <a:pt x="0" y="96"/>
                    <a:pt x="1" y="97"/>
                  </a:cubicBezTo>
                  <a:cubicBezTo>
                    <a:pt x="1" y="97"/>
                    <a:pt x="1" y="97"/>
                    <a:pt x="1" y="97"/>
                  </a:cubicBezTo>
                  <a:cubicBezTo>
                    <a:pt x="3" y="99"/>
                    <a:pt x="5" y="99"/>
                    <a:pt x="6" y="97"/>
                  </a:cubicBezTo>
                  <a:cubicBezTo>
                    <a:pt x="41" y="62"/>
                    <a:pt x="41" y="62"/>
                    <a:pt x="41" y="62"/>
                  </a:cubicBezTo>
                  <a:cubicBezTo>
                    <a:pt x="40" y="61"/>
                    <a:pt x="40" y="61"/>
                    <a:pt x="40" y="61"/>
                  </a:cubicBezTo>
                  <a:cubicBezTo>
                    <a:pt x="45" y="56"/>
                    <a:pt x="45" y="56"/>
                    <a:pt x="45" y="56"/>
                  </a:cubicBezTo>
                  <a:cubicBezTo>
                    <a:pt x="57" y="66"/>
                    <a:pt x="76" y="66"/>
                    <a:pt x="87" y="55"/>
                  </a:cubicBezTo>
                  <a:close/>
                  <a:moveTo>
                    <a:pt x="48" y="15"/>
                  </a:moveTo>
                  <a:cubicBezTo>
                    <a:pt x="58" y="6"/>
                    <a:pt x="73" y="6"/>
                    <a:pt x="83" y="15"/>
                  </a:cubicBezTo>
                  <a:cubicBezTo>
                    <a:pt x="93" y="25"/>
                    <a:pt x="93" y="41"/>
                    <a:pt x="83" y="50"/>
                  </a:cubicBezTo>
                  <a:cubicBezTo>
                    <a:pt x="73" y="60"/>
                    <a:pt x="58" y="60"/>
                    <a:pt x="48" y="50"/>
                  </a:cubicBezTo>
                  <a:cubicBezTo>
                    <a:pt x="38" y="41"/>
                    <a:pt x="38" y="25"/>
                    <a:pt x="48"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17" name="Freeform 22"/>
          <p:cNvSpPr>
            <a:spLocks/>
          </p:cNvSpPr>
          <p:nvPr/>
        </p:nvSpPr>
        <p:spPr bwMode="auto">
          <a:xfrm>
            <a:off x="6271158" y="1699936"/>
            <a:ext cx="2249519" cy="5158064"/>
          </a:xfrm>
          <a:custGeom>
            <a:avLst/>
            <a:gdLst>
              <a:gd name="T0" fmla="*/ 130 w 258"/>
              <a:gd name="T1" fmla="*/ 0 h 590"/>
              <a:gd name="T2" fmla="*/ 128 w 258"/>
              <a:gd name="T3" fmla="*/ 0 h 590"/>
              <a:gd name="T4" fmla="*/ 0 w 258"/>
              <a:gd name="T5" fmla="*/ 128 h 590"/>
              <a:gd name="T6" fmla="*/ 0 w 258"/>
              <a:gd name="T7" fmla="*/ 590 h 590"/>
              <a:gd name="T8" fmla="*/ 258 w 258"/>
              <a:gd name="T9" fmla="*/ 590 h 590"/>
              <a:gd name="T10" fmla="*/ 258 w 258"/>
              <a:gd name="T11" fmla="*/ 128 h 590"/>
              <a:gd name="T12" fmla="*/ 130 w 258"/>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58" h="590">
                <a:moveTo>
                  <a:pt x="130" y="0"/>
                </a:moveTo>
                <a:cubicBezTo>
                  <a:pt x="128" y="0"/>
                  <a:pt x="128" y="0"/>
                  <a:pt x="128" y="0"/>
                </a:cubicBezTo>
                <a:cubicBezTo>
                  <a:pt x="57" y="0"/>
                  <a:pt x="0" y="57"/>
                  <a:pt x="0" y="128"/>
                </a:cubicBezTo>
                <a:cubicBezTo>
                  <a:pt x="0" y="590"/>
                  <a:pt x="0" y="590"/>
                  <a:pt x="0" y="590"/>
                </a:cubicBezTo>
                <a:cubicBezTo>
                  <a:pt x="258" y="590"/>
                  <a:pt x="258" y="590"/>
                  <a:pt x="258" y="590"/>
                </a:cubicBezTo>
                <a:cubicBezTo>
                  <a:pt x="258" y="128"/>
                  <a:pt x="258" y="128"/>
                  <a:pt x="258" y="128"/>
                </a:cubicBezTo>
                <a:cubicBezTo>
                  <a:pt x="258" y="57"/>
                  <a:pt x="201" y="0"/>
                  <a:pt x="130" y="0"/>
                </a:cubicBezTo>
              </a:path>
            </a:pathLst>
          </a:custGeom>
          <a:gradFill>
            <a:gsLst>
              <a:gs pos="0">
                <a:srgbClr val="12ABF0"/>
              </a:gs>
              <a:gs pos="100000">
                <a:srgbClr val="4D03DC"/>
              </a:gs>
            </a:gsLst>
            <a:lin ang="54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Oval 23"/>
          <p:cNvSpPr>
            <a:spLocks noChangeArrowheads="1"/>
          </p:cNvSpPr>
          <p:nvPr/>
        </p:nvSpPr>
        <p:spPr bwMode="auto">
          <a:xfrm>
            <a:off x="6366883" y="1806705"/>
            <a:ext cx="2058071" cy="2061753"/>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9" name="组合 118"/>
          <p:cNvGrpSpPr/>
          <p:nvPr/>
        </p:nvGrpSpPr>
        <p:grpSpPr>
          <a:xfrm>
            <a:off x="7003817" y="2392096"/>
            <a:ext cx="784202" cy="890972"/>
            <a:chOff x="7003817" y="2392096"/>
            <a:chExt cx="784202" cy="890972"/>
          </a:xfrm>
          <a:gradFill>
            <a:gsLst>
              <a:gs pos="0">
                <a:srgbClr val="12ABF0"/>
              </a:gs>
              <a:gs pos="100000">
                <a:srgbClr val="4D03DC"/>
              </a:gs>
            </a:gsLst>
            <a:lin ang="5400000" scaled="1"/>
          </a:gradFill>
        </p:grpSpPr>
        <p:sp>
          <p:nvSpPr>
            <p:cNvPr id="120" name="Oval 24"/>
            <p:cNvSpPr>
              <a:spLocks noChangeArrowheads="1"/>
            </p:cNvSpPr>
            <p:nvPr/>
          </p:nvSpPr>
          <p:spPr bwMode="auto">
            <a:xfrm>
              <a:off x="7228401" y="2392096"/>
              <a:ext cx="335035" cy="331353"/>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5"/>
            <p:cNvSpPr>
              <a:spLocks/>
            </p:cNvSpPr>
            <p:nvPr/>
          </p:nvSpPr>
          <p:spPr bwMode="auto">
            <a:xfrm>
              <a:off x="7360942" y="2778675"/>
              <a:ext cx="69952" cy="250356"/>
            </a:xfrm>
            <a:custGeom>
              <a:avLst/>
              <a:gdLst>
                <a:gd name="T0" fmla="*/ 19 w 19"/>
                <a:gd name="T1" fmla="*/ 0 h 68"/>
                <a:gd name="T2" fmla="*/ 0 w 19"/>
                <a:gd name="T3" fmla="*/ 0 h 68"/>
                <a:gd name="T4" fmla="*/ 7 w 19"/>
                <a:gd name="T5" fmla="*/ 7 h 68"/>
                <a:gd name="T6" fmla="*/ 2 w 19"/>
                <a:gd name="T7" fmla="*/ 68 h 68"/>
                <a:gd name="T8" fmla="*/ 17 w 19"/>
                <a:gd name="T9" fmla="*/ 68 h 68"/>
                <a:gd name="T10" fmla="*/ 12 w 19"/>
                <a:gd name="T11" fmla="*/ 7 h 68"/>
                <a:gd name="T12" fmla="*/ 19 w 19"/>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9" h="68">
                  <a:moveTo>
                    <a:pt x="19" y="0"/>
                  </a:moveTo>
                  <a:lnTo>
                    <a:pt x="0" y="0"/>
                  </a:lnTo>
                  <a:lnTo>
                    <a:pt x="7" y="7"/>
                  </a:lnTo>
                  <a:lnTo>
                    <a:pt x="2" y="68"/>
                  </a:lnTo>
                  <a:lnTo>
                    <a:pt x="17" y="68"/>
                  </a:lnTo>
                  <a:lnTo>
                    <a:pt x="12" y="7"/>
                  </a:ln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26"/>
            <p:cNvSpPr>
              <a:spLocks/>
            </p:cNvSpPr>
            <p:nvPr/>
          </p:nvSpPr>
          <p:spPr bwMode="auto">
            <a:xfrm>
              <a:off x="7003817" y="2778675"/>
              <a:ext cx="784202" cy="504393"/>
            </a:xfrm>
            <a:custGeom>
              <a:avLst/>
              <a:gdLst>
                <a:gd name="T0" fmla="*/ 73 w 90"/>
                <a:gd name="T1" fmla="*/ 0 h 58"/>
                <a:gd name="T2" fmla="*/ 60 w 90"/>
                <a:gd name="T3" fmla="*/ 0 h 58"/>
                <a:gd name="T4" fmla="*/ 45 w 90"/>
                <a:gd name="T5" fmla="*/ 28 h 58"/>
                <a:gd name="T6" fmla="*/ 30 w 90"/>
                <a:gd name="T7" fmla="*/ 0 h 58"/>
                <a:gd name="T8" fmla="*/ 17 w 90"/>
                <a:gd name="T9" fmla="*/ 0 h 58"/>
                <a:gd name="T10" fmla="*/ 0 w 90"/>
                <a:gd name="T11" fmla="*/ 18 h 58"/>
                <a:gd name="T12" fmla="*/ 0 w 90"/>
                <a:gd name="T13" fmla="*/ 58 h 58"/>
                <a:gd name="T14" fmla="*/ 16 w 90"/>
                <a:gd name="T15" fmla="*/ 58 h 58"/>
                <a:gd name="T16" fmla="*/ 16 w 90"/>
                <a:gd name="T17" fmla="*/ 25 h 58"/>
                <a:gd name="T18" fmla="*/ 17 w 90"/>
                <a:gd name="T19" fmla="*/ 23 h 58"/>
                <a:gd name="T20" fmla="*/ 17 w 90"/>
                <a:gd name="T21" fmla="*/ 23 h 58"/>
                <a:gd name="T22" fmla="*/ 19 w 90"/>
                <a:gd name="T23" fmla="*/ 25 h 58"/>
                <a:gd name="T24" fmla="*/ 19 w 90"/>
                <a:gd name="T25" fmla="*/ 58 h 58"/>
                <a:gd name="T26" fmla="*/ 71 w 90"/>
                <a:gd name="T27" fmla="*/ 58 h 58"/>
                <a:gd name="T28" fmla="*/ 71 w 90"/>
                <a:gd name="T29" fmla="*/ 25 h 58"/>
                <a:gd name="T30" fmla="*/ 73 w 90"/>
                <a:gd name="T31" fmla="*/ 23 h 58"/>
                <a:gd name="T32" fmla="*/ 73 w 90"/>
                <a:gd name="T33" fmla="*/ 23 h 58"/>
                <a:gd name="T34" fmla="*/ 74 w 90"/>
                <a:gd name="T35" fmla="*/ 25 h 58"/>
                <a:gd name="T36" fmla="*/ 74 w 90"/>
                <a:gd name="T37" fmla="*/ 58 h 58"/>
                <a:gd name="T38" fmla="*/ 90 w 90"/>
                <a:gd name="T39" fmla="*/ 58 h 58"/>
                <a:gd name="T40" fmla="*/ 90 w 90"/>
                <a:gd name="T41" fmla="*/ 18 h 58"/>
                <a:gd name="T42" fmla="*/ 73 w 90"/>
                <a:gd name="T4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8">
                  <a:moveTo>
                    <a:pt x="73" y="0"/>
                  </a:moveTo>
                  <a:cubicBezTo>
                    <a:pt x="60" y="0"/>
                    <a:pt x="60" y="0"/>
                    <a:pt x="60" y="0"/>
                  </a:cubicBezTo>
                  <a:cubicBezTo>
                    <a:pt x="60" y="0"/>
                    <a:pt x="57" y="28"/>
                    <a:pt x="45" y="28"/>
                  </a:cubicBezTo>
                  <a:cubicBezTo>
                    <a:pt x="33" y="28"/>
                    <a:pt x="30" y="0"/>
                    <a:pt x="30" y="0"/>
                  </a:cubicBezTo>
                  <a:cubicBezTo>
                    <a:pt x="17" y="0"/>
                    <a:pt x="17" y="0"/>
                    <a:pt x="17" y="0"/>
                  </a:cubicBezTo>
                  <a:cubicBezTo>
                    <a:pt x="8" y="0"/>
                    <a:pt x="0" y="8"/>
                    <a:pt x="0" y="18"/>
                  </a:cubicBezTo>
                  <a:cubicBezTo>
                    <a:pt x="0" y="58"/>
                    <a:pt x="0" y="58"/>
                    <a:pt x="0" y="58"/>
                  </a:cubicBezTo>
                  <a:cubicBezTo>
                    <a:pt x="16" y="58"/>
                    <a:pt x="16" y="58"/>
                    <a:pt x="16" y="58"/>
                  </a:cubicBezTo>
                  <a:cubicBezTo>
                    <a:pt x="16" y="25"/>
                    <a:pt x="16" y="25"/>
                    <a:pt x="16" y="25"/>
                  </a:cubicBezTo>
                  <a:cubicBezTo>
                    <a:pt x="16" y="24"/>
                    <a:pt x="17" y="23"/>
                    <a:pt x="17" y="23"/>
                  </a:cubicBezTo>
                  <a:cubicBezTo>
                    <a:pt x="17" y="23"/>
                    <a:pt x="17" y="23"/>
                    <a:pt x="17" y="23"/>
                  </a:cubicBezTo>
                  <a:cubicBezTo>
                    <a:pt x="18" y="23"/>
                    <a:pt x="19" y="24"/>
                    <a:pt x="19" y="25"/>
                  </a:cubicBezTo>
                  <a:cubicBezTo>
                    <a:pt x="19" y="58"/>
                    <a:pt x="19" y="58"/>
                    <a:pt x="19" y="58"/>
                  </a:cubicBezTo>
                  <a:cubicBezTo>
                    <a:pt x="71" y="58"/>
                    <a:pt x="71" y="58"/>
                    <a:pt x="71" y="58"/>
                  </a:cubicBezTo>
                  <a:cubicBezTo>
                    <a:pt x="71" y="25"/>
                    <a:pt x="71" y="25"/>
                    <a:pt x="71" y="25"/>
                  </a:cubicBezTo>
                  <a:cubicBezTo>
                    <a:pt x="71" y="24"/>
                    <a:pt x="72" y="23"/>
                    <a:pt x="73" y="23"/>
                  </a:cubicBezTo>
                  <a:cubicBezTo>
                    <a:pt x="73" y="23"/>
                    <a:pt x="73" y="23"/>
                    <a:pt x="73" y="23"/>
                  </a:cubicBezTo>
                  <a:cubicBezTo>
                    <a:pt x="73" y="23"/>
                    <a:pt x="74" y="24"/>
                    <a:pt x="74" y="25"/>
                  </a:cubicBezTo>
                  <a:cubicBezTo>
                    <a:pt x="74" y="58"/>
                    <a:pt x="74" y="58"/>
                    <a:pt x="74" y="58"/>
                  </a:cubicBezTo>
                  <a:cubicBezTo>
                    <a:pt x="90" y="58"/>
                    <a:pt x="90" y="58"/>
                    <a:pt x="90" y="58"/>
                  </a:cubicBezTo>
                  <a:cubicBezTo>
                    <a:pt x="90" y="18"/>
                    <a:pt x="90" y="18"/>
                    <a:pt x="90" y="18"/>
                  </a:cubicBezTo>
                  <a:cubicBezTo>
                    <a:pt x="90" y="8"/>
                    <a:pt x="82" y="0"/>
                    <a:pt x="7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3" name="组合 122"/>
          <p:cNvGrpSpPr/>
          <p:nvPr/>
        </p:nvGrpSpPr>
        <p:grpSpPr>
          <a:xfrm>
            <a:off x="1028417" y="4526068"/>
            <a:ext cx="2058070" cy="1477678"/>
            <a:chOff x="2520756" y="1814461"/>
            <a:chExt cx="2058070" cy="1477678"/>
          </a:xfrm>
        </p:grpSpPr>
        <p:sp>
          <p:nvSpPr>
            <p:cNvPr id="124" name="矩形 123"/>
            <p:cNvSpPr/>
            <p:nvPr/>
          </p:nvSpPr>
          <p:spPr>
            <a:xfrm>
              <a:off x="2520756" y="2091810"/>
              <a:ext cx="2058070" cy="1200329"/>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solidFill>
              </a:endParaRPr>
            </a:p>
          </p:txBody>
        </p:sp>
        <p:sp>
          <p:nvSpPr>
            <p:cNvPr id="125" name="矩形 124"/>
            <p:cNvSpPr/>
            <p:nvPr/>
          </p:nvSpPr>
          <p:spPr>
            <a:xfrm>
              <a:off x="2957041" y="1814461"/>
              <a:ext cx="1261884" cy="307777"/>
            </a:xfrm>
            <a:prstGeom prst="rect">
              <a:avLst/>
            </a:prstGeom>
          </p:spPr>
          <p:txBody>
            <a:bodyPr wrap="none">
              <a:spAutoFit/>
            </a:bodyPr>
            <a:lstStyle/>
            <a:p>
              <a:pPr algn="r"/>
              <a:r>
                <a:rPr lang="zh-CN" altLang="en-US" sz="1400" b="1" dirty="0">
                  <a:solidFill>
                    <a:schemeClr val="bg1"/>
                  </a:solidFill>
                  <a:latin typeface="微软雅黑" panose="020B0503020204020204" pitchFamily="34" charset="-122"/>
                  <a:ea typeface="微软雅黑" panose="020B0503020204020204" pitchFamily="34" charset="-122"/>
                </a:rPr>
                <a:t>此处输入标题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3721978" y="4526068"/>
            <a:ext cx="2058070" cy="1477678"/>
            <a:chOff x="2520756" y="1814461"/>
            <a:chExt cx="2058070" cy="1477678"/>
          </a:xfrm>
        </p:grpSpPr>
        <p:sp>
          <p:nvSpPr>
            <p:cNvPr id="136" name="矩形 135"/>
            <p:cNvSpPr/>
            <p:nvPr/>
          </p:nvSpPr>
          <p:spPr>
            <a:xfrm>
              <a:off x="2520756" y="2091810"/>
              <a:ext cx="2058070" cy="1200329"/>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solidFill>
              </a:endParaRPr>
            </a:p>
          </p:txBody>
        </p:sp>
        <p:sp>
          <p:nvSpPr>
            <p:cNvPr id="137" name="矩形 136"/>
            <p:cNvSpPr/>
            <p:nvPr/>
          </p:nvSpPr>
          <p:spPr>
            <a:xfrm>
              <a:off x="2957041" y="1814461"/>
              <a:ext cx="1261884" cy="307777"/>
            </a:xfrm>
            <a:prstGeom prst="rect">
              <a:avLst/>
            </a:prstGeom>
          </p:spPr>
          <p:txBody>
            <a:bodyPr wrap="none">
              <a:spAutoFit/>
            </a:bodyPr>
            <a:lstStyle/>
            <a:p>
              <a:pPr algn="r"/>
              <a:r>
                <a:rPr lang="zh-CN" altLang="en-US" sz="1400" b="1" dirty="0">
                  <a:solidFill>
                    <a:schemeClr val="bg1"/>
                  </a:solidFill>
                  <a:latin typeface="微软雅黑" panose="020B0503020204020204" pitchFamily="34" charset="-122"/>
                  <a:ea typeface="微软雅黑" panose="020B0503020204020204" pitchFamily="34" charset="-122"/>
                </a:rPr>
                <a:t>此处输入标题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6336386" y="4526068"/>
            <a:ext cx="2058070" cy="1477678"/>
            <a:chOff x="2520756" y="1814461"/>
            <a:chExt cx="2058070" cy="1477678"/>
          </a:xfrm>
        </p:grpSpPr>
        <p:sp>
          <p:nvSpPr>
            <p:cNvPr id="139" name="矩形 138"/>
            <p:cNvSpPr/>
            <p:nvPr/>
          </p:nvSpPr>
          <p:spPr>
            <a:xfrm>
              <a:off x="2520756" y="2091810"/>
              <a:ext cx="2058070" cy="1200329"/>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solidFill>
              </a:endParaRPr>
            </a:p>
          </p:txBody>
        </p:sp>
        <p:sp>
          <p:nvSpPr>
            <p:cNvPr id="140" name="矩形 139"/>
            <p:cNvSpPr/>
            <p:nvPr/>
          </p:nvSpPr>
          <p:spPr>
            <a:xfrm>
              <a:off x="2957041" y="1814461"/>
              <a:ext cx="1261884" cy="307777"/>
            </a:xfrm>
            <a:prstGeom prst="rect">
              <a:avLst/>
            </a:prstGeom>
          </p:spPr>
          <p:txBody>
            <a:bodyPr wrap="none">
              <a:spAutoFit/>
            </a:bodyPr>
            <a:lstStyle/>
            <a:p>
              <a:pPr algn="r"/>
              <a:r>
                <a:rPr lang="zh-CN" altLang="en-US" sz="1400" b="1" dirty="0">
                  <a:solidFill>
                    <a:schemeClr val="bg1"/>
                  </a:solidFill>
                  <a:latin typeface="微软雅黑" panose="020B0503020204020204" pitchFamily="34" charset="-122"/>
                  <a:ea typeface="微软雅黑" panose="020B0503020204020204" pitchFamily="34" charset="-122"/>
                </a:rPr>
                <a:t>此处输入标题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8993777" y="4526068"/>
            <a:ext cx="2058070" cy="1477678"/>
            <a:chOff x="2520756" y="1814461"/>
            <a:chExt cx="2058070" cy="1477678"/>
          </a:xfrm>
        </p:grpSpPr>
        <p:sp>
          <p:nvSpPr>
            <p:cNvPr id="142" name="矩形 141"/>
            <p:cNvSpPr/>
            <p:nvPr/>
          </p:nvSpPr>
          <p:spPr>
            <a:xfrm>
              <a:off x="2520756" y="2091810"/>
              <a:ext cx="2058070" cy="1200329"/>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solidFill>
              </a:endParaRPr>
            </a:p>
          </p:txBody>
        </p:sp>
        <p:sp>
          <p:nvSpPr>
            <p:cNvPr id="143" name="矩形 142"/>
            <p:cNvSpPr/>
            <p:nvPr/>
          </p:nvSpPr>
          <p:spPr>
            <a:xfrm>
              <a:off x="2957041" y="1814461"/>
              <a:ext cx="1261884" cy="307777"/>
            </a:xfrm>
            <a:prstGeom prst="rect">
              <a:avLst/>
            </a:prstGeom>
          </p:spPr>
          <p:txBody>
            <a:bodyPr wrap="none">
              <a:spAutoFit/>
            </a:bodyPr>
            <a:lstStyle/>
            <a:p>
              <a:pPr algn="r"/>
              <a:r>
                <a:rPr lang="zh-CN" altLang="en-US" sz="1400" b="1" dirty="0">
                  <a:solidFill>
                    <a:schemeClr val="bg1"/>
                  </a:solidFill>
                  <a:latin typeface="微软雅黑" panose="020B0503020204020204" pitchFamily="34" charset="-122"/>
                  <a:ea typeface="微软雅黑" panose="020B0503020204020204" pitchFamily="34" charset="-122"/>
                </a:rPr>
                <a:t>此处输入标题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56680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22" presetClass="entr" presetSubtype="4" fill="hold" grpId="0" nodeType="withEffect">
                                      <p:stCondLst>
                                        <p:cond delay="2000"/>
                                      </p:stCondLst>
                                      <p:childTnLst>
                                        <p:set>
                                          <p:cBhvr>
                                            <p:cTn id="12" dur="1" fill="hold">
                                              <p:stCondLst>
                                                <p:cond delay="0"/>
                                              </p:stCondLst>
                                            </p:cTn>
                                            <p:tgtEl>
                                              <p:spTgt spid="96"/>
                                            </p:tgtEl>
                                            <p:attrNameLst>
                                              <p:attrName>style.visibility</p:attrName>
                                            </p:attrNameLst>
                                          </p:cBhvr>
                                          <p:to>
                                            <p:strVal val="visible"/>
                                          </p:to>
                                        </p:set>
                                        <p:animEffect transition="in" filter="wipe(down)">
                                          <p:cBhvr>
                                            <p:cTn id="13" dur="500"/>
                                            <p:tgtEl>
                                              <p:spTgt spid="96"/>
                                            </p:tgtEl>
                                          </p:cBhvr>
                                        </p:animEffect>
                                      </p:childTnLst>
                                    </p:cTn>
                                  </p:par>
                                  <p:par>
                                    <p:cTn id="14" presetID="22" presetClass="entr" presetSubtype="4" fill="hold" grpId="0" nodeType="withEffect">
                                      <p:stCondLst>
                                        <p:cond delay="2250"/>
                                      </p:stCondLst>
                                      <p:childTnLst>
                                        <p:set>
                                          <p:cBhvr>
                                            <p:cTn id="15" dur="1" fill="hold">
                                              <p:stCondLst>
                                                <p:cond delay="0"/>
                                              </p:stCondLst>
                                            </p:cTn>
                                            <p:tgtEl>
                                              <p:spTgt spid="104"/>
                                            </p:tgtEl>
                                            <p:attrNameLst>
                                              <p:attrName>style.visibility</p:attrName>
                                            </p:attrNameLst>
                                          </p:cBhvr>
                                          <p:to>
                                            <p:strVal val="visible"/>
                                          </p:to>
                                        </p:set>
                                        <p:animEffect transition="in" filter="wipe(down)">
                                          <p:cBhvr>
                                            <p:cTn id="16" dur="500"/>
                                            <p:tgtEl>
                                              <p:spTgt spid="104"/>
                                            </p:tgtEl>
                                          </p:cBhvr>
                                        </p:animEffect>
                                      </p:childTnLst>
                                    </p:cTn>
                                  </p:par>
                                  <p:par>
                                    <p:cTn id="17" presetID="22" presetClass="entr" presetSubtype="4" fill="hold" grpId="0" nodeType="withEffect">
                                      <p:stCondLst>
                                        <p:cond delay="2500"/>
                                      </p:stCondLst>
                                      <p:childTnLst>
                                        <p:set>
                                          <p:cBhvr>
                                            <p:cTn id="18" dur="1" fill="hold">
                                              <p:stCondLst>
                                                <p:cond delay="0"/>
                                              </p:stCondLst>
                                            </p:cTn>
                                            <p:tgtEl>
                                              <p:spTgt spid="117"/>
                                            </p:tgtEl>
                                            <p:attrNameLst>
                                              <p:attrName>style.visibility</p:attrName>
                                            </p:attrNameLst>
                                          </p:cBhvr>
                                          <p:to>
                                            <p:strVal val="visible"/>
                                          </p:to>
                                        </p:set>
                                        <p:animEffect transition="in" filter="wipe(down)">
                                          <p:cBhvr>
                                            <p:cTn id="19" dur="500"/>
                                            <p:tgtEl>
                                              <p:spTgt spid="117"/>
                                            </p:tgtEl>
                                          </p:cBhvr>
                                        </p:animEffect>
                                      </p:childTnLst>
                                    </p:cTn>
                                  </p:par>
                                  <p:par>
                                    <p:cTn id="20" presetID="22" presetClass="entr" presetSubtype="4" fill="hold" grpId="0" nodeType="withEffect">
                                      <p:stCondLst>
                                        <p:cond delay="2750"/>
                                      </p:stCondLst>
                                      <p:childTnLst>
                                        <p:set>
                                          <p:cBhvr>
                                            <p:cTn id="21" dur="1" fill="hold">
                                              <p:stCondLst>
                                                <p:cond delay="0"/>
                                              </p:stCondLst>
                                            </p:cTn>
                                            <p:tgtEl>
                                              <p:spTgt spid="111"/>
                                            </p:tgtEl>
                                            <p:attrNameLst>
                                              <p:attrName>style.visibility</p:attrName>
                                            </p:attrNameLst>
                                          </p:cBhvr>
                                          <p:to>
                                            <p:strVal val="visible"/>
                                          </p:to>
                                        </p:set>
                                        <p:animEffect transition="in" filter="wipe(down)">
                                          <p:cBhvr>
                                            <p:cTn id="22" dur="500"/>
                                            <p:tgtEl>
                                              <p:spTgt spid="111"/>
                                            </p:tgtEl>
                                          </p:cBhvr>
                                        </p:animEffect>
                                      </p:childTnLst>
                                    </p:cTn>
                                  </p:par>
                                  <p:par>
                                    <p:cTn id="23" presetID="2" presetClass="entr" presetSubtype="4" fill="hold" grpId="0" nodeType="withEffect" p14:presetBounceEnd="40000">
                                      <p:stCondLst>
                                        <p:cond delay="2750"/>
                                      </p:stCondLst>
                                      <p:childTnLst>
                                        <p:set>
                                          <p:cBhvr>
                                            <p:cTn id="24" dur="1" fill="hold">
                                              <p:stCondLst>
                                                <p:cond delay="0"/>
                                              </p:stCondLst>
                                            </p:cTn>
                                            <p:tgtEl>
                                              <p:spTgt spid="98"/>
                                            </p:tgtEl>
                                            <p:attrNameLst>
                                              <p:attrName>style.visibility</p:attrName>
                                            </p:attrNameLst>
                                          </p:cBhvr>
                                          <p:to>
                                            <p:strVal val="visible"/>
                                          </p:to>
                                        </p:set>
                                        <p:anim calcmode="lin" valueType="num" p14:bounceEnd="40000">
                                          <p:cBhvr additive="base">
                                            <p:cTn id="25" dur="500" fill="hold"/>
                                            <p:tgtEl>
                                              <p:spTgt spid="98"/>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9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40000">
                                      <p:stCondLst>
                                        <p:cond delay="3000"/>
                                      </p:stCondLst>
                                      <p:childTnLst>
                                        <p:set>
                                          <p:cBhvr>
                                            <p:cTn id="28" dur="1" fill="hold">
                                              <p:stCondLst>
                                                <p:cond delay="0"/>
                                              </p:stCondLst>
                                            </p:cTn>
                                            <p:tgtEl>
                                              <p:spTgt spid="105"/>
                                            </p:tgtEl>
                                            <p:attrNameLst>
                                              <p:attrName>style.visibility</p:attrName>
                                            </p:attrNameLst>
                                          </p:cBhvr>
                                          <p:to>
                                            <p:strVal val="visible"/>
                                          </p:to>
                                        </p:set>
                                        <p:anim calcmode="lin" valueType="num" p14:bounceEnd="40000">
                                          <p:cBhvr additive="base">
                                            <p:cTn id="29" dur="500" fill="hold"/>
                                            <p:tgtEl>
                                              <p:spTgt spid="105"/>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0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40000">
                                      <p:stCondLst>
                                        <p:cond delay="3250"/>
                                      </p:stCondLst>
                                      <p:childTnLst>
                                        <p:set>
                                          <p:cBhvr>
                                            <p:cTn id="32" dur="1" fill="hold">
                                              <p:stCondLst>
                                                <p:cond delay="0"/>
                                              </p:stCondLst>
                                            </p:cTn>
                                            <p:tgtEl>
                                              <p:spTgt spid="118"/>
                                            </p:tgtEl>
                                            <p:attrNameLst>
                                              <p:attrName>style.visibility</p:attrName>
                                            </p:attrNameLst>
                                          </p:cBhvr>
                                          <p:to>
                                            <p:strVal val="visible"/>
                                          </p:to>
                                        </p:set>
                                        <p:anim calcmode="lin" valueType="num" p14:bounceEnd="40000">
                                          <p:cBhvr additive="base">
                                            <p:cTn id="33" dur="500" fill="hold"/>
                                            <p:tgtEl>
                                              <p:spTgt spid="118"/>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1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40000">
                                      <p:stCondLst>
                                        <p:cond delay="3500"/>
                                      </p:stCondLst>
                                      <p:childTnLst>
                                        <p:set>
                                          <p:cBhvr>
                                            <p:cTn id="36" dur="1" fill="hold">
                                              <p:stCondLst>
                                                <p:cond delay="0"/>
                                              </p:stCondLst>
                                            </p:cTn>
                                            <p:tgtEl>
                                              <p:spTgt spid="112"/>
                                            </p:tgtEl>
                                            <p:attrNameLst>
                                              <p:attrName>style.visibility</p:attrName>
                                            </p:attrNameLst>
                                          </p:cBhvr>
                                          <p:to>
                                            <p:strVal val="visible"/>
                                          </p:to>
                                        </p:set>
                                        <p:anim calcmode="lin" valueType="num" p14:bounceEnd="40000">
                                          <p:cBhvr additive="base">
                                            <p:cTn id="37" dur="500" fill="hold"/>
                                            <p:tgtEl>
                                              <p:spTgt spid="112"/>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112"/>
                                            </p:tgtEl>
                                            <p:attrNameLst>
                                              <p:attrName>ppt_y</p:attrName>
                                            </p:attrNameLst>
                                          </p:cBhvr>
                                          <p:tavLst>
                                            <p:tav tm="0">
                                              <p:val>
                                                <p:strVal val="1+#ppt_h/2"/>
                                              </p:val>
                                            </p:tav>
                                            <p:tav tm="100000">
                                              <p:val>
                                                <p:strVal val="#ppt_y"/>
                                              </p:val>
                                            </p:tav>
                                          </p:tavLst>
                                        </p:anim>
                                      </p:childTnLst>
                                    </p:cTn>
                                  </p:par>
                                  <p:par>
                                    <p:cTn id="39" presetID="53" presetClass="entr" presetSubtype="16" fill="hold" nodeType="withEffect">
                                      <p:stCondLst>
                                        <p:cond delay="4000"/>
                                      </p:stCondLst>
                                      <p:childTnLst>
                                        <p:set>
                                          <p:cBhvr>
                                            <p:cTn id="40" dur="1" fill="hold">
                                              <p:stCondLst>
                                                <p:cond delay="0"/>
                                              </p:stCondLst>
                                            </p:cTn>
                                            <p:tgtEl>
                                              <p:spTgt spid="113"/>
                                            </p:tgtEl>
                                            <p:attrNameLst>
                                              <p:attrName>style.visibility</p:attrName>
                                            </p:attrNameLst>
                                          </p:cBhvr>
                                          <p:to>
                                            <p:strVal val="visible"/>
                                          </p:to>
                                        </p:set>
                                        <p:anim calcmode="lin" valueType="num">
                                          <p:cBhvr>
                                            <p:cTn id="41" dur="500" fill="hold"/>
                                            <p:tgtEl>
                                              <p:spTgt spid="113"/>
                                            </p:tgtEl>
                                            <p:attrNameLst>
                                              <p:attrName>ppt_w</p:attrName>
                                            </p:attrNameLst>
                                          </p:cBhvr>
                                          <p:tavLst>
                                            <p:tav tm="0">
                                              <p:val>
                                                <p:fltVal val="0"/>
                                              </p:val>
                                            </p:tav>
                                            <p:tav tm="100000">
                                              <p:val>
                                                <p:strVal val="#ppt_w"/>
                                              </p:val>
                                            </p:tav>
                                          </p:tavLst>
                                        </p:anim>
                                        <p:anim calcmode="lin" valueType="num">
                                          <p:cBhvr>
                                            <p:cTn id="42" dur="500" fill="hold"/>
                                            <p:tgtEl>
                                              <p:spTgt spid="113"/>
                                            </p:tgtEl>
                                            <p:attrNameLst>
                                              <p:attrName>ppt_h</p:attrName>
                                            </p:attrNameLst>
                                          </p:cBhvr>
                                          <p:tavLst>
                                            <p:tav tm="0">
                                              <p:val>
                                                <p:fltVal val="0"/>
                                              </p:val>
                                            </p:tav>
                                            <p:tav tm="100000">
                                              <p:val>
                                                <p:strVal val="#ppt_h"/>
                                              </p:val>
                                            </p:tav>
                                          </p:tavLst>
                                        </p:anim>
                                        <p:animEffect transition="in" filter="fade">
                                          <p:cBhvr>
                                            <p:cTn id="43" dur="500"/>
                                            <p:tgtEl>
                                              <p:spTgt spid="113"/>
                                            </p:tgtEl>
                                          </p:cBhvr>
                                        </p:animEffect>
                                      </p:childTnLst>
                                    </p:cTn>
                                  </p:par>
                                  <p:par>
                                    <p:cTn id="44" presetID="53" presetClass="entr" presetSubtype="16" fill="hold" nodeType="withEffect">
                                      <p:stCondLst>
                                        <p:cond delay="3750"/>
                                      </p:stCondLst>
                                      <p:childTnLst>
                                        <p:set>
                                          <p:cBhvr>
                                            <p:cTn id="45" dur="1" fill="hold">
                                              <p:stCondLst>
                                                <p:cond delay="0"/>
                                              </p:stCondLst>
                                            </p:cTn>
                                            <p:tgtEl>
                                              <p:spTgt spid="119"/>
                                            </p:tgtEl>
                                            <p:attrNameLst>
                                              <p:attrName>style.visibility</p:attrName>
                                            </p:attrNameLst>
                                          </p:cBhvr>
                                          <p:to>
                                            <p:strVal val="visible"/>
                                          </p:to>
                                        </p:set>
                                        <p:anim calcmode="lin" valueType="num">
                                          <p:cBhvr>
                                            <p:cTn id="46" dur="500" fill="hold"/>
                                            <p:tgtEl>
                                              <p:spTgt spid="119"/>
                                            </p:tgtEl>
                                            <p:attrNameLst>
                                              <p:attrName>ppt_w</p:attrName>
                                            </p:attrNameLst>
                                          </p:cBhvr>
                                          <p:tavLst>
                                            <p:tav tm="0">
                                              <p:val>
                                                <p:fltVal val="0"/>
                                              </p:val>
                                            </p:tav>
                                            <p:tav tm="100000">
                                              <p:val>
                                                <p:strVal val="#ppt_w"/>
                                              </p:val>
                                            </p:tav>
                                          </p:tavLst>
                                        </p:anim>
                                        <p:anim calcmode="lin" valueType="num">
                                          <p:cBhvr>
                                            <p:cTn id="47" dur="500" fill="hold"/>
                                            <p:tgtEl>
                                              <p:spTgt spid="119"/>
                                            </p:tgtEl>
                                            <p:attrNameLst>
                                              <p:attrName>ppt_h</p:attrName>
                                            </p:attrNameLst>
                                          </p:cBhvr>
                                          <p:tavLst>
                                            <p:tav tm="0">
                                              <p:val>
                                                <p:fltVal val="0"/>
                                              </p:val>
                                            </p:tav>
                                            <p:tav tm="100000">
                                              <p:val>
                                                <p:strVal val="#ppt_h"/>
                                              </p:val>
                                            </p:tav>
                                          </p:tavLst>
                                        </p:anim>
                                        <p:animEffect transition="in" filter="fade">
                                          <p:cBhvr>
                                            <p:cTn id="48" dur="500"/>
                                            <p:tgtEl>
                                              <p:spTgt spid="119"/>
                                            </p:tgtEl>
                                          </p:cBhvr>
                                        </p:animEffect>
                                      </p:childTnLst>
                                    </p:cTn>
                                  </p:par>
                                  <p:par>
                                    <p:cTn id="49" presetID="53" presetClass="entr" presetSubtype="16" fill="hold" nodeType="withEffect">
                                      <p:stCondLst>
                                        <p:cond delay="3500"/>
                                      </p:stCondLst>
                                      <p:childTnLst>
                                        <p:set>
                                          <p:cBhvr>
                                            <p:cTn id="50" dur="1" fill="hold">
                                              <p:stCondLst>
                                                <p:cond delay="0"/>
                                              </p:stCondLst>
                                            </p:cTn>
                                            <p:tgtEl>
                                              <p:spTgt spid="106"/>
                                            </p:tgtEl>
                                            <p:attrNameLst>
                                              <p:attrName>style.visibility</p:attrName>
                                            </p:attrNameLst>
                                          </p:cBhvr>
                                          <p:to>
                                            <p:strVal val="visible"/>
                                          </p:to>
                                        </p:set>
                                        <p:anim calcmode="lin" valueType="num">
                                          <p:cBhvr>
                                            <p:cTn id="51" dur="500" fill="hold"/>
                                            <p:tgtEl>
                                              <p:spTgt spid="106"/>
                                            </p:tgtEl>
                                            <p:attrNameLst>
                                              <p:attrName>ppt_w</p:attrName>
                                            </p:attrNameLst>
                                          </p:cBhvr>
                                          <p:tavLst>
                                            <p:tav tm="0">
                                              <p:val>
                                                <p:fltVal val="0"/>
                                              </p:val>
                                            </p:tav>
                                            <p:tav tm="100000">
                                              <p:val>
                                                <p:strVal val="#ppt_w"/>
                                              </p:val>
                                            </p:tav>
                                          </p:tavLst>
                                        </p:anim>
                                        <p:anim calcmode="lin" valueType="num">
                                          <p:cBhvr>
                                            <p:cTn id="52" dur="500" fill="hold"/>
                                            <p:tgtEl>
                                              <p:spTgt spid="106"/>
                                            </p:tgtEl>
                                            <p:attrNameLst>
                                              <p:attrName>ppt_h</p:attrName>
                                            </p:attrNameLst>
                                          </p:cBhvr>
                                          <p:tavLst>
                                            <p:tav tm="0">
                                              <p:val>
                                                <p:fltVal val="0"/>
                                              </p:val>
                                            </p:tav>
                                            <p:tav tm="100000">
                                              <p:val>
                                                <p:strVal val="#ppt_h"/>
                                              </p:val>
                                            </p:tav>
                                          </p:tavLst>
                                        </p:anim>
                                        <p:animEffect transition="in" filter="fade">
                                          <p:cBhvr>
                                            <p:cTn id="53" dur="500"/>
                                            <p:tgtEl>
                                              <p:spTgt spid="106"/>
                                            </p:tgtEl>
                                          </p:cBhvr>
                                        </p:animEffect>
                                      </p:childTnLst>
                                    </p:cTn>
                                  </p:par>
                                  <p:par>
                                    <p:cTn id="54" presetID="53" presetClass="entr" presetSubtype="16" fill="hold" nodeType="withEffect">
                                      <p:stCondLst>
                                        <p:cond delay="3250"/>
                                      </p:stCondLst>
                                      <p:childTnLst>
                                        <p:set>
                                          <p:cBhvr>
                                            <p:cTn id="55" dur="1" fill="hold">
                                              <p:stCondLst>
                                                <p:cond delay="0"/>
                                              </p:stCondLst>
                                            </p:cTn>
                                            <p:tgtEl>
                                              <p:spTgt spid="99"/>
                                            </p:tgtEl>
                                            <p:attrNameLst>
                                              <p:attrName>style.visibility</p:attrName>
                                            </p:attrNameLst>
                                          </p:cBhvr>
                                          <p:to>
                                            <p:strVal val="visible"/>
                                          </p:to>
                                        </p:set>
                                        <p:anim calcmode="lin" valueType="num">
                                          <p:cBhvr>
                                            <p:cTn id="56" dur="500" fill="hold"/>
                                            <p:tgtEl>
                                              <p:spTgt spid="99"/>
                                            </p:tgtEl>
                                            <p:attrNameLst>
                                              <p:attrName>ppt_w</p:attrName>
                                            </p:attrNameLst>
                                          </p:cBhvr>
                                          <p:tavLst>
                                            <p:tav tm="0">
                                              <p:val>
                                                <p:fltVal val="0"/>
                                              </p:val>
                                            </p:tav>
                                            <p:tav tm="100000">
                                              <p:val>
                                                <p:strVal val="#ppt_w"/>
                                              </p:val>
                                            </p:tav>
                                          </p:tavLst>
                                        </p:anim>
                                        <p:anim calcmode="lin" valueType="num">
                                          <p:cBhvr>
                                            <p:cTn id="57" dur="500" fill="hold"/>
                                            <p:tgtEl>
                                              <p:spTgt spid="99"/>
                                            </p:tgtEl>
                                            <p:attrNameLst>
                                              <p:attrName>ppt_h</p:attrName>
                                            </p:attrNameLst>
                                          </p:cBhvr>
                                          <p:tavLst>
                                            <p:tav tm="0">
                                              <p:val>
                                                <p:fltVal val="0"/>
                                              </p:val>
                                            </p:tav>
                                            <p:tav tm="100000">
                                              <p:val>
                                                <p:strVal val="#ppt_h"/>
                                              </p:val>
                                            </p:tav>
                                          </p:tavLst>
                                        </p:anim>
                                        <p:animEffect transition="in" filter="fade">
                                          <p:cBhvr>
                                            <p:cTn id="58" dur="500"/>
                                            <p:tgtEl>
                                              <p:spTgt spid="99"/>
                                            </p:tgtEl>
                                          </p:cBhvr>
                                        </p:animEffect>
                                      </p:childTnLst>
                                    </p:cTn>
                                  </p:par>
                                  <p:par>
                                    <p:cTn id="59" presetID="22" presetClass="entr" presetSubtype="1" fill="hold" nodeType="withEffect">
                                      <p:stCondLst>
                                        <p:cond delay="3250"/>
                                      </p:stCondLst>
                                      <p:childTnLst>
                                        <p:set>
                                          <p:cBhvr>
                                            <p:cTn id="60" dur="1" fill="hold">
                                              <p:stCondLst>
                                                <p:cond delay="0"/>
                                              </p:stCondLst>
                                            </p:cTn>
                                            <p:tgtEl>
                                              <p:spTgt spid="123"/>
                                            </p:tgtEl>
                                            <p:attrNameLst>
                                              <p:attrName>style.visibility</p:attrName>
                                            </p:attrNameLst>
                                          </p:cBhvr>
                                          <p:to>
                                            <p:strVal val="visible"/>
                                          </p:to>
                                        </p:set>
                                        <p:animEffect transition="in" filter="wipe(up)">
                                          <p:cBhvr>
                                            <p:cTn id="61" dur="500"/>
                                            <p:tgtEl>
                                              <p:spTgt spid="123"/>
                                            </p:tgtEl>
                                          </p:cBhvr>
                                        </p:animEffect>
                                      </p:childTnLst>
                                    </p:cTn>
                                  </p:par>
                                  <p:par>
                                    <p:cTn id="62" presetID="22" presetClass="entr" presetSubtype="1" fill="hold" nodeType="withEffect">
                                      <p:stCondLst>
                                        <p:cond delay="3250"/>
                                      </p:stCondLst>
                                      <p:childTnLst>
                                        <p:set>
                                          <p:cBhvr>
                                            <p:cTn id="63" dur="1" fill="hold">
                                              <p:stCondLst>
                                                <p:cond delay="0"/>
                                              </p:stCondLst>
                                            </p:cTn>
                                            <p:tgtEl>
                                              <p:spTgt spid="135"/>
                                            </p:tgtEl>
                                            <p:attrNameLst>
                                              <p:attrName>style.visibility</p:attrName>
                                            </p:attrNameLst>
                                          </p:cBhvr>
                                          <p:to>
                                            <p:strVal val="visible"/>
                                          </p:to>
                                        </p:set>
                                        <p:animEffect transition="in" filter="wipe(up)">
                                          <p:cBhvr>
                                            <p:cTn id="64" dur="500"/>
                                            <p:tgtEl>
                                              <p:spTgt spid="135"/>
                                            </p:tgtEl>
                                          </p:cBhvr>
                                        </p:animEffect>
                                      </p:childTnLst>
                                    </p:cTn>
                                  </p:par>
                                  <p:par>
                                    <p:cTn id="65" presetID="22" presetClass="entr" presetSubtype="1" fill="hold" nodeType="withEffect">
                                      <p:stCondLst>
                                        <p:cond delay="3250"/>
                                      </p:stCondLst>
                                      <p:childTnLst>
                                        <p:set>
                                          <p:cBhvr>
                                            <p:cTn id="66" dur="1" fill="hold">
                                              <p:stCondLst>
                                                <p:cond delay="0"/>
                                              </p:stCondLst>
                                            </p:cTn>
                                            <p:tgtEl>
                                              <p:spTgt spid="138"/>
                                            </p:tgtEl>
                                            <p:attrNameLst>
                                              <p:attrName>style.visibility</p:attrName>
                                            </p:attrNameLst>
                                          </p:cBhvr>
                                          <p:to>
                                            <p:strVal val="visible"/>
                                          </p:to>
                                        </p:set>
                                        <p:animEffect transition="in" filter="wipe(up)">
                                          <p:cBhvr>
                                            <p:cTn id="67" dur="500"/>
                                            <p:tgtEl>
                                              <p:spTgt spid="138"/>
                                            </p:tgtEl>
                                          </p:cBhvr>
                                        </p:animEffect>
                                      </p:childTnLst>
                                    </p:cTn>
                                  </p:par>
                                  <p:par>
                                    <p:cTn id="68" presetID="22" presetClass="entr" presetSubtype="1" fill="hold" nodeType="withEffect">
                                      <p:stCondLst>
                                        <p:cond delay="3250"/>
                                      </p:stCondLst>
                                      <p:childTnLst>
                                        <p:set>
                                          <p:cBhvr>
                                            <p:cTn id="69" dur="1" fill="hold">
                                              <p:stCondLst>
                                                <p:cond delay="0"/>
                                              </p:stCondLst>
                                            </p:cTn>
                                            <p:tgtEl>
                                              <p:spTgt spid="141"/>
                                            </p:tgtEl>
                                            <p:attrNameLst>
                                              <p:attrName>style.visibility</p:attrName>
                                            </p:attrNameLst>
                                          </p:cBhvr>
                                          <p:to>
                                            <p:strVal val="visible"/>
                                          </p:to>
                                        </p:set>
                                        <p:animEffect transition="in" filter="wipe(up)">
                                          <p:cBhvr>
                                            <p:cTn id="7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8" grpId="0" animBg="1"/>
          <p:bldP spid="104" grpId="0" animBg="1"/>
          <p:bldP spid="105" grpId="0" animBg="1"/>
          <p:bldP spid="111" grpId="0" animBg="1"/>
          <p:bldP spid="112" grpId="0" animBg="1"/>
          <p:bldP spid="117" grpId="0" animBg="1"/>
          <p:bldP spid="1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22" presetClass="entr" presetSubtype="4" fill="hold" grpId="0" nodeType="withEffect">
                                      <p:stCondLst>
                                        <p:cond delay="2000"/>
                                      </p:stCondLst>
                                      <p:childTnLst>
                                        <p:set>
                                          <p:cBhvr>
                                            <p:cTn id="12" dur="1" fill="hold">
                                              <p:stCondLst>
                                                <p:cond delay="0"/>
                                              </p:stCondLst>
                                            </p:cTn>
                                            <p:tgtEl>
                                              <p:spTgt spid="96"/>
                                            </p:tgtEl>
                                            <p:attrNameLst>
                                              <p:attrName>style.visibility</p:attrName>
                                            </p:attrNameLst>
                                          </p:cBhvr>
                                          <p:to>
                                            <p:strVal val="visible"/>
                                          </p:to>
                                        </p:set>
                                        <p:animEffect transition="in" filter="wipe(down)">
                                          <p:cBhvr>
                                            <p:cTn id="13" dur="500"/>
                                            <p:tgtEl>
                                              <p:spTgt spid="96"/>
                                            </p:tgtEl>
                                          </p:cBhvr>
                                        </p:animEffect>
                                      </p:childTnLst>
                                    </p:cTn>
                                  </p:par>
                                  <p:par>
                                    <p:cTn id="14" presetID="22" presetClass="entr" presetSubtype="4" fill="hold" grpId="0" nodeType="withEffect">
                                      <p:stCondLst>
                                        <p:cond delay="2250"/>
                                      </p:stCondLst>
                                      <p:childTnLst>
                                        <p:set>
                                          <p:cBhvr>
                                            <p:cTn id="15" dur="1" fill="hold">
                                              <p:stCondLst>
                                                <p:cond delay="0"/>
                                              </p:stCondLst>
                                            </p:cTn>
                                            <p:tgtEl>
                                              <p:spTgt spid="104"/>
                                            </p:tgtEl>
                                            <p:attrNameLst>
                                              <p:attrName>style.visibility</p:attrName>
                                            </p:attrNameLst>
                                          </p:cBhvr>
                                          <p:to>
                                            <p:strVal val="visible"/>
                                          </p:to>
                                        </p:set>
                                        <p:animEffect transition="in" filter="wipe(down)">
                                          <p:cBhvr>
                                            <p:cTn id="16" dur="500"/>
                                            <p:tgtEl>
                                              <p:spTgt spid="104"/>
                                            </p:tgtEl>
                                          </p:cBhvr>
                                        </p:animEffect>
                                      </p:childTnLst>
                                    </p:cTn>
                                  </p:par>
                                  <p:par>
                                    <p:cTn id="17" presetID="22" presetClass="entr" presetSubtype="4" fill="hold" grpId="0" nodeType="withEffect">
                                      <p:stCondLst>
                                        <p:cond delay="2500"/>
                                      </p:stCondLst>
                                      <p:childTnLst>
                                        <p:set>
                                          <p:cBhvr>
                                            <p:cTn id="18" dur="1" fill="hold">
                                              <p:stCondLst>
                                                <p:cond delay="0"/>
                                              </p:stCondLst>
                                            </p:cTn>
                                            <p:tgtEl>
                                              <p:spTgt spid="117"/>
                                            </p:tgtEl>
                                            <p:attrNameLst>
                                              <p:attrName>style.visibility</p:attrName>
                                            </p:attrNameLst>
                                          </p:cBhvr>
                                          <p:to>
                                            <p:strVal val="visible"/>
                                          </p:to>
                                        </p:set>
                                        <p:animEffect transition="in" filter="wipe(down)">
                                          <p:cBhvr>
                                            <p:cTn id="19" dur="500"/>
                                            <p:tgtEl>
                                              <p:spTgt spid="117"/>
                                            </p:tgtEl>
                                          </p:cBhvr>
                                        </p:animEffect>
                                      </p:childTnLst>
                                    </p:cTn>
                                  </p:par>
                                  <p:par>
                                    <p:cTn id="20" presetID="22" presetClass="entr" presetSubtype="4" fill="hold" grpId="0" nodeType="withEffect">
                                      <p:stCondLst>
                                        <p:cond delay="2750"/>
                                      </p:stCondLst>
                                      <p:childTnLst>
                                        <p:set>
                                          <p:cBhvr>
                                            <p:cTn id="21" dur="1" fill="hold">
                                              <p:stCondLst>
                                                <p:cond delay="0"/>
                                              </p:stCondLst>
                                            </p:cTn>
                                            <p:tgtEl>
                                              <p:spTgt spid="111"/>
                                            </p:tgtEl>
                                            <p:attrNameLst>
                                              <p:attrName>style.visibility</p:attrName>
                                            </p:attrNameLst>
                                          </p:cBhvr>
                                          <p:to>
                                            <p:strVal val="visible"/>
                                          </p:to>
                                        </p:set>
                                        <p:animEffect transition="in" filter="wipe(down)">
                                          <p:cBhvr>
                                            <p:cTn id="22" dur="500"/>
                                            <p:tgtEl>
                                              <p:spTgt spid="111"/>
                                            </p:tgtEl>
                                          </p:cBhvr>
                                        </p:animEffect>
                                      </p:childTnLst>
                                    </p:cTn>
                                  </p:par>
                                  <p:par>
                                    <p:cTn id="23" presetID="2" presetClass="entr" presetSubtype="4" fill="hold" grpId="0" nodeType="withEffect">
                                      <p:stCondLst>
                                        <p:cond delay="2750"/>
                                      </p:stCondLst>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fill="hold"/>
                                            <p:tgtEl>
                                              <p:spTgt spid="98"/>
                                            </p:tgtEl>
                                            <p:attrNameLst>
                                              <p:attrName>ppt_x</p:attrName>
                                            </p:attrNameLst>
                                          </p:cBhvr>
                                          <p:tavLst>
                                            <p:tav tm="0">
                                              <p:val>
                                                <p:strVal val="#ppt_x"/>
                                              </p:val>
                                            </p:tav>
                                            <p:tav tm="100000">
                                              <p:val>
                                                <p:strVal val="#ppt_x"/>
                                              </p:val>
                                            </p:tav>
                                          </p:tavLst>
                                        </p:anim>
                                        <p:anim calcmode="lin" valueType="num">
                                          <p:cBhvr additive="base">
                                            <p:cTn id="26" dur="500" fill="hold"/>
                                            <p:tgtEl>
                                              <p:spTgt spid="9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300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fill="hold"/>
                                            <p:tgtEl>
                                              <p:spTgt spid="105"/>
                                            </p:tgtEl>
                                            <p:attrNameLst>
                                              <p:attrName>ppt_x</p:attrName>
                                            </p:attrNameLst>
                                          </p:cBhvr>
                                          <p:tavLst>
                                            <p:tav tm="0">
                                              <p:val>
                                                <p:strVal val="#ppt_x"/>
                                              </p:val>
                                            </p:tav>
                                            <p:tav tm="100000">
                                              <p:val>
                                                <p:strVal val="#ppt_x"/>
                                              </p:val>
                                            </p:tav>
                                          </p:tavLst>
                                        </p:anim>
                                        <p:anim calcmode="lin" valueType="num">
                                          <p:cBhvr additive="base">
                                            <p:cTn id="30" dur="500" fill="hold"/>
                                            <p:tgtEl>
                                              <p:spTgt spid="10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3250"/>
                                      </p:stCondLst>
                                      <p:childTnLst>
                                        <p:set>
                                          <p:cBhvr>
                                            <p:cTn id="32" dur="1" fill="hold">
                                              <p:stCondLst>
                                                <p:cond delay="0"/>
                                              </p:stCondLst>
                                            </p:cTn>
                                            <p:tgtEl>
                                              <p:spTgt spid="118"/>
                                            </p:tgtEl>
                                            <p:attrNameLst>
                                              <p:attrName>style.visibility</p:attrName>
                                            </p:attrNameLst>
                                          </p:cBhvr>
                                          <p:to>
                                            <p:strVal val="visible"/>
                                          </p:to>
                                        </p:set>
                                        <p:anim calcmode="lin" valueType="num">
                                          <p:cBhvr additive="base">
                                            <p:cTn id="33" dur="500" fill="hold"/>
                                            <p:tgtEl>
                                              <p:spTgt spid="118"/>
                                            </p:tgtEl>
                                            <p:attrNameLst>
                                              <p:attrName>ppt_x</p:attrName>
                                            </p:attrNameLst>
                                          </p:cBhvr>
                                          <p:tavLst>
                                            <p:tav tm="0">
                                              <p:val>
                                                <p:strVal val="#ppt_x"/>
                                              </p:val>
                                            </p:tav>
                                            <p:tav tm="100000">
                                              <p:val>
                                                <p:strVal val="#ppt_x"/>
                                              </p:val>
                                            </p:tav>
                                          </p:tavLst>
                                        </p:anim>
                                        <p:anim calcmode="lin" valueType="num">
                                          <p:cBhvr additive="base">
                                            <p:cTn id="34" dur="500" fill="hold"/>
                                            <p:tgtEl>
                                              <p:spTgt spid="1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3500"/>
                                      </p:stCondLst>
                                      <p:childTnLst>
                                        <p:set>
                                          <p:cBhvr>
                                            <p:cTn id="36" dur="1" fill="hold">
                                              <p:stCondLst>
                                                <p:cond delay="0"/>
                                              </p:stCondLst>
                                            </p:cTn>
                                            <p:tgtEl>
                                              <p:spTgt spid="112"/>
                                            </p:tgtEl>
                                            <p:attrNameLst>
                                              <p:attrName>style.visibility</p:attrName>
                                            </p:attrNameLst>
                                          </p:cBhvr>
                                          <p:to>
                                            <p:strVal val="visible"/>
                                          </p:to>
                                        </p:set>
                                        <p:anim calcmode="lin" valueType="num">
                                          <p:cBhvr additive="base">
                                            <p:cTn id="37" dur="500" fill="hold"/>
                                            <p:tgtEl>
                                              <p:spTgt spid="112"/>
                                            </p:tgtEl>
                                            <p:attrNameLst>
                                              <p:attrName>ppt_x</p:attrName>
                                            </p:attrNameLst>
                                          </p:cBhvr>
                                          <p:tavLst>
                                            <p:tav tm="0">
                                              <p:val>
                                                <p:strVal val="#ppt_x"/>
                                              </p:val>
                                            </p:tav>
                                            <p:tav tm="100000">
                                              <p:val>
                                                <p:strVal val="#ppt_x"/>
                                              </p:val>
                                            </p:tav>
                                          </p:tavLst>
                                        </p:anim>
                                        <p:anim calcmode="lin" valueType="num">
                                          <p:cBhvr additive="base">
                                            <p:cTn id="38" dur="500" fill="hold"/>
                                            <p:tgtEl>
                                              <p:spTgt spid="112"/>
                                            </p:tgtEl>
                                            <p:attrNameLst>
                                              <p:attrName>ppt_y</p:attrName>
                                            </p:attrNameLst>
                                          </p:cBhvr>
                                          <p:tavLst>
                                            <p:tav tm="0">
                                              <p:val>
                                                <p:strVal val="1+#ppt_h/2"/>
                                              </p:val>
                                            </p:tav>
                                            <p:tav tm="100000">
                                              <p:val>
                                                <p:strVal val="#ppt_y"/>
                                              </p:val>
                                            </p:tav>
                                          </p:tavLst>
                                        </p:anim>
                                      </p:childTnLst>
                                    </p:cTn>
                                  </p:par>
                                  <p:par>
                                    <p:cTn id="39" presetID="53" presetClass="entr" presetSubtype="16" fill="hold" nodeType="withEffect">
                                      <p:stCondLst>
                                        <p:cond delay="4000"/>
                                      </p:stCondLst>
                                      <p:childTnLst>
                                        <p:set>
                                          <p:cBhvr>
                                            <p:cTn id="40" dur="1" fill="hold">
                                              <p:stCondLst>
                                                <p:cond delay="0"/>
                                              </p:stCondLst>
                                            </p:cTn>
                                            <p:tgtEl>
                                              <p:spTgt spid="113"/>
                                            </p:tgtEl>
                                            <p:attrNameLst>
                                              <p:attrName>style.visibility</p:attrName>
                                            </p:attrNameLst>
                                          </p:cBhvr>
                                          <p:to>
                                            <p:strVal val="visible"/>
                                          </p:to>
                                        </p:set>
                                        <p:anim calcmode="lin" valueType="num">
                                          <p:cBhvr>
                                            <p:cTn id="41" dur="500" fill="hold"/>
                                            <p:tgtEl>
                                              <p:spTgt spid="113"/>
                                            </p:tgtEl>
                                            <p:attrNameLst>
                                              <p:attrName>ppt_w</p:attrName>
                                            </p:attrNameLst>
                                          </p:cBhvr>
                                          <p:tavLst>
                                            <p:tav tm="0">
                                              <p:val>
                                                <p:fltVal val="0"/>
                                              </p:val>
                                            </p:tav>
                                            <p:tav tm="100000">
                                              <p:val>
                                                <p:strVal val="#ppt_w"/>
                                              </p:val>
                                            </p:tav>
                                          </p:tavLst>
                                        </p:anim>
                                        <p:anim calcmode="lin" valueType="num">
                                          <p:cBhvr>
                                            <p:cTn id="42" dur="500" fill="hold"/>
                                            <p:tgtEl>
                                              <p:spTgt spid="113"/>
                                            </p:tgtEl>
                                            <p:attrNameLst>
                                              <p:attrName>ppt_h</p:attrName>
                                            </p:attrNameLst>
                                          </p:cBhvr>
                                          <p:tavLst>
                                            <p:tav tm="0">
                                              <p:val>
                                                <p:fltVal val="0"/>
                                              </p:val>
                                            </p:tav>
                                            <p:tav tm="100000">
                                              <p:val>
                                                <p:strVal val="#ppt_h"/>
                                              </p:val>
                                            </p:tav>
                                          </p:tavLst>
                                        </p:anim>
                                        <p:animEffect transition="in" filter="fade">
                                          <p:cBhvr>
                                            <p:cTn id="43" dur="500"/>
                                            <p:tgtEl>
                                              <p:spTgt spid="113"/>
                                            </p:tgtEl>
                                          </p:cBhvr>
                                        </p:animEffect>
                                      </p:childTnLst>
                                    </p:cTn>
                                  </p:par>
                                  <p:par>
                                    <p:cTn id="44" presetID="53" presetClass="entr" presetSubtype="16" fill="hold" nodeType="withEffect">
                                      <p:stCondLst>
                                        <p:cond delay="3750"/>
                                      </p:stCondLst>
                                      <p:childTnLst>
                                        <p:set>
                                          <p:cBhvr>
                                            <p:cTn id="45" dur="1" fill="hold">
                                              <p:stCondLst>
                                                <p:cond delay="0"/>
                                              </p:stCondLst>
                                            </p:cTn>
                                            <p:tgtEl>
                                              <p:spTgt spid="119"/>
                                            </p:tgtEl>
                                            <p:attrNameLst>
                                              <p:attrName>style.visibility</p:attrName>
                                            </p:attrNameLst>
                                          </p:cBhvr>
                                          <p:to>
                                            <p:strVal val="visible"/>
                                          </p:to>
                                        </p:set>
                                        <p:anim calcmode="lin" valueType="num">
                                          <p:cBhvr>
                                            <p:cTn id="46" dur="500" fill="hold"/>
                                            <p:tgtEl>
                                              <p:spTgt spid="119"/>
                                            </p:tgtEl>
                                            <p:attrNameLst>
                                              <p:attrName>ppt_w</p:attrName>
                                            </p:attrNameLst>
                                          </p:cBhvr>
                                          <p:tavLst>
                                            <p:tav tm="0">
                                              <p:val>
                                                <p:fltVal val="0"/>
                                              </p:val>
                                            </p:tav>
                                            <p:tav tm="100000">
                                              <p:val>
                                                <p:strVal val="#ppt_w"/>
                                              </p:val>
                                            </p:tav>
                                          </p:tavLst>
                                        </p:anim>
                                        <p:anim calcmode="lin" valueType="num">
                                          <p:cBhvr>
                                            <p:cTn id="47" dur="500" fill="hold"/>
                                            <p:tgtEl>
                                              <p:spTgt spid="119"/>
                                            </p:tgtEl>
                                            <p:attrNameLst>
                                              <p:attrName>ppt_h</p:attrName>
                                            </p:attrNameLst>
                                          </p:cBhvr>
                                          <p:tavLst>
                                            <p:tav tm="0">
                                              <p:val>
                                                <p:fltVal val="0"/>
                                              </p:val>
                                            </p:tav>
                                            <p:tav tm="100000">
                                              <p:val>
                                                <p:strVal val="#ppt_h"/>
                                              </p:val>
                                            </p:tav>
                                          </p:tavLst>
                                        </p:anim>
                                        <p:animEffect transition="in" filter="fade">
                                          <p:cBhvr>
                                            <p:cTn id="48" dur="500"/>
                                            <p:tgtEl>
                                              <p:spTgt spid="119"/>
                                            </p:tgtEl>
                                          </p:cBhvr>
                                        </p:animEffect>
                                      </p:childTnLst>
                                    </p:cTn>
                                  </p:par>
                                  <p:par>
                                    <p:cTn id="49" presetID="53" presetClass="entr" presetSubtype="16" fill="hold" nodeType="withEffect">
                                      <p:stCondLst>
                                        <p:cond delay="3500"/>
                                      </p:stCondLst>
                                      <p:childTnLst>
                                        <p:set>
                                          <p:cBhvr>
                                            <p:cTn id="50" dur="1" fill="hold">
                                              <p:stCondLst>
                                                <p:cond delay="0"/>
                                              </p:stCondLst>
                                            </p:cTn>
                                            <p:tgtEl>
                                              <p:spTgt spid="106"/>
                                            </p:tgtEl>
                                            <p:attrNameLst>
                                              <p:attrName>style.visibility</p:attrName>
                                            </p:attrNameLst>
                                          </p:cBhvr>
                                          <p:to>
                                            <p:strVal val="visible"/>
                                          </p:to>
                                        </p:set>
                                        <p:anim calcmode="lin" valueType="num">
                                          <p:cBhvr>
                                            <p:cTn id="51" dur="500" fill="hold"/>
                                            <p:tgtEl>
                                              <p:spTgt spid="106"/>
                                            </p:tgtEl>
                                            <p:attrNameLst>
                                              <p:attrName>ppt_w</p:attrName>
                                            </p:attrNameLst>
                                          </p:cBhvr>
                                          <p:tavLst>
                                            <p:tav tm="0">
                                              <p:val>
                                                <p:fltVal val="0"/>
                                              </p:val>
                                            </p:tav>
                                            <p:tav tm="100000">
                                              <p:val>
                                                <p:strVal val="#ppt_w"/>
                                              </p:val>
                                            </p:tav>
                                          </p:tavLst>
                                        </p:anim>
                                        <p:anim calcmode="lin" valueType="num">
                                          <p:cBhvr>
                                            <p:cTn id="52" dur="500" fill="hold"/>
                                            <p:tgtEl>
                                              <p:spTgt spid="106"/>
                                            </p:tgtEl>
                                            <p:attrNameLst>
                                              <p:attrName>ppt_h</p:attrName>
                                            </p:attrNameLst>
                                          </p:cBhvr>
                                          <p:tavLst>
                                            <p:tav tm="0">
                                              <p:val>
                                                <p:fltVal val="0"/>
                                              </p:val>
                                            </p:tav>
                                            <p:tav tm="100000">
                                              <p:val>
                                                <p:strVal val="#ppt_h"/>
                                              </p:val>
                                            </p:tav>
                                          </p:tavLst>
                                        </p:anim>
                                        <p:animEffect transition="in" filter="fade">
                                          <p:cBhvr>
                                            <p:cTn id="53" dur="500"/>
                                            <p:tgtEl>
                                              <p:spTgt spid="106"/>
                                            </p:tgtEl>
                                          </p:cBhvr>
                                        </p:animEffect>
                                      </p:childTnLst>
                                    </p:cTn>
                                  </p:par>
                                  <p:par>
                                    <p:cTn id="54" presetID="53" presetClass="entr" presetSubtype="16" fill="hold" nodeType="withEffect">
                                      <p:stCondLst>
                                        <p:cond delay="3250"/>
                                      </p:stCondLst>
                                      <p:childTnLst>
                                        <p:set>
                                          <p:cBhvr>
                                            <p:cTn id="55" dur="1" fill="hold">
                                              <p:stCondLst>
                                                <p:cond delay="0"/>
                                              </p:stCondLst>
                                            </p:cTn>
                                            <p:tgtEl>
                                              <p:spTgt spid="99"/>
                                            </p:tgtEl>
                                            <p:attrNameLst>
                                              <p:attrName>style.visibility</p:attrName>
                                            </p:attrNameLst>
                                          </p:cBhvr>
                                          <p:to>
                                            <p:strVal val="visible"/>
                                          </p:to>
                                        </p:set>
                                        <p:anim calcmode="lin" valueType="num">
                                          <p:cBhvr>
                                            <p:cTn id="56" dur="500" fill="hold"/>
                                            <p:tgtEl>
                                              <p:spTgt spid="99"/>
                                            </p:tgtEl>
                                            <p:attrNameLst>
                                              <p:attrName>ppt_w</p:attrName>
                                            </p:attrNameLst>
                                          </p:cBhvr>
                                          <p:tavLst>
                                            <p:tav tm="0">
                                              <p:val>
                                                <p:fltVal val="0"/>
                                              </p:val>
                                            </p:tav>
                                            <p:tav tm="100000">
                                              <p:val>
                                                <p:strVal val="#ppt_w"/>
                                              </p:val>
                                            </p:tav>
                                          </p:tavLst>
                                        </p:anim>
                                        <p:anim calcmode="lin" valueType="num">
                                          <p:cBhvr>
                                            <p:cTn id="57" dur="500" fill="hold"/>
                                            <p:tgtEl>
                                              <p:spTgt spid="99"/>
                                            </p:tgtEl>
                                            <p:attrNameLst>
                                              <p:attrName>ppt_h</p:attrName>
                                            </p:attrNameLst>
                                          </p:cBhvr>
                                          <p:tavLst>
                                            <p:tav tm="0">
                                              <p:val>
                                                <p:fltVal val="0"/>
                                              </p:val>
                                            </p:tav>
                                            <p:tav tm="100000">
                                              <p:val>
                                                <p:strVal val="#ppt_h"/>
                                              </p:val>
                                            </p:tav>
                                          </p:tavLst>
                                        </p:anim>
                                        <p:animEffect transition="in" filter="fade">
                                          <p:cBhvr>
                                            <p:cTn id="58" dur="500"/>
                                            <p:tgtEl>
                                              <p:spTgt spid="99"/>
                                            </p:tgtEl>
                                          </p:cBhvr>
                                        </p:animEffect>
                                      </p:childTnLst>
                                    </p:cTn>
                                  </p:par>
                                  <p:par>
                                    <p:cTn id="59" presetID="22" presetClass="entr" presetSubtype="1" fill="hold" nodeType="withEffect">
                                      <p:stCondLst>
                                        <p:cond delay="3250"/>
                                      </p:stCondLst>
                                      <p:childTnLst>
                                        <p:set>
                                          <p:cBhvr>
                                            <p:cTn id="60" dur="1" fill="hold">
                                              <p:stCondLst>
                                                <p:cond delay="0"/>
                                              </p:stCondLst>
                                            </p:cTn>
                                            <p:tgtEl>
                                              <p:spTgt spid="123"/>
                                            </p:tgtEl>
                                            <p:attrNameLst>
                                              <p:attrName>style.visibility</p:attrName>
                                            </p:attrNameLst>
                                          </p:cBhvr>
                                          <p:to>
                                            <p:strVal val="visible"/>
                                          </p:to>
                                        </p:set>
                                        <p:animEffect transition="in" filter="wipe(up)">
                                          <p:cBhvr>
                                            <p:cTn id="61" dur="500"/>
                                            <p:tgtEl>
                                              <p:spTgt spid="123"/>
                                            </p:tgtEl>
                                          </p:cBhvr>
                                        </p:animEffect>
                                      </p:childTnLst>
                                    </p:cTn>
                                  </p:par>
                                  <p:par>
                                    <p:cTn id="62" presetID="22" presetClass="entr" presetSubtype="1" fill="hold" nodeType="withEffect">
                                      <p:stCondLst>
                                        <p:cond delay="3250"/>
                                      </p:stCondLst>
                                      <p:childTnLst>
                                        <p:set>
                                          <p:cBhvr>
                                            <p:cTn id="63" dur="1" fill="hold">
                                              <p:stCondLst>
                                                <p:cond delay="0"/>
                                              </p:stCondLst>
                                            </p:cTn>
                                            <p:tgtEl>
                                              <p:spTgt spid="135"/>
                                            </p:tgtEl>
                                            <p:attrNameLst>
                                              <p:attrName>style.visibility</p:attrName>
                                            </p:attrNameLst>
                                          </p:cBhvr>
                                          <p:to>
                                            <p:strVal val="visible"/>
                                          </p:to>
                                        </p:set>
                                        <p:animEffect transition="in" filter="wipe(up)">
                                          <p:cBhvr>
                                            <p:cTn id="64" dur="500"/>
                                            <p:tgtEl>
                                              <p:spTgt spid="135"/>
                                            </p:tgtEl>
                                          </p:cBhvr>
                                        </p:animEffect>
                                      </p:childTnLst>
                                    </p:cTn>
                                  </p:par>
                                  <p:par>
                                    <p:cTn id="65" presetID="22" presetClass="entr" presetSubtype="1" fill="hold" nodeType="withEffect">
                                      <p:stCondLst>
                                        <p:cond delay="3250"/>
                                      </p:stCondLst>
                                      <p:childTnLst>
                                        <p:set>
                                          <p:cBhvr>
                                            <p:cTn id="66" dur="1" fill="hold">
                                              <p:stCondLst>
                                                <p:cond delay="0"/>
                                              </p:stCondLst>
                                            </p:cTn>
                                            <p:tgtEl>
                                              <p:spTgt spid="138"/>
                                            </p:tgtEl>
                                            <p:attrNameLst>
                                              <p:attrName>style.visibility</p:attrName>
                                            </p:attrNameLst>
                                          </p:cBhvr>
                                          <p:to>
                                            <p:strVal val="visible"/>
                                          </p:to>
                                        </p:set>
                                        <p:animEffect transition="in" filter="wipe(up)">
                                          <p:cBhvr>
                                            <p:cTn id="67" dur="500"/>
                                            <p:tgtEl>
                                              <p:spTgt spid="138"/>
                                            </p:tgtEl>
                                          </p:cBhvr>
                                        </p:animEffect>
                                      </p:childTnLst>
                                    </p:cTn>
                                  </p:par>
                                  <p:par>
                                    <p:cTn id="68" presetID="22" presetClass="entr" presetSubtype="1" fill="hold" nodeType="withEffect">
                                      <p:stCondLst>
                                        <p:cond delay="3250"/>
                                      </p:stCondLst>
                                      <p:childTnLst>
                                        <p:set>
                                          <p:cBhvr>
                                            <p:cTn id="69" dur="1" fill="hold">
                                              <p:stCondLst>
                                                <p:cond delay="0"/>
                                              </p:stCondLst>
                                            </p:cTn>
                                            <p:tgtEl>
                                              <p:spTgt spid="141"/>
                                            </p:tgtEl>
                                            <p:attrNameLst>
                                              <p:attrName>style.visibility</p:attrName>
                                            </p:attrNameLst>
                                          </p:cBhvr>
                                          <p:to>
                                            <p:strVal val="visible"/>
                                          </p:to>
                                        </p:set>
                                        <p:animEffect transition="in" filter="wipe(up)">
                                          <p:cBhvr>
                                            <p:cTn id="7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8" grpId="0" animBg="1"/>
          <p:bldP spid="104" grpId="0" animBg="1"/>
          <p:bldP spid="105" grpId="0" animBg="1"/>
          <p:bldP spid="111" grpId="0" animBg="1"/>
          <p:bldP spid="112" grpId="0" animBg="1"/>
          <p:bldP spid="117" grpId="0" animBg="1"/>
          <p:bldP spid="118"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61847" y="1857577"/>
            <a:ext cx="2388978" cy="3621093"/>
          </a:xfrm>
          <a:prstGeom prst="rect">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759240" y="1857577"/>
            <a:ext cx="2358774" cy="3621093"/>
          </a:xfrm>
          <a:prstGeom prst="rect">
            <a:avLst/>
          </a:prstGeom>
        </p:spPr>
      </p:pic>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52814" y="1857577"/>
            <a:ext cx="2362252" cy="3615176"/>
          </a:xfrm>
          <a:prstGeom prst="rect">
            <a:avLst/>
          </a:prstGeom>
        </p:spPr>
      </p:pic>
      <p:grpSp>
        <p:nvGrpSpPr>
          <p:cNvPr id="11" name="组合 10">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a:solidFill>
                    <a:schemeClr val="tx1">
                      <a:lumMod val="85000"/>
                      <a:lumOff val="15000"/>
                    </a:schemeClr>
                  </a:solidFill>
                </a:rPr>
                <a:t>01</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基本情况</a:t>
              </a:r>
              <a:endParaRPr lang="zh-CN" altLang="en-US" sz="2800" dirty="0">
                <a:solidFill>
                  <a:schemeClr val="tx1">
                    <a:lumMod val="85000"/>
                    <a:lumOff val="15000"/>
                  </a:schemeClr>
                </a:solidFill>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7" name="组合 46">
            <a:extLst>
              <a:ext uri="{FF2B5EF4-FFF2-40B4-BE49-F238E27FC236}">
                <a16:creationId xmlns:a16="http://schemas.microsoft.com/office/drawing/2014/main" xmlns="" id="{85D8077B-D1B8-4BB5-A811-58FA330D61A8}"/>
              </a:ext>
            </a:extLst>
          </p:cNvPr>
          <p:cNvGrpSpPr/>
          <p:nvPr/>
        </p:nvGrpSpPr>
        <p:grpSpPr>
          <a:xfrm>
            <a:off x="7975653" y="1867459"/>
            <a:ext cx="551543" cy="551543"/>
            <a:chOff x="7975653" y="1867459"/>
            <a:chExt cx="551543" cy="551543"/>
          </a:xfrm>
        </p:grpSpPr>
        <p:sp>
          <p:nvSpPr>
            <p:cNvPr id="48" name="椭圆 47">
              <a:extLst>
                <a:ext uri="{FF2B5EF4-FFF2-40B4-BE49-F238E27FC236}">
                  <a16:creationId xmlns:a16="http://schemas.microsoft.com/office/drawing/2014/main" xmlns="" id="{7C3AAC64-4FAA-4410-BA1F-A6BF64163B29}"/>
                </a:ext>
              </a:extLst>
            </p:cNvPr>
            <p:cNvSpPr/>
            <p:nvPr/>
          </p:nvSpPr>
          <p:spPr>
            <a:xfrm>
              <a:off x="7975653" y="1867459"/>
              <a:ext cx="551543" cy="551543"/>
            </a:xfrm>
            <a:prstGeom prst="ellips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Freeform 39">
              <a:extLst>
                <a:ext uri="{FF2B5EF4-FFF2-40B4-BE49-F238E27FC236}">
                  <a16:creationId xmlns:a16="http://schemas.microsoft.com/office/drawing/2014/main" xmlns="" id="{B990F1E2-AD23-4CB2-AB15-E97F129A64B3}"/>
                </a:ext>
              </a:extLst>
            </p:cNvPr>
            <p:cNvSpPr>
              <a:spLocks noEditPoints="1"/>
            </p:cNvSpPr>
            <p:nvPr/>
          </p:nvSpPr>
          <p:spPr bwMode="auto">
            <a:xfrm>
              <a:off x="8133411" y="2042206"/>
              <a:ext cx="237934" cy="236672"/>
            </a:xfrm>
            <a:custGeom>
              <a:avLst/>
              <a:gdLst>
                <a:gd name="T0" fmla="*/ 112 w 128"/>
                <a:gd name="T1" fmla="*/ 0 h 128"/>
                <a:gd name="T2" fmla="*/ 68 w 128"/>
                <a:gd name="T3" fmla="*/ 12 h 128"/>
                <a:gd name="T4" fmla="*/ 60 w 128"/>
                <a:gd name="T5" fmla="*/ 12 h 128"/>
                <a:gd name="T6" fmla="*/ 16 w 128"/>
                <a:gd name="T7" fmla="*/ 0 h 128"/>
                <a:gd name="T8" fmla="*/ 0 w 128"/>
                <a:gd name="T9" fmla="*/ 16 h 128"/>
                <a:gd name="T10" fmla="*/ 0 w 128"/>
                <a:gd name="T11" fmla="*/ 100 h 128"/>
                <a:gd name="T12" fmla="*/ 16 w 128"/>
                <a:gd name="T13" fmla="*/ 116 h 128"/>
                <a:gd name="T14" fmla="*/ 60 w 128"/>
                <a:gd name="T15" fmla="*/ 128 h 128"/>
                <a:gd name="T16" fmla="*/ 68 w 128"/>
                <a:gd name="T17" fmla="*/ 128 h 128"/>
                <a:gd name="T18" fmla="*/ 112 w 128"/>
                <a:gd name="T19" fmla="*/ 116 h 128"/>
                <a:gd name="T20" fmla="*/ 128 w 128"/>
                <a:gd name="T21" fmla="*/ 100 h 128"/>
                <a:gd name="T22" fmla="*/ 128 w 128"/>
                <a:gd name="T23" fmla="*/ 16 h 128"/>
                <a:gd name="T24" fmla="*/ 112 w 128"/>
                <a:gd name="T25" fmla="*/ 0 h 128"/>
                <a:gd name="T26" fmla="*/ 60 w 128"/>
                <a:gd name="T27" fmla="*/ 120 h 128"/>
                <a:gd name="T28" fmla="*/ 16 w 128"/>
                <a:gd name="T29" fmla="*/ 108 h 128"/>
                <a:gd name="T30" fmla="*/ 8 w 128"/>
                <a:gd name="T31" fmla="*/ 100 h 128"/>
                <a:gd name="T32" fmla="*/ 8 w 128"/>
                <a:gd name="T33" fmla="*/ 16 h 128"/>
                <a:gd name="T34" fmla="*/ 16 w 128"/>
                <a:gd name="T35" fmla="*/ 8 h 128"/>
                <a:gd name="T36" fmla="*/ 60 w 128"/>
                <a:gd name="T37" fmla="*/ 20 h 128"/>
                <a:gd name="T38" fmla="*/ 60 w 128"/>
                <a:gd name="T39" fmla="*/ 120 h 128"/>
                <a:gd name="T40" fmla="*/ 120 w 128"/>
                <a:gd name="T41" fmla="*/ 100 h 128"/>
                <a:gd name="T42" fmla="*/ 112 w 128"/>
                <a:gd name="T43" fmla="*/ 108 h 128"/>
                <a:gd name="T44" fmla="*/ 68 w 128"/>
                <a:gd name="T45" fmla="*/ 120 h 128"/>
                <a:gd name="T46" fmla="*/ 68 w 128"/>
                <a:gd name="T47" fmla="*/ 20 h 128"/>
                <a:gd name="T48" fmla="*/ 112 w 128"/>
                <a:gd name="T49" fmla="*/ 8 h 128"/>
                <a:gd name="T50" fmla="*/ 120 w 128"/>
                <a:gd name="T51" fmla="*/ 16 h 128"/>
                <a:gd name="T52" fmla="*/ 120 w 128"/>
                <a:gd name="T53" fmla="*/ 10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0" name="文本框 49">
            <a:extLst>
              <a:ext uri="{FF2B5EF4-FFF2-40B4-BE49-F238E27FC236}">
                <a16:creationId xmlns:a16="http://schemas.microsoft.com/office/drawing/2014/main" xmlns="" id="{89E72CE5-8F82-4B4C-944E-CD8399A51E63}"/>
              </a:ext>
            </a:extLst>
          </p:cNvPr>
          <p:cNvSpPr txBox="1"/>
          <p:nvPr/>
        </p:nvSpPr>
        <p:spPr>
          <a:xfrm>
            <a:off x="8727543" y="1906713"/>
            <a:ext cx="1945005" cy="400110"/>
          </a:xfrm>
          <a:prstGeom prst="rect">
            <a:avLst/>
          </a:prstGeom>
          <a:noFill/>
        </p:spPr>
        <p:txBody>
          <a:bodyPr wrap="square" rtlCol="0">
            <a:spAutoFit/>
          </a:bodyPr>
          <a:lstStyle/>
          <a:p>
            <a:r>
              <a:rPr lang="zh-CN" altLang="en-US" sz="2000" b="1" dirty="0">
                <a:solidFill>
                  <a:srgbClr val="0E2438"/>
                </a:solidFill>
                <a:latin typeface="微软雅黑" panose="020B0503020204020204" pitchFamily="34" charset="-122"/>
                <a:ea typeface="微软雅黑" panose="020B0503020204020204" pitchFamily="34" charset="-122"/>
              </a:rPr>
              <a:t>添加你的标题</a:t>
            </a:r>
          </a:p>
        </p:txBody>
      </p:sp>
      <p:sp>
        <p:nvSpPr>
          <p:cNvPr id="51" name="文本框 50">
            <a:extLst>
              <a:ext uri="{FF2B5EF4-FFF2-40B4-BE49-F238E27FC236}">
                <a16:creationId xmlns:a16="http://schemas.microsoft.com/office/drawing/2014/main" xmlns="" id="{10549ED0-E09F-4101-B497-59E44518FB78}"/>
              </a:ext>
            </a:extLst>
          </p:cNvPr>
          <p:cNvSpPr txBox="1"/>
          <p:nvPr/>
        </p:nvSpPr>
        <p:spPr>
          <a:xfrm>
            <a:off x="8731379" y="2322209"/>
            <a:ext cx="2865431" cy="894219"/>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cxnSp>
        <p:nvCxnSpPr>
          <p:cNvPr id="52" name="直接连接符 51">
            <a:extLst>
              <a:ext uri="{FF2B5EF4-FFF2-40B4-BE49-F238E27FC236}">
                <a16:creationId xmlns:a16="http://schemas.microsoft.com/office/drawing/2014/main" xmlns="" id="{2C1B86CE-4B0C-4288-9880-0AF7522DC78E}"/>
              </a:ext>
            </a:extLst>
          </p:cNvPr>
          <p:cNvCxnSpPr/>
          <p:nvPr/>
        </p:nvCxnSpPr>
        <p:spPr>
          <a:xfrm>
            <a:off x="8828700" y="2299859"/>
            <a:ext cx="86159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xmlns="" id="{6F5DD637-3AE9-43E2-9FD3-A2C2946F9F93}"/>
              </a:ext>
            </a:extLst>
          </p:cNvPr>
          <p:cNvSpPr txBox="1"/>
          <p:nvPr/>
        </p:nvSpPr>
        <p:spPr>
          <a:xfrm>
            <a:off x="8727543" y="3378895"/>
            <a:ext cx="1945005"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添加你的标题</a:t>
            </a:r>
          </a:p>
        </p:txBody>
      </p:sp>
      <p:sp>
        <p:nvSpPr>
          <p:cNvPr id="54" name="文本框 53">
            <a:extLst>
              <a:ext uri="{FF2B5EF4-FFF2-40B4-BE49-F238E27FC236}">
                <a16:creationId xmlns:a16="http://schemas.microsoft.com/office/drawing/2014/main" xmlns="" id="{185C244D-570E-47E7-BA1B-19C91B62DD24}"/>
              </a:ext>
            </a:extLst>
          </p:cNvPr>
          <p:cNvSpPr txBox="1"/>
          <p:nvPr/>
        </p:nvSpPr>
        <p:spPr>
          <a:xfrm>
            <a:off x="8731380" y="3794391"/>
            <a:ext cx="2865430" cy="894219"/>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cxnSp>
        <p:nvCxnSpPr>
          <p:cNvPr id="55" name="直接连接符 54">
            <a:extLst>
              <a:ext uri="{FF2B5EF4-FFF2-40B4-BE49-F238E27FC236}">
                <a16:creationId xmlns:a16="http://schemas.microsoft.com/office/drawing/2014/main" xmlns="" id="{138F8048-8F9D-403F-9B65-E9FE10CBCF7C}"/>
              </a:ext>
            </a:extLst>
          </p:cNvPr>
          <p:cNvCxnSpPr/>
          <p:nvPr/>
        </p:nvCxnSpPr>
        <p:spPr>
          <a:xfrm>
            <a:off x="8828700" y="3772041"/>
            <a:ext cx="86159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a16="http://schemas.microsoft.com/office/drawing/2014/main" xmlns="" id="{61252A92-5113-4288-A6C7-4F0FC05C5369}"/>
              </a:ext>
            </a:extLst>
          </p:cNvPr>
          <p:cNvSpPr txBox="1"/>
          <p:nvPr/>
        </p:nvSpPr>
        <p:spPr>
          <a:xfrm>
            <a:off x="8727543" y="4851077"/>
            <a:ext cx="1945005"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添加你的标题</a:t>
            </a:r>
          </a:p>
        </p:txBody>
      </p:sp>
      <p:sp>
        <p:nvSpPr>
          <p:cNvPr id="57" name="文本框 56">
            <a:extLst>
              <a:ext uri="{FF2B5EF4-FFF2-40B4-BE49-F238E27FC236}">
                <a16:creationId xmlns:a16="http://schemas.microsoft.com/office/drawing/2014/main" xmlns="" id="{C146FB37-0966-447A-9584-28B5AE847024}"/>
              </a:ext>
            </a:extLst>
          </p:cNvPr>
          <p:cNvSpPr txBox="1"/>
          <p:nvPr/>
        </p:nvSpPr>
        <p:spPr>
          <a:xfrm>
            <a:off x="8731380" y="5266573"/>
            <a:ext cx="2865430" cy="894219"/>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cxnSp>
        <p:nvCxnSpPr>
          <p:cNvPr id="58" name="直接连接符 57">
            <a:extLst>
              <a:ext uri="{FF2B5EF4-FFF2-40B4-BE49-F238E27FC236}">
                <a16:creationId xmlns:a16="http://schemas.microsoft.com/office/drawing/2014/main" xmlns="" id="{33933534-5192-4ECF-BBDD-8CB7DACA373A}"/>
              </a:ext>
            </a:extLst>
          </p:cNvPr>
          <p:cNvCxnSpPr/>
          <p:nvPr/>
        </p:nvCxnSpPr>
        <p:spPr>
          <a:xfrm>
            <a:off x="8828700" y="5244223"/>
            <a:ext cx="86159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a16="http://schemas.microsoft.com/office/drawing/2014/main" xmlns="" id="{D6EAF59E-184A-48A9-B130-D7E15B2C497A}"/>
              </a:ext>
            </a:extLst>
          </p:cNvPr>
          <p:cNvGrpSpPr/>
          <p:nvPr/>
        </p:nvGrpSpPr>
        <p:grpSpPr>
          <a:xfrm>
            <a:off x="7975653" y="3339641"/>
            <a:ext cx="551543" cy="551543"/>
            <a:chOff x="7975653" y="3339641"/>
            <a:chExt cx="551543" cy="551543"/>
          </a:xfrm>
        </p:grpSpPr>
        <p:sp>
          <p:nvSpPr>
            <p:cNvPr id="60" name="椭圆 59">
              <a:extLst>
                <a:ext uri="{FF2B5EF4-FFF2-40B4-BE49-F238E27FC236}">
                  <a16:creationId xmlns:a16="http://schemas.microsoft.com/office/drawing/2014/main" xmlns="" id="{16BC812B-D1EC-4243-BD3D-86D41BD757D2}"/>
                </a:ext>
              </a:extLst>
            </p:cNvPr>
            <p:cNvSpPr/>
            <p:nvPr/>
          </p:nvSpPr>
          <p:spPr>
            <a:xfrm>
              <a:off x="7975653" y="3339641"/>
              <a:ext cx="551543" cy="551543"/>
            </a:xfrm>
            <a:prstGeom prst="ellips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9">
              <a:extLst>
                <a:ext uri="{FF2B5EF4-FFF2-40B4-BE49-F238E27FC236}">
                  <a16:creationId xmlns:a16="http://schemas.microsoft.com/office/drawing/2014/main" xmlns="" id="{5BD24310-D6F9-4D2D-95D7-1D1F4B83FBF7}"/>
                </a:ext>
              </a:extLst>
            </p:cNvPr>
            <p:cNvSpPr>
              <a:spLocks noEditPoints="1"/>
            </p:cNvSpPr>
            <p:nvPr/>
          </p:nvSpPr>
          <p:spPr bwMode="auto">
            <a:xfrm>
              <a:off x="8132457" y="3510137"/>
              <a:ext cx="233574" cy="2324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2" name="组合 61">
            <a:extLst>
              <a:ext uri="{FF2B5EF4-FFF2-40B4-BE49-F238E27FC236}">
                <a16:creationId xmlns:a16="http://schemas.microsoft.com/office/drawing/2014/main" xmlns="" id="{91AF8919-0CC7-4DDF-9BBF-34C697A8BB2A}"/>
              </a:ext>
            </a:extLst>
          </p:cNvPr>
          <p:cNvGrpSpPr/>
          <p:nvPr/>
        </p:nvGrpSpPr>
        <p:grpSpPr>
          <a:xfrm>
            <a:off x="7975653" y="4811823"/>
            <a:ext cx="551543" cy="551543"/>
            <a:chOff x="7975653" y="4811823"/>
            <a:chExt cx="551543" cy="551543"/>
          </a:xfrm>
        </p:grpSpPr>
        <p:sp>
          <p:nvSpPr>
            <p:cNvPr id="63" name="椭圆 62">
              <a:extLst>
                <a:ext uri="{FF2B5EF4-FFF2-40B4-BE49-F238E27FC236}">
                  <a16:creationId xmlns:a16="http://schemas.microsoft.com/office/drawing/2014/main" xmlns="" id="{33DC62F7-A68B-4E68-AC92-98C6D4303BEC}"/>
                </a:ext>
              </a:extLst>
            </p:cNvPr>
            <p:cNvSpPr/>
            <p:nvPr/>
          </p:nvSpPr>
          <p:spPr>
            <a:xfrm>
              <a:off x="7975653" y="4811823"/>
              <a:ext cx="551543" cy="551543"/>
            </a:xfrm>
            <a:prstGeom prst="ellips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Freeform 25">
              <a:extLst>
                <a:ext uri="{FF2B5EF4-FFF2-40B4-BE49-F238E27FC236}">
                  <a16:creationId xmlns:a16="http://schemas.microsoft.com/office/drawing/2014/main" xmlns="" id="{C951D0BA-1D8C-448B-9985-6475A83C9E00}"/>
                </a:ext>
              </a:extLst>
            </p:cNvPr>
            <p:cNvSpPr>
              <a:spLocks noEditPoints="1"/>
            </p:cNvSpPr>
            <p:nvPr/>
          </p:nvSpPr>
          <p:spPr bwMode="auto">
            <a:xfrm>
              <a:off x="8124837" y="4986189"/>
              <a:ext cx="234328" cy="219194"/>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a:extLst>
              <a:ext uri="{FF2B5EF4-FFF2-40B4-BE49-F238E27FC236}">
                <a16:creationId xmlns:a16="http://schemas.microsoft.com/office/drawing/2014/main" xmlns="" id="{21BF2C4F-7C51-4AA8-A678-54F01184C492}"/>
              </a:ext>
            </a:extLst>
          </p:cNvPr>
          <p:cNvGrpSpPr/>
          <p:nvPr/>
        </p:nvGrpSpPr>
        <p:grpSpPr>
          <a:xfrm>
            <a:off x="341375" y="5426231"/>
            <a:ext cx="2374032" cy="523719"/>
            <a:chOff x="341375" y="5426231"/>
            <a:chExt cx="2374032" cy="523719"/>
          </a:xfrm>
        </p:grpSpPr>
        <p:sp>
          <p:nvSpPr>
            <p:cNvPr id="66" name="矩形 65">
              <a:extLst>
                <a:ext uri="{FF2B5EF4-FFF2-40B4-BE49-F238E27FC236}">
                  <a16:creationId xmlns:a16="http://schemas.microsoft.com/office/drawing/2014/main" xmlns="" id="{2A5ABBBA-D39B-4267-AB55-CDEB67D32309}"/>
                </a:ext>
              </a:extLst>
            </p:cNvPr>
            <p:cNvSpPr/>
            <p:nvPr/>
          </p:nvSpPr>
          <p:spPr>
            <a:xfrm>
              <a:off x="342893" y="5426231"/>
              <a:ext cx="2372514" cy="523719"/>
            </a:xfrm>
            <a:prstGeom prst="rect">
              <a:avLst/>
            </a:prstGeom>
            <a:solidFill>
              <a:schemeClr val="bg1"/>
            </a:solidFill>
            <a:ln>
              <a:noFill/>
            </a:ln>
            <a:effectLst>
              <a:outerShdw blurRad="635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文本框 66">
              <a:extLst>
                <a:ext uri="{FF2B5EF4-FFF2-40B4-BE49-F238E27FC236}">
                  <a16:creationId xmlns:a16="http://schemas.microsoft.com/office/drawing/2014/main" xmlns="" id="{92AEDA8E-320D-421B-81CB-6FCF7445A434}"/>
                </a:ext>
              </a:extLst>
            </p:cNvPr>
            <p:cNvSpPr txBox="1"/>
            <p:nvPr/>
          </p:nvSpPr>
          <p:spPr>
            <a:xfrm>
              <a:off x="341375" y="5558404"/>
              <a:ext cx="1452500" cy="307777"/>
            </a:xfrm>
            <a:prstGeom prst="rect">
              <a:avLst/>
            </a:prstGeom>
            <a:noFill/>
          </p:spPr>
          <p:txBody>
            <a:bodyPr wrap="square" rtlCol="0">
              <a:spAutoFit/>
            </a:bodyPr>
            <a:lstStyle/>
            <a:p>
              <a:r>
                <a:rPr lang="zh-CN" altLang="en-US" sz="1400" dirty="0" smtClean="0">
                  <a:solidFill>
                    <a:schemeClr val="bg1">
                      <a:lumMod val="65000"/>
                    </a:schemeClr>
                  </a:solidFill>
                  <a:latin typeface="+mj-lt"/>
                </a:rPr>
                <a:t>此处输入标题</a:t>
              </a:r>
              <a:endParaRPr lang="zh-CN" altLang="en-US" sz="1400" dirty="0">
                <a:solidFill>
                  <a:schemeClr val="bg1">
                    <a:lumMod val="65000"/>
                  </a:schemeClr>
                </a:solidFill>
                <a:latin typeface="+mj-lt"/>
              </a:endParaRPr>
            </a:p>
          </p:txBody>
        </p:sp>
      </p:grpSp>
      <p:grpSp>
        <p:nvGrpSpPr>
          <p:cNvPr id="68" name="组合 67">
            <a:extLst>
              <a:ext uri="{FF2B5EF4-FFF2-40B4-BE49-F238E27FC236}">
                <a16:creationId xmlns:a16="http://schemas.microsoft.com/office/drawing/2014/main" xmlns="" id="{4B457EA9-AAA8-4E40-A78F-5834FAF3A329}"/>
              </a:ext>
            </a:extLst>
          </p:cNvPr>
          <p:cNvGrpSpPr/>
          <p:nvPr/>
        </p:nvGrpSpPr>
        <p:grpSpPr>
          <a:xfrm>
            <a:off x="2745500" y="5426231"/>
            <a:ext cx="2372514" cy="523719"/>
            <a:chOff x="2745500" y="5426231"/>
            <a:chExt cx="2372514" cy="523719"/>
          </a:xfrm>
        </p:grpSpPr>
        <p:sp>
          <p:nvSpPr>
            <p:cNvPr id="69" name="矩形 68">
              <a:extLst>
                <a:ext uri="{FF2B5EF4-FFF2-40B4-BE49-F238E27FC236}">
                  <a16:creationId xmlns:a16="http://schemas.microsoft.com/office/drawing/2014/main" xmlns="" id="{C816EE83-A913-46A1-9388-2C2F54CFE207}"/>
                </a:ext>
              </a:extLst>
            </p:cNvPr>
            <p:cNvSpPr/>
            <p:nvPr/>
          </p:nvSpPr>
          <p:spPr>
            <a:xfrm>
              <a:off x="2745500" y="5426231"/>
              <a:ext cx="2372514" cy="523719"/>
            </a:xfrm>
            <a:prstGeom prst="rect">
              <a:avLst/>
            </a:prstGeom>
            <a:solidFill>
              <a:schemeClr val="bg1"/>
            </a:solidFill>
            <a:ln>
              <a:noFill/>
            </a:ln>
            <a:effectLst>
              <a:outerShdw blurRad="635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0" name="文本框 69">
              <a:extLst>
                <a:ext uri="{FF2B5EF4-FFF2-40B4-BE49-F238E27FC236}">
                  <a16:creationId xmlns:a16="http://schemas.microsoft.com/office/drawing/2014/main" xmlns="" id="{2F7BA2E1-2085-4911-870A-A47856957714}"/>
                </a:ext>
              </a:extLst>
            </p:cNvPr>
            <p:cNvSpPr txBox="1"/>
            <p:nvPr/>
          </p:nvSpPr>
          <p:spPr>
            <a:xfrm>
              <a:off x="2750332" y="5558404"/>
              <a:ext cx="1452500" cy="307777"/>
            </a:xfrm>
            <a:prstGeom prst="rect">
              <a:avLst/>
            </a:prstGeom>
            <a:noFill/>
          </p:spPr>
          <p:txBody>
            <a:bodyPr wrap="square" rtlCol="0">
              <a:spAutoFit/>
            </a:bodyPr>
            <a:lstStyle/>
            <a:p>
              <a:r>
                <a:rPr lang="zh-CN" altLang="en-US" sz="1400" dirty="0">
                  <a:solidFill>
                    <a:schemeClr val="bg1">
                      <a:lumMod val="65000"/>
                    </a:schemeClr>
                  </a:solidFill>
                </a:rPr>
                <a:t>此处输入标题</a:t>
              </a:r>
            </a:p>
          </p:txBody>
        </p:sp>
      </p:grpSp>
      <p:grpSp>
        <p:nvGrpSpPr>
          <p:cNvPr id="71" name="组合 70">
            <a:extLst>
              <a:ext uri="{FF2B5EF4-FFF2-40B4-BE49-F238E27FC236}">
                <a16:creationId xmlns:a16="http://schemas.microsoft.com/office/drawing/2014/main" xmlns="" id="{66882ACD-A2E8-482C-8BE6-98C07FECD1EC}"/>
              </a:ext>
            </a:extLst>
          </p:cNvPr>
          <p:cNvGrpSpPr/>
          <p:nvPr/>
        </p:nvGrpSpPr>
        <p:grpSpPr>
          <a:xfrm>
            <a:off x="5162188" y="5426231"/>
            <a:ext cx="2372514" cy="523719"/>
            <a:chOff x="5162188" y="5426231"/>
            <a:chExt cx="2372514" cy="523719"/>
          </a:xfrm>
        </p:grpSpPr>
        <p:sp>
          <p:nvSpPr>
            <p:cNvPr id="72" name="矩形 71">
              <a:extLst>
                <a:ext uri="{FF2B5EF4-FFF2-40B4-BE49-F238E27FC236}">
                  <a16:creationId xmlns:a16="http://schemas.microsoft.com/office/drawing/2014/main" xmlns="" id="{95796253-94F8-46A1-82DD-095AEC5462FB}"/>
                </a:ext>
              </a:extLst>
            </p:cNvPr>
            <p:cNvSpPr/>
            <p:nvPr/>
          </p:nvSpPr>
          <p:spPr>
            <a:xfrm>
              <a:off x="5162188" y="5426231"/>
              <a:ext cx="2372514" cy="523719"/>
            </a:xfrm>
            <a:prstGeom prst="rect">
              <a:avLst/>
            </a:prstGeom>
            <a:solidFill>
              <a:schemeClr val="bg1"/>
            </a:solidFill>
            <a:ln>
              <a:noFill/>
            </a:ln>
            <a:effectLst>
              <a:outerShdw blurRad="635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文本框 72">
              <a:extLst>
                <a:ext uri="{FF2B5EF4-FFF2-40B4-BE49-F238E27FC236}">
                  <a16:creationId xmlns:a16="http://schemas.microsoft.com/office/drawing/2014/main" xmlns="" id="{D4CE6953-46E0-491B-95AA-966A11B52DCC}"/>
                </a:ext>
              </a:extLst>
            </p:cNvPr>
            <p:cNvSpPr txBox="1"/>
            <p:nvPr/>
          </p:nvSpPr>
          <p:spPr>
            <a:xfrm>
              <a:off x="5165639" y="5558404"/>
              <a:ext cx="1452500" cy="307777"/>
            </a:xfrm>
            <a:prstGeom prst="rect">
              <a:avLst/>
            </a:prstGeom>
            <a:noFill/>
          </p:spPr>
          <p:txBody>
            <a:bodyPr wrap="square" rtlCol="0">
              <a:spAutoFit/>
            </a:bodyPr>
            <a:lstStyle/>
            <a:p>
              <a:r>
                <a:rPr lang="zh-CN" altLang="en-US" sz="1400" dirty="0">
                  <a:solidFill>
                    <a:schemeClr val="bg1">
                      <a:lumMod val="65000"/>
                    </a:schemeClr>
                  </a:solidFill>
                </a:rPr>
                <a:t>此处输入标题</a:t>
              </a:r>
            </a:p>
          </p:txBody>
        </p:sp>
      </p:grpSp>
    </p:spTree>
    <p:extLst>
      <p:ext uri="{BB962C8B-B14F-4D97-AF65-F5344CB8AC3E}">
        <p14:creationId xmlns:p14="http://schemas.microsoft.com/office/powerpoint/2010/main" val="19889280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4" decel="100000" fill="hold" nodeType="afterEffect">
                                  <p:stCondLst>
                                    <p:cond delay="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500" fill="hold"/>
                                        <p:tgtEl>
                                          <p:spTgt spid="71"/>
                                        </p:tgtEl>
                                        <p:attrNameLst>
                                          <p:attrName>ppt_x</p:attrName>
                                        </p:attrNameLst>
                                      </p:cBhvr>
                                      <p:tavLst>
                                        <p:tav tm="0">
                                          <p:val>
                                            <p:strVal val="#ppt_x"/>
                                          </p:val>
                                        </p:tav>
                                        <p:tav tm="100000">
                                          <p:val>
                                            <p:strVal val="#ppt_x"/>
                                          </p:val>
                                        </p:tav>
                                      </p:tavLst>
                                    </p:anim>
                                    <p:anim calcmode="lin" valueType="num">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2" presetClass="entr" presetSubtype="4" decel="100000" fill="hold" nodeType="withEffect">
                                  <p:stCondLst>
                                    <p:cond delay="25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500" fill="hold"/>
                                        <p:tgtEl>
                                          <p:spTgt spid="68"/>
                                        </p:tgtEl>
                                        <p:attrNameLst>
                                          <p:attrName>ppt_x</p:attrName>
                                        </p:attrNameLst>
                                      </p:cBhvr>
                                      <p:tavLst>
                                        <p:tav tm="0">
                                          <p:val>
                                            <p:strVal val="#ppt_x"/>
                                          </p:val>
                                        </p:tav>
                                        <p:tav tm="100000">
                                          <p:val>
                                            <p:strVal val="#ppt_x"/>
                                          </p:val>
                                        </p:tav>
                                      </p:tavLst>
                                    </p:anim>
                                    <p:anim calcmode="lin" valueType="num">
                                      <p:cBhvr additive="base">
                                        <p:cTn id="19" dur="500" fill="hold"/>
                                        <p:tgtEl>
                                          <p:spTgt spid="68"/>
                                        </p:tgtEl>
                                        <p:attrNameLst>
                                          <p:attrName>ppt_y</p:attrName>
                                        </p:attrNameLst>
                                      </p:cBhvr>
                                      <p:tavLst>
                                        <p:tav tm="0">
                                          <p:val>
                                            <p:strVal val="1+#ppt_h/2"/>
                                          </p:val>
                                        </p:tav>
                                        <p:tav tm="100000">
                                          <p:val>
                                            <p:strVal val="#ppt_y"/>
                                          </p:val>
                                        </p:tav>
                                      </p:tavLst>
                                    </p:anim>
                                  </p:childTnLst>
                                </p:cTn>
                              </p:par>
                              <p:par>
                                <p:cTn id="20" presetID="2" presetClass="entr" presetSubtype="4" decel="100000" fill="hold" nodeType="withEffect">
                                  <p:stCondLst>
                                    <p:cond delay="50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ppt_x"/>
                                          </p:val>
                                        </p:tav>
                                        <p:tav tm="100000">
                                          <p:val>
                                            <p:strVal val="#ppt_x"/>
                                          </p:val>
                                        </p:tav>
                                      </p:tavLst>
                                    </p:anim>
                                    <p:anim calcmode="lin" valueType="num">
                                      <p:cBhvr additive="base">
                                        <p:cTn id="23" dur="500" fill="hold"/>
                                        <p:tgtEl>
                                          <p:spTgt spid="6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decel="10000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250"/>
                                        <p:tgtEl>
                                          <p:spTgt spid="52"/>
                                        </p:tgtEl>
                                      </p:cBhvr>
                                    </p:animEffect>
                                  </p:childTnLst>
                                </p:cTn>
                              </p:par>
                            </p:childTnLst>
                          </p:cTn>
                        </p:par>
                        <p:par>
                          <p:cTn id="33" fill="hold">
                            <p:stCondLst>
                              <p:cond delay="2750"/>
                            </p:stCondLst>
                            <p:childTnLst>
                              <p:par>
                                <p:cTn id="34" presetID="2" presetClass="entr" presetSubtype="1" decel="100000"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ppt_x"/>
                                          </p:val>
                                        </p:tav>
                                        <p:tav tm="100000">
                                          <p:val>
                                            <p:strVal val="#ppt_x"/>
                                          </p:val>
                                        </p:tav>
                                      </p:tavLst>
                                    </p:anim>
                                    <p:anim calcmode="lin" valueType="num">
                                      <p:cBhvr additive="base">
                                        <p:cTn id="37" dur="500" fill="hold"/>
                                        <p:tgtEl>
                                          <p:spTgt spid="50"/>
                                        </p:tgtEl>
                                        <p:attrNameLst>
                                          <p:attrName>ppt_y</p:attrName>
                                        </p:attrNameLst>
                                      </p:cBhvr>
                                      <p:tavLst>
                                        <p:tav tm="0">
                                          <p:val>
                                            <p:strVal val="0-#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500" fill="hold"/>
                                        <p:tgtEl>
                                          <p:spTgt spid="51"/>
                                        </p:tgtEl>
                                        <p:attrNameLst>
                                          <p:attrName>ppt_x</p:attrName>
                                        </p:attrNameLst>
                                      </p:cBhvr>
                                      <p:tavLst>
                                        <p:tav tm="0">
                                          <p:val>
                                            <p:strVal val="#ppt_x"/>
                                          </p:val>
                                        </p:tav>
                                        <p:tav tm="100000">
                                          <p:val>
                                            <p:strVal val="#ppt_x"/>
                                          </p:val>
                                        </p:tav>
                                      </p:tavLst>
                                    </p:anim>
                                    <p:anim calcmode="lin" valueType="num">
                                      <p:cBhvr additive="base">
                                        <p:cTn id="41" dur="500" fill="hold"/>
                                        <p:tgtEl>
                                          <p:spTgt spid="51"/>
                                        </p:tgtEl>
                                        <p:attrNameLst>
                                          <p:attrName>ppt_y</p:attrName>
                                        </p:attrNameLst>
                                      </p:cBhvr>
                                      <p:tavLst>
                                        <p:tav tm="0">
                                          <p:val>
                                            <p:strVal val="1+#ppt_h/2"/>
                                          </p:val>
                                        </p:tav>
                                        <p:tav tm="100000">
                                          <p:val>
                                            <p:strVal val="#ppt_y"/>
                                          </p:val>
                                        </p:tav>
                                      </p:tavLst>
                                    </p:anim>
                                  </p:childTnLst>
                                </p:cTn>
                              </p:par>
                            </p:childTnLst>
                          </p:cTn>
                        </p:par>
                        <p:par>
                          <p:cTn id="42" fill="hold">
                            <p:stCondLst>
                              <p:cond delay="3250"/>
                            </p:stCondLst>
                            <p:childTnLst>
                              <p:par>
                                <p:cTn id="43" presetID="2" presetClass="entr" presetSubtype="4" decel="100000"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additive="base">
                                        <p:cTn id="45" dur="500" fill="hold"/>
                                        <p:tgtEl>
                                          <p:spTgt spid="59"/>
                                        </p:tgtEl>
                                        <p:attrNameLst>
                                          <p:attrName>ppt_x</p:attrName>
                                        </p:attrNameLst>
                                      </p:cBhvr>
                                      <p:tavLst>
                                        <p:tav tm="0">
                                          <p:val>
                                            <p:strVal val="#ppt_x"/>
                                          </p:val>
                                        </p:tav>
                                        <p:tav tm="100000">
                                          <p:val>
                                            <p:strVal val="#ppt_x"/>
                                          </p:val>
                                        </p:tav>
                                      </p:tavLst>
                                    </p:anim>
                                    <p:anim calcmode="lin" valueType="num">
                                      <p:cBhvr additive="base">
                                        <p:cTn id="46" dur="500" fill="hold"/>
                                        <p:tgtEl>
                                          <p:spTgt spid="59"/>
                                        </p:tgtEl>
                                        <p:attrNameLst>
                                          <p:attrName>ppt_y</p:attrName>
                                        </p:attrNameLst>
                                      </p:cBhvr>
                                      <p:tavLst>
                                        <p:tav tm="0">
                                          <p:val>
                                            <p:strVal val="1+#ppt_h/2"/>
                                          </p:val>
                                        </p:tav>
                                        <p:tav tm="100000">
                                          <p:val>
                                            <p:strVal val="#ppt_y"/>
                                          </p:val>
                                        </p:tav>
                                      </p:tavLst>
                                    </p:anim>
                                  </p:childTnLst>
                                </p:cTn>
                              </p:par>
                            </p:childTnLst>
                          </p:cTn>
                        </p:par>
                        <p:par>
                          <p:cTn id="47" fill="hold">
                            <p:stCondLst>
                              <p:cond delay="3750"/>
                            </p:stCondLst>
                            <p:childTnLst>
                              <p:par>
                                <p:cTn id="48" presetID="22" presetClass="entr" presetSubtype="8" fill="hold"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250"/>
                                        <p:tgtEl>
                                          <p:spTgt spid="55"/>
                                        </p:tgtEl>
                                      </p:cBhvr>
                                    </p:animEffect>
                                  </p:childTnLst>
                                </p:cTn>
                              </p:par>
                            </p:childTnLst>
                          </p:cTn>
                        </p:par>
                        <p:par>
                          <p:cTn id="51" fill="hold">
                            <p:stCondLst>
                              <p:cond delay="4000"/>
                            </p:stCondLst>
                            <p:childTnLst>
                              <p:par>
                                <p:cTn id="52" presetID="2" presetClass="entr" presetSubtype="1" decel="100000"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0-#ppt_h/2"/>
                                          </p:val>
                                        </p:tav>
                                        <p:tav tm="100000">
                                          <p:val>
                                            <p:strVal val="#ppt_y"/>
                                          </p:val>
                                        </p:tav>
                                      </p:tavLst>
                                    </p:anim>
                                  </p:childTnLst>
                                </p:cTn>
                              </p:par>
                              <p:par>
                                <p:cTn id="56" presetID="2" presetClass="entr" presetSubtype="4" decel="10000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2" presetClass="entr" presetSubtype="4" decel="100000"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ppt_x"/>
                                          </p:val>
                                        </p:tav>
                                        <p:tav tm="100000">
                                          <p:val>
                                            <p:strVal val="#ppt_x"/>
                                          </p:val>
                                        </p:tav>
                                      </p:tavLst>
                                    </p:anim>
                                    <p:anim calcmode="lin" valueType="num">
                                      <p:cBhvr additive="base">
                                        <p:cTn id="64" dur="500" fill="hold"/>
                                        <p:tgtEl>
                                          <p:spTgt spid="62"/>
                                        </p:tgtEl>
                                        <p:attrNameLst>
                                          <p:attrName>ppt_y</p:attrName>
                                        </p:attrNameLst>
                                      </p:cBhvr>
                                      <p:tavLst>
                                        <p:tav tm="0">
                                          <p:val>
                                            <p:strVal val="1+#ppt_h/2"/>
                                          </p:val>
                                        </p:tav>
                                        <p:tav tm="100000">
                                          <p:val>
                                            <p:strVal val="#ppt_y"/>
                                          </p:val>
                                        </p:tav>
                                      </p:tavLst>
                                    </p:anim>
                                  </p:childTnLst>
                                </p:cTn>
                              </p:par>
                            </p:childTnLst>
                          </p:cTn>
                        </p:par>
                        <p:par>
                          <p:cTn id="65" fill="hold">
                            <p:stCondLst>
                              <p:cond delay="5000"/>
                            </p:stCondLst>
                            <p:childTnLst>
                              <p:par>
                                <p:cTn id="66" presetID="22" presetClass="entr" presetSubtype="8"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250"/>
                                        <p:tgtEl>
                                          <p:spTgt spid="58"/>
                                        </p:tgtEl>
                                      </p:cBhvr>
                                    </p:animEffect>
                                  </p:childTnLst>
                                </p:cTn>
                              </p:par>
                            </p:childTnLst>
                          </p:cTn>
                        </p:par>
                        <p:par>
                          <p:cTn id="69" fill="hold">
                            <p:stCondLst>
                              <p:cond delay="5250"/>
                            </p:stCondLst>
                            <p:childTnLst>
                              <p:par>
                                <p:cTn id="70" presetID="2" presetClass="entr" presetSubtype="1" decel="100000" fill="hold" grpId="0"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ppt_x"/>
                                          </p:val>
                                        </p:tav>
                                        <p:tav tm="100000">
                                          <p:val>
                                            <p:strVal val="#ppt_x"/>
                                          </p:val>
                                        </p:tav>
                                      </p:tavLst>
                                    </p:anim>
                                    <p:anim calcmode="lin" valueType="num">
                                      <p:cBhvr additive="base">
                                        <p:cTn id="73" dur="500" fill="hold"/>
                                        <p:tgtEl>
                                          <p:spTgt spid="56"/>
                                        </p:tgtEl>
                                        <p:attrNameLst>
                                          <p:attrName>ppt_y</p:attrName>
                                        </p:attrNameLst>
                                      </p:cBhvr>
                                      <p:tavLst>
                                        <p:tav tm="0">
                                          <p:val>
                                            <p:strVal val="0-#ppt_h/2"/>
                                          </p:val>
                                        </p:tav>
                                        <p:tav tm="100000">
                                          <p:val>
                                            <p:strVal val="#ppt_y"/>
                                          </p:val>
                                        </p:tav>
                                      </p:tavLst>
                                    </p:anim>
                                  </p:childTnLst>
                                </p:cTn>
                              </p:par>
                              <p:par>
                                <p:cTn id="74" presetID="2" presetClass="entr" presetSubtype="4" decel="100000" fill="hold" grpId="0" nodeType="with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ppt_x"/>
                                          </p:val>
                                        </p:tav>
                                        <p:tav tm="100000">
                                          <p:val>
                                            <p:strVal val="#ppt_x"/>
                                          </p:val>
                                        </p:tav>
                                      </p:tavLst>
                                    </p:anim>
                                    <p:anim calcmode="lin" valueType="num">
                                      <p:cBhvr additive="base">
                                        <p:cTn id="77" dur="500" fill="hold"/>
                                        <p:tgtEl>
                                          <p:spTgt spid="57"/>
                                        </p:tgtEl>
                                        <p:attrNameLst>
                                          <p:attrName>ppt_y</p:attrName>
                                        </p:attrNameLst>
                                      </p:cBhvr>
                                      <p:tavLst>
                                        <p:tav tm="0">
                                          <p:val>
                                            <p:strVal val="1+#ppt_h/2"/>
                                          </p:val>
                                        </p:tav>
                                        <p:tav tm="100000">
                                          <p:val>
                                            <p:strVal val="#ppt_y"/>
                                          </p:val>
                                        </p:tav>
                                      </p:tavLst>
                                    </p:anim>
                                  </p:childTnLst>
                                </p:cTn>
                              </p:par>
                            </p:childTnLst>
                          </p:cTn>
                        </p:par>
                        <p:par>
                          <p:cTn id="78" fill="hold">
                            <p:stCondLst>
                              <p:cond delay="5750"/>
                            </p:stCondLst>
                            <p:childTnLst>
                              <p:par>
                                <p:cTn id="79" presetID="2" presetClass="entr" presetSubtype="4"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1+#ppt_h/2"/>
                                          </p:val>
                                        </p:tav>
                                        <p:tav tm="100000">
                                          <p:val>
                                            <p:strVal val="#ppt_y"/>
                                          </p:val>
                                        </p:tav>
                                      </p:tavLst>
                                    </p:anim>
                                  </p:childTnLst>
                                </p:cTn>
                              </p:par>
                            </p:childTnLst>
                          </p:cTn>
                        </p:par>
                        <p:par>
                          <p:cTn id="83" fill="hold">
                            <p:stCondLst>
                              <p:cond delay="6250"/>
                            </p:stCondLst>
                            <p:childTnLst>
                              <p:par>
                                <p:cTn id="84" presetID="2" presetClass="entr" presetSubtype="4" fill="hold" nodeType="afterEffect">
                                  <p:stCondLst>
                                    <p:cond delay="0"/>
                                  </p:stCondLst>
                                  <p:childTnLst>
                                    <p:set>
                                      <p:cBhvr>
                                        <p:cTn id="85" dur="1" fill="hold">
                                          <p:stCondLst>
                                            <p:cond delay="0"/>
                                          </p:stCondLst>
                                        </p:cTn>
                                        <p:tgtEl>
                                          <p:spTgt spid="75"/>
                                        </p:tgtEl>
                                        <p:attrNameLst>
                                          <p:attrName>style.visibility</p:attrName>
                                        </p:attrNameLst>
                                      </p:cBhvr>
                                      <p:to>
                                        <p:strVal val="visible"/>
                                      </p:to>
                                    </p:set>
                                    <p:anim calcmode="lin" valueType="num">
                                      <p:cBhvr additive="base">
                                        <p:cTn id="86" dur="500" fill="hold"/>
                                        <p:tgtEl>
                                          <p:spTgt spid="75"/>
                                        </p:tgtEl>
                                        <p:attrNameLst>
                                          <p:attrName>ppt_x</p:attrName>
                                        </p:attrNameLst>
                                      </p:cBhvr>
                                      <p:tavLst>
                                        <p:tav tm="0">
                                          <p:val>
                                            <p:strVal val="#ppt_x"/>
                                          </p:val>
                                        </p:tav>
                                        <p:tav tm="100000">
                                          <p:val>
                                            <p:strVal val="#ppt_x"/>
                                          </p:val>
                                        </p:tav>
                                      </p:tavLst>
                                    </p:anim>
                                    <p:anim calcmode="lin" valueType="num">
                                      <p:cBhvr additive="base">
                                        <p:cTn id="87" dur="500" fill="hold"/>
                                        <p:tgtEl>
                                          <p:spTgt spid="75"/>
                                        </p:tgtEl>
                                        <p:attrNameLst>
                                          <p:attrName>ppt_y</p:attrName>
                                        </p:attrNameLst>
                                      </p:cBhvr>
                                      <p:tavLst>
                                        <p:tav tm="0">
                                          <p:val>
                                            <p:strVal val="1+#ppt_h/2"/>
                                          </p:val>
                                        </p:tav>
                                        <p:tav tm="100000">
                                          <p:val>
                                            <p:strVal val="#ppt_y"/>
                                          </p:val>
                                        </p:tav>
                                      </p:tavLst>
                                    </p:anim>
                                  </p:childTnLst>
                                </p:cTn>
                              </p:par>
                            </p:childTnLst>
                          </p:cTn>
                        </p:par>
                        <p:par>
                          <p:cTn id="88" fill="hold">
                            <p:stCondLst>
                              <p:cond delay="6750"/>
                            </p:stCondLst>
                            <p:childTnLst>
                              <p:par>
                                <p:cTn id="89" presetID="2" presetClass="entr" presetSubtype="4" fill="hold" nodeType="afterEffect">
                                  <p:stCondLst>
                                    <p:cond delay="0"/>
                                  </p:stCondLst>
                                  <p:childTnLst>
                                    <p:set>
                                      <p:cBhvr>
                                        <p:cTn id="90" dur="1" fill="hold">
                                          <p:stCondLst>
                                            <p:cond delay="0"/>
                                          </p:stCondLst>
                                        </p:cTn>
                                        <p:tgtEl>
                                          <p:spTgt spid="76"/>
                                        </p:tgtEl>
                                        <p:attrNameLst>
                                          <p:attrName>style.visibility</p:attrName>
                                        </p:attrNameLst>
                                      </p:cBhvr>
                                      <p:to>
                                        <p:strVal val="visible"/>
                                      </p:to>
                                    </p:set>
                                    <p:anim calcmode="lin" valueType="num">
                                      <p:cBhvr additive="base">
                                        <p:cTn id="91" dur="500" fill="hold"/>
                                        <p:tgtEl>
                                          <p:spTgt spid="76"/>
                                        </p:tgtEl>
                                        <p:attrNameLst>
                                          <p:attrName>ppt_x</p:attrName>
                                        </p:attrNameLst>
                                      </p:cBhvr>
                                      <p:tavLst>
                                        <p:tav tm="0">
                                          <p:val>
                                            <p:strVal val="#ppt_x"/>
                                          </p:val>
                                        </p:tav>
                                        <p:tav tm="100000">
                                          <p:val>
                                            <p:strVal val="#ppt_x"/>
                                          </p:val>
                                        </p:tav>
                                      </p:tavLst>
                                    </p:anim>
                                    <p:anim calcmode="lin" valueType="num">
                                      <p:cBhvr additive="base">
                                        <p:cTn id="92"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3" grpId="0"/>
      <p:bldP spid="54" grpId="0"/>
      <p:bldP spid="56" grpId="0"/>
      <p:bldP spid="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AD9FA747-D839-41A1-AC0C-B270A2D3F5A6}"/>
              </a:ext>
            </a:extLst>
          </p:cNvPr>
          <p:cNvSpPr txBox="1"/>
          <p:nvPr/>
        </p:nvSpPr>
        <p:spPr>
          <a:xfrm>
            <a:off x="3041317" y="3011482"/>
            <a:ext cx="6109365" cy="1107996"/>
          </a:xfrm>
          <a:prstGeom prst="rect">
            <a:avLst/>
          </a:prstGeom>
          <a:noFill/>
        </p:spPr>
        <p:txBody>
          <a:bodyPr wrap="none" rtlCol="0">
            <a:spAutoFit/>
          </a:bodyPr>
          <a:lstStyle/>
          <a:p>
            <a:pPr algn="ctr"/>
            <a:r>
              <a:rPr lang="zh-CN" altLang="en-US" sz="6600" b="1" dirty="0">
                <a:solidFill>
                  <a:schemeClr val="tx1">
                    <a:lumMod val="85000"/>
                    <a:lumOff val="15000"/>
                  </a:schemeClr>
                </a:solidFill>
                <a:latin typeface="微软雅黑" panose="020B0503020204020204" pitchFamily="34" charset="-122"/>
                <a:ea typeface="微软雅黑" panose="020B0503020204020204" pitchFamily="34" charset="-122"/>
              </a:rPr>
              <a:t>必要性与可行性</a:t>
            </a:r>
            <a:endParaRPr lang="en-US" altLang="zh-CN" sz="6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xmlns="" id="{84AEDD83-5C31-458D-A5B8-EFB09AB6EA83}"/>
              </a:ext>
            </a:extLst>
          </p:cNvPr>
          <p:cNvSpPr txBox="1"/>
          <p:nvPr/>
        </p:nvSpPr>
        <p:spPr>
          <a:xfrm>
            <a:off x="4647281" y="-352540"/>
            <a:ext cx="2897437" cy="3154710"/>
          </a:xfrm>
          <a:prstGeom prst="rect">
            <a:avLst/>
          </a:prstGeom>
          <a:noFill/>
        </p:spPr>
        <p:txBody>
          <a:bodyPr wrap="square" rtlCol="0">
            <a:spAutoFit/>
          </a:bodyPr>
          <a:lstStyle/>
          <a:p>
            <a:pPr algn="ctr"/>
            <a:r>
              <a:rPr lang="en-US" altLang="zh-CN" sz="19900" dirty="0" smtClean="0">
                <a:solidFill>
                  <a:schemeClr val="tx1">
                    <a:lumMod val="50000"/>
                    <a:lumOff val="50000"/>
                  </a:schemeClr>
                </a:solidFill>
              </a:rPr>
              <a:t>02</a:t>
            </a:r>
            <a:endParaRPr lang="zh-CN" altLang="en-US" sz="19900" dirty="0">
              <a:solidFill>
                <a:schemeClr val="tx1">
                  <a:lumMod val="50000"/>
                  <a:lumOff val="50000"/>
                </a:schemeClr>
              </a:solidFill>
            </a:endParaRPr>
          </a:p>
        </p:txBody>
      </p:sp>
      <p:sp>
        <p:nvSpPr>
          <p:cNvPr id="24" name="圆: 空心 23">
            <a:extLst>
              <a:ext uri="{FF2B5EF4-FFF2-40B4-BE49-F238E27FC236}">
                <a16:creationId xmlns:a16="http://schemas.microsoft.com/office/drawing/2014/main" xmlns="" id="{FAFA8A35-E06E-42A5-8180-809DB8A0316E}"/>
              </a:ext>
            </a:extLst>
          </p:cNvPr>
          <p:cNvSpPr/>
          <p:nvPr/>
        </p:nvSpPr>
        <p:spPr>
          <a:xfrm>
            <a:off x="2399792" y="-4821241"/>
            <a:ext cx="7400352" cy="7400352"/>
          </a:xfrm>
          <a:prstGeom prst="donut">
            <a:avLst>
              <a:gd name="adj" fmla="val 5729"/>
            </a:avLst>
          </a:prstGeom>
          <a:gradFill>
            <a:gsLst>
              <a:gs pos="0">
                <a:srgbClr val="12ABF0"/>
              </a:gs>
              <a:gs pos="100000">
                <a:srgbClr val="4D03DC"/>
              </a:gs>
            </a:gsLst>
            <a:lin ang="10800000" scaled="0"/>
          </a:gradFill>
          <a:ln>
            <a:noFill/>
          </a:ln>
          <a:effectLst>
            <a:outerShdw blurRad="63500" dist="38100" dir="16200000" rotWithShape="0">
              <a:schemeClr val="tx1">
                <a:lumMod val="85000"/>
                <a:lumOff val="1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a:extLst>
              <a:ext uri="{FF2B5EF4-FFF2-40B4-BE49-F238E27FC236}">
                <a16:creationId xmlns:a16="http://schemas.microsoft.com/office/drawing/2014/main" xmlns="" id="{1D7DD1EB-C449-4CEF-B286-D62600979BA1}"/>
              </a:ext>
            </a:extLst>
          </p:cNvPr>
          <p:cNvSpPr txBox="1"/>
          <p:nvPr/>
        </p:nvSpPr>
        <p:spPr>
          <a:xfrm>
            <a:off x="4129092" y="4255958"/>
            <a:ext cx="3872419" cy="369332"/>
          </a:xfrm>
          <a:prstGeom prst="rect">
            <a:avLst/>
          </a:prstGeom>
          <a:noFill/>
        </p:spPr>
        <p:txBody>
          <a:bodyPr wrap="square" rtlCol="0">
            <a:spAutoFit/>
          </a:bodyPr>
          <a:lstStyle/>
          <a:p>
            <a:pPr algn="dist"/>
            <a:r>
              <a:rPr lang="en-US" altLang="zh-CN"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The necessity and feasibility</a:t>
            </a:r>
            <a:endParaRPr lang="zh-CN" altLang="en-US"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矩形: 圆角 8">
            <a:extLst>
              <a:ext uri="{FF2B5EF4-FFF2-40B4-BE49-F238E27FC236}">
                <a16:creationId xmlns:a16="http://schemas.microsoft.com/office/drawing/2014/main" xmlns="" id="{0F497FD3-EC48-41FE-A6D9-FA50BCFC8882}"/>
              </a:ext>
            </a:extLst>
          </p:cNvPr>
          <p:cNvSpPr/>
          <p:nvPr/>
        </p:nvSpPr>
        <p:spPr>
          <a:xfrm>
            <a:off x="5219700" y="5895587"/>
            <a:ext cx="1752600" cy="452854"/>
          </a:xfrm>
          <a:prstGeom prst="roundRect">
            <a:avLst>
              <a:gd name="adj" fmla="val 50000"/>
            </a:avLst>
          </a:prstGeom>
          <a:noFill/>
          <a:ln>
            <a:gradFill>
              <a:gsLst>
                <a:gs pos="0">
                  <a:srgbClr val="12ABF0"/>
                </a:gs>
                <a:gs pos="100000">
                  <a:srgbClr val="4D03DC"/>
                </a:gs>
              </a:gsLst>
              <a:lin ang="2700000" scaled="0"/>
            </a:grad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12ABF0"/>
                  </a:gs>
                  <a:gs pos="100000">
                    <a:srgbClr val="4D03DC"/>
                  </a:gs>
                </a:gsLst>
                <a:lin ang="2700000" scaled="0"/>
              </a:gradFill>
            </a:endParaRPr>
          </a:p>
        </p:txBody>
      </p:sp>
      <p:sp>
        <p:nvSpPr>
          <p:cNvPr id="10" name="文本框 9">
            <a:extLst>
              <a:ext uri="{FF2B5EF4-FFF2-40B4-BE49-F238E27FC236}">
                <a16:creationId xmlns:a16="http://schemas.microsoft.com/office/drawing/2014/main" xmlns="" id="{6C9C169D-2396-4576-B48C-843DA95BC5C1}"/>
              </a:ext>
            </a:extLst>
          </p:cNvPr>
          <p:cNvSpPr txBox="1"/>
          <p:nvPr/>
        </p:nvSpPr>
        <p:spPr>
          <a:xfrm>
            <a:off x="5462653" y="5937348"/>
            <a:ext cx="1266693" cy="369332"/>
          </a:xfrm>
          <a:prstGeom prst="rect">
            <a:avLst/>
          </a:prstGeom>
          <a:noFill/>
        </p:spPr>
        <p:txBody>
          <a:bodyPr wrap="none" rtlCol="0">
            <a:spAutoFit/>
          </a:bodyPr>
          <a:lstStyle/>
          <a:p>
            <a:pPr algn="ctr"/>
            <a:r>
              <a:rPr lang="en-US" altLang="zh-CN" dirty="0">
                <a:gradFill>
                  <a:gsLst>
                    <a:gs pos="0">
                      <a:srgbClr val="12ABF0"/>
                    </a:gs>
                    <a:gs pos="100000">
                      <a:srgbClr val="4D03DC"/>
                    </a:gs>
                  </a:gsLst>
                  <a:lin ang="2700000" scaled="0"/>
                </a:gradFill>
                <a:latin typeface="+mj-lt"/>
                <a:ea typeface="+mj-ea"/>
              </a:rPr>
              <a:t>CONTINUE</a:t>
            </a:r>
            <a:endParaRPr lang="zh-CN" altLang="en-US" dirty="0">
              <a:gradFill>
                <a:gsLst>
                  <a:gs pos="0">
                    <a:srgbClr val="12ABF0"/>
                  </a:gs>
                  <a:gs pos="100000">
                    <a:srgbClr val="4D03DC"/>
                  </a:gs>
                </a:gsLst>
                <a:lin ang="2700000" scaled="0"/>
              </a:gradFill>
              <a:latin typeface="+mj-lt"/>
              <a:ea typeface="+mj-ea"/>
            </a:endParaRPr>
          </a:p>
        </p:txBody>
      </p:sp>
      <p:grpSp>
        <p:nvGrpSpPr>
          <p:cNvPr id="12" name="Group 4">
            <a:extLst>
              <a:ext uri="{FF2B5EF4-FFF2-40B4-BE49-F238E27FC236}">
                <a16:creationId xmlns:a16="http://schemas.microsoft.com/office/drawing/2014/main" xmlns="" id="{4CE3D156-6078-4267-AB58-28D56C60981B}"/>
              </a:ext>
            </a:extLst>
          </p:cNvPr>
          <p:cNvGrpSpPr>
            <a:grpSpLocks noChangeAspect="1"/>
          </p:cNvGrpSpPr>
          <p:nvPr/>
        </p:nvGrpSpPr>
        <p:grpSpPr bwMode="auto">
          <a:xfrm>
            <a:off x="5812630" y="5043932"/>
            <a:ext cx="566738" cy="603250"/>
            <a:chOff x="5979" y="3076"/>
            <a:chExt cx="357" cy="380"/>
          </a:xfrm>
          <a:gradFill>
            <a:gsLst>
              <a:gs pos="0">
                <a:srgbClr val="12ABF0"/>
              </a:gs>
              <a:gs pos="100000">
                <a:srgbClr val="4D03DC"/>
              </a:gs>
            </a:gsLst>
            <a:lin ang="2700000" scaled="0"/>
          </a:gradFill>
        </p:grpSpPr>
        <p:sp>
          <p:nvSpPr>
            <p:cNvPr id="14" name="Freeform 5">
              <a:extLst>
                <a:ext uri="{FF2B5EF4-FFF2-40B4-BE49-F238E27FC236}">
                  <a16:creationId xmlns:a16="http://schemas.microsoft.com/office/drawing/2014/main" xmlns="" id="{CDE32D2A-965F-4A67-BFB3-86869D4C4DC9}"/>
                </a:ext>
              </a:extLst>
            </p:cNvPr>
            <p:cNvSpPr>
              <a:spLocks noEditPoints="1"/>
            </p:cNvSpPr>
            <p:nvPr/>
          </p:nvSpPr>
          <p:spPr bwMode="auto">
            <a:xfrm>
              <a:off x="6160" y="3243"/>
              <a:ext cx="28" cy="213"/>
            </a:xfrm>
            <a:custGeom>
              <a:avLst/>
              <a:gdLst>
                <a:gd name="T0" fmla="*/ 3 w 15"/>
                <a:gd name="T1" fmla="*/ 1 h 106"/>
                <a:gd name="T2" fmla="*/ 0 w 15"/>
                <a:gd name="T3" fmla="*/ 4 h 106"/>
                <a:gd name="T4" fmla="*/ 7 w 15"/>
                <a:gd name="T5" fmla="*/ 103 h 106"/>
                <a:gd name="T6" fmla="*/ 10 w 15"/>
                <a:gd name="T7" fmla="*/ 106 h 106"/>
                <a:gd name="T8" fmla="*/ 10 w 15"/>
                <a:gd name="T9" fmla="*/ 106 h 106"/>
                <a:gd name="T10" fmla="*/ 13 w 15"/>
                <a:gd name="T11" fmla="*/ 103 h 106"/>
                <a:gd name="T12" fmla="*/ 7 w 15"/>
                <a:gd name="T13" fmla="*/ 3 h 106"/>
                <a:gd name="T14" fmla="*/ 3 w 15"/>
                <a:gd name="T15" fmla="*/ 1 h 106"/>
                <a:gd name="T16" fmla="*/ 3 w 15"/>
                <a:gd name="T17" fmla="*/ 1 h 106"/>
                <a:gd name="T18" fmla="*/ 3 w 15"/>
                <a:gd name="T19"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06">
                  <a:moveTo>
                    <a:pt x="3" y="1"/>
                  </a:moveTo>
                  <a:cubicBezTo>
                    <a:pt x="1" y="1"/>
                    <a:pt x="0" y="3"/>
                    <a:pt x="0" y="4"/>
                  </a:cubicBezTo>
                  <a:cubicBezTo>
                    <a:pt x="0" y="5"/>
                    <a:pt x="9" y="35"/>
                    <a:pt x="7" y="103"/>
                  </a:cubicBezTo>
                  <a:cubicBezTo>
                    <a:pt x="7" y="104"/>
                    <a:pt x="8" y="106"/>
                    <a:pt x="10" y="106"/>
                  </a:cubicBezTo>
                  <a:cubicBezTo>
                    <a:pt x="10" y="106"/>
                    <a:pt x="10" y="106"/>
                    <a:pt x="10" y="106"/>
                  </a:cubicBezTo>
                  <a:cubicBezTo>
                    <a:pt x="12" y="106"/>
                    <a:pt x="13" y="105"/>
                    <a:pt x="13" y="103"/>
                  </a:cubicBezTo>
                  <a:cubicBezTo>
                    <a:pt x="15" y="34"/>
                    <a:pt x="7" y="4"/>
                    <a:pt x="7" y="3"/>
                  </a:cubicBezTo>
                  <a:cubicBezTo>
                    <a:pt x="6" y="1"/>
                    <a:pt x="4" y="0"/>
                    <a:pt x="3" y="1"/>
                  </a:cubicBezTo>
                  <a:close/>
                  <a:moveTo>
                    <a:pt x="3" y="1"/>
                  </a:moveTo>
                  <a:cubicBezTo>
                    <a:pt x="3" y="1"/>
                    <a:pt x="3" y="1"/>
                    <a:pt x="3"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E2175DDE-DA03-4C8B-85C0-1F1D52B0C8ED}"/>
                </a:ext>
              </a:extLst>
            </p:cNvPr>
            <p:cNvSpPr>
              <a:spLocks noEditPoints="1"/>
            </p:cNvSpPr>
            <p:nvPr/>
          </p:nvSpPr>
          <p:spPr bwMode="auto">
            <a:xfrm>
              <a:off x="6068" y="3076"/>
              <a:ext cx="268" cy="213"/>
            </a:xfrm>
            <a:custGeom>
              <a:avLst/>
              <a:gdLst>
                <a:gd name="T0" fmla="*/ 131 w 141"/>
                <a:gd name="T1" fmla="*/ 53 h 106"/>
                <a:gd name="T2" fmla="*/ 51 w 141"/>
                <a:gd name="T3" fmla="*/ 0 h 106"/>
                <a:gd name="T4" fmla="*/ 18 w 141"/>
                <a:gd name="T5" fmla="*/ 7 h 106"/>
                <a:gd name="T6" fmla="*/ 2 w 141"/>
                <a:gd name="T7" fmla="*/ 16 h 106"/>
                <a:gd name="T8" fmla="*/ 1 w 141"/>
                <a:gd name="T9" fmla="*/ 20 h 106"/>
                <a:gd name="T10" fmla="*/ 5 w 141"/>
                <a:gd name="T11" fmla="*/ 21 h 106"/>
                <a:gd name="T12" fmla="*/ 21 w 141"/>
                <a:gd name="T13" fmla="*/ 13 h 106"/>
                <a:gd name="T14" fmla="*/ 51 w 141"/>
                <a:gd name="T15" fmla="*/ 7 h 106"/>
                <a:gd name="T16" fmla="*/ 125 w 141"/>
                <a:gd name="T17" fmla="*/ 55 h 106"/>
                <a:gd name="T18" fmla="*/ 134 w 141"/>
                <a:gd name="T19" fmla="*/ 103 h 106"/>
                <a:gd name="T20" fmla="*/ 138 w 141"/>
                <a:gd name="T21" fmla="*/ 106 h 106"/>
                <a:gd name="T22" fmla="*/ 138 w 141"/>
                <a:gd name="T23" fmla="*/ 106 h 106"/>
                <a:gd name="T24" fmla="*/ 141 w 141"/>
                <a:gd name="T25" fmla="*/ 102 h 106"/>
                <a:gd name="T26" fmla="*/ 131 w 141"/>
                <a:gd name="T27" fmla="*/ 53 h 106"/>
                <a:gd name="T28" fmla="*/ 131 w 141"/>
                <a:gd name="T29" fmla="*/ 53 h 106"/>
                <a:gd name="T30" fmla="*/ 131 w 141"/>
                <a:gd name="T31"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1" h="106">
                  <a:moveTo>
                    <a:pt x="131" y="53"/>
                  </a:moveTo>
                  <a:cubicBezTo>
                    <a:pt x="117" y="21"/>
                    <a:pt x="86" y="0"/>
                    <a:pt x="51" y="0"/>
                  </a:cubicBezTo>
                  <a:cubicBezTo>
                    <a:pt x="40" y="0"/>
                    <a:pt x="29" y="2"/>
                    <a:pt x="18" y="7"/>
                  </a:cubicBezTo>
                  <a:cubicBezTo>
                    <a:pt x="12" y="9"/>
                    <a:pt x="7" y="12"/>
                    <a:pt x="2" y="16"/>
                  </a:cubicBezTo>
                  <a:cubicBezTo>
                    <a:pt x="0" y="16"/>
                    <a:pt x="0" y="18"/>
                    <a:pt x="1" y="20"/>
                  </a:cubicBezTo>
                  <a:cubicBezTo>
                    <a:pt x="2" y="21"/>
                    <a:pt x="4" y="22"/>
                    <a:pt x="5" y="21"/>
                  </a:cubicBezTo>
                  <a:cubicBezTo>
                    <a:pt x="10" y="18"/>
                    <a:pt x="15" y="15"/>
                    <a:pt x="21" y="13"/>
                  </a:cubicBezTo>
                  <a:cubicBezTo>
                    <a:pt x="30" y="9"/>
                    <a:pt x="41" y="7"/>
                    <a:pt x="51" y="7"/>
                  </a:cubicBezTo>
                  <a:cubicBezTo>
                    <a:pt x="84" y="7"/>
                    <a:pt x="113" y="26"/>
                    <a:pt x="125" y="55"/>
                  </a:cubicBezTo>
                  <a:cubicBezTo>
                    <a:pt x="130" y="68"/>
                    <a:pt x="133" y="90"/>
                    <a:pt x="134" y="103"/>
                  </a:cubicBezTo>
                  <a:cubicBezTo>
                    <a:pt x="135" y="105"/>
                    <a:pt x="136" y="106"/>
                    <a:pt x="138" y="106"/>
                  </a:cubicBezTo>
                  <a:cubicBezTo>
                    <a:pt x="138" y="106"/>
                    <a:pt x="138" y="106"/>
                    <a:pt x="138" y="106"/>
                  </a:cubicBezTo>
                  <a:cubicBezTo>
                    <a:pt x="140" y="106"/>
                    <a:pt x="141" y="104"/>
                    <a:pt x="141" y="102"/>
                  </a:cubicBezTo>
                  <a:cubicBezTo>
                    <a:pt x="139" y="87"/>
                    <a:pt x="136" y="65"/>
                    <a:pt x="131" y="53"/>
                  </a:cubicBezTo>
                  <a:close/>
                  <a:moveTo>
                    <a:pt x="131" y="53"/>
                  </a:moveTo>
                  <a:cubicBezTo>
                    <a:pt x="131" y="53"/>
                    <a:pt x="131" y="53"/>
                    <a:pt x="131"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5CBFADE2-CA40-4C83-AC7E-0FA2FAE69C6D}"/>
                </a:ext>
              </a:extLst>
            </p:cNvPr>
            <p:cNvSpPr>
              <a:spLocks noEditPoints="1"/>
            </p:cNvSpPr>
            <p:nvPr/>
          </p:nvSpPr>
          <p:spPr bwMode="auto">
            <a:xfrm>
              <a:off x="5979" y="3126"/>
              <a:ext cx="76" cy="213"/>
            </a:xfrm>
            <a:custGeom>
              <a:avLst/>
              <a:gdLst>
                <a:gd name="T0" fmla="*/ 39 w 40"/>
                <a:gd name="T1" fmla="*/ 6 h 106"/>
                <a:gd name="T2" fmla="*/ 39 w 40"/>
                <a:gd name="T3" fmla="*/ 2 h 106"/>
                <a:gd name="T4" fmla="*/ 35 w 40"/>
                <a:gd name="T5" fmla="*/ 2 h 106"/>
                <a:gd name="T6" fmla="*/ 16 w 40"/>
                <a:gd name="T7" fmla="*/ 104 h 106"/>
                <a:gd name="T8" fmla="*/ 19 w 40"/>
                <a:gd name="T9" fmla="*/ 106 h 106"/>
                <a:gd name="T10" fmla="*/ 20 w 40"/>
                <a:gd name="T11" fmla="*/ 106 h 106"/>
                <a:gd name="T12" fmla="*/ 23 w 40"/>
                <a:gd name="T13" fmla="*/ 102 h 106"/>
                <a:gd name="T14" fmla="*/ 39 w 40"/>
                <a:gd name="T15" fmla="*/ 6 h 106"/>
                <a:gd name="T16" fmla="*/ 39 w 40"/>
                <a:gd name="T17" fmla="*/ 6 h 106"/>
                <a:gd name="T18" fmla="*/ 39 w 4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06">
                  <a:moveTo>
                    <a:pt x="39" y="6"/>
                  </a:moveTo>
                  <a:cubicBezTo>
                    <a:pt x="40" y="5"/>
                    <a:pt x="40" y="3"/>
                    <a:pt x="39" y="2"/>
                  </a:cubicBezTo>
                  <a:cubicBezTo>
                    <a:pt x="38" y="0"/>
                    <a:pt x="36" y="0"/>
                    <a:pt x="35" y="2"/>
                  </a:cubicBezTo>
                  <a:cubicBezTo>
                    <a:pt x="17" y="19"/>
                    <a:pt x="0" y="50"/>
                    <a:pt x="16" y="104"/>
                  </a:cubicBezTo>
                  <a:cubicBezTo>
                    <a:pt x="17" y="105"/>
                    <a:pt x="18" y="106"/>
                    <a:pt x="19" y="106"/>
                  </a:cubicBezTo>
                  <a:cubicBezTo>
                    <a:pt x="20" y="106"/>
                    <a:pt x="20" y="106"/>
                    <a:pt x="20" y="106"/>
                  </a:cubicBezTo>
                  <a:cubicBezTo>
                    <a:pt x="22" y="106"/>
                    <a:pt x="23" y="104"/>
                    <a:pt x="23" y="102"/>
                  </a:cubicBezTo>
                  <a:cubicBezTo>
                    <a:pt x="11" y="62"/>
                    <a:pt x="16" y="29"/>
                    <a:pt x="39" y="6"/>
                  </a:cubicBezTo>
                  <a:close/>
                  <a:moveTo>
                    <a:pt x="39" y="6"/>
                  </a:moveTo>
                  <a:cubicBezTo>
                    <a:pt x="39" y="6"/>
                    <a:pt x="39" y="6"/>
                    <a:pt x="39"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4C0478BB-375D-44CD-B4B3-470BC0EF7045}"/>
                </a:ext>
              </a:extLst>
            </p:cNvPr>
            <p:cNvSpPr>
              <a:spLocks noEditPoints="1"/>
            </p:cNvSpPr>
            <p:nvPr/>
          </p:nvSpPr>
          <p:spPr bwMode="auto">
            <a:xfrm>
              <a:off x="6025" y="3114"/>
              <a:ext cx="277" cy="290"/>
            </a:xfrm>
            <a:custGeom>
              <a:avLst/>
              <a:gdLst>
                <a:gd name="T0" fmla="*/ 77 w 146"/>
                <a:gd name="T1" fmla="*/ 0 h 144"/>
                <a:gd name="T2" fmla="*/ 49 w 146"/>
                <a:gd name="T3" fmla="*/ 6 h 144"/>
                <a:gd name="T4" fmla="*/ 10 w 146"/>
                <a:gd name="T5" fmla="*/ 86 h 144"/>
                <a:gd name="T6" fmla="*/ 12 w 146"/>
                <a:gd name="T7" fmla="*/ 96 h 144"/>
                <a:gd name="T8" fmla="*/ 13 w 146"/>
                <a:gd name="T9" fmla="*/ 141 h 144"/>
                <a:gd name="T10" fmla="*/ 17 w 146"/>
                <a:gd name="T11" fmla="*/ 144 h 144"/>
                <a:gd name="T12" fmla="*/ 20 w 146"/>
                <a:gd name="T13" fmla="*/ 141 h 144"/>
                <a:gd name="T14" fmla="*/ 18 w 146"/>
                <a:gd name="T15" fmla="*/ 95 h 144"/>
                <a:gd name="T16" fmla="*/ 16 w 146"/>
                <a:gd name="T17" fmla="*/ 84 h 144"/>
                <a:gd name="T18" fmla="*/ 51 w 146"/>
                <a:gd name="T19" fmla="*/ 11 h 144"/>
                <a:gd name="T20" fmla="*/ 77 w 146"/>
                <a:gd name="T21" fmla="*/ 7 h 144"/>
                <a:gd name="T22" fmla="*/ 133 w 146"/>
                <a:gd name="T23" fmla="*/ 51 h 144"/>
                <a:gd name="T24" fmla="*/ 139 w 146"/>
                <a:gd name="T25" fmla="*/ 135 h 144"/>
                <a:gd name="T26" fmla="*/ 142 w 146"/>
                <a:gd name="T27" fmla="*/ 138 h 144"/>
                <a:gd name="T28" fmla="*/ 145 w 146"/>
                <a:gd name="T29" fmla="*/ 135 h 144"/>
                <a:gd name="T30" fmla="*/ 139 w 146"/>
                <a:gd name="T31" fmla="*/ 49 h 144"/>
                <a:gd name="T32" fmla="*/ 77 w 146"/>
                <a:gd name="T33" fmla="*/ 0 h 144"/>
                <a:gd name="T34" fmla="*/ 77 w 146"/>
                <a:gd name="T35" fmla="*/ 0 h 144"/>
                <a:gd name="T36" fmla="*/ 77 w 146"/>
                <a:gd name="T3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44">
                  <a:moveTo>
                    <a:pt x="77" y="0"/>
                  </a:moveTo>
                  <a:cubicBezTo>
                    <a:pt x="67" y="0"/>
                    <a:pt x="58" y="2"/>
                    <a:pt x="49" y="6"/>
                  </a:cubicBezTo>
                  <a:cubicBezTo>
                    <a:pt x="17" y="19"/>
                    <a:pt x="0" y="53"/>
                    <a:pt x="10" y="86"/>
                  </a:cubicBezTo>
                  <a:cubicBezTo>
                    <a:pt x="11" y="89"/>
                    <a:pt x="12" y="93"/>
                    <a:pt x="12" y="96"/>
                  </a:cubicBezTo>
                  <a:cubicBezTo>
                    <a:pt x="13" y="104"/>
                    <a:pt x="13" y="118"/>
                    <a:pt x="13" y="141"/>
                  </a:cubicBezTo>
                  <a:cubicBezTo>
                    <a:pt x="13" y="143"/>
                    <a:pt x="15" y="144"/>
                    <a:pt x="17" y="144"/>
                  </a:cubicBezTo>
                  <a:cubicBezTo>
                    <a:pt x="18" y="144"/>
                    <a:pt x="20" y="143"/>
                    <a:pt x="20" y="141"/>
                  </a:cubicBezTo>
                  <a:cubicBezTo>
                    <a:pt x="20" y="117"/>
                    <a:pt x="20" y="103"/>
                    <a:pt x="18" y="95"/>
                  </a:cubicBezTo>
                  <a:cubicBezTo>
                    <a:pt x="18" y="91"/>
                    <a:pt x="17" y="88"/>
                    <a:pt x="16" y="84"/>
                  </a:cubicBezTo>
                  <a:cubicBezTo>
                    <a:pt x="8" y="55"/>
                    <a:pt x="23" y="23"/>
                    <a:pt x="51" y="11"/>
                  </a:cubicBezTo>
                  <a:cubicBezTo>
                    <a:pt x="59" y="8"/>
                    <a:pt x="68" y="7"/>
                    <a:pt x="77" y="7"/>
                  </a:cubicBezTo>
                  <a:cubicBezTo>
                    <a:pt x="99" y="8"/>
                    <a:pt x="125" y="28"/>
                    <a:pt x="133" y="51"/>
                  </a:cubicBezTo>
                  <a:cubicBezTo>
                    <a:pt x="140" y="70"/>
                    <a:pt x="140" y="104"/>
                    <a:pt x="139" y="135"/>
                  </a:cubicBezTo>
                  <a:cubicBezTo>
                    <a:pt x="139" y="136"/>
                    <a:pt x="140" y="138"/>
                    <a:pt x="142" y="138"/>
                  </a:cubicBezTo>
                  <a:cubicBezTo>
                    <a:pt x="144" y="138"/>
                    <a:pt x="145" y="137"/>
                    <a:pt x="145" y="135"/>
                  </a:cubicBezTo>
                  <a:cubicBezTo>
                    <a:pt x="146" y="104"/>
                    <a:pt x="146" y="69"/>
                    <a:pt x="139" y="49"/>
                  </a:cubicBezTo>
                  <a:cubicBezTo>
                    <a:pt x="130" y="23"/>
                    <a:pt x="102" y="1"/>
                    <a:pt x="77" y="0"/>
                  </a:cubicBezTo>
                  <a:close/>
                  <a:moveTo>
                    <a:pt x="77" y="0"/>
                  </a:moveTo>
                  <a:cubicBezTo>
                    <a:pt x="77" y="0"/>
                    <a:pt x="77" y="0"/>
                    <a:pt x="7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30A540C8-F0A9-45B1-BEC8-210E2EC5C92A}"/>
                </a:ext>
              </a:extLst>
            </p:cNvPr>
            <p:cNvSpPr>
              <a:spLocks noEditPoints="1"/>
            </p:cNvSpPr>
            <p:nvPr/>
          </p:nvSpPr>
          <p:spPr bwMode="auto">
            <a:xfrm>
              <a:off x="6141" y="3154"/>
              <a:ext cx="125" cy="270"/>
            </a:xfrm>
            <a:custGeom>
              <a:avLst/>
              <a:gdLst>
                <a:gd name="T0" fmla="*/ 13 w 66"/>
                <a:gd name="T1" fmla="*/ 0 h 134"/>
                <a:gd name="T2" fmla="*/ 3 w 66"/>
                <a:gd name="T3" fmla="*/ 1 h 134"/>
                <a:gd name="T4" fmla="*/ 1 w 66"/>
                <a:gd name="T5" fmla="*/ 5 h 134"/>
                <a:gd name="T6" fmla="*/ 5 w 66"/>
                <a:gd name="T7" fmla="*/ 7 h 134"/>
                <a:gd name="T8" fmla="*/ 13 w 66"/>
                <a:gd name="T9" fmla="*/ 6 h 134"/>
                <a:gd name="T10" fmla="*/ 52 w 66"/>
                <a:gd name="T11" fmla="*/ 31 h 134"/>
                <a:gd name="T12" fmla="*/ 58 w 66"/>
                <a:gd name="T13" fmla="*/ 131 h 134"/>
                <a:gd name="T14" fmla="*/ 61 w 66"/>
                <a:gd name="T15" fmla="*/ 134 h 134"/>
                <a:gd name="T16" fmla="*/ 61 w 66"/>
                <a:gd name="T17" fmla="*/ 134 h 134"/>
                <a:gd name="T18" fmla="*/ 65 w 66"/>
                <a:gd name="T19" fmla="*/ 131 h 134"/>
                <a:gd name="T20" fmla="*/ 58 w 66"/>
                <a:gd name="T21" fmla="*/ 29 h 134"/>
                <a:gd name="T22" fmla="*/ 13 w 66"/>
                <a:gd name="T23" fmla="*/ 0 h 134"/>
                <a:gd name="T24" fmla="*/ 13 w 66"/>
                <a:gd name="T25" fmla="*/ 0 h 134"/>
                <a:gd name="T26" fmla="*/ 13 w 66"/>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4">
                  <a:moveTo>
                    <a:pt x="13" y="0"/>
                  </a:moveTo>
                  <a:cubicBezTo>
                    <a:pt x="10" y="0"/>
                    <a:pt x="6" y="0"/>
                    <a:pt x="3" y="1"/>
                  </a:cubicBezTo>
                  <a:cubicBezTo>
                    <a:pt x="1" y="1"/>
                    <a:pt x="0" y="3"/>
                    <a:pt x="1" y="5"/>
                  </a:cubicBezTo>
                  <a:cubicBezTo>
                    <a:pt x="1" y="6"/>
                    <a:pt x="3" y="7"/>
                    <a:pt x="5" y="7"/>
                  </a:cubicBezTo>
                  <a:cubicBezTo>
                    <a:pt x="7" y="6"/>
                    <a:pt x="10" y="6"/>
                    <a:pt x="13" y="6"/>
                  </a:cubicBezTo>
                  <a:cubicBezTo>
                    <a:pt x="30" y="6"/>
                    <a:pt x="45" y="16"/>
                    <a:pt x="52" y="31"/>
                  </a:cubicBezTo>
                  <a:cubicBezTo>
                    <a:pt x="60" y="50"/>
                    <a:pt x="60" y="79"/>
                    <a:pt x="58" y="131"/>
                  </a:cubicBezTo>
                  <a:cubicBezTo>
                    <a:pt x="58" y="132"/>
                    <a:pt x="60" y="134"/>
                    <a:pt x="61" y="134"/>
                  </a:cubicBezTo>
                  <a:cubicBezTo>
                    <a:pt x="61" y="134"/>
                    <a:pt x="61" y="134"/>
                    <a:pt x="61" y="134"/>
                  </a:cubicBezTo>
                  <a:cubicBezTo>
                    <a:pt x="63" y="134"/>
                    <a:pt x="65" y="133"/>
                    <a:pt x="65" y="131"/>
                  </a:cubicBezTo>
                  <a:cubicBezTo>
                    <a:pt x="66" y="77"/>
                    <a:pt x="66" y="48"/>
                    <a:pt x="58" y="29"/>
                  </a:cubicBezTo>
                  <a:cubicBezTo>
                    <a:pt x="50" y="11"/>
                    <a:pt x="33" y="0"/>
                    <a:pt x="13" y="0"/>
                  </a:cubicBezTo>
                  <a:close/>
                  <a:moveTo>
                    <a:pt x="13" y="0"/>
                  </a:move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8E2FF822-9905-47AD-8C02-FB6C86E0AE20}"/>
                </a:ext>
              </a:extLst>
            </p:cNvPr>
            <p:cNvSpPr>
              <a:spLocks noEditPoints="1"/>
            </p:cNvSpPr>
            <p:nvPr/>
          </p:nvSpPr>
          <p:spPr bwMode="auto">
            <a:xfrm>
              <a:off x="6068" y="3169"/>
              <a:ext cx="55" cy="243"/>
            </a:xfrm>
            <a:custGeom>
              <a:avLst/>
              <a:gdLst>
                <a:gd name="T0" fmla="*/ 28 w 29"/>
                <a:gd name="T1" fmla="*/ 6 h 121"/>
                <a:gd name="T2" fmla="*/ 28 w 29"/>
                <a:gd name="T3" fmla="*/ 2 h 121"/>
                <a:gd name="T4" fmla="*/ 24 w 29"/>
                <a:gd name="T5" fmla="*/ 1 h 121"/>
                <a:gd name="T6" fmla="*/ 6 w 29"/>
                <a:gd name="T7" fmla="*/ 57 h 121"/>
                <a:gd name="T8" fmla="*/ 13 w 29"/>
                <a:gd name="T9" fmla="*/ 117 h 121"/>
                <a:gd name="T10" fmla="*/ 16 w 29"/>
                <a:gd name="T11" fmla="*/ 121 h 121"/>
                <a:gd name="T12" fmla="*/ 19 w 29"/>
                <a:gd name="T13" fmla="*/ 117 h 121"/>
                <a:gd name="T14" fmla="*/ 12 w 29"/>
                <a:gd name="T15" fmla="*/ 55 h 121"/>
                <a:gd name="T16" fmla="*/ 28 w 29"/>
                <a:gd name="T17" fmla="*/ 6 h 121"/>
                <a:gd name="T18" fmla="*/ 28 w 29"/>
                <a:gd name="T19" fmla="*/ 6 h 121"/>
                <a:gd name="T20" fmla="*/ 28 w 29"/>
                <a:gd name="T21" fmla="*/ 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21">
                  <a:moveTo>
                    <a:pt x="28" y="6"/>
                  </a:moveTo>
                  <a:cubicBezTo>
                    <a:pt x="29" y="5"/>
                    <a:pt x="29" y="3"/>
                    <a:pt x="28" y="2"/>
                  </a:cubicBezTo>
                  <a:cubicBezTo>
                    <a:pt x="27" y="1"/>
                    <a:pt x="25" y="0"/>
                    <a:pt x="24" y="1"/>
                  </a:cubicBezTo>
                  <a:cubicBezTo>
                    <a:pt x="7" y="13"/>
                    <a:pt x="0" y="35"/>
                    <a:pt x="6" y="57"/>
                  </a:cubicBezTo>
                  <a:cubicBezTo>
                    <a:pt x="6" y="57"/>
                    <a:pt x="13" y="80"/>
                    <a:pt x="13" y="117"/>
                  </a:cubicBezTo>
                  <a:cubicBezTo>
                    <a:pt x="13" y="119"/>
                    <a:pt x="14" y="121"/>
                    <a:pt x="16" y="121"/>
                  </a:cubicBezTo>
                  <a:cubicBezTo>
                    <a:pt x="18" y="121"/>
                    <a:pt x="19" y="119"/>
                    <a:pt x="19" y="117"/>
                  </a:cubicBezTo>
                  <a:cubicBezTo>
                    <a:pt x="19" y="80"/>
                    <a:pt x="13" y="56"/>
                    <a:pt x="12" y="55"/>
                  </a:cubicBezTo>
                  <a:cubicBezTo>
                    <a:pt x="7" y="36"/>
                    <a:pt x="13" y="17"/>
                    <a:pt x="28" y="6"/>
                  </a:cubicBezTo>
                  <a:close/>
                  <a:moveTo>
                    <a:pt x="28" y="6"/>
                  </a:moveTo>
                  <a:cubicBezTo>
                    <a:pt x="28" y="6"/>
                    <a:pt x="28" y="6"/>
                    <a:pt x="28"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3BADF2CC-A645-4042-BDB6-15BACDBC219E}"/>
                </a:ext>
              </a:extLst>
            </p:cNvPr>
            <p:cNvSpPr>
              <a:spLocks noEditPoints="1"/>
            </p:cNvSpPr>
            <p:nvPr/>
          </p:nvSpPr>
          <p:spPr bwMode="auto">
            <a:xfrm>
              <a:off x="6215" y="3380"/>
              <a:ext cx="13" cy="64"/>
            </a:xfrm>
            <a:custGeom>
              <a:avLst/>
              <a:gdLst>
                <a:gd name="T0" fmla="*/ 6 w 7"/>
                <a:gd name="T1" fmla="*/ 3 h 32"/>
                <a:gd name="T2" fmla="*/ 3 w 7"/>
                <a:gd name="T3" fmla="*/ 0 h 32"/>
                <a:gd name="T4" fmla="*/ 3 w 7"/>
                <a:gd name="T5" fmla="*/ 0 h 32"/>
                <a:gd name="T6" fmla="*/ 0 w 7"/>
                <a:gd name="T7" fmla="*/ 3 h 32"/>
                <a:gd name="T8" fmla="*/ 0 w 7"/>
                <a:gd name="T9" fmla="*/ 13 h 32"/>
                <a:gd name="T10" fmla="*/ 0 w 7"/>
                <a:gd name="T11" fmla="*/ 28 h 32"/>
                <a:gd name="T12" fmla="*/ 3 w 7"/>
                <a:gd name="T13" fmla="*/ 32 h 32"/>
                <a:gd name="T14" fmla="*/ 3 w 7"/>
                <a:gd name="T15" fmla="*/ 32 h 32"/>
                <a:gd name="T16" fmla="*/ 6 w 7"/>
                <a:gd name="T17" fmla="*/ 29 h 32"/>
                <a:gd name="T18" fmla="*/ 6 w 7"/>
                <a:gd name="T19" fmla="*/ 12 h 32"/>
                <a:gd name="T20" fmla="*/ 6 w 7"/>
                <a:gd name="T21" fmla="*/ 3 h 32"/>
                <a:gd name="T22" fmla="*/ 6 w 7"/>
                <a:gd name="T23" fmla="*/ 3 h 32"/>
                <a:gd name="T24" fmla="*/ 6 w 7"/>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2">
                  <a:moveTo>
                    <a:pt x="6" y="3"/>
                  </a:moveTo>
                  <a:cubicBezTo>
                    <a:pt x="6" y="1"/>
                    <a:pt x="5" y="0"/>
                    <a:pt x="3" y="0"/>
                  </a:cubicBezTo>
                  <a:cubicBezTo>
                    <a:pt x="3" y="0"/>
                    <a:pt x="3" y="0"/>
                    <a:pt x="3" y="0"/>
                  </a:cubicBezTo>
                  <a:cubicBezTo>
                    <a:pt x="1" y="0"/>
                    <a:pt x="0" y="1"/>
                    <a:pt x="0" y="3"/>
                  </a:cubicBezTo>
                  <a:cubicBezTo>
                    <a:pt x="0" y="5"/>
                    <a:pt x="0" y="9"/>
                    <a:pt x="0" y="13"/>
                  </a:cubicBezTo>
                  <a:cubicBezTo>
                    <a:pt x="0" y="18"/>
                    <a:pt x="0" y="24"/>
                    <a:pt x="0" y="28"/>
                  </a:cubicBezTo>
                  <a:cubicBezTo>
                    <a:pt x="0" y="30"/>
                    <a:pt x="1" y="32"/>
                    <a:pt x="3" y="32"/>
                  </a:cubicBezTo>
                  <a:cubicBezTo>
                    <a:pt x="3" y="32"/>
                    <a:pt x="3" y="32"/>
                    <a:pt x="3" y="32"/>
                  </a:cubicBezTo>
                  <a:cubicBezTo>
                    <a:pt x="5" y="32"/>
                    <a:pt x="6" y="30"/>
                    <a:pt x="6" y="29"/>
                  </a:cubicBezTo>
                  <a:cubicBezTo>
                    <a:pt x="7" y="24"/>
                    <a:pt x="6" y="18"/>
                    <a:pt x="6" y="12"/>
                  </a:cubicBezTo>
                  <a:cubicBezTo>
                    <a:pt x="6" y="9"/>
                    <a:pt x="6" y="5"/>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3113CE77-DF2D-40B1-A998-A9A93DB38794}"/>
                </a:ext>
              </a:extLst>
            </p:cNvPr>
            <p:cNvSpPr>
              <a:spLocks noEditPoints="1"/>
            </p:cNvSpPr>
            <p:nvPr/>
          </p:nvSpPr>
          <p:spPr bwMode="auto">
            <a:xfrm>
              <a:off x="6112" y="3199"/>
              <a:ext cx="116" cy="245"/>
            </a:xfrm>
            <a:custGeom>
              <a:avLst/>
              <a:gdLst>
                <a:gd name="T0" fmla="*/ 28 w 61"/>
                <a:gd name="T1" fmla="*/ 0 h 122"/>
                <a:gd name="T2" fmla="*/ 19 w 61"/>
                <a:gd name="T3" fmla="*/ 2 h 122"/>
                <a:gd name="T4" fmla="*/ 4 w 61"/>
                <a:gd name="T5" fmla="*/ 35 h 122"/>
                <a:gd name="T6" fmla="*/ 9 w 61"/>
                <a:gd name="T7" fmla="*/ 118 h 122"/>
                <a:gd name="T8" fmla="*/ 12 w 61"/>
                <a:gd name="T9" fmla="*/ 122 h 122"/>
                <a:gd name="T10" fmla="*/ 15 w 61"/>
                <a:gd name="T11" fmla="*/ 118 h 122"/>
                <a:gd name="T12" fmla="*/ 11 w 61"/>
                <a:gd name="T13" fmla="*/ 33 h 122"/>
                <a:gd name="T14" fmla="*/ 21 w 61"/>
                <a:gd name="T15" fmla="*/ 8 h 122"/>
                <a:gd name="T16" fmla="*/ 28 w 61"/>
                <a:gd name="T17" fmla="*/ 6 h 122"/>
                <a:gd name="T18" fmla="*/ 46 w 61"/>
                <a:gd name="T19" fmla="*/ 18 h 122"/>
                <a:gd name="T20" fmla="*/ 54 w 61"/>
                <a:gd name="T21" fmla="*/ 77 h 122"/>
                <a:gd name="T22" fmla="*/ 58 w 61"/>
                <a:gd name="T23" fmla="*/ 80 h 122"/>
                <a:gd name="T24" fmla="*/ 58 w 61"/>
                <a:gd name="T25" fmla="*/ 80 h 122"/>
                <a:gd name="T26" fmla="*/ 61 w 61"/>
                <a:gd name="T27" fmla="*/ 77 h 122"/>
                <a:gd name="T28" fmla="*/ 52 w 61"/>
                <a:gd name="T29" fmla="*/ 16 h 122"/>
                <a:gd name="T30" fmla="*/ 28 w 61"/>
                <a:gd name="T31" fmla="*/ 0 h 122"/>
                <a:gd name="T32" fmla="*/ 28 w 61"/>
                <a:gd name="T33" fmla="*/ 0 h 122"/>
                <a:gd name="T34" fmla="*/ 28 w 61"/>
                <a:gd name="T3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22">
                  <a:moveTo>
                    <a:pt x="28" y="0"/>
                  </a:moveTo>
                  <a:cubicBezTo>
                    <a:pt x="25" y="0"/>
                    <a:pt x="22" y="1"/>
                    <a:pt x="19" y="2"/>
                  </a:cubicBezTo>
                  <a:cubicBezTo>
                    <a:pt x="6" y="7"/>
                    <a:pt x="0" y="21"/>
                    <a:pt x="4" y="35"/>
                  </a:cubicBezTo>
                  <a:cubicBezTo>
                    <a:pt x="7" y="42"/>
                    <a:pt x="9" y="80"/>
                    <a:pt x="9" y="118"/>
                  </a:cubicBezTo>
                  <a:cubicBezTo>
                    <a:pt x="9" y="120"/>
                    <a:pt x="10" y="122"/>
                    <a:pt x="12" y="122"/>
                  </a:cubicBezTo>
                  <a:cubicBezTo>
                    <a:pt x="14" y="122"/>
                    <a:pt x="15" y="120"/>
                    <a:pt x="15" y="118"/>
                  </a:cubicBezTo>
                  <a:cubicBezTo>
                    <a:pt x="15" y="84"/>
                    <a:pt x="14" y="42"/>
                    <a:pt x="11" y="33"/>
                  </a:cubicBezTo>
                  <a:cubicBezTo>
                    <a:pt x="7" y="22"/>
                    <a:pt x="12" y="12"/>
                    <a:pt x="21" y="8"/>
                  </a:cubicBezTo>
                  <a:cubicBezTo>
                    <a:pt x="23" y="7"/>
                    <a:pt x="26" y="6"/>
                    <a:pt x="28" y="6"/>
                  </a:cubicBezTo>
                  <a:cubicBezTo>
                    <a:pt x="36" y="6"/>
                    <a:pt x="43" y="11"/>
                    <a:pt x="46" y="18"/>
                  </a:cubicBezTo>
                  <a:cubicBezTo>
                    <a:pt x="52" y="32"/>
                    <a:pt x="54" y="58"/>
                    <a:pt x="54" y="77"/>
                  </a:cubicBezTo>
                  <a:cubicBezTo>
                    <a:pt x="54" y="79"/>
                    <a:pt x="56" y="80"/>
                    <a:pt x="58" y="80"/>
                  </a:cubicBezTo>
                  <a:cubicBezTo>
                    <a:pt x="58" y="80"/>
                    <a:pt x="58" y="80"/>
                    <a:pt x="58" y="80"/>
                  </a:cubicBezTo>
                  <a:cubicBezTo>
                    <a:pt x="59" y="80"/>
                    <a:pt x="61" y="78"/>
                    <a:pt x="61" y="77"/>
                  </a:cubicBezTo>
                  <a:cubicBezTo>
                    <a:pt x="60" y="57"/>
                    <a:pt x="58" y="31"/>
                    <a:pt x="52" y="16"/>
                  </a:cubicBezTo>
                  <a:cubicBezTo>
                    <a:pt x="48" y="6"/>
                    <a:pt x="39" y="0"/>
                    <a:pt x="28" y="0"/>
                  </a:cubicBezTo>
                  <a:close/>
                  <a:moveTo>
                    <a:pt x="28" y="0"/>
                  </a:moveTo>
                  <a:cubicBezTo>
                    <a:pt x="28" y="0"/>
                    <a:pt x="28"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204572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4" grpId="0" animBg="1"/>
      <p:bldP spid="7" grpId="0"/>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02</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必要性与可行性</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6" name="Rectangle 215"/>
          <p:cNvSpPr/>
          <p:nvPr/>
        </p:nvSpPr>
        <p:spPr>
          <a:xfrm>
            <a:off x="0" y="6128068"/>
            <a:ext cx="12192000" cy="744000"/>
          </a:xfrm>
          <a:prstGeom prst="rect">
            <a:avLst/>
          </a:prstGeom>
          <a:gradFill>
            <a:gsLst>
              <a:gs pos="100000">
                <a:srgbClr val="4D03DC"/>
              </a:gs>
              <a:gs pos="0">
                <a:srgbClr val="12ABF0"/>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grpSp>
        <p:nvGrpSpPr>
          <p:cNvPr id="37" name="Group 221"/>
          <p:cNvGrpSpPr/>
          <p:nvPr/>
        </p:nvGrpSpPr>
        <p:grpSpPr>
          <a:xfrm>
            <a:off x="1097474" y="1734009"/>
            <a:ext cx="1826644" cy="2599525"/>
            <a:chOff x="1419225" y="234950"/>
            <a:chExt cx="2417763" cy="3440755"/>
          </a:xfrm>
          <a:effectLst>
            <a:outerShdw blurRad="76200" dir="13500000" sy="23000" kx="1200000" algn="br" rotWithShape="0">
              <a:prstClr val="black">
                <a:alpha val="20000"/>
              </a:prstClr>
            </a:outerShdw>
          </a:effectLst>
        </p:grpSpPr>
        <p:sp>
          <p:nvSpPr>
            <p:cNvPr id="38" name="Freeform 5"/>
            <p:cNvSpPr>
              <a:spLocks/>
            </p:cNvSpPr>
            <p:nvPr/>
          </p:nvSpPr>
          <p:spPr bwMode="auto">
            <a:xfrm>
              <a:off x="2359025" y="2025650"/>
              <a:ext cx="536575" cy="1650055"/>
            </a:xfrm>
            <a:custGeom>
              <a:avLst/>
              <a:gdLst>
                <a:gd name="T0" fmla="*/ 338 w 338"/>
                <a:gd name="T1" fmla="*/ 1873 h 1873"/>
                <a:gd name="T2" fmla="*/ 0 w 338"/>
                <a:gd name="T3" fmla="*/ 1873 h 1873"/>
                <a:gd name="T4" fmla="*/ 43 w 338"/>
                <a:gd name="T5" fmla="*/ 0 h 1873"/>
                <a:gd name="T6" fmla="*/ 297 w 338"/>
                <a:gd name="T7" fmla="*/ 0 h 1873"/>
                <a:gd name="T8" fmla="*/ 338 w 338"/>
                <a:gd name="T9" fmla="*/ 1873 h 1873"/>
              </a:gdLst>
              <a:ahLst/>
              <a:cxnLst>
                <a:cxn ang="0">
                  <a:pos x="T0" y="T1"/>
                </a:cxn>
                <a:cxn ang="0">
                  <a:pos x="T2" y="T3"/>
                </a:cxn>
                <a:cxn ang="0">
                  <a:pos x="T4" y="T5"/>
                </a:cxn>
                <a:cxn ang="0">
                  <a:pos x="T6" y="T7"/>
                </a:cxn>
                <a:cxn ang="0">
                  <a:pos x="T8" y="T9"/>
                </a:cxn>
              </a:cxnLst>
              <a:rect l="0" t="0" r="r" b="b"/>
              <a:pathLst>
                <a:path w="338" h="1873">
                  <a:moveTo>
                    <a:pt x="338" y="1873"/>
                  </a:moveTo>
                  <a:lnTo>
                    <a:pt x="0" y="1873"/>
                  </a:lnTo>
                  <a:lnTo>
                    <a:pt x="43" y="0"/>
                  </a:lnTo>
                  <a:lnTo>
                    <a:pt x="297" y="0"/>
                  </a:lnTo>
                  <a:lnTo>
                    <a:pt x="338" y="187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dirty="0"/>
            </a:p>
          </p:txBody>
        </p:sp>
        <p:sp>
          <p:nvSpPr>
            <p:cNvPr id="39" name="Oval 6"/>
            <p:cNvSpPr>
              <a:spLocks noChangeArrowheads="1"/>
            </p:cNvSpPr>
            <p:nvPr/>
          </p:nvSpPr>
          <p:spPr bwMode="auto">
            <a:xfrm>
              <a:off x="1485900" y="274638"/>
              <a:ext cx="2282825" cy="22780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40" name="Freeform 7"/>
            <p:cNvSpPr>
              <a:spLocks noEditPoints="1"/>
            </p:cNvSpPr>
            <p:nvPr/>
          </p:nvSpPr>
          <p:spPr bwMode="auto">
            <a:xfrm>
              <a:off x="1419225" y="234950"/>
              <a:ext cx="2417763" cy="2414588"/>
            </a:xfrm>
            <a:custGeom>
              <a:avLst/>
              <a:gdLst>
                <a:gd name="T0" fmla="*/ 465 w 930"/>
                <a:gd name="T1" fmla="*/ 0 h 930"/>
                <a:gd name="T2" fmla="*/ 0 w 930"/>
                <a:gd name="T3" fmla="*/ 465 h 930"/>
                <a:gd name="T4" fmla="*/ 465 w 930"/>
                <a:gd name="T5" fmla="*/ 930 h 930"/>
                <a:gd name="T6" fmla="*/ 930 w 930"/>
                <a:gd name="T7" fmla="*/ 465 h 930"/>
                <a:gd name="T8" fmla="*/ 465 w 930"/>
                <a:gd name="T9" fmla="*/ 0 h 930"/>
                <a:gd name="T10" fmla="*/ 465 w 930"/>
                <a:gd name="T11" fmla="*/ 850 h 930"/>
                <a:gd name="T12" fmla="*/ 80 w 930"/>
                <a:gd name="T13" fmla="*/ 465 h 930"/>
                <a:gd name="T14" fmla="*/ 465 w 930"/>
                <a:gd name="T15" fmla="*/ 80 h 930"/>
                <a:gd name="T16" fmla="*/ 850 w 930"/>
                <a:gd name="T17" fmla="*/ 465 h 930"/>
                <a:gd name="T18" fmla="*/ 465 w 930"/>
                <a:gd name="T19" fmla="*/ 8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0" h="930">
                  <a:moveTo>
                    <a:pt x="465" y="0"/>
                  </a:moveTo>
                  <a:cubicBezTo>
                    <a:pt x="209" y="0"/>
                    <a:pt x="0" y="209"/>
                    <a:pt x="0" y="465"/>
                  </a:cubicBezTo>
                  <a:cubicBezTo>
                    <a:pt x="0" y="721"/>
                    <a:pt x="209" y="930"/>
                    <a:pt x="465" y="930"/>
                  </a:cubicBezTo>
                  <a:cubicBezTo>
                    <a:pt x="722" y="930"/>
                    <a:pt x="930" y="721"/>
                    <a:pt x="930" y="465"/>
                  </a:cubicBezTo>
                  <a:cubicBezTo>
                    <a:pt x="930" y="209"/>
                    <a:pt x="722" y="0"/>
                    <a:pt x="465" y="0"/>
                  </a:cubicBezTo>
                  <a:close/>
                  <a:moveTo>
                    <a:pt x="465" y="850"/>
                  </a:moveTo>
                  <a:cubicBezTo>
                    <a:pt x="253" y="850"/>
                    <a:pt x="80" y="677"/>
                    <a:pt x="80" y="465"/>
                  </a:cubicBezTo>
                  <a:cubicBezTo>
                    <a:pt x="80" y="253"/>
                    <a:pt x="253" y="80"/>
                    <a:pt x="465" y="80"/>
                  </a:cubicBezTo>
                  <a:cubicBezTo>
                    <a:pt x="677" y="80"/>
                    <a:pt x="850" y="253"/>
                    <a:pt x="850" y="465"/>
                  </a:cubicBezTo>
                  <a:cubicBezTo>
                    <a:pt x="850" y="677"/>
                    <a:pt x="677" y="850"/>
                    <a:pt x="465" y="850"/>
                  </a:cubicBezTo>
                  <a:close/>
                </a:path>
              </a:pathLst>
            </a:custGeom>
            <a:gradFill>
              <a:gsLst>
                <a:gs pos="100000">
                  <a:srgbClr val="4D03DC"/>
                </a:gs>
                <a:gs pos="0">
                  <a:srgbClr val="12ABF0"/>
                </a:gs>
              </a:gsLst>
              <a:lin ang="66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41" name="Freeform 8"/>
            <p:cNvSpPr>
              <a:spLocks noEditPoints="1"/>
            </p:cNvSpPr>
            <p:nvPr/>
          </p:nvSpPr>
          <p:spPr bwMode="auto">
            <a:xfrm>
              <a:off x="1835150" y="650875"/>
              <a:ext cx="1585913" cy="1582738"/>
            </a:xfrm>
            <a:custGeom>
              <a:avLst/>
              <a:gdLst>
                <a:gd name="T0" fmla="*/ 305 w 610"/>
                <a:gd name="T1" fmla="*/ 0 h 610"/>
                <a:gd name="T2" fmla="*/ 0 w 610"/>
                <a:gd name="T3" fmla="*/ 305 h 610"/>
                <a:gd name="T4" fmla="*/ 305 w 610"/>
                <a:gd name="T5" fmla="*/ 610 h 610"/>
                <a:gd name="T6" fmla="*/ 610 w 610"/>
                <a:gd name="T7" fmla="*/ 305 h 610"/>
                <a:gd name="T8" fmla="*/ 305 w 610"/>
                <a:gd name="T9" fmla="*/ 0 h 610"/>
                <a:gd name="T10" fmla="*/ 305 w 610"/>
                <a:gd name="T11" fmla="*/ 530 h 610"/>
                <a:gd name="T12" fmla="*/ 80 w 610"/>
                <a:gd name="T13" fmla="*/ 305 h 610"/>
                <a:gd name="T14" fmla="*/ 305 w 610"/>
                <a:gd name="T15" fmla="*/ 80 h 610"/>
                <a:gd name="T16" fmla="*/ 530 w 610"/>
                <a:gd name="T17" fmla="*/ 305 h 610"/>
                <a:gd name="T18" fmla="*/ 305 w 610"/>
                <a:gd name="T19" fmla="*/ 53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0" h="610">
                  <a:moveTo>
                    <a:pt x="305" y="0"/>
                  </a:moveTo>
                  <a:cubicBezTo>
                    <a:pt x="137" y="0"/>
                    <a:pt x="0" y="137"/>
                    <a:pt x="0" y="305"/>
                  </a:cubicBezTo>
                  <a:cubicBezTo>
                    <a:pt x="0" y="473"/>
                    <a:pt x="137" y="610"/>
                    <a:pt x="305" y="610"/>
                  </a:cubicBezTo>
                  <a:cubicBezTo>
                    <a:pt x="473" y="610"/>
                    <a:pt x="610" y="473"/>
                    <a:pt x="610" y="305"/>
                  </a:cubicBezTo>
                  <a:cubicBezTo>
                    <a:pt x="610" y="137"/>
                    <a:pt x="473" y="0"/>
                    <a:pt x="305" y="0"/>
                  </a:cubicBezTo>
                  <a:close/>
                  <a:moveTo>
                    <a:pt x="305" y="530"/>
                  </a:moveTo>
                  <a:cubicBezTo>
                    <a:pt x="181" y="530"/>
                    <a:pt x="80" y="429"/>
                    <a:pt x="80" y="305"/>
                  </a:cubicBezTo>
                  <a:cubicBezTo>
                    <a:pt x="80" y="181"/>
                    <a:pt x="181" y="80"/>
                    <a:pt x="305" y="80"/>
                  </a:cubicBezTo>
                  <a:cubicBezTo>
                    <a:pt x="429" y="80"/>
                    <a:pt x="530" y="181"/>
                    <a:pt x="530" y="305"/>
                  </a:cubicBezTo>
                  <a:cubicBezTo>
                    <a:pt x="530" y="429"/>
                    <a:pt x="429" y="530"/>
                    <a:pt x="305" y="530"/>
                  </a:cubicBezTo>
                  <a:close/>
                </a:path>
              </a:pathLst>
            </a:custGeom>
            <a:gradFill>
              <a:gsLst>
                <a:gs pos="100000">
                  <a:srgbClr val="4D03DC"/>
                </a:gs>
                <a:gs pos="0">
                  <a:srgbClr val="12ABF0"/>
                </a:gs>
              </a:gsLst>
              <a:lin ang="66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42" name="Freeform 9"/>
            <p:cNvSpPr>
              <a:spLocks noEditPoints="1"/>
            </p:cNvSpPr>
            <p:nvPr/>
          </p:nvSpPr>
          <p:spPr bwMode="auto">
            <a:xfrm>
              <a:off x="2251075" y="1066800"/>
              <a:ext cx="754063" cy="752475"/>
            </a:xfrm>
            <a:custGeom>
              <a:avLst/>
              <a:gdLst>
                <a:gd name="T0" fmla="*/ 145 w 290"/>
                <a:gd name="T1" fmla="*/ 0 h 290"/>
                <a:gd name="T2" fmla="*/ 0 w 290"/>
                <a:gd name="T3" fmla="*/ 145 h 290"/>
                <a:gd name="T4" fmla="*/ 145 w 290"/>
                <a:gd name="T5" fmla="*/ 290 h 290"/>
                <a:gd name="T6" fmla="*/ 290 w 290"/>
                <a:gd name="T7" fmla="*/ 145 h 290"/>
                <a:gd name="T8" fmla="*/ 145 w 290"/>
                <a:gd name="T9" fmla="*/ 0 h 290"/>
                <a:gd name="T10" fmla="*/ 145 w 290"/>
                <a:gd name="T11" fmla="*/ 170 h 290"/>
                <a:gd name="T12" fmla="*/ 120 w 290"/>
                <a:gd name="T13" fmla="*/ 145 h 290"/>
                <a:gd name="T14" fmla="*/ 145 w 290"/>
                <a:gd name="T15" fmla="*/ 120 h 290"/>
                <a:gd name="T16" fmla="*/ 170 w 290"/>
                <a:gd name="T17" fmla="*/ 145 h 290"/>
                <a:gd name="T18" fmla="*/ 145 w 290"/>
                <a:gd name="T19" fmla="*/ 17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 h="290">
                  <a:moveTo>
                    <a:pt x="145" y="0"/>
                  </a:moveTo>
                  <a:cubicBezTo>
                    <a:pt x="65" y="0"/>
                    <a:pt x="0" y="65"/>
                    <a:pt x="0" y="145"/>
                  </a:cubicBezTo>
                  <a:cubicBezTo>
                    <a:pt x="0" y="225"/>
                    <a:pt x="65" y="290"/>
                    <a:pt x="145" y="290"/>
                  </a:cubicBezTo>
                  <a:cubicBezTo>
                    <a:pt x="225" y="290"/>
                    <a:pt x="290" y="225"/>
                    <a:pt x="290" y="145"/>
                  </a:cubicBezTo>
                  <a:cubicBezTo>
                    <a:pt x="290" y="65"/>
                    <a:pt x="225" y="0"/>
                    <a:pt x="145" y="0"/>
                  </a:cubicBezTo>
                  <a:close/>
                  <a:moveTo>
                    <a:pt x="145" y="170"/>
                  </a:moveTo>
                  <a:cubicBezTo>
                    <a:pt x="131" y="170"/>
                    <a:pt x="120" y="159"/>
                    <a:pt x="120" y="145"/>
                  </a:cubicBezTo>
                  <a:cubicBezTo>
                    <a:pt x="120" y="131"/>
                    <a:pt x="131" y="120"/>
                    <a:pt x="145" y="120"/>
                  </a:cubicBezTo>
                  <a:cubicBezTo>
                    <a:pt x="159" y="120"/>
                    <a:pt x="170" y="131"/>
                    <a:pt x="170" y="145"/>
                  </a:cubicBezTo>
                  <a:cubicBezTo>
                    <a:pt x="170" y="159"/>
                    <a:pt x="159" y="170"/>
                    <a:pt x="145" y="170"/>
                  </a:cubicBezTo>
                  <a:close/>
                </a:path>
              </a:pathLst>
            </a:custGeom>
            <a:gradFill>
              <a:gsLst>
                <a:gs pos="100000">
                  <a:srgbClr val="4D03DC"/>
                </a:gs>
                <a:gs pos="0">
                  <a:srgbClr val="12ABF0"/>
                </a:gs>
              </a:gsLst>
              <a:lin ang="66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grpSp>
      <p:grpSp>
        <p:nvGrpSpPr>
          <p:cNvPr id="43" name="Group 227"/>
          <p:cNvGrpSpPr/>
          <p:nvPr/>
        </p:nvGrpSpPr>
        <p:grpSpPr>
          <a:xfrm>
            <a:off x="5182678" y="1734009"/>
            <a:ext cx="1826644" cy="2599525"/>
            <a:chOff x="1419225" y="234950"/>
            <a:chExt cx="2417763" cy="3440755"/>
          </a:xfrm>
          <a:effectLst>
            <a:outerShdw blurRad="76200" dir="13500000" sy="23000" kx="1200000" algn="br" rotWithShape="0">
              <a:prstClr val="black">
                <a:alpha val="20000"/>
              </a:prstClr>
            </a:outerShdw>
          </a:effectLst>
        </p:grpSpPr>
        <p:sp>
          <p:nvSpPr>
            <p:cNvPr id="44" name="Freeform 5"/>
            <p:cNvSpPr>
              <a:spLocks/>
            </p:cNvSpPr>
            <p:nvPr/>
          </p:nvSpPr>
          <p:spPr bwMode="auto">
            <a:xfrm>
              <a:off x="2359025" y="2025650"/>
              <a:ext cx="536575" cy="1650055"/>
            </a:xfrm>
            <a:custGeom>
              <a:avLst/>
              <a:gdLst>
                <a:gd name="T0" fmla="*/ 338 w 338"/>
                <a:gd name="T1" fmla="*/ 1873 h 1873"/>
                <a:gd name="T2" fmla="*/ 0 w 338"/>
                <a:gd name="T3" fmla="*/ 1873 h 1873"/>
                <a:gd name="T4" fmla="*/ 43 w 338"/>
                <a:gd name="T5" fmla="*/ 0 h 1873"/>
                <a:gd name="T6" fmla="*/ 297 w 338"/>
                <a:gd name="T7" fmla="*/ 0 h 1873"/>
                <a:gd name="T8" fmla="*/ 338 w 338"/>
                <a:gd name="T9" fmla="*/ 1873 h 1873"/>
              </a:gdLst>
              <a:ahLst/>
              <a:cxnLst>
                <a:cxn ang="0">
                  <a:pos x="T0" y="T1"/>
                </a:cxn>
                <a:cxn ang="0">
                  <a:pos x="T2" y="T3"/>
                </a:cxn>
                <a:cxn ang="0">
                  <a:pos x="T4" y="T5"/>
                </a:cxn>
                <a:cxn ang="0">
                  <a:pos x="T6" y="T7"/>
                </a:cxn>
                <a:cxn ang="0">
                  <a:pos x="T8" y="T9"/>
                </a:cxn>
              </a:cxnLst>
              <a:rect l="0" t="0" r="r" b="b"/>
              <a:pathLst>
                <a:path w="338" h="1873">
                  <a:moveTo>
                    <a:pt x="338" y="1873"/>
                  </a:moveTo>
                  <a:lnTo>
                    <a:pt x="0" y="1873"/>
                  </a:lnTo>
                  <a:lnTo>
                    <a:pt x="43" y="0"/>
                  </a:lnTo>
                  <a:lnTo>
                    <a:pt x="297" y="0"/>
                  </a:lnTo>
                  <a:lnTo>
                    <a:pt x="338" y="187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dirty="0"/>
            </a:p>
          </p:txBody>
        </p:sp>
        <p:sp>
          <p:nvSpPr>
            <p:cNvPr id="45" name="Oval 6"/>
            <p:cNvSpPr>
              <a:spLocks noChangeArrowheads="1"/>
            </p:cNvSpPr>
            <p:nvPr/>
          </p:nvSpPr>
          <p:spPr bwMode="auto">
            <a:xfrm>
              <a:off x="1485900" y="274638"/>
              <a:ext cx="2282825" cy="22780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46" name="Freeform 7"/>
            <p:cNvSpPr>
              <a:spLocks noEditPoints="1"/>
            </p:cNvSpPr>
            <p:nvPr/>
          </p:nvSpPr>
          <p:spPr bwMode="auto">
            <a:xfrm>
              <a:off x="1419225" y="234950"/>
              <a:ext cx="2417763" cy="2414588"/>
            </a:xfrm>
            <a:custGeom>
              <a:avLst/>
              <a:gdLst>
                <a:gd name="T0" fmla="*/ 465 w 930"/>
                <a:gd name="T1" fmla="*/ 0 h 930"/>
                <a:gd name="T2" fmla="*/ 0 w 930"/>
                <a:gd name="T3" fmla="*/ 465 h 930"/>
                <a:gd name="T4" fmla="*/ 465 w 930"/>
                <a:gd name="T5" fmla="*/ 930 h 930"/>
                <a:gd name="T6" fmla="*/ 930 w 930"/>
                <a:gd name="T7" fmla="*/ 465 h 930"/>
                <a:gd name="T8" fmla="*/ 465 w 930"/>
                <a:gd name="T9" fmla="*/ 0 h 930"/>
                <a:gd name="T10" fmla="*/ 465 w 930"/>
                <a:gd name="T11" fmla="*/ 850 h 930"/>
                <a:gd name="T12" fmla="*/ 80 w 930"/>
                <a:gd name="T13" fmla="*/ 465 h 930"/>
                <a:gd name="T14" fmla="*/ 465 w 930"/>
                <a:gd name="T15" fmla="*/ 80 h 930"/>
                <a:gd name="T16" fmla="*/ 850 w 930"/>
                <a:gd name="T17" fmla="*/ 465 h 930"/>
                <a:gd name="T18" fmla="*/ 465 w 930"/>
                <a:gd name="T19" fmla="*/ 8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0" h="930">
                  <a:moveTo>
                    <a:pt x="465" y="0"/>
                  </a:moveTo>
                  <a:cubicBezTo>
                    <a:pt x="209" y="0"/>
                    <a:pt x="0" y="209"/>
                    <a:pt x="0" y="465"/>
                  </a:cubicBezTo>
                  <a:cubicBezTo>
                    <a:pt x="0" y="721"/>
                    <a:pt x="209" y="930"/>
                    <a:pt x="465" y="930"/>
                  </a:cubicBezTo>
                  <a:cubicBezTo>
                    <a:pt x="722" y="930"/>
                    <a:pt x="930" y="721"/>
                    <a:pt x="930" y="465"/>
                  </a:cubicBezTo>
                  <a:cubicBezTo>
                    <a:pt x="930" y="209"/>
                    <a:pt x="722" y="0"/>
                    <a:pt x="465" y="0"/>
                  </a:cubicBezTo>
                  <a:close/>
                  <a:moveTo>
                    <a:pt x="465" y="850"/>
                  </a:moveTo>
                  <a:cubicBezTo>
                    <a:pt x="253" y="850"/>
                    <a:pt x="80" y="677"/>
                    <a:pt x="80" y="465"/>
                  </a:cubicBezTo>
                  <a:cubicBezTo>
                    <a:pt x="80" y="253"/>
                    <a:pt x="253" y="80"/>
                    <a:pt x="465" y="80"/>
                  </a:cubicBezTo>
                  <a:cubicBezTo>
                    <a:pt x="677" y="80"/>
                    <a:pt x="850" y="253"/>
                    <a:pt x="850" y="465"/>
                  </a:cubicBezTo>
                  <a:cubicBezTo>
                    <a:pt x="850" y="677"/>
                    <a:pt x="677" y="850"/>
                    <a:pt x="465" y="850"/>
                  </a:cubicBezTo>
                  <a:close/>
                </a:path>
              </a:pathLst>
            </a:cu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74" name="Freeform 8"/>
            <p:cNvSpPr>
              <a:spLocks noEditPoints="1"/>
            </p:cNvSpPr>
            <p:nvPr/>
          </p:nvSpPr>
          <p:spPr bwMode="auto">
            <a:xfrm>
              <a:off x="1835150" y="650875"/>
              <a:ext cx="1585913" cy="1582738"/>
            </a:xfrm>
            <a:custGeom>
              <a:avLst/>
              <a:gdLst>
                <a:gd name="T0" fmla="*/ 305 w 610"/>
                <a:gd name="T1" fmla="*/ 0 h 610"/>
                <a:gd name="T2" fmla="*/ 0 w 610"/>
                <a:gd name="T3" fmla="*/ 305 h 610"/>
                <a:gd name="T4" fmla="*/ 305 w 610"/>
                <a:gd name="T5" fmla="*/ 610 h 610"/>
                <a:gd name="T6" fmla="*/ 610 w 610"/>
                <a:gd name="T7" fmla="*/ 305 h 610"/>
                <a:gd name="T8" fmla="*/ 305 w 610"/>
                <a:gd name="T9" fmla="*/ 0 h 610"/>
                <a:gd name="T10" fmla="*/ 305 w 610"/>
                <a:gd name="T11" fmla="*/ 530 h 610"/>
                <a:gd name="T12" fmla="*/ 80 w 610"/>
                <a:gd name="T13" fmla="*/ 305 h 610"/>
                <a:gd name="T14" fmla="*/ 305 w 610"/>
                <a:gd name="T15" fmla="*/ 80 h 610"/>
                <a:gd name="T16" fmla="*/ 530 w 610"/>
                <a:gd name="T17" fmla="*/ 305 h 610"/>
                <a:gd name="T18" fmla="*/ 305 w 610"/>
                <a:gd name="T19" fmla="*/ 53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0" h="610">
                  <a:moveTo>
                    <a:pt x="305" y="0"/>
                  </a:moveTo>
                  <a:cubicBezTo>
                    <a:pt x="137" y="0"/>
                    <a:pt x="0" y="137"/>
                    <a:pt x="0" y="305"/>
                  </a:cubicBezTo>
                  <a:cubicBezTo>
                    <a:pt x="0" y="473"/>
                    <a:pt x="137" y="610"/>
                    <a:pt x="305" y="610"/>
                  </a:cubicBezTo>
                  <a:cubicBezTo>
                    <a:pt x="473" y="610"/>
                    <a:pt x="610" y="473"/>
                    <a:pt x="610" y="305"/>
                  </a:cubicBezTo>
                  <a:cubicBezTo>
                    <a:pt x="610" y="137"/>
                    <a:pt x="473" y="0"/>
                    <a:pt x="305" y="0"/>
                  </a:cubicBezTo>
                  <a:close/>
                  <a:moveTo>
                    <a:pt x="305" y="530"/>
                  </a:moveTo>
                  <a:cubicBezTo>
                    <a:pt x="181" y="530"/>
                    <a:pt x="80" y="429"/>
                    <a:pt x="80" y="305"/>
                  </a:cubicBezTo>
                  <a:cubicBezTo>
                    <a:pt x="80" y="181"/>
                    <a:pt x="181" y="80"/>
                    <a:pt x="305" y="80"/>
                  </a:cubicBezTo>
                  <a:cubicBezTo>
                    <a:pt x="429" y="80"/>
                    <a:pt x="530" y="181"/>
                    <a:pt x="530" y="305"/>
                  </a:cubicBezTo>
                  <a:cubicBezTo>
                    <a:pt x="530" y="429"/>
                    <a:pt x="429" y="530"/>
                    <a:pt x="305" y="530"/>
                  </a:cubicBezTo>
                  <a:close/>
                </a:path>
              </a:pathLst>
            </a:cu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77" name="Freeform 9"/>
            <p:cNvSpPr>
              <a:spLocks noEditPoints="1"/>
            </p:cNvSpPr>
            <p:nvPr/>
          </p:nvSpPr>
          <p:spPr bwMode="auto">
            <a:xfrm>
              <a:off x="2251075" y="1066800"/>
              <a:ext cx="754063" cy="752475"/>
            </a:xfrm>
            <a:custGeom>
              <a:avLst/>
              <a:gdLst>
                <a:gd name="T0" fmla="*/ 145 w 290"/>
                <a:gd name="T1" fmla="*/ 0 h 290"/>
                <a:gd name="T2" fmla="*/ 0 w 290"/>
                <a:gd name="T3" fmla="*/ 145 h 290"/>
                <a:gd name="T4" fmla="*/ 145 w 290"/>
                <a:gd name="T5" fmla="*/ 290 h 290"/>
                <a:gd name="T6" fmla="*/ 290 w 290"/>
                <a:gd name="T7" fmla="*/ 145 h 290"/>
                <a:gd name="T8" fmla="*/ 145 w 290"/>
                <a:gd name="T9" fmla="*/ 0 h 290"/>
                <a:gd name="T10" fmla="*/ 145 w 290"/>
                <a:gd name="T11" fmla="*/ 170 h 290"/>
                <a:gd name="T12" fmla="*/ 120 w 290"/>
                <a:gd name="T13" fmla="*/ 145 h 290"/>
                <a:gd name="T14" fmla="*/ 145 w 290"/>
                <a:gd name="T15" fmla="*/ 120 h 290"/>
                <a:gd name="T16" fmla="*/ 170 w 290"/>
                <a:gd name="T17" fmla="*/ 145 h 290"/>
                <a:gd name="T18" fmla="*/ 145 w 290"/>
                <a:gd name="T19" fmla="*/ 17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 h="290">
                  <a:moveTo>
                    <a:pt x="145" y="0"/>
                  </a:moveTo>
                  <a:cubicBezTo>
                    <a:pt x="65" y="0"/>
                    <a:pt x="0" y="65"/>
                    <a:pt x="0" y="145"/>
                  </a:cubicBezTo>
                  <a:cubicBezTo>
                    <a:pt x="0" y="225"/>
                    <a:pt x="65" y="290"/>
                    <a:pt x="145" y="290"/>
                  </a:cubicBezTo>
                  <a:cubicBezTo>
                    <a:pt x="225" y="290"/>
                    <a:pt x="290" y="225"/>
                    <a:pt x="290" y="145"/>
                  </a:cubicBezTo>
                  <a:cubicBezTo>
                    <a:pt x="290" y="65"/>
                    <a:pt x="225" y="0"/>
                    <a:pt x="145" y="0"/>
                  </a:cubicBezTo>
                  <a:close/>
                  <a:moveTo>
                    <a:pt x="145" y="170"/>
                  </a:moveTo>
                  <a:cubicBezTo>
                    <a:pt x="131" y="170"/>
                    <a:pt x="120" y="159"/>
                    <a:pt x="120" y="145"/>
                  </a:cubicBezTo>
                  <a:cubicBezTo>
                    <a:pt x="120" y="131"/>
                    <a:pt x="131" y="120"/>
                    <a:pt x="145" y="120"/>
                  </a:cubicBezTo>
                  <a:cubicBezTo>
                    <a:pt x="159" y="120"/>
                    <a:pt x="170" y="131"/>
                    <a:pt x="170" y="145"/>
                  </a:cubicBezTo>
                  <a:cubicBezTo>
                    <a:pt x="170" y="159"/>
                    <a:pt x="159" y="170"/>
                    <a:pt x="145" y="170"/>
                  </a:cubicBezTo>
                  <a:close/>
                </a:path>
              </a:pathLst>
            </a:cu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grpSp>
      <p:grpSp>
        <p:nvGrpSpPr>
          <p:cNvPr id="78" name="Group 233"/>
          <p:cNvGrpSpPr/>
          <p:nvPr/>
        </p:nvGrpSpPr>
        <p:grpSpPr>
          <a:xfrm>
            <a:off x="9347957" y="1734009"/>
            <a:ext cx="1826644" cy="2599525"/>
            <a:chOff x="1419225" y="234950"/>
            <a:chExt cx="2417763" cy="3440755"/>
          </a:xfrm>
          <a:effectLst>
            <a:outerShdw blurRad="76200" dir="13500000" sy="23000" kx="1200000" algn="br" rotWithShape="0">
              <a:prstClr val="black">
                <a:alpha val="20000"/>
              </a:prstClr>
            </a:outerShdw>
          </a:effectLst>
        </p:grpSpPr>
        <p:sp>
          <p:nvSpPr>
            <p:cNvPr id="79" name="Freeform 5"/>
            <p:cNvSpPr>
              <a:spLocks/>
            </p:cNvSpPr>
            <p:nvPr/>
          </p:nvSpPr>
          <p:spPr bwMode="auto">
            <a:xfrm>
              <a:off x="2359025" y="2025650"/>
              <a:ext cx="536575" cy="1650055"/>
            </a:xfrm>
            <a:custGeom>
              <a:avLst/>
              <a:gdLst>
                <a:gd name="T0" fmla="*/ 338 w 338"/>
                <a:gd name="T1" fmla="*/ 1873 h 1873"/>
                <a:gd name="T2" fmla="*/ 0 w 338"/>
                <a:gd name="T3" fmla="*/ 1873 h 1873"/>
                <a:gd name="T4" fmla="*/ 43 w 338"/>
                <a:gd name="T5" fmla="*/ 0 h 1873"/>
                <a:gd name="T6" fmla="*/ 297 w 338"/>
                <a:gd name="T7" fmla="*/ 0 h 1873"/>
                <a:gd name="T8" fmla="*/ 338 w 338"/>
                <a:gd name="T9" fmla="*/ 1873 h 1873"/>
              </a:gdLst>
              <a:ahLst/>
              <a:cxnLst>
                <a:cxn ang="0">
                  <a:pos x="T0" y="T1"/>
                </a:cxn>
                <a:cxn ang="0">
                  <a:pos x="T2" y="T3"/>
                </a:cxn>
                <a:cxn ang="0">
                  <a:pos x="T4" y="T5"/>
                </a:cxn>
                <a:cxn ang="0">
                  <a:pos x="T6" y="T7"/>
                </a:cxn>
                <a:cxn ang="0">
                  <a:pos x="T8" y="T9"/>
                </a:cxn>
              </a:cxnLst>
              <a:rect l="0" t="0" r="r" b="b"/>
              <a:pathLst>
                <a:path w="338" h="1873">
                  <a:moveTo>
                    <a:pt x="338" y="1873"/>
                  </a:moveTo>
                  <a:lnTo>
                    <a:pt x="0" y="1873"/>
                  </a:lnTo>
                  <a:lnTo>
                    <a:pt x="43" y="0"/>
                  </a:lnTo>
                  <a:lnTo>
                    <a:pt x="297" y="0"/>
                  </a:lnTo>
                  <a:lnTo>
                    <a:pt x="338" y="187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dirty="0"/>
            </a:p>
          </p:txBody>
        </p:sp>
        <p:sp>
          <p:nvSpPr>
            <p:cNvPr id="80" name="Oval 6"/>
            <p:cNvSpPr>
              <a:spLocks noChangeArrowheads="1"/>
            </p:cNvSpPr>
            <p:nvPr/>
          </p:nvSpPr>
          <p:spPr bwMode="auto">
            <a:xfrm>
              <a:off x="1485900" y="274638"/>
              <a:ext cx="2282825" cy="22780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81" name="Freeform 7"/>
            <p:cNvSpPr>
              <a:spLocks noEditPoints="1"/>
            </p:cNvSpPr>
            <p:nvPr/>
          </p:nvSpPr>
          <p:spPr bwMode="auto">
            <a:xfrm>
              <a:off x="1419225" y="234950"/>
              <a:ext cx="2417763" cy="2414588"/>
            </a:xfrm>
            <a:custGeom>
              <a:avLst/>
              <a:gdLst>
                <a:gd name="T0" fmla="*/ 465 w 930"/>
                <a:gd name="T1" fmla="*/ 0 h 930"/>
                <a:gd name="T2" fmla="*/ 0 w 930"/>
                <a:gd name="T3" fmla="*/ 465 h 930"/>
                <a:gd name="T4" fmla="*/ 465 w 930"/>
                <a:gd name="T5" fmla="*/ 930 h 930"/>
                <a:gd name="T6" fmla="*/ 930 w 930"/>
                <a:gd name="T7" fmla="*/ 465 h 930"/>
                <a:gd name="T8" fmla="*/ 465 w 930"/>
                <a:gd name="T9" fmla="*/ 0 h 930"/>
                <a:gd name="T10" fmla="*/ 465 w 930"/>
                <a:gd name="T11" fmla="*/ 850 h 930"/>
                <a:gd name="T12" fmla="*/ 80 w 930"/>
                <a:gd name="T13" fmla="*/ 465 h 930"/>
                <a:gd name="T14" fmla="*/ 465 w 930"/>
                <a:gd name="T15" fmla="*/ 80 h 930"/>
                <a:gd name="T16" fmla="*/ 850 w 930"/>
                <a:gd name="T17" fmla="*/ 465 h 930"/>
                <a:gd name="T18" fmla="*/ 465 w 930"/>
                <a:gd name="T19" fmla="*/ 8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0" h="930">
                  <a:moveTo>
                    <a:pt x="465" y="0"/>
                  </a:moveTo>
                  <a:cubicBezTo>
                    <a:pt x="209" y="0"/>
                    <a:pt x="0" y="209"/>
                    <a:pt x="0" y="465"/>
                  </a:cubicBezTo>
                  <a:cubicBezTo>
                    <a:pt x="0" y="721"/>
                    <a:pt x="209" y="930"/>
                    <a:pt x="465" y="930"/>
                  </a:cubicBezTo>
                  <a:cubicBezTo>
                    <a:pt x="722" y="930"/>
                    <a:pt x="930" y="721"/>
                    <a:pt x="930" y="465"/>
                  </a:cubicBezTo>
                  <a:cubicBezTo>
                    <a:pt x="930" y="209"/>
                    <a:pt x="722" y="0"/>
                    <a:pt x="465" y="0"/>
                  </a:cubicBezTo>
                  <a:close/>
                  <a:moveTo>
                    <a:pt x="465" y="850"/>
                  </a:moveTo>
                  <a:cubicBezTo>
                    <a:pt x="253" y="850"/>
                    <a:pt x="80" y="677"/>
                    <a:pt x="80" y="465"/>
                  </a:cubicBezTo>
                  <a:cubicBezTo>
                    <a:pt x="80" y="253"/>
                    <a:pt x="253" y="80"/>
                    <a:pt x="465" y="80"/>
                  </a:cubicBezTo>
                  <a:cubicBezTo>
                    <a:pt x="677" y="80"/>
                    <a:pt x="850" y="253"/>
                    <a:pt x="850" y="465"/>
                  </a:cubicBezTo>
                  <a:cubicBezTo>
                    <a:pt x="850" y="677"/>
                    <a:pt x="677" y="850"/>
                    <a:pt x="465" y="850"/>
                  </a:cubicBezTo>
                  <a:close/>
                </a:path>
              </a:pathLst>
            </a:custGeom>
            <a:gradFill>
              <a:gsLst>
                <a:gs pos="100000">
                  <a:srgbClr val="4D03DC"/>
                </a:gs>
                <a:gs pos="0">
                  <a:srgbClr val="12ABF0"/>
                </a:gs>
              </a:gsLst>
              <a:lin ang="66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82" name="Freeform 8"/>
            <p:cNvSpPr>
              <a:spLocks noEditPoints="1"/>
            </p:cNvSpPr>
            <p:nvPr/>
          </p:nvSpPr>
          <p:spPr bwMode="auto">
            <a:xfrm>
              <a:off x="1835150" y="650875"/>
              <a:ext cx="1585913" cy="1582738"/>
            </a:xfrm>
            <a:custGeom>
              <a:avLst/>
              <a:gdLst>
                <a:gd name="T0" fmla="*/ 305 w 610"/>
                <a:gd name="T1" fmla="*/ 0 h 610"/>
                <a:gd name="T2" fmla="*/ 0 w 610"/>
                <a:gd name="T3" fmla="*/ 305 h 610"/>
                <a:gd name="T4" fmla="*/ 305 w 610"/>
                <a:gd name="T5" fmla="*/ 610 h 610"/>
                <a:gd name="T6" fmla="*/ 610 w 610"/>
                <a:gd name="T7" fmla="*/ 305 h 610"/>
                <a:gd name="T8" fmla="*/ 305 w 610"/>
                <a:gd name="T9" fmla="*/ 0 h 610"/>
                <a:gd name="T10" fmla="*/ 305 w 610"/>
                <a:gd name="T11" fmla="*/ 530 h 610"/>
                <a:gd name="T12" fmla="*/ 80 w 610"/>
                <a:gd name="T13" fmla="*/ 305 h 610"/>
                <a:gd name="T14" fmla="*/ 305 w 610"/>
                <a:gd name="T15" fmla="*/ 80 h 610"/>
                <a:gd name="T16" fmla="*/ 530 w 610"/>
                <a:gd name="T17" fmla="*/ 305 h 610"/>
                <a:gd name="T18" fmla="*/ 305 w 610"/>
                <a:gd name="T19" fmla="*/ 53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0" h="610">
                  <a:moveTo>
                    <a:pt x="305" y="0"/>
                  </a:moveTo>
                  <a:cubicBezTo>
                    <a:pt x="137" y="0"/>
                    <a:pt x="0" y="137"/>
                    <a:pt x="0" y="305"/>
                  </a:cubicBezTo>
                  <a:cubicBezTo>
                    <a:pt x="0" y="473"/>
                    <a:pt x="137" y="610"/>
                    <a:pt x="305" y="610"/>
                  </a:cubicBezTo>
                  <a:cubicBezTo>
                    <a:pt x="473" y="610"/>
                    <a:pt x="610" y="473"/>
                    <a:pt x="610" y="305"/>
                  </a:cubicBezTo>
                  <a:cubicBezTo>
                    <a:pt x="610" y="137"/>
                    <a:pt x="473" y="0"/>
                    <a:pt x="305" y="0"/>
                  </a:cubicBezTo>
                  <a:close/>
                  <a:moveTo>
                    <a:pt x="305" y="530"/>
                  </a:moveTo>
                  <a:cubicBezTo>
                    <a:pt x="181" y="530"/>
                    <a:pt x="80" y="429"/>
                    <a:pt x="80" y="305"/>
                  </a:cubicBezTo>
                  <a:cubicBezTo>
                    <a:pt x="80" y="181"/>
                    <a:pt x="181" y="80"/>
                    <a:pt x="305" y="80"/>
                  </a:cubicBezTo>
                  <a:cubicBezTo>
                    <a:pt x="429" y="80"/>
                    <a:pt x="530" y="181"/>
                    <a:pt x="530" y="305"/>
                  </a:cubicBezTo>
                  <a:cubicBezTo>
                    <a:pt x="530" y="429"/>
                    <a:pt x="429" y="530"/>
                    <a:pt x="305" y="530"/>
                  </a:cubicBezTo>
                  <a:close/>
                </a:path>
              </a:pathLst>
            </a:custGeom>
            <a:gradFill>
              <a:gsLst>
                <a:gs pos="100000">
                  <a:srgbClr val="4D03DC"/>
                </a:gs>
                <a:gs pos="0">
                  <a:srgbClr val="12ABF0"/>
                </a:gs>
              </a:gsLst>
              <a:lin ang="66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sp>
          <p:nvSpPr>
            <p:cNvPr id="83" name="Freeform 9"/>
            <p:cNvSpPr>
              <a:spLocks noEditPoints="1"/>
            </p:cNvSpPr>
            <p:nvPr/>
          </p:nvSpPr>
          <p:spPr bwMode="auto">
            <a:xfrm>
              <a:off x="2251075" y="1066800"/>
              <a:ext cx="754063" cy="752475"/>
            </a:xfrm>
            <a:custGeom>
              <a:avLst/>
              <a:gdLst>
                <a:gd name="T0" fmla="*/ 145 w 290"/>
                <a:gd name="T1" fmla="*/ 0 h 290"/>
                <a:gd name="T2" fmla="*/ 0 w 290"/>
                <a:gd name="T3" fmla="*/ 145 h 290"/>
                <a:gd name="T4" fmla="*/ 145 w 290"/>
                <a:gd name="T5" fmla="*/ 290 h 290"/>
                <a:gd name="T6" fmla="*/ 290 w 290"/>
                <a:gd name="T7" fmla="*/ 145 h 290"/>
                <a:gd name="T8" fmla="*/ 145 w 290"/>
                <a:gd name="T9" fmla="*/ 0 h 290"/>
                <a:gd name="T10" fmla="*/ 145 w 290"/>
                <a:gd name="T11" fmla="*/ 170 h 290"/>
                <a:gd name="T12" fmla="*/ 120 w 290"/>
                <a:gd name="T13" fmla="*/ 145 h 290"/>
                <a:gd name="T14" fmla="*/ 145 w 290"/>
                <a:gd name="T15" fmla="*/ 120 h 290"/>
                <a:gd name="T16" fmla="*/ 170 w 290"/>
                <a:gd name="T17" fmla="*/ 145 h 290"/>
                <a:gd name="T18" fmla="*/ 145 w 290"/>
                <a:gd name="T19" fmla="*/ 17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 h="290">
                  <a:moveTo>
                    <a:pt x="145" y="0"/>
                  </a:moveTo>
                  <a:cubicBezTo>
                    <a:pt x="65" y="0"/>
                    <a:pt x="0" y="65"/>
                    <a:pt x="0" y="145"/>
                  </a:cubicBezTo>
                  <a:cubicBezTo>
                    <a:pt x="0" y="225"/>
                    <a:pt x="65" y="290"/>
                    <a:pt x="145" y="290"/>
                  </a:cubicBezTo>
                  <a:cubicBezTo>
                    <a:pt x="225" y="290"/>
                    <a:pt x="290" y="225"/>
                    <a:pt x="290" y="145"/>
                  </a:cubicBezTo>
                  <a:cubicBezTo>
                    <a:pt x="290" y="65"/>
                    <a:pt x="225" y="0"/>
                    <a:pt x="145" y="0"/>
                  </a:cubicBezTo>
                  <a:close/>
                  <a:moveTo>
                    <a:pt x="145" y="170"/>
                  </a:moveTo>
                  <a:cubicBezTo>
                    <a:pt x="131" y="170"/>
                    <a:pt x="120" y="159"/>
                    <a:pt x="120" y="145"/>
                  </a:cubicBezTo>
                  <a:cubicBezTo>
                    <a:pt x="120" y="131"/>
                    <a:pt x="131" y="120"/>
                    <a:pt x="145" y="120"/>
                  </a:cubicBezTo>
                  <a:cubicBezTo>
                    <a:pt x="159" y="120"/>
                    <a:pt x="170" y="131"/>
                    <a:pt x="170" y="145"/>
                  </a:cubicBezTo>
                  <a:cubicBezTo>
                    <a:pt x="170" y="159"/>
                    <a:pt x="159" y="170"/>
                    <a:pt x="145" y="170"/>
                  </a:cubicBezTo>
                  <a:close/>
                </a:path>
              </a:pathLst>
            </a:custGeom>
            <a:gradFill>
              <a:gsLst>
                <a:gs pos="100000">
                  <a:srgbClr val="4D03DC"/>
                </a:gs>
                <a:gs pos="0">
                  <a:srgbClr val="12ABF0"/>
                </a:gs>
              </a:gsLst>
              <a:lin ang="66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ID" sz="2400"/>
            </a:p>
          </p:txBody>
        </p:sp>
      </p:grpSp>
      <p:grpSp>
        <p:nvGrpSpPr>
          <p:cNvPr id="84" name="Group 239"/>
          <p:cNvGrpSpPr/>
          <p:nvPr/>
        </p:nvGrpSpPr>
        <p:grpSpPr>
          <a:xfrm rot="17100000">
            <a:off x="5101442" y="1364011"/>
            <a:ext cx="692761" cy="1536383"/>
            <a:chOff x="4572550" y="474662"/>
            <a:chExt cx="767088" cy="1701223"/>
          </a:xfrm>
        </p:grpSpPr>
        <p:sp>
          <p:nvSpPr>
            <p:cNvPr id="85" name="Freeform 66"/>
            <p:cNvSpPr>
              <a:spLocks/>
            </p:cNvSpPr>
            <p:nvPr/>
          </p:nvSpPr>
          <p:spPr bwMode="auto">
            <a:xfrm>
              <a:off x="4965985" y="504335"/>
              <a:ext cx="160451" cy="515422"/>
            </a:xfrm>
            <a:custGeom>
              <a:avLst/>
              <a:gdLst>
                <a:gd name="T0" fmla="*/ 187 w 187"/>
                <a:gd name="T1" fmla="*/ 131 h 603"/>
                <a:gd name="T2" fmla="*/ 37 w 187"/>
                <a:gd name="T3" fmla="*/ 564 h 603"/>
                <a:gd name="T4" fmla="*/ 8 w 187"/>
                <a:gd name="T5" fmla="*/ 603 h 603"/>
                <a:gd name="T6" fmla="*/ 29 w 187"/>
                <a:gd name="T7" fmla="*/ 257 h 603"/>
                <a:gd name="T8" fmla="*/ 156 w 187"/>
                <a:gd name="T9" fmla="*/ 9 h 603"/>
                <a:gd name="T10" fmla="*/ 187 w 187"/>
                <a:gd name="T11" fmla="*/ 131 h 603"/>
              </a:gdLst>
              <a:ahLst/>
              <a:cxnLst>
                <a:cxn ang="0">
                  <a:pos x="T0" y="T1"/>
                </a:cxn>
                <a:cxn ang="0">
                  <a:pos x="T2" y="T3"/>
                </a:cxn>
                <a:cxn ang="0">
                  <a:pos x="T4" y="T5"/>
                </a:cxn>
                <a:cxn ang="0">
                  <a:pos x="T6" y="T7"/>
                </a:cxn>
                <a:cxn ang="0">
                  <a:pos x="T8" y="T9"/>
                </a:cxn>
                <a:cxn ang="0">
                  <a:pos x="T10" y="T11"/>
                </a:cxn>
              </a:cxnLst>
              <a:rect l="0" t="0" r="r" b="b"/>
              <a:pathLst>
                <a:path w="187" h="603">
                  <a:moveTo>
                    <a:pt x="187" y="131"/>
                  </a:moveTo>
                  <a:cubicBezTo>
                    <a:pt x="37" y="564"/>
                    <a:pt x="37" y="564"/>
                    <a:pt x="37" y="564"/>
                  </a:cubicBezTo>
                  <a:cubicBezTo>
                    <a:pt x="8" y="603"/>
                    <a:pt x="8" y="603"/>
                    <a:pt x="8" y="603"/>
                  </a:cubicBezTo>
                  <a:cubicBezTo>
                    <a:pt x="8" y="603"/>
                    <a:pt x="0" y="338"/>
                    <a:pt x="29" y="257"/>
                  </a:cubicBezTo>
                  <a:cubicBezTo>
                    <a:pt x="64" y="157"/>
                    <a:pt x="132" y="0"/>
                    <a:pt x="156" y="9"/>
                  </a:cubicBezTo>
                  <a:cubicBezTo>
                    <a:pt x="174" y="15"/>
                    <a:pt x="187" y="131"/>
                    <a:pt x="187" y="131"/>
                  </a:cubicBezTo>
                  <a:close/>
                </a:path>
              </a:pathLst>
            </a:custGeom>
            <a:solidFill>
              <a:srgbClr val="4D03DC"/>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6" name="Freeform 67"/>
            <p:cNvSpPr>
              <a:spLocks/>
            </p:cNvSpPr>
            <p:nvPr/>
          </p:nvSpPr>
          <p:spPr bwMode="auto">
            <a:xfrm>
              <a:off x="4720912" y="683468"/>
              <a:ext cx="405524" cy="963807"/>
            </a:xfrm>
            <a:custGeom>
              <a:avLst/>
              <a:gdLst>
                <a:gd name="T0" fmla="*/ 0 w 369"/>
                <a:gd name="T1" fmla="*/ 846 h 877"/>
                <a:gd name="T2" fmla="*/ 87 w 369"/>
                <a:gd name="T3" fmla="*/ 877 h 877"/>
                <a:gd name="T4" fmla="*/ 369 w 369"/>
                <a:gd name="T5" fmla="*/ 13 h 877"/>
                <a:gd name="T6" fmla="*/ 334 w 369"/>
                <a:gd name="T7" fmla="*/ 0 h 877"/>
                <a:gd name="T8" fmla="*/ 0 w 369"/>
                <a:gd name="T9" fmla="*/ 846 h 877"/>
              </a:gdLst>
              <a:ahLst/>
              <a:cxnLst>
                <a:cxn ang="0">
                  <a:pos x="T0" y="T1"/>
                </a:cxn>
                <a:cxn ang="0">
                  <a:pos x="T2" y="T3"/>
                </a:cxn>
                <a:cxn ang="0">
                  <a:pos x="T4" y="T5"/>
                </a:cxn>
                <a:cxn ang="0">
                  <a:pos x="T6" y="T7"/>
                </a:cxn>
                <a:cxn ang="0">
                  <a:pos x="T8" y="T9"/>
                </a:cxn>
              </a:cxnLst>
              <a:rect l="0" t="0" r="r" b="b"/>
              <a:pathLst>
                <a:path w="369" h="877">
                  <a:moveTo>
                    <a:pt x="0" y="846"/>
                  </a:moveTo>
                  <a:lnTo>
                    <a:pt x="87" y="877"/>
                  </a:lnTo>
                  <a:lnTo>
                    <a:pt x="369" y="13"/>
                  </a:lnTo>
                  <a:lnTo>
                    <a:pt x="334" y="0"/>
                  </a:lnTo>
                  <a:lnTo>
                    <a:pt x="0" y="846"/>
                  </a:ln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8"/>
            <p:cNvSpPr>
              <a:spLocks/>
            </p:cNvSpPr>
            <p:nvPr/>
          </p:nvSpPr>
          <p:spPr bwMode="auto">
            <a:xfrm>
              <a:off x="4860483" y="474662"/>
              <a:ext cx="258260" cy="542897"/>
            </a:xfrm>
            <a:custGeom>
              <a:avLst/>
              <a:gdLst>
                <a:gd name="T0" fmla="*/ 302 w 302"/>
                <a:gd name="T1" fmla="*/ 167 h 636"/>
                <a:gd name="T2" fmla="*/ 145 w 302"/>
                <a:gd name="T3" fmla="*/ 594 h 636"/>
                <a:gd name="T4" fmla="*/ 114 w 302"/>
                <a:gd name="T5" fmla="*/ 636 h 636"/>
                <a:gd name="T6" fmla="*/ 29 w 302"/>
                <a:gd name="T7" fmla="*/ 252 h 636"/>
                <a:gd name="T8" fmla="*/ 196 w 302"/>
                <a:gd name="T9" fmla="*/ 19 h 636"/>
                <a:gd name="T10" fmla="*/ 302 w 302"/>
                <a:gd name="T11" fmla="*/ 167 h 636"/>
              </a:gdLst>
              <a:ahLst/>
              <a:cxnLst>
                <a:cxn ang="0">
                  <a:pos x="T0" y="T1"/>
                </a:cxn>
                <a:cxn ang="0">
                  <a:pos x="T2" y="T3"/>
                </a:cxn>
                <a:cxn ang="0">
                  <a:pos x="T4" y="T5"/>
                </a:cxn>
                <a:cxn ang="0">
                  <a:pos x="T6" y="T7"/>
                </a:cxn>
                <a:cxn ang="0">
                  <a:pos x="T8" y="T9"/>
                </a:cxn>
                <a:cxn ang="0">
                  <a:pos x="T10" y="T11"/>
                </a:cxn>
              </a:cxnLst>
              <a:rect l="0" t="0" r="r" b="b"/>
              <a:pathLst>
                <a:path w="302" h="636">
                  <a:moveTo>
                    <a:pt x="302" y="167"/>
                  </a:moveTo>
                  <a:cubicBezTo>
                    <a:pt x="145" y="594"/>
                    <a:pt x="145" y="594"/>
                    <a:pt x="145" y="594"/>
                  </a:cubicBezTo>
                  <a:cubicBezTo>
                    <a:pt x="114" y="636"/>
                    <a:pt x="114" y="636"/>
                    <a:pt x="114" y="636"/>
                  </a:cubicBezTo>
                  <a:cubicBezTo>
                    <a:pt x="114" y="636"/>
                    <a:pt x="0" y="334"/>
                    <a:pt x="29" y="252"/>
                  </a:cubicBezTo>
                  <a:cubicBezTo>
                    <a:pt x="64" y="152"/>
                    <a:pt x="143" y="0"/>
                    <a:pt x="196" y="19"/>
                  </a:cubicBezTo>
                  <a:cubicBezTo>
                    <a:pt x="235" y="32"/>
                    <a:pt x="302" y="167"/>
                    <a:pt x="302" y="167"/>
                  </a:cubicBez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69"/>
            <p:cNvSpPr>
              <a:spLocks/>
            </p:cNvSpPr>
            <p:nvPr/>
          </p:nvSpPr>
          <p:spPr bwMode="auto">
            <a:xfrm>
              <a:off x="5013241" y="569174"/>
              <a:ext cx="326397" cy="463770"/>
            </a:xfrm>
            <a:custGeom>
              <a:avLst/>
              <a:gdLst>
                <a:gd name="T0" fmla="*/ 173 w 382"/>
                <a:gd name="T1" fmla="*/ 57 h 543"/>
                <a:gd name="T2" fmla="*/ 0 w 382"/>
                <a:gd name="T3" fmla="*/ 543 h 543"/>
                <a:gd name="T4" fmla="*/ 312 w 382"/>
                <a:gd name="T5" fmla="*/ 301 h 543"/>
                <a:gd name="T6" fmla="*/ 328 w 382"/>
                <a:gd name="T7" fmla="*/ 14 h 543"/>
                <a:gd name="T8" fmla="*/ 173 w 382"/>
                <a:gd name="T9" fmla="*/ 57 h 543"/>
              </a:gdLst>
              <a:ahLst/>
              <a:cxnLst>
                <a:cxn ang="0">
                  <a:pos x="T0" y="T1"/>
                </a:cxn>
                <a:cxn ang="0">
                  <a:pos x="T2" y="T3"/>
                </a:cxn>
                <a:cxn ang="0">
                  <a:pos x="T4" y="T5"/>
                </a:cxn>
                <a:cxn ang="0">
                  <a:pos x="T6" y="T7"/>
                </a:cxn>
                <a:cxn ang="0">
                  <a:pos x="T8" y="T9"/>
                </a:cxn>
              </a:cxnLst>
              <a:rect l="0" t="0" r="r" b="b"/>
              <a:pathLst>
                <a:path w="382" h="543">
                  <a:moveTo>
                    <a:pt x="173" y="57"/>
                  </a:moveTo>
                  <a:cubicBezTo>
                    <a:pt x="0" y="543"/>
                    <a:pt x="0" y="543"/>
                    <a:pt x="0" y="543"/>
                  </a:cubicBezTo>
                  <a:cubicBezTo>
                    <a:pt x="0" y="543"/>
                    <a:pt x="283" y="383"/>
                    <a:pt x="312" y="301"/>
                  </a:cubicBezTo>
                  <a:cubicBezTo>
                    <a:pt x="348" y="201"/>
                    <a:pt x="382" y="33"/>
                    <a:pt x="328" y="14"/>
                  </a:cubicBezTo>
                  <a:cubicBezTo>
                    <a:pt x="289" y="0"/>
                    <a:pt x="173" y="57"/>
                    <a:pt x="173" y="57"/>
                  </a:cubicBez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89" name="Freeform 70"/>
            <p:cNvSpPr>
              <a:spLocks/>
            </p:cNvSpPr>
            <p:nvPr/>
          </p:nvSpPr>
          <p:spPr bwMode="auto">
            <a:xfrm>
              <a:off x="4983569" y="549393"/>
              <a:ext cx="253864" cy="478057"/>
            </a:xfrm>
            <a:custGeom>
              <a:avLst/>
              <a:gdLst>
                <a:gd name="T0" fmla="*/ 158 w 297"/>
                <a:gd name="T1" fmla="*/ 79 h 559"/>
                <a:gd name="T2" fmla="*/ 0 w 297"/>
                <a:gd name="T3" fmla="*/ 509 h 559"/>
                <a:gd name="T4" fmla="*/ 1 w 297"/>
                <a:gd name="T5" fmla="*/ 559 h 559"/>
                <a:gd name="T6" fmla="*/ 217 w 297"/>
                <a:gd name="T7" fmla="*/ 282 h 559"/>
                <a:gd name="T8" fmla="*/ 269 w 297"/>
                <a:gd name="T9" fmla="*/ 8 h 559"/>
                <a:gd name="T10" fmla="*/ 158 w 297"/>
                <a:gd name="T11" fmla="*/ 79 h 559"/>
              </a:gdLst>
              <a:ahLst/>
              <a:cxnLst>
                <a:cxn ang="0">
                  <a:pos x="T0" y="T1"/>
                </a:cxn>
                <a:cxn ang="0">
                  <a:pos x="T2" y="T3"/>
                </a:cxn>
                <a:cxn ang="0">
                  <a:pos x="T4" y="T5"/>
                </a:cxn>
                <a:cxn ang="0">
                  <a:pos x="T6" y="T7"/>
                </a:cxn>
                <a:cxn ang="0">
                  <a:pos x="T8" y="T9"/>
                </a:cxn>
                <a:cxn ang="0">
                  <a:pos x="T10" y="T11"/>
                </a:cxn>
              </a:cxnLst>
              <a:rect l="0" t="0" r="r" b="b"/>
              <a:pathLst>
                <a:path w="297" h="559">
                  <a:moveTo>
                    <a:pt x="158" y="79"/>
                  </a:moveTo>
                  <a:cubicBezTo>
                    <a:pt x="0" y="509"/>
                    <a:pt x="0" y="509"/>
                    <a:pt x="0" y="509"/>
                  </a:cubicBezTo>
                  <a:cubicBezTo>
                    <a:pt x="1" y="559"/>
                    <a:pt x="1" y="559"/>
                    <a:pt x="1" y="559"/>
                  </a:cubicBezTo>
                  <a:cubicBezTo>
                    <a:pt x="1" y="559"/>
                    <a:pt x="188" y="364"/>
                    <a:pt x="217" y="282"/>
                  </a:cubicBezTo>
                  <a:cubicBezTo>
                    <a:pt x="252" y="182"/>
                    <a:pt x="297" y="18"/>
                    <a:pt x="269" y="8"/>
                  </a:cubicBezTo>
                  <a:cubicBezTo>
                    <a:pt x="249" y="0"/>
                    <a:pt x="158" y="79"/>
                    <a:pt x="158" y="79"/>
                  </a:cubicBezTo>
                  <a:close/>
                </a:path>
              </a:pathLst>
            </a:custGeom>
            <a:gradFill>
              <a:gsLst>
                <a:gs pos="0">
                  <a:srgbClr val="12ABF0"/>
                </a:gs>
                <a:gs pos="100000">
                  <a:srgbClr val="4D03DC"/>
                </a:gs>
              </a:gsLst>
              <a:lin ang="540000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90" name="Freeform 71"/>
            <p:cNvSpPr>
              <a:spLocks/>
            </p:cNvSpPr>
            <p:nvPr/>
          </p:nvSpPr>
          <p:spPr bwMode="auto">
            <a:xfrm>
              <a:off x="4616509" y="1613206"/>
              <a:ext cx="200015" cy="315408"/>
            </a:xfrm>
            <a:custGeom>
              <a:avLst/>
              <a:gdLst>
                <a:gd name="T0" fmla="*/ 0 w 182"/>
                <a:gd name="T1" fmla="*/ 253 h 287"/>
                <a:gd name="T2" fmla="*/ 97 w 182"/>
                <a:gd name="T3" fmla="*/ 287 h 287"/>
                <a:gd name="T4" fmla="*/ 182 w 182"/>
                <a:gd name="T5" fmla="*/ 31 h 287"/>
                <a:gd name="T6" fmla="*/ 95 w 182"/>
                <a:gd name="T7" fmla="*/ 0 h 287"/>
                <a:gd name="T8" fmla="*/ 0 w 182"/>
                <a:gd name="T9" fmla="*/ 253 h 287"/>
              </a:gdLst>
              <a:ahLst/>
              <a:cxnLst>
                <a:cxn ang="0">
                  <a:pos x="T0" y="T1"/>
                </a:cxn>
                <a:cxn ang="0">
                  <a:pos x="T2" y="T3"/>
                </a:cxn>
                <a:cxn ang="0">
                  <a:pos x="T4" y="T5"/>
                </a:cxn>
                <a:cxn ang="0">
                  <a:pos x="T6" y="T7"/>
                </a:cxn>
                <a:cxn ang="0">
                  <a:pos x="T8" y="T9"/>
                </a:cxn>
              </a:cxnLst>
              <a:rect l="0" t="0" r="r" b="b"/>
              <a:pathLst>
                <a:path w="182" h="287">
                  <a:moveTo>
                    <a:pt x="0" y="253"/>
                  </a:moveTo>
                  <a:lnTo>
                    <a:pt x="97" y="287"/>
                  </a:lnTo>
                  <a:lnTo>
                    <a:pt x="182" y="31"/>
                  </a:lnTo>
                  <a:lnTo>
                    <a:pt x="95" y="0"/>
                  </a:lnTo>
                  <a:lnTo>
                    <a:pt x="0" y="253"/>
                  </a:ln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1" name="Freeform 72"/>
            <p:cNvSpPr>
              <a:spLocks/>
            </p:cNvSpPr>
            <p:nvPr/>
          </p:nvSpPr>
          <p:spPr bwMode="auto">
            <a:xfrm>
              <a:off x="4616509" y="1891249"/>
              <a:ext cx="106601" cy="72533"/>
            </a:xfrm>
            <a:custGeom>
              <a:avLst/>
              <a:gdLst>
                <a:gd name="T0" fmla="*/ 97 w 125"/>
                <a:gd name="T1" fmla="*/ 80 h 85"/>
                <a:gd name="T2" fmla="*/ 85 w 125"/>
                <a:gd name="T3" fmla="*/ 84 h 85"/>
                <a:gd name="T4" fmla="*/ 8 w 125"/>
                <a:gd name="T5" fmla="*/ 56 h 85"/>
                <a:gd name="T6" fmla="*/ 0 w 125"/>
                <a:gd name="T7" fmla="*/ 45 h 85"/>
                <a:gd name="T8" fmla="*/ 1 w 125"/>
                <a:gd name="T9" fmla="*/ 0 h 85"/>
                <a:gd name="T10" fmla="*/ 125 w 125"/>
                <a:gd name="T11" fmla="*/ 44 h 85"/>
                <a:gd name="T12" fmla="*/ 97 w 125"/>
                <a:gd name="T13" fmla="*/ 80 h 85"/>
              </a:gdLst>
              <a:ahLst/>
              <a:cxnLst>
                <a:cxn ang="0">
                  <a:pos x="T0" y="T1"/>
                </a:cxn>
                <a:cxn ang="0">
                  <a:pos x="T2" y="T3"/>
                </a:cxn>
                <a:cxn ang="0">
                  <a:pos x="T4" y="T5"/>
                </a:cxn>
                <a:cxn ang="0">
                  <a:pos x="T6" y="T7"/>
                </a:cxn>
                <a:cxn ang="0">
                  <a:pos x="T8" y="T9"/>
                </a:cxn>
                <a:cxn ang="0">
                  <a:pos x="T10" y="T11"/>
                </a:cxn>
                <a:cxn ang="0">
                  <a:pos x="T12" y="T13"/>
                </a:cxn>
              </a:cxnLst>
              <a:rect l="0" t="0" r="r" b="b"/>
              <a:pathLst>
                <a:path w="125" h="85">
                  <a:moveTo>
                    <a:pt x="97" y="80"/>
                  </a:moveTo>
                  <a:cubicBezTo>
                    <a:pt x="95" y="83"/>
                    <a:pt x="89" y="85"/>
                    <a:pt x="85" y="84"/>
                  </a:cubicBezTo>
                  <a:cubicBezTo>
                    <a:pt x="8" y="56"/>
                    <a:pt x="8" y="56"/>
                    <a:pt x="8" y="56"/>
                  </a:cubicBezTo>
                  <a:cubicBezTo>
                    <a:pt x="4" y="55"/>
                    <a:pt x="0" y="50"/>
                    <a:pt x="0" y="45"/>
                  </a:cubicBezTo>
                  <a:cubicBezTo>
                    <a:pt x="1" y="0"/>
                    <a:pt x="1" y="0"/>
                    <a:pt x="1" y="0"/>
                  </a:cubicBezTo>
                  <a:cubicBezTo>
                    <a:pt x="125" y="44"/>
                    <a:pt x="125" y="44"/>
                    <a:pt x="125" y="44"/>
                  </a:cubicBezTo>
                  <a:lnTo>
                    <a:pt x="97" y="8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2" name="Freeform 73"/>
            <p:cNvSpPr>
              <a:spLocks/>
            </p:cNvSpPr>
            <p:nvPr/>
          </p:nvSpPr>
          <p:spPr bwMode="auto">
            <a:xfrm>
              <a:off x="4984664" y="557087"/>
              <a:ext cx="257161" cy="470364"/>
            </a:xfrm>
            <a:custGeom>
              <a:avLst/>
              <a:gdLst>
                <a:gd name="T0" fmla="*/ 215 w 301"/>
                <a:gd name="T1" fmla="*/ 273 h 550"/>
                <a:gd name="T2" fmla="*/ 270 w 301"/>
                <a:gd name="T3" fmla="*/ 0 h 550"/>
                <a:gd name="T4" fmla="*/ 273 w 301"/>
                <a:gd name="T5" fmla="*/ 0 h 550"/>
                <a:gd name="T6" fmla="*/ 220 w 301"/>
                <a:gd name="T7" fmla="*/ 275 h 550"/>
                <a:gd name="T8" fmla="*/ 0 w 301"/>
                <a:gd name="T9" fmla="*/ 550 h 550"/>
                <a:gd name="T10" fmla="*/ 0 w 301"/>
                <a:gd name="T11" fmla="*/ 550 h 550"/>
                <a:gd name="T12" fmla="*/ 215 w 301"/>
                <a:gd name="T13" fmla="*/ 273 h 550"/>
              </a:gdLst>
              <a:ahLst/>
              <a:cxnLst>
                <a:cxn ang="0">
                  <a:pos x="T0" y="T1"/>
                </a:cxn>
                <a:cxn ang="0">
                  <a:pos x="T2" y="T3"/>
                </a:cxn>
                <a:cxn ang="0">
                  <a:pos x="T4" y="T5"/>
                </a:cxn>
                <a:cxn ang="0">
                  <a:pos x="T6" y="T7"/>
                </a:cxn>
                <a:cxn ang="0">
                  <a:pos x="T8" y="T9"/>
                </a:cxn>
                <a:cxn ang="0">
                  <a:pos x="T10" y="T11"/>
                </a:cxn>
                <a:cxn ang="0">
                  <a:pos x="T12" y="T13"/>
                </a:cxn>
              </a:cxnLst>
              <a:rect l="0" t="0" r="r" b="b"/>
              <a:pathLst>
                <a:path w="301" h="550">
                  <a:moveTo>
                    <a:pt x="215" y="273"/>
                  </a:moveTo>
                  <a:cubicBezTo>
                    <a:pt x="250" y="176"/>
                    <a:pt x="293" y="18"/>
                    <a:pt x="270" y="0"/>
                  </a:cubicBezTo>
                  <a:cubicBezTo>
                    <a:pt x="271" y="0"/>
                    <a:pt x="272" y="0"/>
                    <a:pt x="273" y="0"/>
                  </a:cubicBezTo>
                  <a:cubicBezTo>
                    <a:pt x="301" y="10"/>
                    <a:pt x="256" y="175"/>
                    <a:pt x="220" y="275"/>
                  </a:cubicBezTo>
                  <a:cubicBezTo>
                    <a:pt x="191" y="356"/>
                    <a:pt x="0" y="550"/>
                    <a:pt x="0" y="550"/>
                  </a:cubicBezTo>
                  <a:cubicBezTo>
                    <a:pt x="0" y="550"/>
                    <a:pt x="0" y="550"/>
                    <a:pt x="0" y="550"/>
                  </a:cubicBezTo>
                  <a:cubicBezTo>
                    <a:pt x="29" y="518"/>
                    <a:pt x="189" y="347"/>
                    <a:pt x="215" y="273"/>
                  </a:cubicBezTo>
                  <a:close/>
                </a:path>
              </a:pathLst>
            </a:custGeom>
            <a:solidFill>
              <a:schemeClr val="accent2">
                <a:lumMod val="50000"/>
              </a:schemeClr>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93" name="Freeform 65"/>
            <p:cNvSpPr>
              <a:spLocks/>
            </p:cNvSpPr>
            <p:nvPr/>
          </p:nvSpPr>
          <p:spPr bwMode="auto">
            <a:xfrm>
              <a:off x="4572550" y="1946198"/>
              <a:ext cx="96710" cy="229687"/>
            </a:xfrm>
            <a:custGeom>
              <a:avLst/>
              <a:gdLst>
                <a:gd name="T0" fmla="*/ 15 w 88"/>
                <a:gd name="T1" fmla="*/ 137 h 209"/>
                <a:gd name="T2" fmla="*/ 0 w 88"/>
                <a:gd name="T3" fmla="*/ 206 h 209"/>
                <a:gd name="T4" fmla="*/ 6 w 88"/>
                <a:gd name="T5" fmla="*/ 209 h 209"/>
                <a:gd name="T6" fmla="*/ 39 w 88"/>
                <a:gd name="T7" fmla="*/ 146 h 209"/>
                <a:gd name="T8" fmla="*/ 88 w 88"/>
                <a:gd name="T9" fmla="*/ 8 h 209"/>
                <a:gd name="T10" fmla="*/ 64 w 88"/>
                <a:gd name="T11" fmla="*/ 0 h 209"/>
                <a:gd name="T12" fmla="*/ 15 w 88"/>
                <a:gd name="T13" fmla="*/ 137 h 209"/>
              </a:gdLst>
              <a:ahLst/>
              <a:cxnLst>
                <a:cxn ang="0">
                  <a:pos x="T0" y="T1"/>
                </a:cxn>
                <a:cxn ang="0">
                  <a:pos x="T2" y="T3"/>
                </a:cxn>
                <a:cxn ang="0">
                  <a:pos x="T4" y="T5"/>
                </a:cxn>
                <a:cxn ang="0">
                  <a:pos x="T6" y="T7"/>
                </a:cxn>
                <a:cxn ang="0">
                  <a:pos x="T8" y="T9"/>
                </a:cxn>
                <a:cxn ang="0">
                  <a:pos x="T10" y="T11"/>
                </a:cxn>
                <a:cxn ang="0">
                  <a:pos x="T12" y="T13"/>
                </a:cxn>
              </a:cxnLst>
              <a:rect l="0" t="0" r="r" b="b"/>
              <a:pathLst>
                <a:path w="88" h="209">
                  <a:moveTo>
                    <a:pt x="15" y="137"/>
                  </a:moveTo>
                  <a:lnTo>
                    <a:pt x="0" y="206"/>
                  </a:lnTo>
                  <a:lnTo>
                    <a:pt x="6" y="209"/>
                  </a:lnTo>
                  <a:lnTo>
                    <a:pt x="39" y="146"/>
                  </a:lnTo>
                  <a:lnTo>
                    <a:pt x="88" y="8"/>
                  </a:lnTo>
                  <a:lnTo>
                    <a:pt x="64" y="0"/>
                  </a:lnTo>
                  <a:lnTo>
                    <a:pt x="15" y="13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nvGrpSpPr>
          <p:cNvPr id="94" name="Group 249"/>
          <p:cNvGrpSpPr/>
          <p:nvPr/>
        </p:nvGrpSpPr>
        <p:grpSpPr>
          <a:xfrm rot="17100000">
            <a:off x="9276428" y="1364011"/>
            <a:ext cx="692761" cy="1536383"/>
            <a:chOff x="4572550" y="474662"/>
            <a:chExt cx="767088" cy="1701223"/>
          </a:xfrm>
        </p:grpSpPr>
        <p:sp>
          <p:nvSpPr>
            <p:cNvPr id="95" name="Freeform 66"/>
            <p:cNvSpPr>
              <a:spLocks/>
            </p:cNvSpPr>
            <p:nvPr/>
          </p:nvSpPr>
          <p:spPr bwMode="auto">
            <a:xfrm>
              <a:off x="4965985" y="504335"/>
              <a:ext cx="160451" cy="515422"/>
            </a:xfrm>
            <a:custGeom>
              <a:avLst/>
              <a:gdLst>
                <a:gd name="T0" fmla="*/ 187 w 187"/>
                <a:gd name="T1" fmla="*/ 131 h 603"/>
                <a:gd name="T2" fmla="*/ 37 w 187"/>
                <a:gd name="T3" fmla="*/ 564 h 603"/>
                <a:gd name="T4" fmla="*/ 8 w 187"/>
                <a:gd name="T5" fmla="*/ 603 h 603"/>
                <a:gd name="T6" fmla="*/ 29 w 187"/>
                <a:gd name="T7" fmla="*/ 257 h 603"/>
                <a:gd name="T8" fmla="*/ 156 w 187"/>
                <a:gd name="T9" fmla="*/ 9 h 603"/>
                <a:gd name="T10" fmla="*/ 187 w 187"/>
                <a:gd name="T11" fmla="*/ 131 h 603"/>
              </a:gdLst>
              <a:ahLst/>
              <a:cxnLst>
                <a:cxn ang="0">
                  <a:pos x="T0" y="T1"/>
                </a:cxn>
                <a:cxn ang="0">
                  <a:pos x="T2" y="T3"/>
                </a:cxn>
                <a:cxn ang="0">
                  <a:pos x="T4" y="T5"/>
                </a:cxn>
                <a:cxn ang="0">
                  <a:pos x="T6" y="T7"/>
                </a:cxn>
                <a:cxn ang="0">
                  <a:pos x="T8" y="T9"/>
                </a:cxn>
                <a:cxn ang="0">
                  <a:pos x="T10" y="T11"/>
                </a:cxn>
              </a:cxnLst>
              <a:rect l="0" t="0" r="r" b="b"/>
              <a:pathLst>
                <a:path w="187" h="603">
                  <a:moveTo>
                    <a:pt x="187" y="131"/>
                  </a:moveTo>
                  <a:cubicBezTo>
                    <a:pt x="37" y="564"/>
                    <a:pt x="37" y="564"/>
                    <a:pt x="37" y="564"/>
                  </a:cubicBezTo>
                  <a:cubicBezTo>
                    <a:pt x="8" y="603"/>
                    <a:pt x="8" y="603"/>
                    <a:pt x="8" y="603"/>
                  </a:cubicBezTo>
                  <a:cubicBezTo>
                    <a:pt x="8" y="603"/>
                    <a:pt x="0" y="338"/>
                    <a:pt x="29" y="257"/>
                  </a:cubicBezTo>
                  <a:cubicBezTo>
                    <a:pt x="64" y="157"/>
                    <a:pt x="132" y="0"/>
                    <a:pt x="156" y="9"/>
                  </a:cubicBezTo>
                  <a:cubicBezTo>
                    <a:pt x="174" y="15"/>
                    <a:pt x="187" y="131"/>
                    <a:pt x="187" y="131"/>
                  </a:cubicBezTo>
                  <a:close/>
                </a:path>
              </a:pathLst>
            </a:custGeom>
            <a:solidFill>
              <a:srgbClr val="4D03DC"/>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96" name="Freeform 67"/>
            <p:cNvSpPr>
              <a:spLocks/>
            </p:cNvSpPr>
            <p:nvPr/>
          </p:nvSpPr>
          <p:spPr bwMode="auto">
            <a:xfrm>
              <a:off x="4720912" y="683468"/>
              <a:ext cx="405524" cy="963807"/>
            </a:xfrm>
            <a:custGeom>
              <a:avLst/>
              <a:gdLst>
                <a:gd name="T0" fmla="*/ 0 w 369"/>
                <a:gd name="T1" fmla="*/ 846 h 877"/>
                <a:gd name="T2" fmla="*/ 87 w 369"/>
                <a:gd name="T3" fmla="*/ 877 h 877"/>
                <a:gd name="T4" fmla="*/ 369 w 369"/>
                <a:gd name="T5" fmla="*/ 13 h 877"/>
                <a:gd name="T6" fmla="*/ 334 w 369"/>
                <a:gd name="T7" fmla="*/ 0 h 877"/>
                <a:gd name="T8" fmla="*/ 0 w 369"/>
                <a:gd name="T9" fmla="*/ 846 h 877"/>
              </a:gdLst>
              <a:ahLst/>
              <a:cxnLst>
                <a:cxn ang="0">
                  <a:pos x="T0" y="T1"/>
                </a:cxn>
                <a:cxn ang="0">
                  <a:pos x="T2" y="T3"/>
                </a:cxn>
                <a:cxn ang="0">
                  <a:pos x="T4" y="T5"/>
                </a:cxn>
                <a:cxn ang="0">
                  <a:pos x="T6" y="T7"/>
                </a:cxn>
                <a:cxn ang="0">
                  <a:pos x="T8" y="T9"/>
                </a:cxn>
              </a:cxnLst>
              <a:rect l="0" t="0" r="r" b="b"/>
              <a:pathLst>
                <a:path w="369" h="877">
                  <a:moveTo>
                    <a:pt x="0" y="846"/>
                  </a:moveTo>
                  <a:lnTo>
                    <a:pt x="87" y="877"/>
                  </a:lnTo>
                  <a:lnTo>
                    <a:pt x="369" y="13"/>
                  </a:lnTo>
                  <a:lnTo>
                    <a:pt x="334" y="0"/>
                  </a:lnTo>
                  <a:lnTo>
                    <a:pt x="0" y="846"/>
                  </a:lnTo>
                  <a:close/>
                </a:path>
              </a:pathLst>
            </a:custGeom>
            <a:gradFill>
              <a:gsLst>
                <a:gs pos="100000">
                  <a:srgbClr val="4D03DC"/>
                </a:gs>
                <a:gs pos="0">
                  <a:srgbClr val="12ABF0"/>
                </a:gs>
              </a:gsLst>
              <a:lin ang="6600000" scaled="0"/>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97" name="Freeform 68"/>
            <p:cNvSpPr>
              <a:spLocks/>
            </p:cNvSpPr>
            <p:nvPr/>
          </p:nvSpPr>
          <p:spPr bwMode="auto">
            <a:xfrm>
              <a:off x="4860483" y="474662"/>
              <a:ext cx="258260" cy="542897"/>
            </a:xfrm>
            <a:custGeom>
              <a:avLst/>
              <a:gdLst>
                <a:gd name="T0" fmla="*/ 302 w 302"/>
                <a:gd name="T1" fmla="*/ 167 h 636"/>
                <a:gd name="T2" fmla="*/ 145 w 302"/>
                <a:gd name="T3" fmla="*/ 594 h 636"/>
                <a:gd name="T4" fmla="*/ 114 w 302"/>
                <a:gd name="T5" fmla="*/ 636 h 636"/>
                <a:gd name="T6" fmla="*/ 29 w 302"/>
                <a:gd name="T7" fmla="*/ 252 h 636"/>
                <a:gd name="T8" fmla="*/ 196 w 302"/>
                <a:gd name="T9" fmla="*/ 19 h 636"/>
                <a:gd name="T10" fmla="*/ 302 w 302"/>
                <a:gd name="T11" fmla="*/ 167 h 636"/>
              </a:gdLst>
              <a:ahLst/>
              <a:cxnLst>
                <a:cxn ang="0">
                  <a:pos x="T0" y="T1"/>
                </a:cxn>
                <a:cxn ang="0">
                  <a:pos x="T2" y="T3"/>
                </a:cxn>
                <a:cxn ang="0">
                  <a:pos x="T4" y="T5"/>
                </a:cxn>
                <a:cxn ang="0">
                  <a:pos x="T6" y="T7"/>
                </a:cxn>
                <a:cxn ang="0">
                  <a:pos x="T8" y="T9"/>
                </a:cxn>
                <a:cxn ang="0">
                  <a:pos x="T10" y="T11"/>
                </a:cxn>
              </a:cxnLst>
              <a:rect l="0" t="0" r="r" b="b"/>
              <a:pathLst>
                <a:path w="302" h="636">
                  <a:moveTo>
                    <a:pt x="302" y="167"/>
                  </a:moveTo>
                  <a:cubicBezTo>
                    <a:pt x="145" y="594"/>
                    <a:pt x="145" y="594"/>
                    <a:pt x="145" y="594"/>
                  </a:cubicBezTo>
                  <a:cubicBezTo>
                    <a:pt x="114" y="636"/>
                    <a:pt x="114" y="636"/>
                    <a:pt x="114" y="636"/>
                  </a:cubicBezTo>
                  <a:cubicBezTo>
                    <a:pt x="114" y="636"/>
                    <a:pt x="0" y="334"/>
                    <a:pt x="29" y="252"/>
                  </a:cubicBezTo>
                  <a:cubicBezTo>
                    <a:pt x="64" y="152"/>
                    <a:pt x="143" y="0"/>
                    <a:pt x="196" y="19"/>
                  </a:cubicBezTo>
                  <a:cubicBezTo>
                    <a:pt x="235" y="32"/>
                    <a:pt x="302" y="167"/>
                    <a:pt x="302" y="167"/>
                  </a:cubicBezTo>
                  <a:close/>
                </a:path>
              </a:pathLst>
            </a:custGeom>
            <a:gradFill>
              <a:gsLst>
                <a:gs pos="100000">
                  <a:srgbClr val="4D03DC"/>
                </a:gs>
                <a:gs pos="0">
                  <a:srgbClr val="12ABF0"/>
                </a:gs>
              </a:gsLst>
              <a:lin ang="6600000" scaled="0"/>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98" name="Freeform 69"/>
            <p:cNvSpPr>
              <a:spLocks/>
            </p:cNvSpPr>
            <p:nvPr/>
          </p:nvSpPr>
          <p:spPr bwMode="auto">
            <a:xfrm>
              <a:off x="5013241" y="569174"/>
              <a:ext cx="326397" cy="463770"/>
            </a:xfrm>
            <a:custGeom>
              <a:avLst/>
              <a:gdLst>
                <a:gd name="T0" fmla="*/ 173 w 382"/>
                <a:gd name="T1" fmla="*/ 57 h 543"/>
                <a:gd name="T2" fmla="*/ 0 w 382"/>
                <a:gd name="T3" fmla="*/ 543 h 543"/>
                <a:gd name="T4" fmla="*/ 312 w 382"/>
                <a:gd name="T5" fmla="*/ 301 h 543"/>
                <a:gd name="T6" fmla="*/ 328 w 382"/>
                <a:gd name="T7" fmla="*/ 14 h 543"/>
                <a:gd name="T8" fmla="*/ 173 w 382"/>
                <a:gd name="T9" fmla="*/ 57 h 543"/>
              </a:gdLst>
              <a:ahLst/>
              <a:cxnLst>
                <a:cxn ang="0">
                  <a:pos x="T0" y="T1"/>
                </a:cxn>
                <a:cxn ang="0">
                  <a:pos x="T2" y="T3"/>
                </a:cxn>
                <a:cxn ang="0">
                  <a:pos x="T4" y="T5"/>
                </a:cxn>
                <a:cxn ang="0">
                  <a:pos x="T6" y="T7"/>
                </a:cxn>
                <a:cxn ang="0">
                  <a:pos x="T8" y="T9"/>
                </a:cxn>
              </a:cxnLst>
              <a:rect l="0" t="0" r="r" b="b"/>
              <a:pathLst>
                <a:path w="382" h="543">
                  <a:moveTo>
                    <a:pt x="173" y="57"/>
                  </a:moveTo>
                  <a:cubicBezTo>
                    <a:pt x="0" y="543"/>
                    <a:pt x="0" y="543"/>
                    <a:pt x="0" y="543"/>
                  </a:cubicBezTo>
                  <a:cubicBezTo>
                    <a:pt x="0" y="543"/>
                    <a:pt x="283" y="383"/>
                    <a:pt x="312" y="301"/>
                  </a:cubicBezTo>
                  <a:cubicBezTo>
                    <a:pt x="348" y="201"/>
                    <a:pt x="382" y="33"/>
                    <a:pt x="328" y="14"/>
                  </a:cubicBezTo>
                  <a:cubicBezTo>
                    <a:pt x="289" y="0"/>
                    <a:pt x="173" y="57"/>
                    <a:pt x="173" y="57"/>
                  </a:cubicBezTo>
                  <a:close/>
                </a:path>
              </a:pathLst>
            </a:custGeom>
            <a:gradFill>
              <a:gsLst>
                <a:gs pos="100000">
                  <a:srgbClr val="4D03DC"/>
                </a:gs>
                <a:gs pos="0">
                  <a:srgbClr val="12ABF0"/>
                </a:gs>
              </a:gsLst>
              <a:lin ang="6600000" scaled="0"/>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99" name="Freeform 70"/>
            <p:cNvSpPr>
              <a:spLocks/>
            </p:cNvSpPr>
            <p:nvPr/>
          </p:nvSpPr>
          <p:spPr bwMode="auto">
            <a:xfrm>
              <a:off x="4983569" y="549393"/>
              <a:ext cx="253864" cy="478057"/>
            </a:xfrm>
            <a:custGeom>
              <a:avLst/>
              <a:gdLst>
                <a:gd name="T0" fmla="*/ 158 w 297"/>
                <a:gd name="T1" fmla="*/ 79 h 559"/>
                <a:gd name="T2" fmla="*/ 0 w 297"/>
                <a:gd name="T3" fmla="*/ 509 h 559"/>
                <a:gd name="T4" fmla="*/ 1 w 297"/>
                <a:gd name="T5" fmla="*/ 559 h 559"/>
                <a:gd name="T6" fmla="*/ 217 w 297"/>
                <a:gd name="T7" fmla="*/ 282 h 559"/>
                <a:gd name="T8" fmla="*/ 269 w 297"/>
                <a:gd name="T9" fmla="*/ 8 h 559"/>
                <a:gd name="T10" fmla="*/ 158 w 297"/>
                <a:gd name="T11" fmla="*/ 79 h 559"/>
              </a:gdLst>
              <a:ahLst/>
              <a:cxnLst>
                <a:cxn ang="0">
                  <a:pos x="T0" y="T1"/>
                </a:cxn>
                <a:cxn ang="0">
                  <a:pos x="T2" y="T3"/>
                </a:cxn>
                <a:cxn ang="0">
                  <a:pos x="T4" y="T5"/>
                </a:cxn>
                <a:cxn ang="0">
                  <a:pos x="T6" y="T7"/>
                </a:cxn>
                <a:cxn ang="0">
                  <a:pos x="T8" y="T9"/>
                </a:cxn>
                <a:cxn ang="0">
                  <a:pos x="T10" y="T11"/>
                </a:cxn>
              </a:cxnLst>
              <a:rect l="0" t="0" r="r" b="b"/>
              <a:pathLst>
                <a:path w="297" h="559">
                  <a:moveTo>
                    <a:pt x="158" y="79"/>
                  </a:moveTo>
                  <a:cubicBezTo>
                    <a:pt x="0" y="509"/>
                    <a:pt x="0" y="509"/>
                    <a:pt x="0" y="509"/>
                  </a:cubicBezTo>
                  <a:cubicBezTo>
                    <a:pt x="1" y="559"/>
                    <a:pt x="1" y="559"/>
                    <a:pt x="1" y="559"/>
                  </a:cubicBezTo>
                  <a:cubicBezTo>
                    <a:pt x="1" y="559"/>
                    <a:pt x="188" y="364"/>
                    <a:pt x="217" y="282"/>
                  </a:cubicBezTo>
                  <a:cubicBezTo>
                    <a:pt x="252" y="182"/>
                    <a:pt x="297" y="18"/>
                    <a:pt x="269" y="8"/>
                  </a:cubicBezTo>
                  <a:cubicBezTo>
                    <a:pt x="249" y="0"/>
                    <a:pt x="158" y="79"/>
                    <a:pt x="158" y="79"/>
                  </a:cubicBezTo>
                  <a:close/>
                </a:path>
              </a:pathLst>
            </a:custGeom>
            <a:gradFill>
              <a:gsLst>
                <a:gs pos="100000">
                  <a:srgbClr val="4D03DC"/>
                </a:gs>
                <a:gs pos="0">
                  <a:srgbClr val="12ABF0"/>
                </a:gs>
              </a:gsLst>
              <a:lin ang="6600000" scaled="0"/>
            </a:gradFill>
            <a:ln>
              <a:noFill/>
            </a:ln>
          </p:spPr>
          <p:txBody>
            <a:bodyPr vert="horz" wrap="square" lIns="121920" tIns="60960" rIns="121920" bIns="60960" numCol="1" anchor="t" anchorCtr="0" compatLnSpc="1">
              <a:prstTxWarp prst="textNoShape">
                <a:avLst/>
              </a:prstTxWarp>
            </a:bodyPr>
            <a:lstStyle/>
            <a:p>
              <a:endParaRPr lang="en-US" sz="2400"/>
            </a:p>
          </p:txBody>
        </p:sp>
        <p:sp>
          <p:nvSpPr>
            <p:cNvPr id="100" name="Freeform 71"/>
            <p:cNvSpPr>
              <a:spLocks/>
            </p:cNvSpPr>
            <p:nvPr/>
          </p:nvSpPr>
          <p:spPr bwMode="auto">
            <a:xfrm>
              <a:off x="4616509" y="1613206"/>
              <a:ext cx="200015" cy="315408"/>
            </a:xfrm>
            <a:custGeom>
              <a:avLst/>
              <a:gdLst>
                <a:gd name="T0" fmla="*/ 0 w 182"/>
                <a:gd name="T1" fmla="*/ 253 h 287"/>
                <a:gd name="T2" fmla="*/ 97 w 182"/>
                <a:gd name="T3" fmla="*/ 287 h 287"/>
                <a:gd name="T4" fmla="*/ 182 w 182"/>
                <a:gd name="T5" fmla="*/ 31 h 287"/>
                <a:gd name="T6" fmla="*/ 95 w 182"/>
                <a:gd name="T7" fmla="*/ 0 h 287"/>
                <a:gd name="T8" fmla="*/ 0 w 182"/>
                <a:gd name="T9" fmla="*/ 253 h 287"/>
              </a:gdLst>
              <a:ahLst/>
              <a:cxnLst>
                <a:cxn ang="0">
                  <a:pos x="T0" y="T1"/>
                </a:cxn>
                <a:cxn ang="0">
                  <a:pos x="T2" y="T3"/>
                </a:cxn>
                <a:cxn ang="0">
                  <a:pos x="T4" y="T5"/>
                </a:cxn>
                <a:cxn ang="0">
                  <a:pos x="T6" y="T7"/>
                </a:cxn>
                <a:cxn ang="0">
                  <a:pos x="T8" y="T9"/>
                </a:cxn>
              </a:cxnLst>
              <a:rect l="0" t="0" r="r" b="b"/>
              <a:pathLst>
                <a:path w="182" h="287">
                  <a:moveTo>
                    <a:pt x="0" y="253"/>
                  </a:moveTo>
                  <a:lnTo>
                    <a:pt x="97" y="287"/>
                  </a:lnTo>
                  <a:lnTo>
                    <a:pt x="182" y="31"/>
                  </a:lnTo>
                  <a:lnTo>
                    <a:pt x="95" y="0"/>
                  </a:lnTo>
                  <a:lnTo>
                    <a:pt x="0" y="253"/>
                  </a:ln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01" name="Freeform 72"/>
            <p:cNvSpPr>
              <a:spLocks/>
            </p:cNvSpPr>
            <p:nvPr/>
          </p:nvSpPr>
          <p:spPr bwMode="auto">
            <a:xfrm>
              <a:off x="4616509" y="1891249"/>
              <a:ext cx="106601" cy="72533"/>
            </a:xfrm>
            <a:custGeom>
              <a:avLst/>
              <a:gdLst>
                <a:gd name="T0" fmla="*/ 97 w 125"/>
                <a:gd name="T1" fmla="*/ 80 h 85"/>
                <a:gd name="T2" fmla="*/ 85 w 125"/>
                <a:gd name="T3" fmla="*/ 84 h 85"/>
                <a:gd name="T4" fmla="*/ 8 w 125"/>
                <a:gd name="T5" fmla="*/ 56 h 85"/>
                <a:gd name="T6" fmla="*/ 0 w 125"/>
                <a:gd name="T7" fmla="*/ 45 h 85"/>
                <a:gd name="T8" fmla="*/ 1 w 125"/>
                <a:gd name="T9" fmla="*/ 0 h 85"/>
                <a:gd name="T10" fmla="*/ 125 w 125"/>
                <a:gd name="T11" fmla="*/ 44 h 85"/>
                <a:gd name="T12" fmla="*/ 97 w 125"/>
                <a:gd name="T13" fmla="*/ 80 h 85"/>
              </a:gdLst>
              <a:ahLst/>
              <a:cxnLst>
                <a:cxn ang="0">
                  <a:pos x="T0" y="T1"/>
                </a:cxn>
                <a:cxn ang="0">
                  <a:pos x="T2" y="T3"/>
                </a:cxn>
                <a:cxn ang="0">
                  <a:pos x="T4" y="T5"/>
                </a:cxn>
                <a:cxn ang="0">
                  <a:pos x="T6" y="T7"/>
                </a:cxn>
                <a:cxn ang="0">
                  <a:pos x="T8" y="T9"/>
                </a:cxn>
                <a:cxn ang="0">
                  <a:pos x="T10" y="T11"/>
                </a:cxn>
                <a:cxn ang="0">
                  <a:pos x="T12" y="T13"/>
                </a:cxn>
              </a:cxnLst>
              <a:rect l="0" t="0" r="r" b="b"/>
              <a:pathLst>
                <a:path w="125" h="85">
                  <a:moveTo>
                    <a:pt x="97" y="80"/>
                  </a:moveTo>
                  <a:cubicBezTo>
                    <a:pt x="95" y="83"/>
                    <a:pt x="89" y="85"/>
                    <a:pt x="85" y="84"/>
                  </a:cubicBezTo>
                  <a:cubicBezTo>
                    <a:pt x="8" y="56"/>
                    <a:pt x="8" y="56"/>
                    <a:pt x="8" y="56"/>
                  </a:cubicBezTo>
                  <a:cubicBezTo>
                    <a:pt x="4" y="55"/>
                    <a:pt x="0" y="50"/>
                    <a:pt x="0" y="45"/>
                  </a:cubicBezTo>
                  <a:cubicBezTo>
                    <a:pt x="1" y="0"/>
                    <a:pt x="1" y="0"/>
                    <a:pt x="1" y="0"/>
                  </a:cubicBezTo>
                  <a:cubicBezTo>
                    <a:pt x="125" y="44"/>
                    <a:pt x="125" y="44"/>
                    <a:pt x="125" y="44"/>
                  </a:cubicBezTo>
                  <a:lnTo>
                    <a:pt x="97" y="8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02" name="Freeform 73"/>
            <p:cNvSpPr>
              <a:spLocks/>
            </p:cNvSpPr>
            <p:nvPr/>
          </p:nvSpPr>
          <p:spPr bwMode="auto">
            <a:xfrm>
              <a:off x="4984668" y="557086"/>
              <a:ext cx="257162" cy="470364"/>
            </a:xfrm>
            <a:custGeom>
              <a:avLst/>
              <a:gdLst>
                <a:gd name="T0" fmla="*/ 215 w 301"/>
                <a:gd name="T1" fmla="*/ 273 h 550"/>
                <a:gd name="T2" fmla="*/ 270 w 301"/>
                <a:gd name="T3" fmla="*/ 0 h 550"/>
                <a:gd name="T4" fmla="*/ 273 w 301"/>
                <a:gd name="T5" fmla="*/ 0 h 550"/>
                <a:gd name="T6" fmla="*/ 220 w 301"/>
                <a:gd name="T7" fmla="*/ 275 h 550"/>
                <a:gd name="T8" fmla="*/ 0 w 301"/>
                <a:gd name="T9" fmla="*/ 550 h 550"/>
                <a:gd name="T10" fmla="*/ 0 w 301"/>
                <a:gd name="T11" fmla="*/ 550 h 550"/>
                <a:gd name="T12" fmla="*/ 215 w 301"/>
                <a:gd name="T13" fmla="*/ 273 h 550"/>
              </a:gdLst>
              <a:ahLst/>
              <a:cxnLst>
                <a:cxn ang="0">
                  <a:pos x="T0" y="T1"/>
                </a:cxn>
                <a:cxn ang="0">
                  <a:pos x="T2" y="T3"/>
                </a:cxn>
                <a:cxn ang="0">
                  <a:pos x="T4" y="T5"/>
                </a:cxn>
                <a:cxn ang="0">
                  <a:pos x="T6" y="T7"/>
                </a:cxn>
                <a:cxn ang="0">
                  <a:pos x="T8" y="T9"/>
                </a:cxn>
                <a:cxn ang="0">
                  <a:pos x="T10" y="T11"/>
                </a:cxn>
                <a:cxn ang="0">
                  <a:pos x="T12" y="T13"/>
                </a:cxn>
              </a:cxnLst>
              <a:rect l="0" t="0" r="r" b="b"/>
              <a:pathLst>
                <a:path w="301" h="550">
                  <a:moveTo>
                    <a:pt x="215" y="273"/>
                  </a:moveTo>
                  <a:cubicBezTo>
                    <a:pt x="250" y="176"/>
                    <a:pt x="293" y="18"/>
                    <a:pt x="270" y="0"/>
                  </a:cubicBezTo>
                  <a:cubicBezTo>
                    <a:pt x="271" y="0"/>
                    <a:pt x="272" y="0"/>
                    <a:pt x="273" y="0"/>
                  </a:cubicBezTo>
                  <a:cubicBezTo>
                    <a:pt x="301" y="10"/>
                    <a:pt x="256" y="175"/>
                    <a:pt x="220" y="275"/>
                  </a:cubicBezTo>
                  <a:cubicBezTo>
                    <a:pt x="191" y="356"/>
                    <a:pt x="0" y="550"/>
                    <a:pt x="0" y="550"/>
                  </a:cubicBezTo>
                  <a:cubicBezTo>
                    <a:pt x="0" y="550"/>
                    <a:pt x="0" y="550"/>
                    <a:pt x="0" y="550"/>
                  </a:cubicBezTo>
                  <a:cubicBezTo>
                    <a:pt x="29" y="518"/>
                    <a:pt x="189" y="347"/>
                    <a:pt x="215" y="273"/>
                  </a:cubicBezTo>
                  <a:close/>
                </a:path>
              </a:pathLst>
            </a:custGeom>
            <a:solidFill>
              <a:schemeClr val="accent4">
                <a:lumMod val="50000"/>
              </a:schemeClr>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103" name="Freeform 65"/>
            <p:cNvSpPr>
              <a:spLocks/>
            </p:cNvSpPr>
            <p:nvPr/>
          </p:nvSpPr>
          <p:spPr bwMode="auto">
            <a:xfrm>
              <a:off x="4572550" y="1946198"/>
              <a:ext cx="96710" cy="229687"/>
            </a:xfrm>
            <a:custGeom>
              <a:avLst/>
              <a:gdLst>
                <a:gd name="T0" fmla="*/ 15 w 88"/>
                <a:gd name="T1" fmla="*/ 137 h 209"/>
                <a:gd name="T2" fmla="*/ 0 w 88"/>
                <a:gd name="T3" fmla="*/ 206 h 209"/>
                <a:gd name="T4" fmla="*/ 6 w 88"/>
                <a:gd name="T5" fmla="*/ 209 h 209"/>
                <a:gd name="T6" fmla="*/ 39 w 88"/>
                <a:gd name="T7" fmla="*/ 146 h 209"/>
                <a:gd name="T8" fmla="*/ 88 w 88"/>
                <a:gd name="T9" fmla="*/ 8 h 209"/>
                <a:gd name="T10" fmla="*/ 64 w 88"/>
                <a:gd name="T11" fmla="*/ 0 h 209"/>
                <a:gd name="T12" fmla="*/ 15 w 88"/>
                <a:gd name="T13" fmla="*/ 137 h 209"/>
              </a:gdLst>
              <a:ahLst/>
              <a:cxnLst>
                <a:cxn ang="0">
                  <a:pos x="T0" y="T1"/>
                </a:cxn>
                <a:cxn ang="0">
                  <a:pos x="T2" y="T3"/>
                </a:cxn>
                <a:cxn ang="0">
                  <a:pos x="T4" y="T5"/>
                </a:cxn>
                <a:cxn ang="0">
                  <a:pos x="T6" y="T7"/>
                </a:cxn>
                <a:cxn ang="0">
                  <a:pos x="T8" y="T9"/>
                </a:cxn>
                <a:cxn ang="0">
                  <a:pos x="T10" y="T11"/>
                </a:cxn>
                <a:cxn ang="0">
                  <a:pos x="T12" y="T13"/>
                </a:cxn>
              </a:cxnLst>
              <a:rect l="0" t="0" r="r" b="b"/>
              <a:pathLst>
                <a:path w="88" h="209">
                  <a:moveTo>
                    <a:pt x="15" y="137"/>
                  </a:moveTo>
                  <a:lnTo>
                    <a:pt x="0" y="206"/>
                  </a:lnTo>
                  <a:lnTo>
                    <a:pt x="6" y="209"/>
                  </a:lnTo>
                  <a:lnTo>
                    <a:pt x="39" y="146"/>
                  </a:lnTo>
                  <a:lnTo>
                    <a:pt x="88" y="8"/>
                  </a:lnTo>
                  <a:lnTo>
                    <a:pt x="64" y="0"/>
                  </a:lnTo>
                  <a:lnTo>
                    <a:pt x="15" y="13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nvGrpSpPr>
          <p:cNvPr id="104" name="Group 259"/>
          <p:cNvGrpSpPr/>
          <p:nvPr/>
        </p:nvGrpSpPr>
        <p:grpSpPr>
          <a:xfrm rot="17100000">
            <a:off x="1056716" y="1364011"/>
            <a:ext cx="692763" cy="1536383"/>
            <a:chOff x="4572550" y="474662"/>
            <a:chExt cx="767090" cy="1701223"/>
          </a:xfrm>
        </p:grpSpPr>
        <p:sp>
          <p:nvSpPr>
            <p:cNvPr id="105" name="Freeform 66"/>
            <p:cNvSpPr>
              <a:spLocks/>
            </p:cNvSpPr>
            <p:nvPr/>
          </p:nvSpPr>
          <p:spPr bwMode="auto">
            <a:xfrm>
              <a:off x="4965985" y="504335"/>
              <a:ext cx="160451" cy="515422"/>
            </a:xfrm>
            <a:custGeom>
              <a:avLst/>
              <a:gdLst>
                <a:gd name="T0" fmla="*/ 187 w 187"/>
                <a:gd name="T1" fmla="*/ 131 h 603"/>
                <a:gd name="T2" fmla="*/ 37 w 187"/>
                <a:gd name="T3" fmla="*/ 564 h 603"/>
                <a:gd name="T4" fmla="*/ 8 w 187"/>
                <a:gd name="T5" fmla="*/ 603 h 603"/>
                <a:gd name="T6" fmla="*/ 29 w 187"/>
                <a:gd name="T7" fmla="*/ 257 h 603"/>
                <a:gd name="T8" fmla="*/ 156 w 187"/>
                <a:gd name="T9" fmla="*/ 9 h 603"/>
                <a:gd name="T10" fmla="*/ 187 w 187"/>
                <a:gd name="T11" fmla="*/ 131 h 603"/>
              </a:gdLst>
              <a:ahLst/>
              <a:cxnLst>
                <a:cxn ang="0">
                  <a:pos x="T0" y="T1"/>
                </a:cxn>
                <a:cxn ang="0">
                  <a:pos x="T2" y="T3"/>
                </a:cxn>
                <a:cxn ang="0">
                  <a:pos x="T4" y="T5"/>
                </a:cxn>
                <a:cxn ang="0">
                  <a:pos x="T6" y="T7"/>
                </a:cxn>
                <a:cxn ang="0">
                  <a:pos x="T8" y="T9"/>
                </a:cxn>
                <a:cxn ang="0">
                  <a:pos x="T10" y="T11"/>
                </a:cxn>
              </a:cxnLst>
              <a:rect l="0" t="0" r="r" b="b"/>
              <a:pathLst>
                <a:path w="187" h="603">
                  <a:moveTo>
                    <a:pt x="187" y="131"/>
                  </a:moveTo>
                  <a:cubicBezTo>
                    <a:pt x="37" y="564"/>
                    <a:pt x="37" y="564"/>
                    <a:pt x="37" y="564"/>
                  </a:cubicBezTo>
                  <a:cubicBezTo>
                    <a:pt x="8" y="603"/>
                    <a:pt x="8" y="603"/>
                    <a:pt x="8" y="603"/>
                  </a:cubicBezTo>
                  <a:cubicBezTo>
                    <a:pt x="8" y="603"/>
                    <a:pt x="0" y="338"/>
                    <a:pt x="29" y="257"/>
                  </a:cubicBezTo>
                  <a:cubicBezTo>
                    <a:pt x="64" y="157"/>
                    <a:pt x="132" y="0"/>
                    <a:pt x="156" y="9"/>
                  </a:cubicBezTo>
                  <a:cubicBezTo>
                    <a:pt x="174" y="15"/>
                    <a:pt x="187" y="131"/>
                    <a:pt x="187" y="131"/>
                  </a:cubicBezTo>
                  <a:close/>
                </a:path>
              </a:pathLst>
            </a:custGeom>
            <a:solidFill>
              <a:schemeClr val="accent1">
                <a:lumMod val="75000"/>
              </a:schemeClr>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106" name="Freeform 67"/>
            <p:cNvSpPr>
              <a:spLocks/>
            </p:cNvSpPr>
            <p:nvPr/>
          </p:nvSpPr>
          <p:spPr bwMode="auto">
            <a:xfrm>
              <a:off x="4720912" y="683468"/>
              <a:ext cx="405524" cy="963807"/>
            </a:xfrm>
            <a:custGeom>
              <a:avLst/>
              <a:gdLst>
                <a:gd name="T0" fmla="*/ 0 w 369"/>
                <a:gd name="T1" fmla="*/ 846 h 877"/>
                <a:gd name="T2" fmla="*/ 87 w 369"/>
                <a:gd name="T3" fmla="*/ 877 h 877"/>
                <a:gd name="T4" fmla="*/ 369 w 369"/>
                <a:gd name="T5" fmla="*/ 13 h 877"/>
                <a:gd name="T6" fmla="*/ 334 w 369"/>
                <a:gd name="T7" fmla="*/ 0 h 877"/>
                <a:gd name="T8" fmla="*/ 0 w 369"/>
                <a:gd name="T9" fmla="*/ 846 h 877"/>
              </a:gdLst>
              <a:ahLst/>
              <a:cxnLst>
                <a:cxn ang="0">
                  <a:pos x="T0" y="T1"/>
                </a:cxn>
                <a:cxn ang="0">
                  <a:pos x="T2" y="T3"/>
                </a:cxn>
                <a:cxn ang="0">
                  <a:pos x="T4" y="T5"/>
                </a:cxn>
                <a:cxn ang="0">
                  <a:pos x="T6" y="T7"/>
                </a:cxn>
                <a:cxn ang="0">
                  <a:pos x="T8" y="T9"/>
                </a:cxn>
              </a:cxnLst>
              <a:rect l="0" t="0" r="r" b="b"/>
              <a:pathLst>
                <a:path w="369" h="877">
                  <a:moveTo>
                    <a:pt x="0" y="846"/>
                  </a:moveTo>
                  <a:lnTo>
                    <a:pt x="87" y="877"/>
                  </a:lnTo>
                  <a:lnTo>
                    <a:pt x="369" y="13"/>
                  </a:lnTo>
                  <a:lnTo>
                    <a:pt x="334" y="0"/>
                  </a:lnTo>
                  <a:lnTo>
                    <a:pt x="0" y="846"/>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107" name="Freeform 68"/>
            <p:cNvSpPr>
              <a:spLocks/>
            </p:cNvSpPr>
            <p:nvPr/>
          </p:nvSpPr>
          <p:spPr bwMode="auto">
            <a:xfrm>
              <a:off x="4860483" y="474662"/>
              <a:ext cx="258260" cy="542897"/>
            </a:xfrm>
            <a:custGeom>
              <a:avLst/>
              <a:gdLst>
                <a:gd name="T0" fmla="*/ 302 w 302"/>
                <a:gd name="T1" fmla="*/ 167 h 636"/>
                <a:gd name="T2" fmla="*/ 145 w 302"/>
                <a:gd name="T3" fmla="*/ 594 h 636"/>
                <a:gd name="T4" fmla="*/ 114 w 302"/>
                <a:gd name="T5" fmla="*/ 636 h 636"/>
                <a:gd name="T6" fmla="*/ 29 w 302"/>
                <a:gd name="T7" fmla="*/ 252 h 636"/>
                <a:gd name="T8" fmla="*/ 196 w 302"/>
                <a:gd name="T9" fmla="*/ 19 h 636"/>
                <a:gd name="T10" fmla="*/ 302 w 302"/>
                <a:gd name="T11" fmla="*/ 167 h 636"/>
              </a:gdLst>
              <a:ahLst/>
              <a:cxnLst>
                <a:cxn ang="0">
                  <a:pos x="T0" y="T1"/>
                </a:cxn>
                <a:cxn ang="0">
                  <a:pos x="T2" y="T3"/>
                </a:cxn>
                <a:cxn ang="0">
                  <a:pos x="T4" y="T5"/>
                </a:cxn>
                <a:cxn ang="0">
                  <a:pos x="T6" y="T7"/>
                </a:cxn>
                <a:cxn ang="0">
                  <a:pos x="T8" y="T9"/>
                </a:cxn>
                <a:cxn ang="0">
                  <a:pos x="T10" y="T11"/>
                </a:cxn>
              </a:cxnLst>
              <a:rect l="0" t="0" r="r" b="b"/>
              <a:pathLst>
                <a:path w="302" h="636">
                  <a:moveTo>
                    <a:pt x="302" y="167"/>
                  </a:moveTo>
                  <a:cubicBezTo>
                    <a:pt x="145" y="594"/>
                    <a:pt x="145" y="594"/>
                    <a:pt x="145" y="594"/>
                  </a:cubicBezTo>
                  <a:cubicBezTo>
                    <a:pt x="114" y="636"/>
                    <a:pt x="114" y="636"/>
                    <a:pt x="114" y="636"/>
                  </a:cubicBezTo>
                  <a:cubicBezTo>
                    <a:pt x="114" y="636"/>
                    <a:pt x="0" y="334"/>
                    <a:pt x="29" y="252"/>
                  </a:cubicBezTo>
                  <a:cubicBezTo>
                    <a:pt x="64" y="152"/>
                    <a:pt x="143" y="0"/>
                    <a:pt x="196" y="19"/>
                  </a:cubicBezTo>
                  <a:cubicBezTo>
                    <a:pt x="235" y="32"/>
                    <a:pt x="302" y="167"/>
                    <a:pt x="302" y="167"/>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108" name="Freeform 69"/>
            <p:cNvSpPr>
              <a:spLocks/>
            </p:cNvSpPr>
            <p:nvPr/>
          </p:nvSpPr>
          <p:spPr bwMode="auto">
            <a:xfrm>
              <a:off x="5013243" y="569174"/>
              <a:ext cx="326397" cy="463770"/>
            </a:xfrm>
            <a:custGeom>
              <a:avLst/>
              <a:gdLst>
                <a:gd name="T0" fmla="*/ 173 w 382"/>
                <a:gd name="T1" fmla="*/ 57 h 543"/>
                <a:gd name="T2" fmla="*/ 0 w 382"/>
                <a:gd name="T3" fmla="*/ 543 h 543"/>
                <a:gd name="T4" fmla="*/ 312 w 382"/>
                <a:gd name="T5" fmla="*/ 301 h 543"/>
                <a:gd name="T6" fmla="*/ 328 w 382"/>
                <a:gd name="T7" fmla="*/ 14 h 543"/>
                <a:gd name="T8" fmla="*/ 173 w 382"/>
                <a:gd name="T9" fmla="*/ 57 h 543"/>
              </a:gdLst>
              <a:ahLst/>
              <a:cxnLst>
                <a:cxn ang="0">
                  <a:pos x="T0" y="T1"/>
                </a:cxn>
                <a:cxn ang="0">
                  <a:pos x="T2" y="T3"/>
                </a:cxn>
                <a:cxn ang="0">
                  <a:pos x="T4" y="T5"/>
                </a:cxn>
                <a:cxn ang="0">
                  <a:pos x="T6" y="T7"/>
                </a:cxn>
                <a:cxn ang="0">
                  <a:pos x="T8" y="T9"/>
                </a:cxn>
              </a:cxnLst>
              <a:rect l="0" t="0" r="r" b="b"/>
              <a:pathLst>
                <a:path w="382" h="543">
                  <a:moveTo>
                    <a:pt x="173" y="57"/>
                  </a:moveTo>
                  <a:cubicBezTo>
                    <a:pt x="0" y="543"/>
                    <a:pt x="0" y="543"/>
                    <a:pt x="0" y="543"/>
                  </a:cubicBezTo>
                  <a:cubicBezTo>
                    <a:pt x="0" y="543"/>
                    <a:pt x="283" y="383"/>
                    <a:pt x="312" y="301"/>
                  </a:cubicBezTo>
                  <a:cubicBezTo>
                    <a:pt x="348" y="201"/>
                    <a:pt x="382" y="33"/>
                    <a:pt x="328" y="14"/>
                  </a:cubicBezTo>
                  <a:cubicBezTo>
                    <a:pt x="289" y="0"/>
                    <a:pt x="173" y="57"/>
                    <a:pt x="173" y="57"/>
                  </a:cubicBezTo>
                  <a:close/>
                </a:path>
              </a:pathLst>
            </a:custGeom>
            <a:solidFill>
              <a:schemeClr val="accent1">
                <a:lumMod val="75000"/>
              </a:schemeClr>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109" name="Freeform 70"/>
            <p:cNvSpPr>
              <a:spLocks/>
            </p:cNvSpPr>
            <p:nvPr/>
          </p:nvSpPr>
          <p:spPr bwMode="auto">
            <a:xfrm>
              <a:off x="4983569" y="549393"/>
              <a:ext cx="253864" cy="478057"/>
            </a:xfrm>
            <a:custGeom>
              <a:avLst/>
              <a:gdLst>
                <a:gd name="T0" fmla="*/ 158 w 297"/>
                <a:gd name="T1" fmla="*/ 79 h 559"/>
                <a:gd name="T2" fmla="*/ 0 w 297"/>
                <a:gd name="T3" fmla="*/ 509 h 559"/>
                <a:gd name="T4" fmla="*/ 1 w 297"/>
                <a:gd name="T5" fmla="*/ 559 h 559"/>
                <a:gd name="T6" fmla="*/ 217 w 297"/>
                <a:gd name="T7" fmla="*/ 282 h 559"/>
                <a:gd name="T8" fmla="*/ 269 w 297"/>
                <a:gd name="T9" fmla="*/ 8 h 559"/>
                <a:gd name="T10" fmla="*/ 158 w 297"/>
                <a:gd name="T11" fmla="*/ 79 h 559"/>
              </a:gdLst>
              <a:ahLst/>
              <a:cxnLst>
                <a:cxn ang="0">
                  <a:pos x="T0" y="T1"/>
                </a:cxn>
                <a:cxn ang="0">
                  <a:pos x="T2" y="T3"/>
                </a:cxn>
                <a:cxn ang="0">
                  <a:pos x="T4" y="T5"/>
                </a:cxn>
                <a:cxn ang="0">
                  <a:pos x="T6" y="T7"/>
                </a:cxn>
                <a:cxn ang="0">
                  <a:pos x="T8" y="T9"/>
                </a:cxn>
                <a:cxn ang="0">
                  <a:pos x="T10" y="T11"/>
                </a:cxn>
              </a:cxnLst>
              <a:rect l="0" t="0" r="r" b="b"/>
              <a:pathLst>
                <a:path w="297" h="559">
                  <a:moveTo>
                    <a:pt x="158" y="79"/>
                  </a:moveTo>
                  <a:cubicBezTo>
                    <a:pt x="0" y="509"/>
                    <a:pt x="0" y="509"/>
                    <a:pt x="0" y="509"/>
                  </a:cubicBezTo>
                  <a:cubicBezTo>
                    <a:pt x="1" y="559"/>
                    <a:pt x="1" y="559"/>
                    <a:pt x="1" y="559"/>
                  </a:cubicBezTo>
                  <a:cubicBezTo>
                    <a:pt x="1" y="559"/>
                    <a:pt x="188" y="364"/>
                    <a:pt x="217" y="282"/>
                  </a:cubicBezTo>
                  <a:cubicBezTo>
                    <a:pt x="252" y="182"/>
                    <a:pt x="297" y="18"/>
                    <a:pt x="269" y="8"/>
                  </a:cubicBezTo>
                  <a:cubicBezTo>
                    <a:pt x="249" y="0"/>
                    <a:pt x="158" y="79"/>
                    <a:pt x="158" y="79"/>
                  </a:cubicBezTo>
                  <a:close/>
                </a:path>
              </a:pathLst>
            </a:custGeom>
            <a:solidFill>
              <a:schemeClr val="accent1">
                <a:lumMod val="60000"/>
                <a:lumOff val="40000"/>
              </a:schemeClr>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110" name="Freeform 71"/>
            <p:cNvSpPr>
              <a:spLocks/>
            </p:cNvSpPr>
            <p:nvPr/>
          </p:nvSpPr>
          <p:spPr bwMode="auto">
            <a:xfrm>
              <a:off x="4616509" y="1613206"/>
              <a:ext cx="200015" cy="315408"/>
            </a:xfrm>
            <a:custGeom>
              <a:avLst/>
              <a:gdLst>
                <a:gd name="T0" fmla="*/ 0 w 182"/>
                <a:gd name="T1" fmla="*/ 253 h 287"/>
                <a:gd name="T2" fmla="*/ 97 w 182"/>
                <a:gd name="T3" fmla="*/ 287 h 287"/>
                <a:gd name="T4" fmla="*/ 182 w 182"/>
                <a:gd name="T5" fmla="*/ 31 h 287"/>
                <a:gd name="T6" fmla="*/ 95 w 182"/>
                <a:gd name="T7" fmla="*/ 0 h 287"/>
                <a:gd name="T8" fmla="*/ 0 w 182"/>
                <a:gd name="T9" fmla="*/ 253 h 287"/>
              </a:gdLst>
              <a:ahLst/>
              <a:cxnLst>
                <a:cxn ang="0">
                  <a:pos x="T0" y="T1"/>
                </a:cxn>
                <a:cxn ang="0">
                  <a:pos x="T2" y="T3"/>
                </a:cxn>
                <a:cxn ang="0">
                  <a:pos x="T4" y="T5"/>
                </a:cxn>
                <a:cxn ang="0">
                  <a:pos x="T6" y="T7"/>
                </a:cxn>
                <a:cxn ang="0">
                  <a:pos x="T8" y="T9"/>
                </a:cxn>
              </a:cxnLst>
              <a:rect l="0" t="0" r="r" b="b"/>
              <a:pathLst>
                <a:path w="182" h="287">
                  <a:moveTo>
                    <a:pt x="0" y="253"/>
                  </a:moveTo>
                  <a:lnTo>
                    <a:pt x="97" y="287"/>
                  </a:lnTo>
                  <a:lnTo>
                    <a:pt x="182" y="31"/>
                  </a:lnTo>
                  <a:lnTo>
                    <a:pt x="95" y="0"/>
                  </a:lnTo>
                  <a:lnTo>
                    <a:pt x="0" y="253"/>
                  </a:ln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11" name="Freeform 72"/>
            <p:cNvSpPr>
              <a:spLocks/>
            </p:cNvSpPr>
            <p:nvPr/>
          </p:nvSpPr>
          <p:spPr bwMode="auto">
            <a:xfrm>
              <a:off x="4616509" y="1891249"/>
              <a:ext cx="106601" cy="72533"/>
            </a:xfrm>
            <a:custGeom>
              <a:avLst/>
              <a:gdLst>
                <a:gd name="T0" fmla="*/ 97 w 125"/>
                <a:gd name="T1" fmla="*/ 80 h 85"/>
                <a:gd name="T2" fmla="*/ 85 w 125"/>
                <a:gd name="T3" fmla="*/ 84 h 85"/>
                <a:gd name="T4" fmla="*/ 8 w 125"/>
                <a:gd name="T5" fmla="*/ 56 h 85"/>
                <a:gd name="T6" fmla="*/ 0 w 125"/>
                <a:gd name="T7" fmla="*/ 45 h 85"/>
                <a:gd name="T8" fmla="*/ 1 w 125"/>
                <a:gd name="T9" fmla="*/ 0 h 85"/>
                <a:gd name="T10" fmla="*/ 125 w 125"/>
                <a:gd name="T11" fmla="*/ 44 h 85"/>
                <a:gd name="T12" fmla="*/ 97 w 125"/>
                <a:gd name="T13" fmla="*/ 80 h 85"/>
              </a:gdLst>
              <a:ahLst/>
              <a:cxnLst>
                <a:cxn ang="0">
                  <a:pos x="T0" y="T1"/>
                </a:cxn>
                <a:cxn ang="0">
                  <a:pos x="T2" y="T3"/>
                </a:cxn>
                <a:cxn ang="0">
                  <a:pos x="T4" y="T5"/>
                </a:cxn>
                <a:cxn ang="0">
                  <a:pos x="T6" y="T7"/>
                </a:cxn>
                <a:cxn ang="0">
                  <a:pos x="T8" y="T9"/>
                </a:cxn>
                <a:cxn ang="0">
                  <a:pos x="T10" y="T11"/>
                </a:cxn>
                <a:cxn ang="0">
                  <a:pos x="T12" y="T13"/>
                </a:cxn>
              </a:cxnLst>
              <a:rect l="0" t="0" r="r" b="b"/>
              <a:pathLst>
                <a:path w="125" h="85">
                  <a:moveTo>
                    <a:pt x="97" y="80"/>
                  </a:moveTo>
                  <a:cubicBezTo>
                    <a:pt x="95" y="83"/>
                    <a:pt x="89" y="85"/>
                    <a:pt x="85" y="84"/>
                  </a:cubicBezTo>
                  <a:cubicBezTo>
                    <a:pt x="8" y="56"/>
                    <a:pt x="8" y="56"/>
                    <a:pt x="8" y="56"/>
                  </a:cubicBezTo>
                  <a:cubicBezTo>
                    <a:pt x="4" y="55"/>
                    <a:pt x="0" y="50"/>
                    <a:pt x="0" y="45"/>
                  </a:cubicBezTo>
                  <a:cubicBezTo>
                    <a:pt x="1" y="0"/>
                    <a:pt x="1" y="0"/>
                    <a:pt x="1" y="0"/>
                  </a:cubicBezTo>
                  <a:cubicBezTo>
                    <a:pt x="125" y="44"/>
                    <a:pt x="125" y="44"/>
                    <a:pt x="125" y="44"/>
                  </a:cubicBezTo>
                  <a:lnTo>
                    <a:pt x="97" y="8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112" name="Freeform 73"/>
            <p:cNvSpPr>
              <a:spLocks/>
            </p:cNvSpPr>
            <p:nvPr/>
          </p:nvSpPr>
          <p:spPr bwMode="auto">
            <a:xfrm>
              <a:off x="4984666" y="557087"/>
              <a:ext cx="257162" cy="470364"/>
            </a:xfrm>
            <a:custGeom>
              <a:avLst/>
              <a:gdLst>
                <a:gd name="T0" fmla="*/ 215 w 301"/>
                <a:gd name="T1" fmla="*/ 273 h 550"/>
                <a:gd name="T2" fmla="*/ 270 w 301"/>
                <a:gd name="T3" fmla="*/ 0 h 550"/>
                <a:gd name="T4" fmla="*/ 273 w 301"/>
                <a:gd name="T5" fmla="*/ 0 h 550"/>
                <a:gd name="T6" fmla="*/ 220 w 301"/>
                <a:gd name="T7" fmla="*/ 275 h 550"/>
                <a:gd name="T8" fmla="*/ 0 w 301"/>
                <a:gd name="T9" fmla="*/ 550 h 550"/>
                <a:gd name="T10" fmla="*/ 0 w 301"/>
                <a:gd name="T11" fmla="*/ 550 h 550"/>
                <a:gd name="T12" fmla="*/ 215 w 301"/>
                <a:gd name="T13" fmla="*/ 273 h 550"/>
              </a:gdLst>
              <a:ahLst/>
              <a:cxnLst>
                <a:cxn ang="0">
                  <a:pos x="T0" y="T1"/>
                </a:cxn>
                <a:cxn ang="0">
                  <a:pos x="T2" y="T3"/>
                </a:cxn>
                <a:cxn ang="0">
                  <a:pos x="T4" y="T5"/>
                </a:cxn>
                <a:cxn ang="0">
                  <a:pos x="T6" y="T7"/>
                </a:cxn>
                <a:cxn ang="0">
                  <a:pos x="T8" y="T9"/>
                </a:cxn>
                <a:cxn ang="0">
                  <a:pos x="T10" y="T11"/>
                </a:cxn>
                <a:cxn ang="0">
                  <a:pos x="T12" y="T13"/>
                </a:cxn>
              </a:cxnLst>
              <a:rect l="0" t="0" r="r" b="b"/>
              <a:pathLst>
                <a:path w="301" h="550">
                  <a:moveTo>
                    <a:pt x="215" y="273"/>
                  </a:moveTo>
                  <a:cubicBezTo>
                    <a:pt x="250" y="176"/>
                    <a:pt x="293" y="18"/>
                    <a:pt x="270" y="0"/>
                  </a:cubicBezTo>
                  <a:cubicBezTo>
                    <a:pt x="271" y="0"/>
                    <a:pt x="272" y="0"/>
                    <a:pt x="273" y="0"/>
                  </a:cubicBezTo>
                  <a:cubicBezTo>
                    <a:pt x="301" y="10"/>
                    <a:pt x="256" y="175"/>
                    <a:pt x="220" y="275"/>
                  </a:cubicBezTo>
                  <a:cubicBezTo>
                    <a:pt x="191" y="356"/>
                    <a:pt x="0" y="550"/>
                    <a:pt x="0" y="550"/>
                  </a:cubicBezTo>
                  <a:cubicBezTo>
                    <a:pt x="0" y="550"/>
                    <a:pt x="0" y="550"/>
                    <a:pt x="0" y="550"/>
                  </a:cubicBezTo>
                  <a:cubicBezTo>
                    <a:pt x="29" y="518"/>
                    <a:pt x="189" y="347"/>
                    <a:pt x="215" y="273"/>
                  </a:cubicBezTo>
                  <a:close/>
                </a:path>
              </a:pathLst>
            </a:custGeom>
            <a:solidFill>
              <a:schemeClr val="accent1">
                <a:lumMod val="50000"/>
              </a:schemeClr>
            </a:soli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13" name="Freeform 65"/>
            <p:cNvSpPr>
              <a:spLocks/>
            </p:cNvSpPr>
            <p:nvPr/>
          </p:nvSpPr>
          <p:spPr bwMode="auto">
            <a:xfrm>
              <a:off x="4572550" y="1946198"/>
              <a:ext cx="96710" cy="229687"/>
            </a:xfrm>
            <a:custGeom>
              <a:avLst/>
              <a:gdLst>
                <a:gd name="T0" fmla="*/ 15 w 88"/>
                <a:gd name="T1" fmla="*/ 137 h 209"/>
                <a:gd name="T2" fmla="*/ 0 w 88"/>
                <a:gd name="T3" fmla="*/ 206 h 209"/>
                <a:gd name="T4" fmla="*/ 6 w 88"/>
                <a:gd name="T5" fmla="*/ 209 h 209"/>
                <a:gd name="T6" fmla="*/ 39 w 88"/>
                <a:gd name="T7" fmla="*/ 146 h 209"/>
                <a:gd name="T8" fmla="*/ 88 w 88"/>
                <a:gd name="T9" fmla="*/ 8 h 209"/>
                <a:gd name="T10" fmla="*/ 64 w 88"/>
                <a:gd name="T11" fmla="*/ 0 h 209"/>
                <a:gd name="T12" fmla="*/ 15 w 88"/>
                <a:gd name="T13" fmla="*/ 137 h 209"/>
              </a:gdLst>
              <a:ahLst/>
              <a:cxnLst>
                <a:cxn ang="0">
                  <a:pos x="T0" y="T1"/>
                </a:cxn>
                <a:cxn ang="0">
                  <a:pos x="T2" y="T3"/>
                </a:cxn>
                <a:cxn ang="0">
                  <a:pos x="T4" y="T5"/>
                </a:cxn>
                <a:cxn ang="0">
                  <a:pos x="T6" y="T7"/>
                </a:cxn>
                <a:cxn ang="0">
                  <a:pos x="T8" y="T9"/>
                </a:cxn>
                <a:cxn ang="0">
                  <a:pos x="T10" y="T11"/>
                </a:cxn>
                <a:cxn ang="0">
                  <a:pos x="T12" y="T13"/>
                </a:cxn>
              </a:cxnLst>
              <a:rect l="0" t="0" r="r" b="b"/>
              <a:pathLst>
                <a:path w="88" h="209">
                  <a:moveTo>
                    <a:pt x="15" y="137"/>
                  </a:moveTo>
                  <a:lnTo>
                    <a:pt x="0" y="206"/>
                  </a:lnTo>
                  <a:lnTo>
                    <a:pt x="6" y="209"/>
                  </a:lnTo>
                  <a:lnTo>
                    <a:pt x="39" y="146"/>
                  </a:lnTo>
                  <a:lnTo>
                    <a:pt x="88" y="8"/>
                  </a:lnTo>
                  <a:lnTo>
                    <a:pt x="64" y="0"/>
                  </a:lnTo>
                  <a:lnTo>
                    <a:pt x="15" y="13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sp>
        <p:nvSpPr>
          <p:cNvPr id="114" name="TextBox 269"/>
          <p:cNvSpPr txBox="1"/>
          <p:nvPr/>
        </p:nvSpPr>
        <p:spPr>
          <a:xfrm>
            <a:off x="2609882" y="6268457"/>
            <a:ext cx="7184724" cy="461665"/>
          </a:xfrm>
          <a:prstGeom prst="rect">
            <a:avLst/>
          </a:prstGeom>
          <a:noFill/>
        </p:spPr>
        <p:txBody>
          <a:bodyPr wrap="square" rtlCol="0">
            <a:spAutoFit/>
          </a:bodyPr>
          <a:lstStyle/>
          <a:p>
            <a:pPr algn="dist"/>
            <a:r>
              <a:rPr lang="en-US" altLang="zh-CN" sz="2400" dirty="0">
                <a:solidFill>
                  <a:schemeClr val="bg1"/>
                </a:solidFill>
                <a:latin typeface="Cambria Math" panose="02040503050406030204" pitchFamily="18" charset="0"/>
                <a:ea typeface="Cambria Math" panose="02040503050406030204" pitchFamily="18" charset="0"/>
                <a:cs typeface="Arial Unicode MS" panose="020B0604020202020204" pitchFamily="34" charset="-122"/>
              </a:rPr>
              <a:t>The necessity and feasibility</a:t>
            </a:r>
            <a:endParaRPr lang="zh-CN" altLang="en-US" sz="2400" dirty="0">
              <a:solidFill>
                <a:schemeClr val="bg1"/>
              </a:solidFill>
              <a:latin typeface="Cambria Math" panose="02040503050406030204" pitchFamily="18" charset="0"/>
              <a:ea typeface="Arial Unicode MS" panose="020B0604020202020204" pitchFamily="34" charset="-122"/>
              <a:cs typeface="Arial Unicode MS" panose="020B0604020202020204" pitchFamily="34" charset="-122"/>
            </a:endParaRPr>
          </a:p>
        </p:txBody>
      </p:sp>
      <p:grpSp>
        <p:nvGrpSpPr>
          <p:cNvPr id="124" name="Group 190"/>
          <p:cNvGrpSpPr/>
          <p:nvPr/>
        </p:nvGrpSpPr>
        <p:grpSpPr>
          <a:xfrm>
            <a:off x="973176" y="4493423"/>
            <a:ext cx="1954733" cy="944521"/>
            <a:chOff x="919827" y="2013404"/>
            <a:chExt cx="1466050" cy="708391"/>
          </a:xfrm>
        </p:grpSpPr>
        <p:sp>
          <p:nvSpPr>
            <p:cNvPr id="126" name="TextBox 192"/>
            <p:cNvSpPr txBox="1"/>
            <p:nvPr/>
          </p:nvSpPr>
          <p:spPr>
            <a:xfrm>
              <a:off x="1129567" y="2013404"/>
              <a:ext cx="1061830" cy="253916"/>
            </a:xfrm>
            <a:prstGeom prst="rect">
              <a:avLst/>
            </a:prstGeom>
            <a:noFill/>
          </p:spPr>
          <p:txBody>
            <a:bodyPr wrap="none" rtlCol="0">
              <a:spAutoFit/>
            </a:bodyPr>
            <a:lstStyle/>
            <a:p>
              <a:pPr algn="r"/>
              <a:r>
                <a:rPr lang="zh-CN" altLang="en-US" sz="1600" b="1" dirty="0" smtClean="0">
                  <a:solidFill>
                    <a:schemeClr val="tx1">
                      <a:lumMod val="85000"/>
                      <a:lumOff val="15000"/>
                    </a:schemeClr>
                  </a:solidFill>
                </a:rPr>
                <a:t>此处输入标题</a:t>
              </a:r>
              <a:endParaRPr lang="en-US" sz="1600" b="1" dirty="0">
                <a:solidFill>
                  <a:schemeClr val="tx1">
                    <a:lumMod val="85000"/>
                    <a:lumOff val="15000"/>
                  </a:schemeClr>
                </a:solidFill>
              </a:endParaRPr>
            </a:p>
          </p:txBody>
        </p:sp>
        <p:sp>
          <p:nvSpPr>
            <p:cNvPr id="127" name="Rectangle 193"/>
            <p:cNvSpPr/>
            <p:nvPr/>
          </p:nvSpPr>
          <p:spPr>
            <a:xfrm>
              <a:off x="919827" y="2201508"/>
              <a:ext cx="1466050" cy="520287"/>
            </a:xfrm>
            <a:prstGeom prst="rect">
              <a:avLst/>
            </a:prstGeom>
          </p:spPr>
          <p:txBody>
            <a:bodyPr wrap="square">
              <a:spAutoFit/>
            </a:bodyPr>
            <a:lstStyle/>
            <a:p>
              <a:pPr algn="ct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nvGrpSpPr>
          <p:cNvPr id="128" name="Group 190"/>
          <p:cNvGrpSpPr/>
          <p:nvPr/>
        </p:nvGrpSpPr>
        <p:grpSpPr>
          <a:xfrm>
            <a:off x="5054589" y="4489453"/>
            <a:ext cx="1954733" cy="944521"/>
            <a:chOff x="919827" y="2013404"/>
            <a:chExt cx="1466050" cy="708391"/>
          </a:xfrm>
        </p:grpSpPr>
        <p:sp>
          <p:nvSpPr>
            <p:cNvPr id="129" name="TextBox 192"/>
            <p:cNvSpPr txBox="1"/>
            <p:nvPr/>
          </p:nvSpPr>
          <p:spPr>
            <a:xfrm>
              <a:off x="1129567" y="2013404"/>
              <a:ext cx="1061830" cy="253916"/>
            </a:xfrm>
            <a:prstGeom prst="rect">
              <a:avLst/>
            </a:prstGeom>
            <a:noFill/>
          </p:spPr>
          <p:txBody>
            <a:bodyPr wrap="none" rtlCol="0">
              <a:spAutoFit/>
            </a:bodyPr>
            <a:lstStyle/>
            <a:p>
              <a:pPr algn="r"/>
              <a:r>
                <a:rPr lang="zh-CN" altLang="en-US" sz="1600" b="1" dirty="0" smtClean="0">
                  <a:solidFill>
                    <a:schemeClr val="tx1">
                      <a:lumMod val="85000"/>
                      <a:lumOff val="15000"/>
                    </a:schemeClr>
                  </a:solidFill>
                </a:rPr>
                <a:t>此处输入标题</a:t>
              </a:r>
              <a:endParaRPr lang="en-US" sz="1600" b="1" dirty="0">
                <a:solidFill>
                  <a:schemeClr val="tx1">
                    <a:lumMod val="85000"/>
                    <a:lumOff val="15000"/>
                  </a:schemeClr>
                </a:solidFill>
              </a:endParaRPr>
            </a:p>
          </p:txBody>
        </p:sp>
        <p:sp>
          <p:nvSpPr>
            <p:cNvPr id="130" name="Rectangle 193"/>
            <p:cNvSpPr/>
            <p:nvPr/>
          </p:nvSpPr>
          <p:spPr>
            <a:xfrm>
              <a:off x="919827" y="2201508"/>
              <a:ext cx="1466050" cy="520287"/>
            </a:xfrm>
            <a:prstGeom prst="rect">
              <a:avLst/>
            </a:prstGeom>
          </p:spPr>
          <p:txBody>
            <a:bodyPr wrap="square">
              <a:spAutoFit/>
            </a:bodyPr>
            <a:lstStyle/>
            <a:p>
              <a:pPr algn="ct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grpSp>
        <p:nvGrpSpPr>
          <p:cNvPr id="131" name="Group 190"/>
          <p:cNvGrpSpPr/>
          <p:nvPr/>
        </p:nvGrpSpPr>
        <p:grpSpPr>
          <a:xfrm>
            <a:off x="9267676" y="4489453"/>
            <a:ext cx="1954733" cy="944521"/>
            <a:chOff x="919827" y="2013404"/>
            <a:chExt cx="1466050" cy="708391"/>
          </a:xfrm>
        </p:grpSpPr>
        <p:sp>
          <p:nvSpPr>
            <p:cNvPr id="132" name="TextBox 192"/>
            <p:cNvSpPr txBox="1"/>
            <p:nvPr/>
          </p:nvSpPr>
          <p:spPr>
            <a:xfrm>
              <a:off x="1129567" y="2013404"/>
              <a:ext cx="1061830" cy="253916"/>
            </a:xfrm>
            <a:prstGeom prst="rect">
              <a:avLst/>
            </a:prstGeom>
            <a:noFill/>
          </p:spPr>
          <p:txBody>
            <a:bodyPr wrap="none" rtlCol="0">
              <a:spAutoFit/>
            </a:bodyPr>
            <a:lstStyle/>
            <a:p>
              <a:pPr algn="r"/>
              <a:r>
                <a:rPr lang="zh-CN" altLang="en-US" sz="1600" b="1" dirty="0" smtClean="0">
                  <a:solidFill>
                    <a:schemeClr val="tx1">
                      <a:lumMod val="85000"/>
                      <a:lumOff val="15000"/>
                    </a:schemeClr>
                  </a:solidFill>
                </a:rPr>
                <a:t>此处输入标题</a:t>
              </a:r>
              <a:endParaRPr lang="en-US" sz="1600" b="1" dirty="0">
                <a:solidFill>
                  <a:schemeClr val="tx1">
                    <a:lumMod val="85000"/>
                    <a:lumOff val="15000"/>
                  </a:schemeClr>
                </a:solidFill>
              </a:endParaRPr>
            </a:p>
          </p:txBody>
        </p:sp>
        <p:sp>
          <p:nvSpPr>
            <p:cNvPr id="133" name="Rectangle 193"/>
            <p:cNvSpPr/>
            <p:nvPr/>
          </p:nvSpPr>
          <p:spPr>
            <a:xfrm>
              <a:off x="919827" y="2201508"/>
              <a:ext cx="1466050" cy="520287"/>
            </a:xfrm>
            <a:prstGeom prst="rect">
              <a:avLst/>
            </a:prstGeom>
          </p:spPr>
          <p:txBody>
            <a:bodyPr wrap="square">
              <a:spAutoFit/>
            </a:bodyPr>
            <a:lstStyle/>
            <a:p>
              <a:pPr algn="ctr">
                <a:lnSpc>
                  <a:spcPct val="15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900" dirty="0">
                <a:solidFill>
                  <a:schemeClr val="bg1">
                    <a:lumMod val="65000"/>
                  </a:schemeClr>
                </a:solidFill>
              </a:endParaRPr>
            </a:p>
          </p:txBody>
        </p:sp>
      </p:grpSp>
    </p:spTree>
    <p:extLst>
      <p:ext uri="{BB962C8B-B14F-4D97-AF65-F5344CB8AC3E}">
        <p14:creationId xmlns:p14="http://schemas.microsoft.com/office/powerpoint/2010/main" val="3621655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53" presetClass="entr" presetSubtype="16" fill="hold" grpId="0" nodeType="withEffect">
                                      <p:stCondLst>
                                        <p:cond delay="250"/>
                                      </p:stCondLst>
                                      <p:childTnLst>
                                        <p:set>
                                          <p:cBhvr>
                                            <p:cTn id="12" dur="1" fill="hold">
                                              <p:stCondLst>
                                                <p:cond delay="0"/>
                                              </p:stCondLst>
                                            </p:cTn>
                                            <p:tgtEl>
                                              <p:spTgt spid="114"/>
                                            </p:tgtEl>
                                            <p:attrNameLst>
                                              <p:attrName>style.visibility</p:attrName>
                                            </p:attrNameLst>
                                          </p:cBhvr>
                                          <p:to>
                                            <p:strVal val="visible"/>
                                          </p:to>
                                        </p:set>
                                        <p:anim calcmode="lin" valueType="num">
                                          <p:cBhvr>
                                            <p:cTn id="13" dur="750" fill="hold"/>
                                            <p:tgtEl>
                                              <p:spTgt spid="114"/>
                                            </p:tgtEl>
                                            <p:attrNameLst>
                                              <p:attrName>ppt_w</p:attrName>
                                            </p:attrNameLst>
                                          </p:cBhvr>
                                          <p:tavLst>
                                            <p:tav tm="0">
                                              <p:val>
                                                <p:fltVal val="0"/>
                                              </p:val>
                                            </p:tav>
                                            <p:tav tm="100000">
                                              <p:val>
                                                <p:strVal val="#ppt_w"/>
                                              </p:val>
                                            </p:tav>
                                          </p:tavLst>
                                        </p:anim>
                                        <p:anim calcmode="lin" valueType="num">
                                          <p:cBhvr>
                                            <p:cTn id="14" dur="750" fill="hold"/>
                                            <p:tgtEl>
                                              <p:spTgt spid="114"/>
                                            </p:tgtEl>
                                            <p:attrNameLst>
                                              <p:attrName>ppt_h</p:attrName>
                                            </p:attrNameLst>
                                          </p:cBhvr>
                                          <p:tavLst>
                                            <p:tav tm="0">
                                              <p:val>
                                                <p:fltVal val="0"/>
                                              </p:val>
                                            </p:tav>
                                            <p:tav tm="100000">
                                              <p:val>
                                                <p:strVal val="#ppt_h"/>
                                              </p:val>
                                            </p:tav>
                                          </p:tavLst>
                                        </p:anim>
                                        <p:animEffect transition="in" filter="fade">
                                          <p:cBhvr>
                                            <p:cTn id="15" dur="750"/>
                                            <p:tgtEl>
                                              <p:spTgt spid="114"/>
                                            </p:tgtEl>
                                          </p:cBhvr>
                                        </p:animEffect>
                                      </p:childTnLst>
                                    </p:cTn>
                                  </p:par>
                                  <p:par>
                                    <p:cTn id="16" presetID="2" presetClass="entr" presetSubtype="1" fill="hold" nodeType="withEffect" p14:presetBounceEnd="80000">
                                      <p:stCondLst>
                                        <p:cond delay="1000"/>
                                      </p:stCondLst>
                                      <p:childTnLst>
                                        <p:set>
                                          <p:cBhvr>
                                            <p:cTn id="17" dur="1" fill="hold">
                                              <p:stCondLst>
                                                <p:cond delay="0"/>
                                              </p:stCondLst>
                                            </p:cTn>
                                            <p:tgtEl>
                                              <p:spTgt spid="37"/>
                                            </p:tgtEl>
                                            <p:attrNameLst>
                                              <p:attrName>style.visibility</p:attrName>
                                            </p:attrNameLst>
                                          </p:cBhvr>
                                          <p:to>
                                            <p:strVal val="visible"/>
                                          </p:to>
                                        </p:set>
                                        <p:anim calcmode="lin" valueType="num" p14:bounceEnd="80000">
                                          <p:cBhvr additive="base">
                                            <p:cTn id="18" dur="750" fill="hold"/>
                                            <p:tgtEl>
                                              <p:spTgt spid="37"/>
                                            </p:tgtEl>
                                            <p:attrNameLst>
                                              <p:attrName>ppt_x</p:attrName>
                                            </p:attrNameLst>
                                          </p:cBhvr>
                                          <p:tavLst>
                                            <p:tav tm="0">
                                              <p:val>
                                                <p:strVal val="#ppt_x"/>
                                              </p:val>
                                            </p:tav>
                                            <p:tav tm="100000">
                                              <p:val>
                                                <p:strVal val="#ppt_x"/>
                                              </p:val>
                                            </p:tav>
                                          </p:tavLst>
                                        </p:anim>
                                        <p:anim calcmode="lin" valueType="num" p14:bounceEnd="80000">
                                          <p:cBhvr additive="base">
                                            <p:cTn id="19" dur="750" fill="hold"/>
                                            <p:tgtEl>
                                              <p:spTgt spid="37"/>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14:presetBounceEnd="80000">
                                      <p:stCondLst>
                                        <p:cond delay="1250"/>
                                      </p:stCondLst>
                                      <p:childTnLst>
                                        <p:set>
                                          <p:cBhvr>
                                            <p:cTn id="21" dur="1" fill="hold">
                                              <p:stCondLst>
                                                <p:cond delay="0"/>
                                              </p:stCondLst>
                                            </p:cTn>
                                            <p:tgtEl>
                                              <p:spTgt spid="43"/>
                                            </p:tgtEl>
                                            <p:attrNameLst>
                                              <p:attrName>style.visibility</p:attrName>
                                            </p:attrNameLst>
                                          </p:cBhvr>
                                          <p:to>
                                            <p:strVal val="visible"/>
                                          </p:to>
                                        </p:set>
                                        <p:anim calcmode="lin" valueType="num" p14:bounceEnd="80000">
                                          <p:cBhvr additive="base">
                                            <p:cTn id="22" dur="750" fill="hold"/>
                                            <p:tgtEl>
                                              <p:spTgt spid="43"/>
                                            </p:tgtEl>
                                            <p:attrNameLst>
                                              <p:attrName>ppt_x</p:attrName>
                                            </p:attrNameLst>
                                          </p:cBhvr>
                                          <p:tavLst>
                                            <p:tav tm="0">
                                              <p:val>
                                                <p:strVal val="#ppt_x"/>
                                              </p:val>
                                            </p:tav>
                                            <p:tav tm="100000">
                                              <p:val>
                                                <p:strVal val="#ppt_x"/>
                                              </p:val>
                                            </p:tav>
                                          </p:tavLst>
                                        </p:anim>
                                        <p:anim calcmode="lin" valueType="num" p14:bounceEnd="80000">
                                          <p:cBhvr additive="base">
                                            <p:cTn id="23" dur="750" fill="hold"/>
                                            <p:tgtEl>
                                              <p:spTgt spid="43"/>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14:presetBounceEnd="80000">
                                      <p:stCondLst>
                                        <p:cond delay="1500"/>
                                      </p:stCondLst>
                                      <p:childTnLst>
                                        <p:set>
                                          <p:cBhvr>
                                            <p:cTn id="25" dur="1" fill="hold">
                                              <p:stCondLst>
                                                <p:cond delay="0"/>
                                              </p:stCondLst>
                                            </p:cTn>
                                            <p:tgtEl>
                                              <p:spTgt spid="78"/>
                                            </p:tgtEl>
                                            <p:attrNameLst>
                                              <p:attrName>style.visibility</p:attrName>
                                            </p:attrNameLst>
                                          </p:cBhvr>
                                          <p:to>
                                            <p:strVal val="visible"/>
                                          </p:to>
                                        </p:set>
                                        <p:anim calcmode="lin" valueType="num" p14:bounceEnd="80000">
                                          <p:cBhvr additive="base">
                                            <p:cTn id="26" dur="750" fill="hold"/>
                                            <p:tgtEl>
                                              <p:spTgt spid="78"/>
                                            </p:tgtEl>
                                            <p:attrNameLst>
                                              <p:attrName>ppt_x</p:attrName>
                                            </p:attrNameLst>
                                          </p:cBhvr>
                                          <p:tavLst>
                                            <p:tav tm="0">
                                              <p:val>
                                                <p:strVal val="#ppt_x"/>
                                              </p:val>
                                            </p:tav>
                                            <p:tav tm="100000">
                                              <p:val>
                                                <p:strVal val="#ppt_x"/>
                                              </p:val>
                                            </p:tav>
                                          </p:tavLst>
                                        </p:anim>
                                        <p:anim calcmode="lin" valueType="num" p14:bounceEnd="80000">
                                          <p:cBhvr additive="base">
                                            <p:cTn id="27" dur="750" fill="hold"/>
                                            <p:tgtEl>
                                              <p:spTgt spid="78"/>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14:presetBounceEnd="80000">
                                      <p:stCondLst>
                                        <p:cond delay="1750"/>
                                      </p:stCondLst>
                                      <p:childTnLst>
                                        <p:set>
                                          <p:cBhvr>
                                            <p:cTn id="29" dur="1" fill="hold">
                                              <p:stCondLst>
                                                <p:cond delay="0"/>
                                              </p:stCondLst>
                                            </p:cTn>
                                            <p:tgtEl>
                                              <p:spTgt spid="104"/>
                                            </p:tgtEl>
                                            <p:attrNameLst>
                                              <p:attrName>style.visibility</p:attrName>
                                            </p:attrNameLst>
                                          </p:cBhvr>
                                          <p:to>
                                            <p:strVal val="visible"/>
                                          </p:to>
                                        </p:set>
                                        <p:anim calcmode="lin" valueType="num" p14:bounceEnd="80000">
                                          <p:cBhvr additive="base">
                                            <p:cTn id="30" dur="750" fill="hold"/>
                                            <p:tgtEl>
                                              <p:spTgt spid="104"/>
                                            </p:tgtEl>
                                            <p:attrNameLst>
                                              <p:attrName>ppt_x</p:attrName>
                                            </p:attrNameLst>
                                          </p:cBhvr>
                                          <p:tavLst>
                                            <p:tav tm="0">
                                              <p:val>
                                                <p:strVal val="0-#ppt_w/2"/>
                                              </p:val>
                                            </p:tav>
                                            <p:tav tm="100000">
                                              <p:val>
                                                <p:strVal val="#ppt_x"/>
                                              </p:val>
                                            </p:tav>
                                          </p:tavLst>
                                        </p:anim>
                                        <p:anim calcmode="lin" valueType="num" p14:bounceEnd="80000">
                                          <p:cBhvr additive="base">
                                            <p:cTn id="31" dur="750" fill="hold"/>
                                            <p:tgtEl>
                                              <p:spTgt spid="104"/>
                                            </p:tgtEl>
                                            <p:attrNameLst>
                                              <p:attrName>ppt_y</p:attrName>
                                            </p:attrNameLst>
                                          </p:cBhvr>
                                          <p:tavLst>
                                            <p:tav tm="0">
                                              <p:val>
                                                <p:strVal val="0-#ppt_h/2"/>
                                              </p:val>
                                            </p:tav>
                                            <p:tav tm="100000">
                                              <p:val>
                                                <p:strVal val="#ppt_y"/>
                                              </p:val>
                                            </p:tav>
                                          </p:tavLst>
                                        </p:anim>
                                      </p:childTnLst>
                                    </p:cTn>
                                  </p:par>
                                  <p:par>
                                    <p:cTn id="32" presetID="2" presetClass="entr" presetSubtype="9" fill="hold" nodeType="withEffect" p14:presetBounceEnd="80000">
                                      <p:stCondLst>
                                        <p:cond delay="2000"/>
                                      </p:stCondLst>
                                      <p:childTnLst>
                                        <p:set>
                                          <p:cBhvr>
                                            <p:cTn id="33" dur="1" fill="hold">
                                              <p:stCondLst>
                                                <p:cond delay="0"/>
                                              </p:stCondLst>
                                            </p:cTn>
                                            <p:tgtEl>
                                              <p:spTgt spid="84"/>
                                            </p:tgtEl>
                                            <p:attrNameLst>
                                              <p:attrName>style.visibility</p:attrName>
                                            </p:attrNameLst>
                                          </p:cBhvr>
                                          <p:to>
                                            <p:strVal val="visible"/>
                                          </p:to>
                                        </p:set>
                                        <p:anim calcmode="lin" valueType="num" p14:bounceEnd="80000">
                                          <p:cBhvr additive="base">
                                            <p:cTn id="34" dur="750" fill="hold"/>
                                            <p:tgtEl>
                                              <p:spTgt spid="84"/>
                                            </p:tgtEl>
                                            <p:attrNameLst>
                                              <p:attrName>ppt_x</p:attrName>
                                            </p:attrNameLst>
                                          </p:cBhvr>
                                          <p:tavLst>
                                            <p:tav tm="0">
                                              <p:val>
                                                <p:strVal val="0-#ppt_w/2"/>
                                              </p:val>
                                            </p:tav>
                                            <p:tav tm="100000">
                                              <p:val>
                                                <p:strVal val="#ppt_x"/>
                                              </p:val>
                                            </p:tav>
                                          </p:tavLst>
                                        </p:anim>
                                        <p:anim calcmode="lin" valueType="num" p14:bounceEnd="80000">
                                          <p:cBhvr additive="base">
                                            <p:cTn id="35" dur="750" fill="hold"/>
                                            <p:tgtEl>
                                              <p:spTgt spid="84"/>
                                            </p:tgtEl>
                                            <p:attrNameLst>
                                              <p:attrName>ppt_y</p:attrName>
                                            </p:attrNameLst>
                                          </p:cBhvr>
                                          <p:tavLst>
                                            <p:tav tm="0">
                                              <p:val>
                                                <p:strVal val="0-#ppt_h/2"/>
                                              </p:val>
                                            </p:tav>
                                            <p:tav tm="100000">
                                              <p:val>
                                                <p:strVal val="#ppt_y"/>
                                              </p:val>
                                            </p:tav>
                                          </p:tavLst>
                                        </p:anim>
                                      </p:childTnLst>
                                    </p:cTn>
                                  </p:par>
                                  <p:par>
                                    <p:cTn id="36" presetID="2" presetClass="entr" presetSubtype="9" fill="hold" nodeType="withEffect" p14:presetBounceEnd="80000">
                                      <p:stCondLst>
                                        <p:cond delay="2250"/>
                                      </p:stCondLst>
                                      <p:childTnLst>
                                        <p:set>
                                          <p:cBhvr>
                                            <p:cTn id="37" dur="1" fill="hold">
                                              <p:stCondLst>
                                                <p:cond delay="0"/>
                                              </p:stCondLst>
                                            </p:cTn>
                                            <p:tgtEl>
                                              <p:spTgt spid="94"/>
                                            </p:tgtEl>
                                            <p:attrNameLst>
                                              <p:attrName>style.visibility</p:attrName>
                                            </p:attrNameLst>
                                          </p:cBhvr>
                                          <p:to>
                                            <p:strVal val="visible"/>
                                          </p:to>
                                        </p:set>
                                        <p:anim calcmode="lin" valueType="num" p14:bounceEnd="80000">
                                          <p:cBhvr additive="base">
                                            <p:cTn id="38" dur="750" fill="hold"/>
                                            <p:tgtEl>
                                              <p:spTgt spid="94"/>
                                            </p:tgtEl>
                                            <p:attrNameLst>
                                              <p:attrName>ppt_x</p:attrName>
                                            </p:attrNameLst>
                                          </p:cBhvr>
                                          <p:tavLst>
                                            <p:tav tm="0">
                                              <p:val>
                                                <p:strVal val="0-#ppt_w/2"/>
                                              </p:val>
                                            </p:tav>
                                            <p:tav tm="100000">
                                              <p:val>
                                                <p:strVal val="#ppt_x"/>
                                              </p:val>
                                            </p:tav>
                                          </p:tavLst>
                                        </p:anim>
                                        <p:anim calcmode="lin" valueType="num" p14:bounceEnd="80000">
                                          <p:cBhvr additive="base">
                                            <p:cTn id="39" dur="750" fill="hold"/>
                                            <p:tgtEl>
                                              <p:spTgt spid="94"/>
                                            </p:tgtEl>
                                            <p:attrNameLst>
                                              <p:attrName>ppt_y</p:attrName>
                                            </p:attrNameLst>
                                          </p:cBhvr>
                                          <p:tavLst>
                                            <p:tav tm="0">
                                              <p:val>
                                                <p:strVal val="0-#ppt_h/2"/>
                                              </p:val>
                                            </p:tav>
                                            <p:tav tm="100000">
                                              <p:val>
                                                <p:strVal val="#ppt_y"/>
                                              </p:val>
                                            </p:tav>
                                          </p:tavLst>
                                        </p:anim>
                                      </p:childTnLst>
                                    </p:cTn>
                                  </p:par>
                                  <p:par>
                                    <p:cTn id="40" presetID="2" presetClass="entr" presetSubtype="8" fill="hold" nodeType="withEffect" p14:presetBounceEnd="80000">
                                      <p:stCondLst>
                                        <p:cond delay="1250"/>
                                      </p:stCondLst>
                                      <p:childTnLst>
                                        <p:set>
                                          <p:cBhvr>
                                            <p:cTn id="41" dur="1" fill="hold">
                                              <p:stCondLst>
                                                <p:cond delay="0"/>
                                              </p:stCondLst>
                                            </p:cTn>
                                            <p:tgtEl>
                                              <p:spTgt spid="124"/>
                                            </p:tgtEl>
                                            <p:attrNameLst>
                                              <p:attrName>style.visibility</p:attrName>
                                            </p:attrNameLst>
                                          </p:cBhvr>
                                          <p:to>
                                            <p:strVal val="visible"/>
                                          </p:to>
                                        </p:set>
                                        <p:anim calcmode="lin" valueType="num" p14:bounceEnd="80000">
                                          <p:cBhvr additive="base">
                                            <p:cTn id="42" dur="750" fill="hold"/>
                                            <p:tgtEl>
                                              <p:spTgt spid="124"/>
                                            </p:tgtEl>
                                            <p:attrNameLst>
                                              <p:attrName>ppt_x</p:attrName>
                                            </p:attrNameLst>
                                          </p:cBhvr>
                                          <p:tavLst>
                                            <p:tav tm="0">
                                              <p:val>
                                                <p:strVal val="0-#ppt_w/2"/>
                                              </p:val>
                                            </p:tav>
                                            <p:tav tm="100000">
                                              <p:val>
                                                <p:strVal val="#ppt_x"/>
                                              </p:val>
                                            </p:tav>
                                          </p:tavLst>
                                        </p:anim>
                                        <p:anim calcmode="lin" valueType="num" p14:bounceEnd="80000">
                                          <p:cBhvr additive="base">
                                            <p:cTn id="43" dur="750" fill="hold"/>
                                            <p:tgtEl>
                                              <p:spTgt spid="124"/>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14:presetBounceEnd="80000">
                                      <p:stCondLst>
                                        <p:cond delay="1250"/>
                                      </p:stCondLst>
                                      <p:childTnLst>
                                        <p:set>
                                          <p:cBhvr>
                                            <p:cTn id="45" dur="1" fill="hold">
                                              <p:stCondLst>
                                                <p:cond delay="0"/>
                                              </p:stCondLst>
                                            </p:cTn>
                                            <p:tgtEl>
                                              <p:spTgt spid="128"/>
                                            </p:tgtEl>
                                            <p:attrNameLst>
                                              <p:attrName>style.visibility</p:attrName>
                                            </p:attrNameLst>
                                          </p:cBhvr>
                                          <p:to>
                                            <p:strVal val="visible"/>
                                          </p:to>
                                        </p:set>
                                        <p:anim calcmode="lin" valueType="num" p14:bounceEnd="80000">
                                          <p:cBhvr additive="base">
                                            <p:cTn id="46" dur="750" fill="hold"/>
                                            <p:tgtEl>
                                              <p:spTgt spid="128"/>
                                            </p:tgtEl>
                                            <p:attrNameLst>
                                              <p:attrName>ppt_x</p:attrName>
                                            </p:attrNameLst>
                                          </p:cBhvr>
                                          <p:tavLst>
                                            <p:tav tm="0">
                                              <p:val>
                                                <p:strVal val="0-#ppt_w/2"/>
                                              </p:val>
                                            </p:tav>
                                            <p:tav tm="100000">
                                              <p:val>
                                                <p:strVal val="#ppt_x"/>
                                              </p:val>
                                            </p:tav>
                                          </p:tavLst>
                                        </p:anim>
                                        <p:anim calcmode="lin" valueType="num" p14:bounceEnd="80000">
                                          <p:cBhvr additive="base">
                                            <p:cTn id="47" dur="750" fill="hold"/>
                                            <p:tgtEl>
                                              <p:spTgt spid="128"/>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14:presetBounceEnd="80000">
                                      <p:stCondLst>
                                        <p:cond delay="1250"/>
                                      </p:stCondLst>
                                      <p:childTnLst>
                                        <p:set>
                                          <p:cBhvr>
                                            <p:cTn id="49" dur="1" fill="hold">
                                              <p:stCondLst>
                                                <p:cond delay="0"/>
                                              </p:stCondLst>
                                            </p:cTn>
                                            <p:tgtEl>
                                              <p:spTgt spid="131"/>
                                            </p:tgtEl>
                                            <p:attrNameLst>
                                              <p:attrName>style.visibility</p:attrName>
                                            </p:attrNameLst>
                                          </p:cBhvr>
                                          <p:to>
                                            <p:strVal val="visible"/>
                                          </p:to>
                                        </p:set>
                                        <p:anim calcmode="lin" valueType="num" p14:bounceEnd="80000">
                                          <p:cBhvr additive="base">
                                            <p:cTn id="50" dur="750" fill="hold"/>
                                            <p:tgtEl>
                                              <p:spTgt spid="131"/>
                                            </p:tgtEl>
                                            <p:attrNameLst>
                                              <p:attrName>ppt_x</p:attrName>
                                            </p:attrNameLst>
                                          </p:cBhvr>
                                          <p:tavLst>
                                            <p:tav tm="0">
                                              <p:val>
                                                <p:strVal val="0-#ppt_w/2"/>
                                              </p:val>
                                            </p:tav>
                                            <p:tav tm="100000">
                                              <p:val>
                                                <p:strVal val="#ppt_x"/>
                                              </p:val>
                                            </p:tav>
                                          </p:tavLst>
                                        </p:anim>
                                        <p:anim calcmode="lin" valueType="num" p14:bounceEnd="80000">
                                          <p:cBhvr additive="base">
                                            <p:cTn id="51" dur="75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53" presetClass="entr" presetSubtype="16" fill="hold" grpId="0" nodeType="withEffect">
                                      <p:stCondLst>
                                        <p:cond delay="250"/>
                                      </p:stCondLst>
                                      <p:childTnLst>
                                        <p:set>
                                          <p:cBhvr>
                                            <p:cTn id="12" dur="1" fill="hold">
                                              <p:stCondLst>
                                                <p:cond delay="0"/>
                                              </p:stCondLst>
                                            </p:cTn>
                                            <p:tgtEl>
                                              <p:spTgt spid="114"/>
                                            </p:tgtEl>
                                            <p:attrNameLst>
                                              <p:attrName>style.visibility</p:attrName>
                                            </p:attrNameLst>
                                          </p:cBhvr>
                                          <p:to>
                                            <p:strVal val="visible"/>
                                          </p:to>
                                        </p:set>
                                        <p:anim calcmode="lin" valueType="num">
                                          <p:cBhvr>
                                            <p:cTn id="13" dur="750" fill="hold"/>
                                            <p:tgtEl>
                                              <p:spTgt spid="114"/>
                                            </p:tgtEl>
                                            <p:attrNameLst>
                                              <p:attrName>ppt_w</p:attrName>
                                            </p:attrNameLst>
                                          </p:cBhvr>
                                          <p:tavLst>
                                            <p:tav tm="0">
                                              <p:val>
                                                <p:fltVal val="0"/>
                                              </p:val>
                                            </p:tav>
                                            <p:tav tm="100000">
                                              <p:val>
                                                <p:strVal val="#ppt_w"/>
                                              </p:val>
                                            </p:tav>
                                          </p:tavLst>
                                        </p:anim>
                                        <p:anim calcmode="lin" valueType="num">
                                          <p:cBhvr>
                                            <p:cTn id="14" dur="750" fill="hold"/>
                                            <p:tgtEl>
                                              <p:spTgt spid="114"/>
                                            </p:tgtEl>
                                            <p:attrNameLst>
                                              <p:attrName>ppt_h</p:attrName>
                                            </p:attrNameLst>
                                          </p:cBhvr>
                                          <p:tavLst>
                                            <p:tav tm="0">
                                              <p:val>
                                                <p:fltVal val="0"/>
                                              </p:val>
                                            </p:tav>
                                            <p:tav tm="100000">
                                              <p:val>
                                                <p:strVal val="#ppt_h"/>
                                              </p:val>
                                            </p:tav>
                                          </p:tavLst>
                                        </p:anim>
                                        <p:animEffect transition="in" filter="fade">
                                          <p:cBhvr>
                                            <p:cTn id="15" dur="750"/>
                                            <p:tgtEl>
                                              <p:spTgt spid="114"/>
                                            </p:tgtEl>
                                          </p:cBhvr>
                                        </p:animEffect>
                                      </p:childTnLst>
                                    </p:cTn>
                                  </p:par>
                                  <p:par>
                                    <p:cTn id="16" presetID="2" presetClass="entr" presetSubtype="1" fill="hold" nodeType="withEffect">
                                      <p:stCondLst>
                                        <p:cond delay="10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750" fill="hold"/>
                                            <p:tgtEl>
                                              <p:spTgt spid="37"/>
                                            </p:tgtEl>
                                            <p:attrNameLst>
                                              <p:attrName>ppt_x</p:attrName>
                                            </p:attrNameLst>
                                          </p:cBhvr>
                                          <p:tavLst>
                                            <p:tav tm="0">
                                              <p:val>
                                                <p:strVal val="#ppt_x"/>
                                              </p:val>
                                            </p:tav>
                                            <p:tav tm="100000">
                                              <p:val>
                                                <p:strVal val="#ppt_x"/>
                                              </p:val>
                                            </p:tav>
                                          </p:tavLst>
                                        </p:anim>
                                        <p:anim calcmode="lin" valueType="num">
                                          <p:cBhvr additive="base">
                                            <p:cTn id="19" dur="750" fill="hold"/>
                                            <p:tgtEl>
                                              <p:spTgt spid="37"/>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750" fill="hold"/>
                                            <p:tgtEl>
                                              <p:spTgt spid="43"/>
                                            </p:tgtEl>
                                            <p:attrNameLst>
                                              <p:attrName>ppt_x</p:attrName>
                                            </p:attrNameLst>
                                          </p:cBhvr>
                                          <p:tavLst>
                                            <p:tav tm="0">
                                              <p:val>
                                                <p:strVal val="#ppt_x"/>
                                              </p:val>
                                            </p:tav>
                                            <p:tav tm="100000">
                                              <p:val>
                                                <p:strVal val="#ppt_x"/>
                                              </p:val>
                                            </p:tav>
                                          </p:tavLst>
                                        </p:anim>
                                        <p:anim calcmode="lin" valueType="num">
                                          <p:cBhvr additive="base">
                                            <p:cTn id="23" dur="750" fill="hold"/>
                                            <p:tgtEl>
                                              <p:spTgt spid="43"/>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1500"/>
                                      </p:stCondLst>
                                      <p:childTnLst>
                                        <p:set>
                                          <p:cBhvr>
                                            <p:cTn id="25" dur="1" fill="hold">
                                              <p:stCondLst>
                                                <p:cond delay="0"/>
                                              </p:stCondLst>
                                            </p:cTn>
                                            <p:tgtEl>
                                              <p:spTgt spid="78"/>
                                            </p:tgtEl>
                                            <p:attrNameLst>
                                              <p:attrName>style.visibility</p:attrName>
                                            </p:attrNameLst>
                                          </p:cBhvr>
                                          <p:to>
                                            <p:strVal val="visible"/>
                                          </p:to>
                                        </p:set>
                                        <p:anim calcmode="lin" valueType="num">
                                          <p:cBhvr additive="base">
                                            <p:cTn id="26" dur="750" fill="hold"/>
                                            <p:tgtEl>
                                              <p:spTgt spid="78"/>
                                            </p:tgtEl>
                                            <p:attrNameLst>
                                              <p:attrName>ppt_x</p:attrName>
                                            </p:attrNameLst>
                                          </p:cBhvr>
                                          <p:tavLst>
                                            <p:tav tm="0">
                                              <p:val>
                                                <p:strVal val="#ppt_x"/>
                                              </p:val>
                                            </p:tav>
                                            <p:tav tm="100000">
                                              <p:val>
                                                <p:strVal val="#ppt_x"/>
                                              </p:val>
                                            </p:tav>
                                          </p:tavLst>
                                        </p:anim>
                                        <p:anim calcmode="lin" valueType="num">
                                          <p:cBhvr additive="base">
                                            <p:cTn id="27" dur="750" fill="hold"/>
                                            <p:tgtEl>
                                              <p:spTgt spid="78"/>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1750"/>
                                      </p:stCondLst>
                                      <p:childTnLst>
                                        <p:set>
                                          <p:cBhvr>
                                            <p:cTn id="29" dur="1" fill="hold">
                                              <p:stCondLst>
                                                <p:cond delay="0"/>
                                              </p:stCondLst>
                                            </p:cTn>
                                            <p:tgtEl>
                                              <p:spTgt spid="104"/>
                                            </p:tgtEl>
                                            <p:attrNameLst>
                                              <p:attrName>style.visibility</p:attrName>
                                            </p:attrNameLst>
                                          </p:cBhvr>
                                          <p:to>
                                            <p:strVal val="visible"/>
                                          </p:to>
                                        </p:set>
                                        <p:anim calcmode="lin" valueType="num">
                                          <p:cBhvr additive="base">
                                            <p:cTn id="30" dur="750" fill="hold"/>
                                            <p:tgtEl>
                                              <p:spTgt spid="104"/>
                                            </p:tgtEl>
                                            <p:attrNameLst>
                                              <p:attrName>ppt_x</p:attrName>
                                            </p:attrNameLst>
                                          </p:cBhvr>
                                          <p:tavLst>
                                            <p:tav tm="0">
                                              <p:val>
                                                <p:strVal val="0-#ppt_w/2"/>
                                              </p:val>
                                            </p:tav>
                                            <p:tav tm="100000">
                                              <p:val>
                                                <p:strVal val="#ppt_x"/>
                                              </p:val>
                                            </p:tav>
                                          </p:tavLst>
                                        </p:anim>
                                        <p:anim calcmode="lin" valueType="num">
                                          <p:cBhvr additive="base">
                                            <p:cTn id="31" dur="750" fill="hold"/>
                                            <p:tgtEl>
                                              <p:spTgt spid="104"/>
                                            </p:tgtEl>
                                            <p:attrNameLst>
                                              <p:attrName>ppt_y</p:attrName>
                                            </p:attrNameLst>
                                          </p:cBhvr>
                                          <p:tavLst>
                                            <p:tav tm="0">
                                              <p:val>
                                                <p:strVal val="0-#ppt_h/2"/>
                                              </p:val>
                                            </p:tav>
                                            <p:tav tm="100000">
                                              <p:val>
                                                <p:strVal val="#ppt_y"/>
                                              </p:val>
                                            </p:tav>
                                          </p:tavLst>
                                        </p:anim>
                                      </p:childTnLst>
                                    </p:cTn>
                                  </p:par>
                                  <p:par>
                                    <p:cTn id="32" presetID="2" presetClass="entr" presetSubtype="9" fill="hold" nodeType="withEffect">
                                      <p:stCondLst>
                                        <p:cond delay="200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750" fill="hold"/>
                                            <p:tgtEl>
                                              <p:spTgt spid="84"/>
                                            </p:tgtEl>
                                            <p:attrNameLst>
                                              <p:attrName>ppt_x</p:attrName>
                                            </p:attrNameLst>
                                          </p:cBhvr>
                                          <p:tavLst>
                                            <p:tav tm="0">
                                              <p:val>
                                                <p:strVal val="0-#ppt_w/2"/>
                                              </p:val>
                                            </p:tav>
                                            <p:tav tm="100000">
                                              <p:val>
                                                <p:strVal val="#ppt_x"/>
                                              </p:val>
                                            </p:tav>
                                          </p:tavLst>
                                        </p:anim>
                                        <p:anim calcmode="lin" valueType="num">
                                          <p:cBhvr additive="base">
                                            <p:cTn id="35" dur="750" fill="hold"/>
                                            <p:tgtEl>
                                              <p:spTgt spid="84"/>
                                            </p:tgtEl>
                                            <p:attrNameLst>
                                              <p:attrName>ppt_y</p:attrName>
                                            </p:attrNameLst>
                                          </p:cBhvr>
                                          <p:tavLst>
                                            <p:tav tm="0">
                                              <p:val>
                                                <p:strVal val="0-#ppt_h/2"/>
                                              </p:val>
                                            </p:tav>
                                            <p:tav tm="100000">
                                              <p:val>
                                                <p:strVal val="#ppt_y"/>
                                              </p:val>
                                            </p:tav>
                                          </p:tavLst>
                                        </p:anim>
                                      </p:childTnLst>
                                    </p:cTn>
                                  </p:par>
                                  <p:par>
                                    <p:cTn id="36" presetID="2" presetClass="entr" presetSubtype="9" fill="hold" nodeType="withEffect">
                                      <p:stCondLst>
                                        <p:cond delay="2250"/>
                                      </p:stCondLst>
                                      <p:childTnLst>
                                        <p:set>
                                          <p:cBhvr>
                                            <p:cTn id="37" dur="1" fill="hold">
                                              <p:stCondLst>
                                                <p:cond delay="0"/>
                                              </p:stCondLst>
                                            </p:cTn>
                                            <p:tgtEl>
                                              <p:spTgt spid="94"/>
                                            </p:tgtEl>
                                            <p:attrNameLst>
                                              <p:attrName>style.visibility</p:attrName>
                                            </p:attrNameLst>
                                          </p:cBhvr>
                                          <p:to>
                                            <p:strVal val="visible"/>
                                          </p:to>
                                        </p:set>
                                        <p:anim calcmode="lin" valueType="num">
                                          <p:cBhvr additive="base">
                                            <p:cTn id="38" dur="750" fill="hold"/>
                                            <p:tgtEl>
                                              <p:spTgt spid="94"/>
                                            </p:tgtEl>
                                            <p:attrNameLst>
                                              <p:attrName>ppt_x</p:attrName>
                                            </p:attrNameLst>
                                          </p:cBhvr>
                                          <p:tavLst>
                                            <p:tav tm="0">
                                              <p:val>
                                                <p:strVal val="0-#ppt_w/2"/>
                                              </p:val>
                                            </p:tav>
                                            <p:tav tm="100000">
                                              <p:val>
                                                <p:strVal val="#ppt_x"/>
                                              </p:val>
                                            </p:tav>
                                          </p:tavLst>
                                        </p:anim>
                                        <p:anim calcmode="lin" valueType="num">
                                          <p:cBhvr additive="base">
                                            <p:cTn id="39" dur="750" fill="hold"/>
                                            <p:tgtEl>
                                              <p:spTgt spid="94"/>
                                            </p:tgtEl>
                                            <p:attrNameLst>
                                              <p:attrName>ppt_y</p:attrName>
                                            </p:attrNameLst>
                                          </p:cBhvr>
                                          <p:tavLst>
                                            <p:tav tm="0">
                                              <p:val>
                                                <p:strVal val="0-#ppt_h/2"/>
                                              </p:val>
                                            </p:tav>
                                            <p:tav tm="100000">
                                              <p:val>
                                                <p:strVal val="#ppt_y"/>
                                              </p:val>
                                            </p:tav>
                                          </p:tavLst>
                                        </p:anim>
                                      </p:childTnLst>
                                    </p:cTn>
                                  </p:par>
                                  <p:par>
                                    <p:cTn id="40" presetID="2" presetClass="entr" presetSubtype="8" fill="hold" nodeType="withEffect">
                                      <p:stCondLst>
                                        <p:cond delay="1250"/>
                                      </p:stCondLst>
                                      <p:childTnLst>
                                        <p:set>
                                          <p:cBhvr>
                                            <p:cTn id="41" dur="1" fill="hold">
                                              <p:stCondLst>
                                                <p:cond delay="0"/>
                                              </p:stCondLst>
                                            </p:cTn>
                                            <p:tgtEl>
                                              <p:spTgt spid="124"/>
                                            </p:tgtEl>
                                            <p:attrNameLst>
                                              <p:attrName>style.visibility</p:attrName>
                                            </p:attrNameLst>
                                          </p:cBhvr>
                                          <p:to>
                                            <p:strVal val="visible"/>
                                          </p:to>
                                        </p:set>
                                        <p:anim calcmode="lin" valueType="num">
                                          <p:cBhvr additive="base">
                                            <p:cTn id="42" dur="750" fill="hold"/>
                                            <p:tgtEl>
                                              <p:spTgt spid="124"/>
                                            </p:tgtEl>
                                            <p:attrNameLst>
                                              <p:attrName>ppt_x</p:attrName>
                                            </p:attrNameLst>
                                          </p:cBhvr>
                                          <p:tavLst>
                                            <p:tav tm="0">
                                              <p:val>
                                                <p:strVal val="0-#ppt_w/2"/>
                                              </p:val>
                                            </p:tav>
                                            <p:tav tm="100000">
                                              <p:val>
                                                <p:strVal val="#ppt_x"/>
                                              </p:val>
                                            </p:tav>
                                          </p:tavLst>
                                        </p:anim>
                                        <p:anim calcmode="lin" valueType="num">
                                          <p:cBhvr additive="base">
                                            <p:cTn id="43" dur="750" fill="hold"/>
                                            <p:tgtEl>
                                              <p:spTgt spid="124"/>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1250"/>
                                      </p:stCondLst>
                                      <p:childTnLst>
                                        <p:set>
                                          <p:cBhvr>
                                            <p:cTn id="45" dur="1" fill="hold">
                                              <p:stCondLst>
                                                <p:cond delay="0"/>
                                              </p:stCondLst>
                                            </p:cTn>
                                            <p:tgtEl>
                                              <p:spTgt spid="128"/>
                                            </p:tgtEl>
                                            <p:attrNameLst>
                                              <p:attrName>style.visibility</p:attrName>
                                            </p:attrNameLst>
                                          </p:cBhvr>
                                          <p:to>
                                            <p:strVal val="visible"/>
                                          </p:to>
                                        </p:set>
                                        <p:anim calcmode="lin" valueType="num">
                                          <p:cBhvr additive="base">
                                            <p:cTn id="46" dur="750" fill="hold"/>
                                            <p:tgtEl>
                                              <p:spTgt spid="128"/>
                                            </p:tgtEl>
                                            <p:attrNameLst>
                                              <p:attrName>ppt_x</p:attrName>
                                            </p:attrNameLst>
                                          </p:cBhvr>
                                          <p:tavLst>
                                            <p:tav tm="0">
                                              <p:val>
                                                <p:strVal val="0-#ppt_w/2"/>
                                              </p:val>
                                            </p:tav>
                                            <p:tav tm="100000">
                                              <p:val>
                                                <p:strVal val="#ppt_x"/>
                                              </p:val>
                                            </p:tav>
                                          </p:tavLst>
                                        </p:anim>
                                        <p:anim calcmode="lin" valueType="num">
                                          <p:cBhvr additive="base">
                                            <p:cTn id="47" dur="750" fill="hold"/>
                                            <p:tgtEl>
                                              <p:spTgt spid="128"/>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1250"/>
                                      </p:stCondLst>
                                      <p:childTnLst>
                                        <p:set>
                                          <p:cBhvr>
                                            <p:cTn id="49" dur="1" fill="hold">
                                              <p:stCondLst>
                                                <p:cond delay="0"/>
                                              </p:stCondLst>
                                            </p:cTn>
                                            <p:tgtEl>
                                              <p:spTgt spid="131"/>
                                            </p:tgtEl>
                                            <p:attrNameLst>
                                              <p:attrName>style.visibility</p:attrName>
                                            </p:attrNameLst>
                                          </p:cBhvr>
                                          <p:to>
                                            <p:strVal val="visible"/>
                                          </p:to>
                                        </p:set>
                                        <p:anim calcmode="lin" valueType="num">
                                          <p:cBhvr additive="base">
                                            <p:cTn id="50" dur="750" fill="hold"/>
                                            <p:tgtEl>
                                              <p:spTgt spid="131"/>
                                            </p:tgtEl>
                                            <p:attrNameLst>
                                              <p:attrName>ppt_x</p:attrName>
                                            </p:attrNameLst>
                                          </p:cBhvr>
                                          <p:tavLst>
                                            <p:tav tm="0">
                                              <p:val>
                                                <p:strVal val="0-#ppt_w/2"/>
                                              </p:val>
                                            </p:tav>
                                            <p:tav tm="100000">
                                              <p:val>
                                                <p:strVal val="#ppt_x"/>
                                              </p:val>
                                            </p:tav>
                                          </p:tavLst>
                                        </p:anim>
                                        <p:anim calcmode="lin" valueType="num">
                                          <p:cBhvr additive="base">
                                            <p:cTn id="51" dur="75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02</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必要性与可行性</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65" name="任意多边形 180">
            <a:extLst>
              <a:ext uri="{FF2B5EF4-FFF2-40B4-BE49-F238E27FC236}">
                <a16:creationId xmlns:a16="http://schemas.microsoft.com/office/drawing/2014/main" xmlns="" id="{D2448E42-7464-42E3-A477-BB9AC59F1F74}"/>
              </a:ext>
            </a:extLst>
          </p:cNvPr>
          <p:cNvSpPr/>
          <p:nvPr/>
        </p:nvSpPr>
        <p:spPr>
          <a:xfrm>
            <a:off x="3593673" y="2419178"/>
            <a:ext cx="4998307" cy="2553071"/>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0">
                <a:srgbClr val="12ABF0"/>
              </a:gs>
              <a:gs pos="100000">
                <a:srgbClr val="4D03DC"/>
              </a:gs>
            </a:gsLst>
            <a:lin ang="10800000" scaled="0"/>
          </a:gradFill>
          <a:ln w="25400" cap="flat" cmpd="sng" algn="ctr">
            <a:noFill/>
            <a:prstDash val="solid"/>
          </a:ln>
          <a:effectLst>
            <a:innerShdw blurRad="50800" dist="25400" dir="13500000">
              <a:prstClr val="black">
                <a:alpha val="50000"/>
              </a:prstClr>
            </a:inn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66" name="组合 65">
            <a:extLst>
              <a:ext uri="{FF2B5EF4-FFF2-40B4-BE49-F238E27FC236}">
                <a16:creationId xmlns:a16="http://schemas.microsoft.com/office/drawing/2014/main" xmlns="" id="{BF829761-D020-4FC2-A7DC-E0668C0BFF26}"/>
              </a:ext>
            </a:extLst>
          </p:cNvPr>
          <p:cNvGrpSpPr/>
          <p:nvPr/>
        </p:nvGrpSpPr>
        <p:grpSpPr>
          <a:xfrm>
            <a:off x="3489811" y="4280803"/>
            <a:ext cx="964235" cy="1418629"/>
            <a:chOff x="3492983" y="3722986"/>
            <a:chExt cx="964235" cy="1418629"/>
          </a:xfrm>
        </p:grpSpPr>
        <p:grpSp>
          <p:nvGrpSpPr>
            <p:cNvPr id="67" name="组合 66">
              <a:extLst>
                <a:ext uri="{FF2B5EF4-FFF2-40B4-BE49-F238E27FC236}">
                  <a16:creationId xmlns:a16="http://schemas.microsoft.com/office/drawing/2014/main" xmlns="" id="{CCB00A93-2D9B-4F49-9E0B-09BBD78B8FB6}"/>
                </a:ext>
              </a:extLst>
            </p:cNvPr>
            <p:cNvGrpSpPr/>
            <p:nvPr/>
          </p:nvGrpSpPr>
          <p:grpSpPr>
            <a:xfrm>
              <a:off x="3492983" y="3722986"/>
              <a:ext cx="964235" cy="1418629"/>
              <a:chOff x="2993266" y="1723328"/>
              <a:chExt cx="1411736" cy="2077014"/>
            </a:xfrm>
          </p:grpSpPr>
          <p:sp>
            <p:nvSpPr>
              <p:cNvPr id="71" name="圆角矩形 198">
                <a:extLst>
                  <a:ext uri="{FF2B5EF4-FFF2-40B4-BE49-F238E27FC236}">
                    <a16:creationId xmlns:a16="http://schemas.microsoft.com/office/drawing/2014/main" xmlns="" id="{1B4EB407-20E3-47F6-B110-ABA8293D802F}"/>
                  </a:ext>
                </a:extLst>
              </p:cNvPr>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25400" cap="flat" cmpd="sng" algn="ctr">
                <a:noFill/>
                <a:prstDash val="solid"/>
              </a:ln>
              <a:effectLst>
                <a:softEdge rad="635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72" name="椭圆 71">
                <a:extLst>
                  <a:ext uri="{FF2B5EF4-FFF2-40B4-BE49-F238E27FC236}">
                    <a16:creationId xmlns:a16="http://schemas.microsoft.com/office/drawing/2014/main" xmlns="" id="{8DD0ED4C-68F5-43AF-BED6-8F685B0BD36B}"/>
                  </a:ext>
                </a:extLst>
              </p:cNvPr>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254000" dist="101600" dir="2700000" algn="tl" rotWithShape="0">
                  <a:prstClr val="black">
                    <a:alpha val="1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3" name="圆角矩形 200">
                <a:extLst>
                  <a:ext uri="{FF2B5EF4-FFF2-40B4-BE49-F238E27FC236}">
                    <a16:creationId xmlns:a16="http://schemas.microsoft.com/office/drawing/2014/main" xmlns="" id="{F634E8B2-41E4-402C-A0B8-7FBB8B805D25}"/>
                  </a:ext>
                </a:extLst>
              </p:cNvPr>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25400" cap="flat" cmpd="sng" algn="ctr">
                <a:noFill/>
                <a:prstDash val="solid"/>
              </a:ln>
              <a:effectLst>
                <a:softEdge rad="508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75" name="椭圆 74">
                <a:extLst>
                  <a:ext uri="{FF2B5EF4-FFF2-40B4-BE49-F238E27FC236}">
                    <a16:creationId xmlns:a16="http://schemas.microsoft.com/office/drawing/2014/main" xmlns="" id="{7BDE33E3-8CEC-472F-A34C-179957A2390F}"/>
                  </a:ext>
                </a:extLst>
              </p:cNvPr>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165100" dist="76200" dir="2700000" sx="97000" sy="97000" algn="tl" rotWithShape="0">
                  <a:prstClr val="black">
                    <a:alpha val="2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68" name="Group 4">
              <a:extLst>
                <a:ext uri="{FF2B5EF4-FFF2-40B4-BE49-F238E27FC236}">
                  <a16:creationId xmlns:a16="http://schemas.microsoft.com/office/drawing/2014/main" xmlns="" id="{125F2B98-5BBA-4F08-AF8C-D00EE56AE05A}"/>
                </a:ext>
              </a:extLst>
            </p:cNvPr>
            <p:cNvGrpSpPr>
              <a:grpSpLocks noChangeAspect="1"/>
            </p:cNvGrpSpPr>
            <p:nvPr/>
          </p:nvGrpSpPr>
          <p:grpSpPr bwMode="auto">
            <a:xfrm>
              <a:off x="3688936" y="4032875"/>
              <a:ext cx="242633" cy="272963"/>
              <a:chOff x="1776" y="1779"/>
              <a:chExt cx="64" cy="72"/>
            </a:xfrm>
            <a:solidFill>
              <a:srgbClr val="E87071"/>
            </a:solidFill>
            <a:effectLst/>
          </p:grpSpPr>
          <p:sp>
            <p:nvSpPr>
              <p:cNvPr id="69" name="Freeform 5">
                <a:extLst>
                  <a:ext uri="{FF2B5EF4-FFF2-40B4-BE49-F238E27FC236}">
                    <a16:creationId xmlns:a16="http://schemas.microsoft.com/office/drawing/2014/main" xmlns="" id="{02ECCF82-87AD-4B3A-8F22-0556FFBB3FB5}"/>
                  </a:ext>
                </a:extLst>
              </p:cNvPr>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70" name="Freeform 6">
                <a:extLst>
                  <a:ext uri="{FF2B5EF4-FFF2-40B4-BE49-F238E27FC236}">
                    <a16:creationId xmlns:a16="http://schemas.microsoft.com/office/drawing/2014/main" xmlns="" id="{3676934D-6262-41BA-98D3-6A013CACF5DA}"/>
                  </a:ext>
                </a:extLst>
              </p:cNvPr>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grpSp>
      </p:grpSp>
      <p:grpSp>
        <p:nvGrpSpPr>
          <p:cNvPr id="76" name="组合 75">
            <a:extLst>
              <a:ext uri="{FF2B5EF4-FFF2-40B4-BE49-F238E27FC236}">
                <a16:creationId xmlns:a16="http://schemas.microsoft.com/office/drawing/2014/main" xmlns="" id="{A747621B-89CE-4808-AF5F-FCD2AA0D8E5E}"/>
              </a:ext>
            </a:extLst>
          </p:cNvPr>
          <p:cNvGrpSpPr/>
          <p:nvPr/>
        </p:nvGrpSpPr>
        <p:grpSpPr>
          <a:xfrm>
            <a:off x="5763111" y="2007503"/>
            <a:ext cx="964235" cy="1418629"/>
            <a:chOff x="5766283" y="1449686"/>
            <a:chExt cx="964235" cy="1418629"/>
          </a:xfrm>
        </p:grpSpPr>
        <p:grpSp>
          <p:nvGrpSpPr>
            <p:cNvPr id="115" name="组合 114">
              <a:extLst>
                <a:ext uri="{FF2B5EF4-FFF2-40B4-BE49-F238E27FC236}">
                  <a16:creationId xmlns:a16="http://schemas.microsoft.com/office/drawing/2014/main" xmlns="" id="{5C57AF2F-D691-4E5D-A0A4-15D103D7F6C6}"/>
                </a:ext>
              </a:extLst>
            </p:cNvPr>
            <p:cNvGrpSpPr/>
            <p:nvPr/>
          </p:nvGrpSpPr>
          <p:grpSpPr>
            <a:xfrm>
              <a:off x="5766283" y="1449686"/>
              <a:ext cx="964235" cy="1418629"/>
              <a:chOff x="2993266" y="1723328"/>
              <a:chExt cx="1411736" cy="2077014"/>
            </a:xfrm>
          </p:grpSpPr>
          <p:sp>
            <p:nvSpPr>
              <p:cNvPr id="122" name="圆角矩形 210">
                <a:extLst>
                  <a:ext uri="{FF2B5EF4-FFF2-40B4-BE49-F238E27FC236}">
                    <a16:creationId xmlns:a16="http://schemas.microsoft.com/office/drawing/2014/main" xmlns="" id="{080DBEB7-9D45-45C6-9328-15C8952D1693}"/>
                  </a:ext>
                </a:extLst>
              </p:cNvPr>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25400" cap="flat" cmpd="sng" algn="ctr">
                <a:noFill/>
                <a:prstDash val="solid"/>
              </a:ln>
              <a:effectLst>
                <a:softEdge rad="635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123" name="椭圆 122">
                <a:extLst>
                  <a:ext uri="{FF2B5EF4-FFF2-40B4-BE49-F238E27FC236}">
                    <a16:creationId xmlns:a16="http://schemas.microsoft.com/office/drawing/2014/main" xmlns="" id="{4905AB75-53DD-4931-A7FB-97FD3171F6DE}"/>
                  </a:ext>
                </a:extLst>
              </p:cNvPr>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254000" dist="101600" dir="2700000" algn="tl" rotWithShape="0">
                  <a:prstClr val="black">
                    <a:alpha val="1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5" name="圆角矩形 212">
                <a:extLst>
                  <a:ext uri="{FF2B5EF4-FFF2-40B4-BE49-F238E27FC236}">
                    <a16:creationId xmlns:a16="http://schemas.microsoft.com/office/drawing/2014/main" xmlns="" id="{9F0D924C-5487-4D31-87DE-355F58D2128B}"/>
                  </a:ext>
                </a:extLst>
              </p:cNvPr>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25400" cap="flat" cmpd="sng" algn="ctr">
                <a:noFill/>
                <a:prstDash val="solid"/>
              </a:ln>
              <a:effectLst>
                <a:softEdge rad="508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134" name="椭圆 133">
                <a:extLst>
                  <a:ext uri="{FF2B5EF4-FFF2-40B4-BE49-F238E27FC236}">
                    <a16:creationId xmlns:a16="http://schemas.microsoft.com/office/drawing/2014/main" xmlns="" id="{554877C1-0260-4EB7-B448-E5EB271EE8BC}"/>
                  </a:ext>
                </a:extLst>
              </p:cNvPr>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165100" dist="76200" dir="2700000" sx="97000" sy="97000" algn="tl" rotWithShape="0">
                  <a:prstClr val="black">
                    <a:alpha val="2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16" name="Group 18">
              <a:extLst>
                <a:ext uri="{FF2B5EF4-FFF2-40B4-BE49-F238E27FC236}">
                  <a16:creationId xmlns:a16="http://schemas.microsoft.com/office/drawing/2014/main" xmlns="" id="{FB71E980-51F5-4D7D-AE7F-EA8F2FAC1B3B}"/>
                </a:ext>
              </a:extLst>
            </p:cNvPr>
            <p:cNvGrpSpPr>
              <a:grpSpLocks noChangeAspect="1"/>
            </p:cNvGrpSpPr>
            <p:nvPr/>
          </p:nvGrpSpPr>
          <p:grpSpPr bwMode="auto">
            <a:xfrm>
              <a:off x="5963619" y="1769316"/>
              <a:ext cx="265222" cy="247136"/>
              <a:chOff x="3802" y="2858"/>
              <a:chExt cx="616" cy="574"/>
            </a:xfrm>
            <a:solidFill>
              <a:srgbClr val="FFB850"/>
            </a:solidFill>
            <a:effectLst/>
          </p:grpSpPr>
          <p:sp>
            <p:nvSpPr>
              <p:cNvPr id="117" name="Rectangle 19">
                <a:extLst>
                  <a:ext uri="{FF2B5EF4-FFF2-40B4-BE49-F238E27FC236}">
                    <a16:creationId xmlns:a16="http://schemas.microsoft.com/office/drawing/2014/main" xmlns="" id="{8F39C341-A06D-4AF8-BDE0-6D42B805D911}"/>
                  </a:ext>
                </a:extLst>
              </p:cNvPr>
              <p:cNvSpPr>
                <a:spLocks noChangeArrowheads="1"/>
              </p:cNvSpPr>
              <p:nvPr/>
            </p:nvSpPr>
            <p:spPr bwMode="auto">
              <a:xfrm>
                <a:off x="3802" y="3205"/>
                <a:ext cx="129" cy="227"/>
              </a:xfrm>
              <a:prstGeom prst="rect">
                <a:avLst/>
              </a:prstGeom>
              <a:solidFill>
                <a:srgbClr val="4D03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8" name="Rectangle 20">
                <a:extLst>
                  <a:ext uri="{FF2B5EF4-FFF2-40B4-BE49-F238E27FC236}">
                    <a16:creationId xmlns:a16="http://schemas.microsoft.com/office/drawing/2014/main" xmlns="" id="{99E32F3D-2248-492A-A89E-9BB07E26FB29}"/>
                  </a:ext>
                </a:extLst>
              </p:cNvPr>
              <p:cNvSpPr>
                <a:spLocks noChangeArrowheads="1"/>
              </p:cNvSpPr>
              <p:nvPr/>
            </p:nvSpPr>
            <p:spPr bwMode="auto">
              <a:xfrm>
                <a:off x="3964" y="3174"/>
                <a:ext cx="129" cy="258"/>
              </a:xfrm>
              <a:prstGeom prst="rect">
                <a:avLst/>
              </a:prstGeom>
              <a:solidFill>
                <a:srgbClr val="2764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9" name="Rectangle 21">
                <a:extLst>
                  <a:ext uri="{FF2B5EF4-FFF2-40B4-BE49-F238E27FC236}">
                    <a16:creationId xmlns:a16="http://schemas.microsoft.com/office/drawing/2014/main" xmlns="" id="{AB3F14D4-13E7-494D-B9E0-4E92C7B0B594}"/>
                  </a:ext>
                </a:extLst>
              </p:cNvPr>
              <p:cNvSpPr>
                <a:spLocks noChangeArrowheads="1"/>
              </p:cNvSpPr>
              <p:nvPr/>
            </p:nvSpPr>
            <p:spPr bwMode="auto">
              <a:xfrm>
                <a:off x="4129" y="3131"/>
                <a:ext cx="129" cy="301"/>
              </a:xfrm>
              <a:prstGeom prst="rect">
                <a:avLst/>
              </a:prstGeom>
              <a:solidFill>
                <a:srgbClr val="4D03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20" name="Rectangle 22">
                <a:extLst>
                  <a:ext uri="{FF2B5EF4-FFF2-40B4-BE49-F238E27FC236}">
                    <a16:creationId xmlns:a16="http://schemas.microsoft.com/office/drawing/2014/main" xmlns="" id="{A77C4DD9-3F6D-4A29-A24C-7FA49E79137E}"/>
                  </a:ext>
                </a:extLst>
              </p:cNvPr>
              <p:cNvSpPr>
                <a:spLocks noChangeArrowheads="1"/>
              </p:cNvSpPr>
              <p:nvPr/>
            </p:nvSpPr>
            <p:spPr bwMode="auto">
              <a:xfrm>
                <a:off x="4289" y="3078"/>
                <a:ext cx="129" cy="354"/>
              </a:xfrm>
              <a:prstGeom prst="rect">
                <a:avLst/>
              </a:prstGeom>
              <a:solidFill>
                <a:srgbClr val="4D03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21" name="Freeform 23">
                <a:extLst>
                  <a:ext uri="{FF2B5EF4-FFF2-40B4-BE49-F238E27FC236}">
                    <a16:creationId xmlns:a16="http://schemas.microsoft.com/office/drawing/2014/main" xmlns="" id="{9CB8B788-097A-4CB4-BB82-E2BC3857730E}"/>
                  </a:ext>
                </a:extLst>
              </p:cNvPr>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rgbClr val="276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grpSp>
      </p:grpSp>
      <p:grpSp>
        <p:nvGrpSpPr>
          <p:cNvPr id="135" name="组合 134">
            <a:extLst>
              <a:ext uri="{FF2B5EF4-FFF2-40B4-BE49-F238E27FC236}">
                <a16:creationId xmlns:a16="http://schemas.microsoft.com/office/drawing/2014/main" xmlns="" id="{8F2E739A-D0CA-4369-A282-59626B2681F6}"/>
              </a:ext>
            </a:extLst>
          </p:cNvPr>
          <p:cNvGrpSpPr/>
          <p:nvPr/>
        </p:nvGrpSpPr>
        <p:grpSpPr>
          <a:xfrm>
            <a:off x="8036410" y="4280803"/>
            <a:ext cx="964235" cy="1418629"/>
            <a:chOff x="8039582" y="3722986"/>
            <a:chExt cx="964235" cy="1418629"/>
          </a:xfrm>
        </p:grpSpPr>
        <p:grpSp>
          <p:nvGrpSpPr>
            <p:cNvPr id="136" name="组合 135">
              <a:extLst>
                <a:ext uri="{FF2B5EF4-FFF2-40B4-BE49-F238E27FC236}">
                  <a16:creationId xmlns:a16="http://schemas.microsoft.com/office/drawing/2014/main" xmlns="" id="{147F5A57-609B-41C9-8250-95FABEAC229A}"/>
                </a:ext>
              </a:extLst>
            </p:cNvPr>
            <p:cNvGrpSpPr/>
            <p:nvPr/>
          </p:nvGrpSpPr>
          <p:grpSpPr>
            <a:xfrm>
              <a:off x="8039582" y="3722986"/>
              <a:ext cx="964235" cy="1418629"/>
              <a:chOff x="2993266" y="1723328"/>
              <a:chExt cx="1411736" cy="2077014"/>
            </a:xfrm>
          </p:grpSpPr>
          <p:sp>
            <p:nvSpPr>
              <p:cNvPr id="140" name="圆角矩形 219">
                <a:extLst>
                  <a:ext uri="{FF2B5EF4-FFF2-40B4-BE49-F238E27FC236}">
                    <a16:creationId xmlns:a16="http://schemas.microsoft.com/office/drawing/2014/main" xmlns="" id="{96507F4C-827F-4D14-8166-2F94F5553729}"/>
                  </a:ext>
                </a:extLst>
              </p:cNvPr>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25400" cap="flat" cmpd="sng" algn="ctr">
                <a:noFill/>
                <a:prstDash val="solid"/>
              </a:ln>
              <a:effectLst>
                <a:softEdge rad="635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141" name="椭圆 140">
                <a:extLst>
                  <a:ext uri="{FF2B5EF4-FFF2-40B4-BE49-F238E27FC236}">
                    <a16:creationId xmlns:a16="http://schemas.microsoft.com/office/drawing/2014/main" xmlns="" id="{DB244D47-3EC5-4CB3-9768-E2C23946E79E}"/>
                  </a:ext>
                </a:extLst>
              </p:cNvPr>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254000" dist="101600" dir="2700000" algn="tl" rotWithShape="0">
                  <a:prstClr val="black">
                    <a:alpha val="1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2" name="圆角矩形 221">
                <a:extLst>
                  <a:ext uri="{FF2B5EF4-FFF2-40B4-BE49-F238E27FC236}">
                    <a16:creationId xmlns:a16="http://schemas.microsoft.com/office/drawing/2014/main" xmlns="" id="{5AEFEAB0-F2D2-48C4-A488-82C1601FC3A8}"/>
                  </a:ext>
                </a:extLst>
              </p:cNvPr>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25400" cap="flat" cmpd="sng" algn="ctr">
                <a:noFill/>
                <a:prstDash val="solid"/>
              </a:ln>
              <a:effectLst>
                <a:softEdge rad="508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143" name="椭圆 142">
                <a:extLst>
                  <a:ext uri="{FF2B5EF4-FFF2-40B4-BE49-F238E27FC236}">
                    <a16:creationId xmlns:a16="http://schemas.microsoft.com/office/drawing/2014/main" xmlns="" id="{8FB9F233-960A-4D19-807D-336ED190441B}"/>
                  </a:ext>
                </a:extLst>
              </p:cNvPr>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165100" dist="76200" dir="2700000" sx="97000" sy="97000" algn="tl" rotWithShape="0">
                  <a:prstClr val="black">
                    <a:alpha val="2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nvGrpSpPr>
            <p:cNvPr id="137" name="Group 13">
              <a:extLst>
                <a:ext uri="{FF2B5EF4-FFF2-40B4-BE49-F238E27FC236}">
                  <a16:creationId xmlns:a16="http://schemas.microsoft.com/office/drawing/2014/main" xmlns="" id="{F61C6DDC-6D49-4C47-A462-4E70B81470C1}"/>
                </a:ext>
              </a:extLst>
            </p:cNvPr>
            <p:cNvGrpSpPr>
              <a:grpSpLocks noChangeAspect="1"/>
            </p:cNvGrpSpPr>
            <p:nvPr/>
          </p:nvGrpSpPr>
          <p:grpSpPr bwMode="auto">
            <a:xfrm>
              <a:off x="8215083" y="4010935"/>
              <a:ext cx="304689" cy="308286"/>
              <a:chOff x="2426" y="2781"/>
              <a:chExt cx="593" cy="600"/>
            </a:xfrm>
            <a:solidFill>
              <a:srgbClr val="00AF92"/>
            </a:solidFill>
            <a:effectLst/>
          </p:grpSpPr>
          <p:sp>
            <p:nvSpPr>
              <p:cNvPr id="138" name="Freeform 14">
                <a:extLst>
                  <a:ext uri="{FF2B5EF4-FFF2-40B4-BE49-F238E27FC236}">
                    <a16:creationId xmlns:a16="http://schemas.microsoft.com/office/drawing/2014/main" xmlns="" id="{45830C23-2A3D-4CC4-99C6-E2329FDBEA60}"/>
                  </a:ext>
                </a:extLst>
              </p:cNvPr>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black"/>
                  </a:solidFill>
                  <a:effectLst/>
                  <a:uLnTx/>
                  <a:uFillTx/>
                  <a:latin typeface="+mn-lt"/>
                  <a:ea typeface="+mn-ea"/>
                  <a:cs typeface="+mn-ea"/>
                  <a:sym typeface="+mn-lt"/>
                </a:endParaRPr>
              </a:p>
            </p:txBody>
          </p:sp>
          <p:sp>
            <p:nvSpPr>
              <p:cNvPr id="139" name="Freeform 15">
                <a:extLst>
                  <a:ext uri="{FF2B5EF4-FFF2-40B4-BE49-F238E27FC236}">
                    <a16:creationId xmlns:a16="http://schemas.microsoft.com/office/drawing/2014/main" xmlns="" id="{01C9259B-6258-482F-A123-2A5E0E3C19AA}"/>
                  </a:ext>
                </a:extLst>
              </p:cNvPr>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grpSp>
      </p:grpSp>
      <p:grpSp>
        <p:nvGrpSpPr>
          <p:cNvPr id="144" name="组合 143">
            <a:extLst>
              <a:ext uri="{FF2B5EF4-FFF2-40B4-BE49-F238E27FC236}">
                <a16:creationId xmlns:a16="http://schemas.microsoft.com/office/drawing/2014/main" xmlns="" id="{5CE7DCD6-7F8F-4073-BC44-A9B9606DEE62}"/>
              </a:ext>
            </a:extLst>
          </p:cNvPr>
          <p:cNvGrpSpPr/>
          <p:nvPr/>
        </p:nvGrpSpPr>
        <p:grpSpPr>
          <a:xfrm>
            <a:off x="7370577" y="2673336"/>
            <a:ext cx="964235" cy="1418629"/>
            <a:chOff x="7373748" y="2115520"/>
            <a:chExt cx="964235" cy="1418629"/>
          </a:xfrm>
        </p:grpSpPr>
        <p:grpSp>
          <p:nvGrpSpPr>
            <p:cNvPr id="145" name="组合 144">
              <a:extLst>
                <a:ext uri="{FF2B5EF4-FFF2-40B4-BE49-F238E27FC236}">
                  <a16:creationId xmlns:a16="http://schemas.microsoft.com/office/drawing/2014/main" xmlns="" id="{05566ADA-6803-4A74-8A96-6750B6FAC290}"/>
                </a:ext>
              </a:extLst>
            </p:cNvPr>
            <p:cNvGrpSpPr/>
            <p:nvPr/>
          </p:nvGrpSpPr>
          <p:grpSpPr>
            <a:xfrm>
              <a:off x="7373748" y="2115520"/>
              <a:ext cx="964235" cy="1418629"/>
              <a:chOff x="2993266" y="1723328"/>
              <a:chExt cx="1411736" cy="2077014"/>
            </a:xfrm>
          </p:grpSpPr>
          <p:sp>
            <p:nvSpPr>
              <p:cNvPr id="150" name="圆角矩形 240">
                <a:extLst>
                  <a:ext uri="{FF2B5EF4-FFF2-40B4-BE49-F238E27FC236}">
                    <a16:creationId xmlns:a16="http://schemas.microsoft.com/office/drawing/2014/main" xmlns="" id="{EE9CFDE7-1A6F-46A7-B02A-FFF8E67AFA93}"/>
                  </a:ext>
                </a:extLst>
              </p:cNvPr>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25400" cap="flat" cmpd="sng" algn="ctr">
                <a:noFill/>
                <a:prstDash val="solid"/>
              </a:ln>
              <a:effectLst>
                <a:softEdge rad="635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151" name="椭圆 150">
                <a:extLst>
                  <a:ext uri="{FF2B5EF4-FFF2-40B4-BE49-F238E27FC236}">
                    <a16:creationId xmlns:a16="http://schemas.microsoft.com/office/drawing/2014/main" xmlns="" id="{C4C8A198-7ECD-4671-B64C-FA657A2F1D4E}"/>
                  </a:ext>
                </a:extLst>
              </p:cNvPr>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254000" dist="101600" dir="2700000" algn="tl" rotWithShape="0">
                  <a:prstClr val="black">
                    <a:alpha val="1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2" name="圆角矩形 242">
                <a:extLst>
                  <a:ext uri="{FF2B5EF4-FFF2-40B4-BE49-F238E27FC236}">
                    <a16:creationId xmlns:a16="http://schemas.microsoft.com/office/drawing/2014/main" xmlns="" id="{F91CCB25-CAC5-477B-8E51-C2E6B4DB833C}"/>
                  </a:ext>
                </a:extLst>
              </p:cNvPr>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25400" cap="flat" cmpd="sng" algn="ctr">
                <a:noFill/>
                <a:prstDash val="solid"/>
              </a:ln>
              <a:effectLst>
                <a:softEdge rad="508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153" name="椭圆 152">
                <a:extLst>
                  <a:ext uri="{FF2B5EF4-FFF2-40B4-BE49-F238E27FC236}">
                    <a16:creationId xmlns:a16="http://schemas.microsoft.com/office/drawing/2014/main" xmlns="" id="{65E6FCC9-7328-4307-B12B-E3851B45D24B}"/>
                  </a:ext>
                </a:extLst>
              </p:cNvPr>
              <p:cNvSpPr/>
              <p:nvPr/>
            </p:nvSpPr>
            <p:spPr>
              <a:xfrm>
                <a:off x="3086099" y="1993899"/>
                <a:ext cx="761999" cy="761999"/>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165100" dist="76200" dir="2700000" sx="97000" sy="97000" algn="tl" rotWithShape="0">
                  <a:prstClr val="black">
                    <a:alpha val="2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46" name="Group 62">
              <a:extLst>
                <a:ext uri="{FF2B5EF4-FFF2-40B4-BE49-F238E27FC236}">
                  <a16:creationId xmlns:a16="http://schemas.microsoft.com/office/drawing/2014/main" xmlns="" id="{687C8D14-E8D6-44AD-AAC3-76C799A1F13E}"/>
                </a:ext>
              </a:extLst>
            </p:cNvPr>
            <p:cNvGrpSpPr>
              <a:grpSpLocks noChangeAspect="1"/>
            </p:cNvGrpSpPr>
            <p:nvPr/>
          </p:nvGrpSpPr>
          <p:grpSpPr bwMode="auto">
            <a:xfrm>
              <a:off x="7541315" y="2436381"/>
              <a:ext cx="295528" cy="235965"/>
              <a:chOff x="3775" y="2110"/>
              <a:chExt cx="129" cy="103"/>
            </a:xfrm>
            <a:solidFill>
              <a:srgbClr val="663A77"/>
            </a:solidFill>
            <a:effectLst/>
          </p:grpSpPr>
          <p:sp>
            <p:nvSpPr>
              <p:cNvPr id="147" name="Freeform 63">
                <a:extLst>
                  <a:ext uri="{FF2B5EF4-FFF2-40B4-BE49-F238E27FC236}">
                    <a16:creationId xmlns:a16="http://schemas.microsoft.com/office/drawing/2014/main" xmlns="" id="{9EF6B269-F5D4-4719-BBF0-B0AE6CD83908}"/>
                  </a:ext>
                </a:extLst>
              </p:cNvPr>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276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8" name="Freeform 64">
                <a:extLst>
                  <a:ext uri="{FF2B5EF4-FFF2-40B4-BE49-F238E27FC236}">
                    <a16:creationId xmlns:a16="http://schemas.microsoft.com/office/drawing/2014/main" xmlns="" id="{DC45F650-A7F3-43DC-929D-47F6BE52B4A4}"/>
                  </a:ext>
                </a:extLst>
              </p:cNvPr>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9" name="Freeform 65">
                <a:extLst>
                  <a:ext uri="{FF2B5EF4-FFF2-40B4-BE49-F238E27FC236}">
                    <a16:creationId xmlns:a16="http://schemas.microsoft.com/office/drawing/2014/main" xmlns="" id="{D9964B51-B325-41AB-AF3E-D4B69E525AFE}"/>
                  </a:ext>
                </a:extLst>
              </p:cNvPr>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grpSp>
        <p:nvGrpSpPr>
          <p:cNvPr id="154" name="组合 153">
            <a:extLst>
              <a:ext uri="{FF2B5EF4-FFF2-40B4-BE49-F238E27FC236}">
                <a16:creationId xmlns:a16="http://schemas.microsoft.com/office/drawing/2014/main" xmlns="" id="{80348223-4BA1-40D1-976F-92C03F21E9B2}"/>
              </a:ext>
            </a:extLst>
          </p:cNvPr>
          <p:cNvGrpSpPr/>
          <p:nvPr/>
        </p:nvGrpSpPr>
        <p:grpSpPr>
          <a:xfrm>
            <a:off x="798956" y="3587375"/>
            <a:ext cx="2712493" cy="1371678"/>
            <a:chOff x="3776606" y="2004244"/>
            <a:chExt cx="2712493" cy="1371678"/>
          </a:xfrm>
        </p:grpSpPr>
        <p:sp>
          <p:nvSpPr>
            <p:cNvPr id="155" name="文本框 154">
              <a:extLst>
                <a:ext uri="{FF2B5EF4-FFF2-40B4-BE49-F238E27FC236}">
                  <a16:creationId xmlns:a16="http://schemas.microsoft.com/office/drawing/2014/main" xmlns="" id="{1FA18F88-E43D-481E-A3CF-D40100F482ED}"/>
                </a:ext>
              </a:extLst>
            </p:cNvPr>
            <p:cNvSpPr txBox="1"/>
            <p:nvPr/>
          </p:nvSpPr>
          <p:spPr>
            <a:xfrm>
              <a:off x="3776606" y="2004244"/>
              <a:ext cx="2476883" cy="400110"/>
            </a:xfrm>
            <a:prstGeom prst="rect">
              <a:avLst/>
            </a:prstGeom>
            <a:noFill/>
          </p:spPr>
          <p:txBody>
            <a:bodyPr wrap="square" rtlCol="0">
              <a:spAutoFit/>
            </a:bodyPr>
            <a:lstStyle/>
            <a:p>
              <a:pPr defTabSz="1219017" fontAlgn="auto">
                <a:spcBef>
                  <a:spcPts val="0"/>
                </a:spcBef>
                <a:spcAft>
                  <a:spcPts val="0"/>
                </a:spcAft>
                <a:buFontTx/>
                <a:buNone/>
              </a:pPr>
              <a:r>
                <a:rPr lang="zh-CN" altLang="en-US" sz="2000" dirty="0">
                  <a:solidFill>
                    <a:prstClr val="black">
                      <a:lumMod val="75000"/>
                      <a:lumOff val="25000"/>
                    </a:prstClr>
                  </a:solidFill>
                  <a:latin typeface="+mn-lt"/>
                  <a:ea typeface="+mn-ea"/>
                  <a:cs typeface="+mn-ea"/>
                  <a:sym typeface="+mn-lt"/>
                </a:rPr>
                <a:t>在此添加标题</a:t>
              </a:r>
            </a:p>
          </p:txBody>
        </p:sp>
        <p:sp>
          <p:nvSpPr>
            <p:cNvPr id="156" name="文本框 155">
              <a:extLst>
                <a:ext uri="{FF2B5EF4-FFF2-40B4-BE49-F238E27FC236}">
                  <a16:creationId xmlns:a16="http://schemas.microsoft.com/office/drawing/2014/main" xmlns="" id="{5DD44405-969F-4142-86D4-3B1CCCDD8BCF}"/>
                </a:ext>
              </a:extLst>
            </p:cNvPr>
            <p:cNvSpPr txBox="1"/>
            <p:nvPr/>
          </p:nvSpPr>
          <p:spPr>
            <a:xfrm>
              <a:off x="3782525" y="2443359"/>
              <a:ext cx="2706574" cy="932563"/>
            </a:xfrm>
            <a:prstGeom prst="rect">
              <a:avLst/>
            </a:prstGeom>
            <a:noFill/>
          </p:spPr>
          <p:txBody>
            <a:bodyPr wrap="square" rtlCol="0">
              <a:spAutoFit/>
            </a:bodyPr>
            <a:lstStyle/>
            <a:p>
              <a:pPr defTabSz="1219017" fontAlgn="auto">
                <a:lnSpc>
                  <a:spcPct val="130000"/>
                </a:lnSpc>
                <a:spcBef>
                  <a:spcPts val="0"/>
                </a:spcBef>
                <a:spcAft>
                  <a:spcPts val="0"/>
                </a:spcAft>
                <a:buFontTx/>
                <a:buNone/>
              </a:pPr>
              <a:r>
                <a:rPr lang="zh-CN" altLang="en-US" sz="1400" dirty="0">
                  <a:solidFill>
                    <a:prstClr val="black">
                      <a:lumMod val="75000"/>
                      <a:lumOff val="25000"/>
                    </a:prstClr>
                  </a:solidFill>
                  <a:latin typeface="+mn-lt"/>
                  <a:ea typeface="+mn-ea"/>
                  <a:cs typeface="+mn-ea"/>
                  <a:sym typeface="+mn-lt"/>
                </a:rPr>
                <a:t>您的内容打在这里，或者通过复制您的文本后，在此框中选择粘贴</a:t>
              </a:r>
              <a:r>
                <a:rPr lang="en-US" altLang="zh-CN" sz="1400" dirty="0">
                  <a:solidFill>
                    <a:prstClr val="black">
                      <a:lumMod val="75000"/>
                      <a:lumOff val="25000"/>
                    </a:prstClr>
                  </a:solidFill>
                  <a:latin typeface="+mn-lt"/>
                  <a:ea typeface="+mn-ea"/>
                  <a:cs typeface="+mn-ea"/>
                  <a:sym typeface="+mn-lt"/>
                </a:rPr>
                <a:t>.</a:t>
              </a:r>
              <a:endParaRPr lang="zh-CN" altLang="en-US" sz="1400" dirty="0">
                <a:solidFill>
                  <a:prstClr val="black">
                    <a:lumMod val="75000"/>
                    <a:lumOff val="25000"/>
                  </a:prstClr>
                </a:solidFill>
                <a:latin typeface="+mn-lt"/>
                <a:ea typeface="+mn-ea"/>
                <a:cs typeface="+mn-ea"/>
                <a:sym typeface="+mn-lt"/>
              </a:endParaRPr>
            </a:p>
          </p:txBody>
        </p:sp>
      </p:grpSp>
      <p:grpSp>
        <p:nvGrpSpPr>
          <p:cNvPr id="157" name="组合 156">
            <a:extLst>
              <a:ext uri="{FF2B5EF4-FFF2-40B4-BE49-F238E27FC236}">
                <a16:creationId xmlns:a16="http://schemas.microsoft.com/office/drawing/2014/main" xmlns="" id="{A64863AD-ED14-4619-855A-7F9A143281B0}"/>
              </a:ext>
            </a:extLst>
          </p:cNvPr>
          <p:cNvGrpSpPr/>
          <p:nvPr/>
        </p:nvGrpSpPr>
        <p:grpSpPr>
          <a:xfrm>
            <a:off x="1850700" y="1865686"/>
            <a:ext cx="2556120" cy="1229887"/>
            <a:chOff x="3776606" y="2004244"/>
            <a:chExt cx="2556120" cy="1229887"/>
          </a:xfrm>
        </p:grpSpPr>
        <p:sp>
          <p:nvSpPr>
            <p:cNvPr id="158" name="文本框 157">
              <a:extLst>
                <a:ext uri="{FF2B5EF4-FFF2-40B4-BE49-F238E27FC236}">
                  <a16:creationId xmlns:a16="http://schemas.microsoft.com/office/drawing/2014/main" xmlns="" id="{5AD8A646-FFC1-4BF9-AF64-9A954719FF61}"/>
                </a:ext>
              </a:extLst>
            </p:cNvPr>
            <p:cNvSpPr txBox="1"/>
            <p:nvPr/>
          </p:nvSpPr>
          <p:spPr>
            <a:xfrm>
              <a:off x="3776606" y="2004244"/>
              <a:ext cx="2304945" cy="400110"/>
            </a:xfrm>
            <a:prstGeom prst="rect">
              <a:avLst/>
            </a:prstGeom>
            <a:noFill/>
          </p:spPr>
          <p:txBody>
            <a:bodyPr wrap="square" rtlCol="0">
              <a:spAutoFit/>
            </a:bodyPr>
            <a:lstStyle/>
            <a:p>
              <a:pPr defTabSz="1219017" fontAlgn="auto">
                <a:spcBef>
                  <a:spcPts val="0"/>
                </a:spcBef>
                <a:spcAft>
                  <a:spcPts val="0"/>
                </a:spcAft>
                <a:buFontTx/>
                <a:buNone/>
              </a:pPr>
              <a:r>
                <a:rPr lang="zh-CN" altLang="en-US" sz="2000" dirty="0">
                  <a:solidFill>
                    <a:prstClr val="black">
                      <a:lumMod val="75000"/>
                      <a:lumOff val="25000"/>
                    </a:prstClr>
                  </a:solidFill>
                  <a:latin typeface="+mn-lt"/>
                  <a:ea typeface="+mn-ea"/>
                  <a:cs typeface="+mn-ea"/>
                  <a:sym typeface="+mn-lt"/>
                </a:rPr>
                <a:t>在此添加标题</a:t>
              </a:r>
            </a:p>
          </p:txBody>
        </p:sp>
        <p:sp>
          <p:nvSpPr>
            <p:cNvPr id="159" name="文本框 158">
              <a:extLst>
                <a:ext uri="{FF2B5EF4-FFF2-40B4-BE49-F238E27FC236}">
                  <a16:creationId xmlns:a16="http://schemas.microsoft.com/office/drawing/2014/main" xmlns="" id="{39C10E36-9750-4821-8CCF-7ACD638DD553}"/>
                </a:ext>
              </a:extLst>
            </p:cNvPr>
            <p:cNvSpPr txBox="1"/>
            <p:nvPr/>
          </p:nvSpPr>
          <p:spPr>
            <a:xfrm>
              <a:off x="3782525" y="2301568"/>
              <a:ext cx="2550201" cy="932563"/>
            </a:xfrm>
            <a:prstGeom prst="rect">
              <a:avLst/>
            </a:prstGeom>
            <a:noFill/>
          </p:spPr>
          <p:txBody>
            <a:bodyPr wrap="square" rtlCol="0">
              <a:spAutoFit/>
            </a:bodyPr>
            <a:lstStyle/>
            <a:p>
              <a:pPr defTabSz="1219017" fontAlgn="auto">
                <a:lnSpc>
                  <a:spcPct val="130000"/>
                </a:lnSpc>
                <a:spcBef>
                  <a:spcPts val="0"/>
                </a:spcBef>
                <a:spcAft>
                  <a:spcPts val="0"/>
                </a:spcAft>
                <a:buFontTx/>
                <a:buNone/>
              </a:pPr>
              <a:r>
                <a:rPr lang="zh-CN" altLang="en-US" sz="1400" dirty="0">
                  <a:solidFill>
                    <a:prstClr val="black">
                      <a:lumMod val="75000"/>
                      <a:lumOff val="25000"/>
                    </a:prstClr>
                  </a:solidFill>
                  <a:latin typeface="+mn-lt"/>
                  <a:ea typeface="+mn-ea"/>
                  <a:cs typeface="+mn-ea"/>
                  <a:sym typeface="+mn-lt"/>
                </a:rPr>
                <a:t>您的内容打在这里，或者通过复制您的文本后，在此框中选择粘贴</a:t>
              </a:r>
              <a:r>
                <a:rPr lang="en-US" altLang="zh-CN" sz="1400" dirty="0">
                  <a:solidFill>
                    <a:prstClr val="black">
                      <a:lumMod val="75000"/>
                      <a:lumOff val="25000"/>
                    </a:prstClr>
                  </a:solidFill>
                  <a:latin typeface="+mn-lt"/>
                  <a:ea typeface="+mn-ea"/>
                  <a:cs typeface="+mn-ea"/>
                  <a:sym typeface="+mn-lt"/>
                </a:rPr>
                <a:t>.</a:t>
              </a:r>
              <a:endParaRPr lang="zh-CN" altLang="en-US" sz="1400" dirty="0">
                <a:solidFill>
                  <a:prstClr val="black">
                    <a:lumMod val="75000"/>
                    <a:lumOff val="25000"/>
                  </a:prstClr>
                </a:solidFill>
                <a:latin typeface="+mn-lt"/>
                <a:ea typeface="+mn-ea"/>
                <a:cs typeface="+mn-ea"/>
                <a:sym typeface="+mn-lt"/>
              </a:endParaRPr>
            </a:p>
          </p:txBody>
        </p:sp>
      </p:grpSp>
      <p:grpSp>
        <p:nvGrpSpPr>
          <p:cNvPr id="160" name="组合 159">
            <a:extLst>
              <a:ext uri="{FF2B5EF4-FFF2-40B4-BE49-F238E27FC236}">
                <a16:creationId xmlns:a16="http://schemas.microsoft.com/office/drawing/2014/main" xmlns="" id="{D2DBEE15-8FCB-4C91-9BCC-9330D4947EA1}"/>
              </a:ext>
            </a:extLst>
          </p:cNvPr>
          <p:cNvGrpSpPr/>
          <p:nvPr/>
        </p:nvGrpSpPr>
        <p:grpSpPr>
          <a:xfrm>
            <a:off x="4958060" y="1133812"/>
            <a:ext cx="2904641" cy="1005199"/>
            <a:chOff x="3776606" y="2004244"/>
            <a:chExt cx="2823192" cy="1005199"/>
          </a:xfrm>
        </p:grpSpPr>
        <p:sp>
          <p:nvSpPr>
            <p:cNvPr id="161" name="文本框 160">
              <a:extLst>
                <a:ext uri="{FF2B5EF4-FFF2-40B4-BE49-F238E27FC236}">
                  <a16:creationId xmlns:a16="http://schemas.microsoft.com/office/drawing/2014/main" xmlns="" id="{8ECE289B-CF98-497C-9F44-E026C06C4BBE}"/>
                </a:ext>
              </a:extLst>
            </p:cNvPr>
            <p:cNvSpPr txBox="1"/>
            <p:nvPr/>
          </p:nvSpPr>
          <p:spPr>
            <a:xfrm>
              <a:off x="3776606" y="2004244"/>
              <a:ext cx="2684964" cy="400110"/>
            </a:xfrm>
            <a:prstGeom prst="rect">
              <a:avLst/>
            </a:prstGeom>
            <a:noFill/>
          </p:spPr>
          <p:txBody>
            <a:bodyPr wrap="square" rtlCol="0">
              <a:spAutoFit/>
            </a:bodyPr>
            <a:lstStyle/>
            <a:p>
              <a:pPr defTabSz="1219017" fontAlgn="auto">
                <a:spcBef>
                  <a:spcPts val="0"/>
                </a:spcBef>
                <a:spcAft>
                  <a:spcPts val="0"/>
                </a:spcAft>
                <a:buFontTx/>
                <a:buNone/>
              </a:pPr>
              <a:r>
                <a:rPr lang="zh-CN" altLang="en-US" sz="2000" dirty="0">
                  <a:solidFill>
                    <a:prstClr val="black">
                      <a:lumMod val="75000"/>
                      <a:lumOff val="25000"/>
                    </a:prstClr>
                  </a:solidFill>
                  <a:latin typeface="+mn-lt"/>
                  <a:ea typeface="+mn-ea"/>
                  <a:cs typeface="+mn-ea"/>
                  <a:sym typeface="+mn-lt"/>
                </a:rPr>
                <a:t>在此添加标题</a:t>
              </a:r>
            </a:p>
          </p:txBody>
        </p:sp>
        <p:sp>
          <p:nvSpPr>
            <p:cNvPr id="162" name="文本框 161">
              <a:extLst>
                <a:ext uri="{FF2B5EF4-FFF2-40B4-BE49-F238E27FC236}">
                  <a16:creationId xmlns:a16="http://schemas.microsoft.com/office/drawing/2014/main" xmlns="" id="{1C60572E-7C83-47C3-8A16-E58A15D331AB}"/>
                </a:ext>
              </a:extLst>
            </p:cNvPr>
            <p:cNvSpPr txBox="1"/>
            <p:nvPr/>
          </p:nvSpPr>
          <p:spPr>
            <a:xfrm>
              <a:off x="3782525" y="2356957"/>
              <a:ext cx="2817273" cy="652486"/>
            </a:xfrm>
            <a:prstGeom prst="rect">
              <a:avLst/>
            </a:prstGeom>
            <a:noFill/>
          </p:spPr>
          <p:txBody>
            <a:bodyPr wrap="square" rtlCol="0">
              <a:spAutoFit/>
            </a:bodyPr>
            <a:lstStyle/>
            <a:p>
              <a:pPr defTabSz="1219017" fontAlgn="auto">
                <a:lnSpc>
                  <a:spcPct val="130000"/>
                </a:lnSpc>
                <a:spcBef>
                  <a:spcPts val="0"/>
                </a:spcBef>
                <a:spcAft>
                  <a:spcPts val="0"/>
                </a:spcAft>
                <a:buFontTx/>
                <a:buNone/>
              </a:pPr>
              <a:r>
                <a:rPr lang="zh-CN" altLang="en-US" sz="1400" dirty="0">
                  <a:solidFill>
                    <a:prstClr val="black">
                      <a:lumMod val="75000"/>
                      <a:lumOff val="25000"/>
                    </a:prstClr>
                  </a:solidFill>
                  <a:latin typeface="+mn-lt"/>
                  <a:ea typeface="+mn-ea"/>
                  <a:cs typeface="+mn-ea"/>
                  <a:sym typeface="+mn-lt"/>
                </a:rPr>
                <a:t>您的内容打在这里，或者通过复制您的文本后，在此框中选择粘贴</a:t>
              </a:r>
              <a:r>
                <a:rPr lang="en-US" altLang="zh-CN" sz="1400" dirty="0">
                  <a:solidFill>
                    <a:prstClr val="black">
                      <a:lumMod val="75000"/>
                      <a:lumOff val="25000"/>
                    </a:prstClr>
                  </a:solidFill>
                  <a:latin typeface="+mn-lt"/>
                  <a:ea typeface="+mn-ea"/>
                  <a:cs typeface="+mn-ea"/>
                  <a:sym typeface="+mn-lt"/>
                </a:rPr>
                <a:t>.</a:t>
              </a:r>
              <a:endParaRPr lang="zh-CN" altLang="en-US" sz="1400" dirty="0">
                <a:solidFill>
                  <a:prstClr val="black">
                    <a:lumMod val="75000"/>
                    <a:lumOff val="25000"/>
                  </a:prstClr>
                </a:solidFill>
                <a:latin typeface="+mn-lt"/>
                <a:ea typeface="+mn-ea"/>
                <a:cs typeface="+mn-ea"/>
                <a:sym typeface="+mn-lt"/>
              </a:endParaRPr>
            </a:p>
          </p:txBody>
        </p:sp>
      </p:grpSp>
      <p:grpSp>
        <p:nvGrpSpPr>
          <p:cNvPr id="163" name="组合 162">
            <a:extLst>
              <a:ext uri="{FF2B5EF4-FFF2-40B4-BE49-F238E27FC236}">
                <a16:creationId xmlns:a16="http://schemas.microsoft.com/office/drawing/2014/main" xmlns="" id="{07B7C93A-593B-4899-9259-585FB5817585}"/>
              </a:ext>
            </a:extLst>
          </p:cNvPr>
          <p:cNvGrpSpPr/>
          <p:nvPr/>
        </p:nvGrpSpPr>
        <p:grpSpPr>
          <a:xfrm>
            <a:off x="8733295" y="3640160"/>
            <a:ext cx="2655610" cy="1288690"/>
            <a:chOff x="3776606" y="2004244"/>
            <a:chExt cx="2655610" cy="1288690"/>
          </a:xfrm>
        </p:grpSpPr>
        <p:sp>
          <p:nvSpPr>
            <p:cNvPr id="164" name="文本框 163">
              <a:extLst>
                <a:ext uri="{FF2B5EF4-FFF2-40B4-BE49-F238E27FC236}">
                  <a16:creationId xmlns:a16="http://schemas.microsoft.com/office/drawing/2014/main" xmlns="" id="{9306F741-A00F-4CDD-8930-496FBE844D7D}"/>
                </a:ext>
              </a:extLst>
            </p:cNvPr>
            <p:cNvSpPr txBox="1"/>
            <p:nvPr/>
          </p:nvSpPr>
          <p:spPr>
            <a:xfrm>
              <a:off x="3776606" y="2004244"/>
              <a:ext cx="2644975" cy="400110"/>
            </a:xfrm>
            <a:prstGeom prst="rect">
              <a:avLst/>
            </a:prstGeom>
            <a:noFill/>
          </p:spPr>
          <p:txBody>
            <a:bodyPr wrap="square" rtlCol="0">
              <a:spAutoFit/>
            </a:bodyPr>
            <a:lstStyle/>
            <a:p>
              <a:pPr defTabSz="1219017" fontAlgn="auto">
                <a:spcBef>
                  <a:spcPts val="0"/>
                </a:spcBef>
                <a:spcAft>
                  <a:spcPts val="0"/>
                </a:spcAft>
                <a:buFontTx/>
                <a:buNone/>
              </a:pPr>
              <a:r>
                <a:rPr lang="zh-CN" altLang="en-US" sz="2000" dirty="0">
                  <a:solidFill>
                    <a:prstClr val="black">
                      <a:lumMod val="75000"/>
                      <a:lumOff val="25000"/>
                    </a:prstClr>
                  </a:solidFill>
                  <a:latin typeface="+mn-lt"/>
                  <a:ea typeface="+mn-ea"/>
                  <a:cs typeface="+mn-ea"/>
                  <a:sym typeface="+mn-lt"/>
                </a:rPr>
                <a:t>在此添加标题</a:t>
              </a:r>
            </a:p>
          </p:txBody>
        </p:sp>
        <p:sp>
          <p:nvSpPr>
            <p:cNvPr id="165" name="文本框 164">
              <a:extLst>
                <a:ext uri="{FF2B5EF4-FFF2-40B4-BE49-F238E27FC236}">
                  <a16:creationId xmlns:a16="http://schemas.microsoft.com/office/drawing/2014/main" xmlns="" id="{FAFA3C48-2CF7-4824-A950-5EEB7BECAA48}"/>
                </a:ext>
              </a:extLst>
            </p:cNvPr>
            <p:cNvSpPr txBox="1"/>
            <p:nvPr/>
          </p:nvSpPr>
          <p:spPr>
            <a:xfrm>
              <a:off x="3793161" y="2360371"/>
              <a:ext cx="2639055" cy="932563"/>
            </a:xfrm>
            <a:prstGeom prst="rect">
              <a:avLst/>
            </a:prstGeom>
            <a:noFill/>
          </p:spPr>
          <p:txBody>
            <a:bodyPr wrap="square" rtlCol="0">
              <a:spAutoFit/>
            </a:bodyPr>
            <a:lstStyle/>
            <a:p>
              <a:pPr defTabSz="1219017" fontAlgn="auto">
                <a:lnSpc>
                  <a:spcPct val="130000"/>
                </a:lnSpc>
                <a:spcBef>
                  <a:spcPts val="0"/>
                </a:spcBef>
                <a:spcAft>
                  <a:spcPts val="0"/>
                </a:spcAft>
                <a:buFontTx/>
                <a:buNone/>
              </a:pPr>
              <a:r>
                <a:rPr lang="zh-CN" altLang="en-US" sz="1400" dirty="0">
                  <a:solidFill>
                    <a:prstClr val="black">
                      <a:lumMod val="75000"/>
                      <a:lumOff val="25000"/>
                    </a:prstClr>
                  </a:solidFill>
                  <a:latin typeface="+mn-lt"/>
                  <a:ea typeface="+mn-ea"/>
                  <a:cs typeface="+mn-ea"/>
                  <a:sym typeface="+mn-lt"/>
                </a:rPr>
                <a:t>您的内容打在这里，或者通过复制您的文本后，在此框中选择粘贴</a:t>
              </a:r>
              <a:r>
                <a:rPr lang="en-US" altLang="zh-CN" sz="1400" dirty="0">
                  <a:solidFill>
                    <a:prstClr val="black">
                      <a:lumMod val="75000"/>
                      <a:lumOff val="25000"/>
                    </a:prstClr>
                  </a:solidFill>
                  <a:latin typeface="+mn-lt"/>
                  <a:ea typeface="+mn-ea"/>
                  <a:cs typeface="+mn-ea"/>
                  <a:sym typeface="+mn-lt"/>
                </a:rPr>
                <a:t>.</a:t>
              </a:r>
              <a:endParaRPr lang="zh-CN" altLang="en-US" sz="1400" dirty="0">
                <a:solidFill>
                  <a:prstClr val="black">
                    <a:lumMod val="75000"/>
                    <a:lumOff val="25000"/>
                  </a:prstClr>
                </a:solidFill>
                <a:latin typeface="+mn-lt"/>
                <a:ea typeface="+mn-ea"/>
                <a:cs typeface="+mn-ea"/>
                <a:sym typeface="+mn-lt"/>
              </a:endParaRPr>
            </a:p>
          </p:txBody>
        </p:sp>
      </p:grpSp>
      <p:grpSp>
        <p:nvGrpSpPr>
          <p:cNvPr id="166" name="组合 165">
            <a:extLst>
              <a:ext uri="{FF2B5EF4-FFF2-40B4-BE49-F238E27FC236}">
                <a16:creationId xmlns:a16="http://schemas.microsoft.com/office/drawing/2014/main" xmlns="" id="{727E84AE-0166-4C7E-B934-649A9BFEDED9}"/>
              </a:ext>
            </a:extLst>
          </p:cNvPr>
          <p:cNvGrpSpPr/>
          <p:nvPr/>
        </p:nvGrpSpPr>
        <p:grpSpPr>
          <a:xfrm>
            <a:off x="8150155" y="1901295"/>
            <a:ext cx="2497253" cy="1342128"/>
            <a:chOff x="3776606" y="2004244"/>
            <a:chExt cx="2497253" cy="1342128"/>
          </a:xfrm>
        </p:grpSpPr>
        <p:sp>
          <p:nvSpPr>
            <p:cNvPr id="167" name="文本框 166">
              <a:extLst>
                <a:ext uri="{FF2B5EF4-FFF2-40B4-BE49-F238E27FC236}">
                  <a16:creationId xmlns:a16="http://schemas.microsoft.com/office/drawing/2014/main" xmlns="" id="{DF539C93-88E0-4F26-8A9F-B5D6CFBF9B9C}"/>
                </a:ext>
              </a:extLst>
            </p:cNvPr>
            <p:cNvSpPr txBox="1"/>
            <p:nvPr/>
          </p:nvSpPr>
          <p:spPr>
            <a:xfrm>
              <a:off x="3776606" y="2004244"/>
              <a:ext cx="2373571" cy="400110"/>
            </a:xfrm>
            <a:prstGeom prst="rect">
              <a:avLst/>
            </a:prstGeom>
            <a:noFill/>
          </p:spPr>
          <p:txBody>
            <a:bodyPr wrap="square" rtlCol="0">
              <a:spAutoFit/>
            </a:bodyPr>
            <a:lstStyle/>
            <a:p>
              <a:pPr defTabSz="1219017" fontAlgn="auto">
                <a:spcBef>
                  <a:spcPts val="0"/>
                </a:spcBef>
                <a:spcAft>
                  <a:spcPts val="0"/>
                </a:spcAft>
                <a:buFontTx/>
                <a:buNone/>
              </a:pPr>
              <a:r>
                <a:rPr lang="zh-CN" altLang="en-US" sz="2000" dirty="0">
                  <a:solidFill>
                    <a:prstClr val="black">
                      <a:lumMod val="75000"/>
                      <a:lumOff val="25000"/>
                    </a:prstClr>
                  </a:solidFill>
                  <a:latin typeface="+mn-lt"/>
                  <a:ea typeface="+mn-ea"/>
                  <a:cs typeface="+mn-ea"/>
                  <a:sym typeface="+mn-lt"/>
                </a:rPr>
                <a:t>在此添加标题</a:t>
              </a:r>
            </a:p>
          </p:txBody>
        </p:sp>
        <p:sp>
          <p:nvSpPr>
            <p:cNvPr id="168" name="文本框 167">
              <a:extLst>
                <a:ext uri="{FF2B5EF4-FFF2-40B4-BE49-F238E27FC236}">
                  <a16:creationId xmlns:a16="http://schemas.microsoft.com/office/drawing/2014/main" xmlns="" id="{1BEFE0BC-8D75-4416-8F6A-5AA96D22D938}"/>
                </a:ext>
              </a:extLst>
            </p:cNvPr>
            <p:cNvSpPr txBox="1"/>
            <p:nvPr/>
          </p:nvSpPr>
          <p:spPr>
            <a:xfrm>
              <a:off x="3782526" y="2413809"/>
              <a:ext cx="2491333" cy="932563"/>
            </a:xfrm>
            <a:prstGeom prst="rect">
              <a:avLst/>
            </a:prstGeom>
            <a:noFill/>
          </p:spPr>
          <p:txBody>
            <a:bodyPr wrap="square" rtlCol="0">
              <a:spAutoFit/>
            </a:bodyPr>
            <a:lstStyle/>
            <a:p>
              <a:pPr defTabSz="1219017" fontAlgn="auto">
                <a:lnSpc>
                  <a:spcPct val="130000"/>
                </a:lnSpc>
                <a:spcBef>
                  <a:spcPts val="0"/>
                </a:spcBef>
                <a:spcAft>
                  <a:spcPts val="0"/>
                </a:spcAft>
                <a:buFontTx/>
                <a:buNone/>
              </a:pPr>
              <a:r>
                <a:rPr lang="zh-CN" altLang="en-US" sz="1400" dirty="0">
                  <a:solidFill>
                    <a:prstClr val="black">
                      <a:lumMod val="75000"/>
                      <a:lumOff val="25000"/>
                    </a:prstClr>
                  </a:solidFill>
                  <a:latin typeface="+mn-lt"/>
                  <a:ea typeface="+mn-ea"/>
                  <a:cs typeface="+mn-ea"/>
                  <a:sym typeface="+mn-lt"/>
                </a:rPr>
                <a:t>您的内容打在这里，或者通过复制您的文本后，在此框中选择粘贴</a:t>
              </a:r>
              <a:r>
                <a:rPr lang="en-US" altLang="zh-CN" sz="1400" dirty="0">
                  <a:solidFill>
                    <a:prstClr val="black">
                      <a:lumMod val="75000"/>
                      <a:lumOff val="25000"/>
                    </a:prstClr>
                  </a:solidFill>
                  <a:latin typeface="+mn-lt"/>
                  <a:ea typeface="+mn-ea"/>
                  <a:cs typeface="+mn-ea"/>
                  <a:sym typeface="+mn-lt"/>
                </a:rPr>
                <a:t>.</a:t>
              </a:r>
              <a:endParaRPr lang="zh-CN" altLang="en-US" sz="1400" dirty="0">
                <a:solidFill>
                  <a:prstClr val="black">
                    <a:lumMod val="75000"/>
                    <a:lumOff val="25000"/>
                  </a:prstClr>
                </a:solidFill>
                <a:latin typeface="+mn-lt"/>
                <a:ea typeface="+mn-ea"/>
                <a:cs typeface="+mn-ea"/>
                <a:sym typeface="+mn-lt"/>
              </a:endParaRPr>
            </a:p>
          </p:txBody>
        </p:sp>
      </p:grpSp>
      <p:grpSp>
        <p:nvGrpSpPr>
          <p:cNvPr id="169" name="组合 168">
            <a:extLst>
              <a:ext uri="{FF2B5EF4-FFF2-40B4-BE49-F238E27FC236}">
                <a16:creationId xmlns:a16="http://schemas.microsoft.com/office/drawing/2014/main" xmlns="" id="{03A83A08-356B-4667-9B31-17B5441EAFE4}"/>
              </a:ext>
            </a:extLst>
          </p:cNvPr>
          <p:cNvGrpSpPr/>
          <p:nvPr/>
        </p:nvGrpSpPr>
        <p:grpSpPr>
          <a:xfrm>
            <a:off x="5085947" y="3292258"/>
            <a:ext cx="2013759" cy="3215014"/>
            <a:chOff x="5089121" y="2734445"/>
            <a:chExt cx="2013758" cy="3215014"/>
          </a:xfrm>
        </p:grpSpPr>
        <p:grpSp>
          <p:nvGrpSpPr>
            <p:cNvPr id="170" name="组合 169">
              <a:extLst>
                <a:ext uri="{FF2B5EF4-FFF2-40B4-BE49-F238E27FC236}">
                  <a16:creationId xmlns:a16="http://schemas.microsoft.com/office/drawing/2014/main" xmlns="" id="{29E5EE01-0A76-4164-ABD0-B3F0E0558243}"/>
                </a:ext>
              </a:extLst>
            </p:cNvPr>
            <p:cNvGrpSpPr/>
            <p:nvPr/>
          </p:nvGrpSpPr>
          <p:grpSpPr>
            <a:xfrm>
              <a:off x="5089121" y="2734445"/>
              <a:ext cx="2013758" cy="3215014"/>
              <a:chOff x="2628900" y="0"/>
              <a:chExt cx="3924300" cy="6265240"/>
            </a:xfrm>
          </p:grpSpPr>
          <p:sp>
            <p:nvSpPr>
              <p:cNvPr id="183" name="圆角矩形 273">
                <a:extLst>
                  <a:ext uri="{FF2B5EF4-FFF2-40B4-BE49-F238E27FC236}">
                    <a16:creationId xmlns:a16="http://schemas.microsoft.com/office/drawing/2014/main" xmlns="" id="{D0B36540-47DB-4C53-BB6C-94696FCB9230}"/>
                  </a:ext>
                </a:extLst>
              </p:cNvPr>
              <p:cNvSpPr/>
              <p:nvPr/>
            </p:nvSpPr>
            <p:spPr>
              <a:xfrm>
                <a:off x="4210045" y="6028873"/>
                <a:ext cx="762006" cy="217714"/>
              </a:xfrm>
              <a:prstGeom prst="roundRect">
                <a:avLst/>
              </a:prstGeom>
              <a:gradFill>
                <a:gsLst>
                  <a:gs pos="53000">
                    <a:sysClr val="window" lastClr="FFFFFF">
                      <a:lumMod val="75000"/>
                    </a:sysClr>
                  </a:gs>
                  <a:gs pos="100000">
                    <a:sysClr val="window" lastClr="FFFFFF">
                      <a:lumMod val="65000"/>
                    </a:sysClr>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4" name="任意多边形 274">
                <a:extLst>
                  <a:ext uri="{FF2B5EF4-FFF2-40B4-BE49-F238E27FC236}">
                    <a16:creationId xmlns:a16="http://schemas.microsoft.com/office/drawing/2014/main" xmlns="" id="{F2A82E25-BA34-4038-BB39-96DD94D113FD}"/>
                  </a:ext>
                </a:extLst>
              </p:cNvPr>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ysClr val="window" lastClr="FFFFFF">
                      <a:lumMod val="65000"/>
                    </a:sysClr>
                  </a:gs>
                  <a:gs pos="100000">
                    <a:sysClr val="window" lastClr="FFFFFF">
                      <a:lumMod val="75000"/>
                      <a:alpha val="82000"/>
                    </a:sysClr>
                  </a:gs>
                  <a:gs pos="300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5" name="任意多边形 275">
                <a:extLst>
                  <a:ext uri="{FF2B5EF4-FFF2-40B4-BE49-F238E27FC236}">
                    <a16:creationId xmlns:a16="http://schemas.microsoft.com/office/drawing/2014/main" xmlns="" id="{E9FAD2C5-E011-4AB4-9DE3-125D2843C7D4}"/>
                  </a:ext>
                </a:extLst>
              </p:cNvPr>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ysClr val="window" lastClr="FFFFFF">
                      <a:lumMod val="75000"/>
                    </a:sysClr>
                  </a:gs>
                  <a:gs pos="51000">
                    <a:sysClr val="window" lastClr="FFFFFF">
                      <a:lumMod val="65000"/>
                    </a:sysClr>
                  </a:gs>
                  <a:gs pos="64000">
                    <a:sysClr val="window" lastClr="FFFFFF">
                      <a:lumMod val="85000"/>
                    </a:sysClr>
                  </a:gs>
                  <a:gs pos="76000">
                    <a:sysClr val="window" lastClr="FFFFFF"/>
                  </a:gs>
                  <a:gs pos="37000">
                    <a:sysClr val="window" lastClr="FFFFFF">
                      <a:lumMod val="85000"/>
                    </a:sysClr>
                  </a:gs>
                  <a:gs pos="22000">
                    <a:sysClr val="window" lastClr="FFFFFF"/>
                  </a:gs>
                  <a:gs pos="100000">
                    <a:sysClr val="window" lastClr="FFFFFF">
                      <a:lumMod val="65000"/>
                    </a:sysClr>
                  </a:gs>
                  <a:gs pos="3000">
                    <a:sysClr val="window" lastClr="FFFFFF">
                      <a:lumMod val="65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6" name="圆角矩形 276">
                <a:extLst>
                  <a:ext uri="{FF2B5EF4-FFF2-40B4-BE49-F238E27FC236}">
                    <a16:creationId xmlns:a16="http://schemas.microsoft.com/office/drawing/2014/main" xmlns="" id="{7B07F548-52A6-4772-A72C-91CAB9818C4B}"/>
                  </a:ext>
                </a:extLst>
              </p:cNvPr>
              <p:cNvSpPr/>
              <p:nvPr/>
            </p:nvSpPr>
            <p:spPr>
              <a:xfrm rot="-300000">
                <a:off x="3745777" y="5473848"/>
                <a:ext cx="1674823" cy="82848"/>
              </a:xfrm>
              <a:prstGeom prst="roundRect">
                <a:avLst>
                  <a:gd name="adj" fmla="val 13637"/>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7" name="圆角矩形 277">
                <a:extLst>
                  <a:ext uri="{FF2B5EF4-FFF2-40B4-BE49-F238E27FC236}">
                    <a16:creationId xmlns:a16="http://schemas.microsoft.com/office/drawing/2014/main" xmlns="" id="{6691AC2E-853D-4222-B0EF-EF8AA0D165BE}"/>
                  </a:ext>
                </a:extLst>
              </p:cNvPr>
              <p:cNvSpPr/>
              <p:nvPr/>
            </p:nvSpPr>
            <p:spPr>
              <a:xfrm rot="-300000">
                <a:off x="3745777" y="5003011"/>
                <a:ext cx="1674823" cy="78828"/>
              </a:xfrm>
              <a:prstGeom prst="roundRect">
                <a:avLst>
                  <a:gd name="adj" fmla="val 18590"/>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8" name="圆角矩形 278">
                <a:extLst>
                  <a:ext uri="{FF2B5EF4-FFF2-40B4-BE49-F238E27FC236}">
                    <a16:creationId xmlns:a16="http://schemas.microsoft.com/office/drawing/2014/main" xmlns="" id="{BD7D6E2A-12B3-403C-B3C2-37A4A7B4D2E8}"/>
                  </a:ext>
                </a:extLst>
              </p:cNvPr>
              <p:cNvSpPr/>
              <p:nvPr/>
            </p:nvSpPr>
            <p:spPr>
              <a:xfrm rot="-300000">
                <a:off x="3745777" y="5169689"/>
                <a:ext cx="1674823" cy="78828"/>
              </a:xfrm>
              <a:prstGeom prst="roundRect">
                <a:avLst>
                  <a:gd name="adj" fmla="val 1062"/>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9" name="圆角矩形 279">
                <a:extLst>
                  <a:ext uri="{FF2B5EF4-FFF2-40B4-BE49-F238E27FC236}">
                    <a16:creationId xmlns:a16="http://schemas.microsoft.com/office/drawing/2014/main" xmlns="" id="{A839C2B6-19BA-4D1F-A03F-97FA2A43759B}"/>
                  </a:ext>
                </a:extLst>
              </p:cNvPr>
              <p:cNvSpPr/>
              <p:nvPr/>
            </p:nvSpPr>
            <p:spPr>
              <a:xfrm rot="-300000">
                <a:off x="3745777" y="5338507"/>
                <a:ext cx="1674823" cy="78828"/>
              </a:xfrm>
              <a:prstGeom prst="roundRect">
                <a:avLst>
                  <a:gd name="adj" fmla="val 14265"/>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0" name="任意多边形 280">
                <a:extLst>
                  <a:ext uri="{FF2B5EF4-FFF2-40B4-BE49-F238E27FC236}">
                    <a16:creationId xmlns:a16="http://schemas.microsoft.com/office/drawing/2014/main" xmlns="" id="{F46D7F71-3944-462C-ACFC-F27252FAD83D}"/>
                  </a:ext>
                </a:extLst>
              </p:cNvPr>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ysClr val="window" lastClr="FFFFFF"/>
                  </a:gs>
                  <a:gs pos="0">
                    <a:sysClr val="window" lastClr="FFFFFF">
                      <a:lumMod val="95000"/>
                      <a:alpha val="0"/>
                    </a:sysClr>
                  </a:gs>
                </a:gsLst>
                <a:path path="shape">
                  <a:fillToRect l="50000" t="50000" r="50000" b="50000"/>
                </a:path>
                <a:tileRect/>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1" name="圆角矩形 281">
                <a:extLst>
                  <a:ext uri="{FF2B5EF4-FFF2-40B4-BE49-F238E27FC236}">
                    <a16:creationId xmlns:a16="http://schemas.microsoft.com/office/drawing/2014/main" xmlns="" id="{6BFB70C2-713D-4CE6-ADC7-1E3917CCD3E8}"/>
                  </a:ext>
                </a:extLst>
              </p:cNvPr>
              <p:cNvSpPr/>
              <p:nvPr/>
            </p:nvSpPr>
            <p:spPr>
              <a:xfrm>
                <a:off x="3710114" y="4705817"/>
                <a:ext cx="1788889" cy="32662"/>
              </a:xfrm>
              <a:prstGeom prst="roundRect">
                <a:avLst>
                  <a:gd name="adj" fmla="val 50000"/>
                </a:avLst>
              </a:prstGeom>
              <a:gradFill>
                <a:gsLst>
                  <a:gs pos="100000">
                    <a:sysClr val="window" lastClr="FFFFFF">
                      <a:lumMod val="50000"/>
                    </a:sysClr>
                  </a:gs>
                  <a:gs pos="51500">
                    <a:sysClr val="window" lastClr="FFFFFF">
                      <a:lumMod val="85000"/>
                    </a:sysClr>
                  </a:gs>
                  <a:gs pos="300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2" name="圆角矩形 282">
                <a:extLst>
                  <a:ext uri="{FF2B5EF4-FFF2-40B4-BE49-F238E27FC236}">
                    <a16:creationId xmlns:a16="http://schemas.microsoft.com/office/drawing/2014/main" xmlns="" id="{9A6F8693-E786-4FCB-8823-B88E67971FF9}"/>
                  </a:ext>
                </a:extLst>
              </p:cNvPr>
              <p:cNvSpPr/>
              <p:nvPr/>
            </p:nvSpPr>
            <p:spPr>
              <a:xfrm rot="-300000">
                <a:off x="3667323" y="4909975"/>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3" name="圆角矩形 283">
                <a:extLst>
                  <a:ext uri="{FF2B5EF4-FFF2-40B4-BE49-F238E27FC236}">
                    <a16:creationId xmlns:a16="http://schemas.microsoft.com/office/drawing/2014/main" xmlns="" id="{85B29D2F-A3D2-425D-AACD-F678CD74D2C8}"/>
                  </a:ext>
                </a:extLst>
              </p:cNvPr>
              <p:cNvSpPr/>
              <p:nvPr/>
            </p:nvSpPr>
            <p:spPr>
              <a:xfrm rot="-300000">
                <a:off x="3667323" y="5070121"/>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4" name="圆角矩形 284">
                <a:extLst>
                  <a:ext uri="{FF2B5EF4-FFF2-40B4-BE49-F238E27FC236}">
                    <a16:creationId xmlns:a16="http://schemas.microsoft.com/office/drawing/2014/main" xmlns="" id="{ACD7EBAE-8CF1-44B6-A161-175DD03A1AB6}"/>
                  </a:ext>
                </a:extLst>
              </p:cNvPr>
              <p:cNvSpPr/>
              <p:nvPr/>
            </p:nvSpPr>
            <p:spPr>
              <a:xfrm rot="-300000">
                <a:off x="3667323" y="5236799"/>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5" name="圆角矩形 285">
                <a:extLst>
                  <a:ext uri="{FF2B5EF4-FFF2-40B4-BE49-F238E27FC236}">
                    <a16:creationId xmlns:a16="http://schemas.microsoft.com/office/drawing/2014/main" xmlns="" id="{2916A9FC-AA31-4D31-89E1-A24AC1A5E1FC}"/>
                  </a:ext>
                </a:extLst>
              </p:cNvPr>
              <p:cNvSpPr/>
              <p:nvPr/>
            </p:nvSpPr>
            <p:spPr>
              <a:xfrm rot="-300000">
                <a:off x="3667323" y="5405617"/>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6" name="圆角矩形 286">
                <a:extLst>
                  <a:ext uri="{FF2B5EF4-FFF2-40B4-BE49-F238E27FC236}">
                    <a16:creationId xmlns:a16="http://schemas.microsoft.com/office/drawing/2014/main" xmlns="" id="{D99E90C6-3988-4845-A27E-52A86453440D}"/>
                  </a:ext>
                </a:extLst>
              </p:cNvPr>
              <p:cNvSpPr/>
              <p:nvPr/>
            </p:nvSpPr>
            <p:spPr>
              <a:xfrm rot="-300000">
                <a:off x="3667323" y="5540958"/>
                <a:ext cx="1831730" cy="8284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7" name="圆角矩形 287">
                <a:extLst>
                  <a:ext uri="{FF2B5EF4-FFF2-40B4-BE49-F238E27FC236}">
                    <a16:creationId xmlns:a16="http://schemas.microsoft.com/office/drawing/2014/main" xmlns="" id="{6FE34822-BBDC-4A29-B6E4-DDFD2F04A589}"/>
                  </a:ext>
                </a:extLst>
              </p:cNvPr>
              <p:cNvSpPr/>
              <p:nvPr/>
            </p:nvSpPr>
            <p:spPr>
              <a:xfrm>
                <a:off x="4009769" y="5933116"/>
                <a:ext cx="1178588" cy="35135"/>
              </a:xfrm>
              <a:prstGeom prst="roundRect">
                <a:avLst>
                  <a:gd name="adj" fmla="val 13637"/>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8" name="圆角矩形 288">
                <a:extLst>
                  <a:ext uri="{FF2B5EF4-FFF2-40B4-BE49-F238E27FC236}">
                    <a16:creationId xmlns:a16="http://schemas.microsoft.com/office/drawing/2014/main" xmlns="" id="{A426BF71-10DE-4B2D-9E8C-51D0D67706DE}"/>
                  </a:ext>
                </a:extLst>
              </p:cNvPr>
              <p:cNvSpPr/>
              <p:nvPr/>
            </p:nvSpPr>
            <p:spPr>
              <a:xfrm>
                <a:off x="4201536" y="6135966"/>
                <a:ext cx="776005" cy="16227"/>
              </a:xfrm>
              <a:prstGeom prst="roundRect">
                <a:avLst>
                  <a:gd name="adj" fmla="val 13637"/>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71" name="组合 170">
              <a:extLst>
                <a:ext uri="{FF2B5EF4-FFF2-40B4-BE49-F238E27FC236}">
                  <a16:creationId xmlns:a16="http://schemas.microsoft.com/office/drawing/2014/main" xmlns="" id="{A1D17627-A665-4D2E-AD8A-4CDC0212E23F}"/>
                </a:ext>
              </a:extLst>
            </p:cNvPr>
            <p:cNvGrpSpPr/>
            <p:nvPr/>
          </p:nvGrpSpPr>
          <p:grpSpPr>
            <a:xfrm>
              <a:off x="5249800" y="2895223"/>
              <a:ext cx="1692399" cy="1675643"/>
              <a:chOff x="5245265" y="2863322"/>
              <a:chExt cx="1538545" cy="1523312"/>
            </a:xfrm>
          </p:grpSpPr>
          <p:grpSp>
            <p:nvGrpSpPr>
              <p:cNvPr id="172" name="Group 35">
                <a:extLst>
                  <a:ext uri="{FF2B5EF4-FFF2-40B4-BE49-F238E27FC236}">
                    <a16:creationId xmlns:a16="http://schemas.microsoft.com/office/drawing/2014/main" xmlns="" id="{53D02B53-E907-4D72-AE39-B5FD8CC5B800}"/>
                  </a:ext>
                </a:extLst>
              </p:cNvPr>
              <p:cNvGrpSpPr>
                <a:grpSpLocks noChangeAspect="1"/>
              </p:cNvGrpSpPr>
              <p:nvPr/>
            </p:nvGrpSpPr>
            <p:grpSpPr bwMode="auto">
              <a:xfrm>
                <a:off x="5329506" y="2866005"/>
                <a:ext cx="1431612" cy="1388230"/>
                <a:chOff x="3477" y="1809"/>
                <a:chExt cx="726" cy="704"/>
              </a:xfrm>
              <a:solidFill>
                <a:sysClr val="window" lastClr="FFFFFF">
                  <a:lumMod val="85000"/>
                  <a:alpha val="76000"/>
                </a:sysClr>
              </a:solidFill>
            </p:grpSpPr>
            <p:sp>
              <p:nvSpPr>
                <p:cNvPr id="174" name="Freeform 36">
                  <a:extLst>
                    <a:ext uri="{FF2B5EF4-FFF2-40B4-BE49-F238E27FC236}">
                      <a16:creationId xmlns:a16="http://schemas.microsoft.com/office/drawing/2014/main" xmlns="" id="{7DC7C611-1B99-4F17-83DC-A70E26108EF2}"/>
                    </a:ext>
                  </a:extLst>
                </p:cNvPr>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75" name="Freeform 37">
                  <a:extLst>
                    <a:ext uri="{FF2B5EF4-FFF2-40B4-BE49-F238E27FC236}">
                      <a16:creationId xmlns:a16="http://schemas.microsoft.com/office/drawing/2014/main" xmlns="" id="{F41BFEE0-E427-4348-BC94-B8DB47398B4B}"/>
                    </a:ext>
                  </a:extLst>
                </p:cNvPr>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76" name="Freeform 38">
                  <a:extLst>
                    <a:ext uri="{FF2B5EF4-FFF2-40B4-BE49-F238E27FC236}">
                      <a16:creationId xmlns:a16="http://schemas.microsoft.com/office/drawing/2014/main" xmlns="" id="{ED5A6527-E76E-4BA4-97D4-587319B5166F}"/>
                    </a:ext>
                  </a:extLst>
                </p:cNvPr>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77" name="Freeform 39">
                  <a:extLst>
                    <a:ext uri="{FF2B5EF4-FFF2-40B4-BE49-F238E27FC236}">
                      <a16:creationId xmlns:a16="http://schemas.microsoft.com/office/drawing/2014/main" xmlns="" id="{C0BC8CCF-DAE2-4AE3-8258-70C65B2536EB}"/>
                    </a:ext>
                  </a:extLst>
                </p:cNvPr>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78" name="Freeform 40">
                  <a:extLst>
                    <a:ext uri="{FF2B5EF4-FFF2-40B4-BE49-F238E27FC236}">
                      <a16:creationId xmlns:a16="http://schemas.microsoft.com/office/drawing/2014/main" xmlns="" id="{D7346D4D-68C1-48F7-82EB-74419C35BC6E}"/>
                    </a:ext>
                  </a:extLst>
                </p:cNvPr>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79" name="Freeform 41">
                  <a:extLst>
                    <a:ext uri="{FF2B5EF4-FFF2-40B4-BE49-F238E27FC236}">
                      <a16:creationId xmlns:a16="http://schemas.microsoft.com/office/drawing/2014/main" xmlns="" id="{6826A0DE-40DA-42FB-BDF4-AECF586834DB}"/>
                    </a:ext>
                  </a:extLst>
                </p:cNvPr>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80" name="Freeform 42">
                  <a:extLst>
                    <a:ext uri="{FF2B5EF4-FFF2-40B4-BE49-F238E27FC236}">
                      <a16:creationId xmlns:a16="http://schemas.microsoft.com/office/drawing/2014/main" xmlns="" id="{70169193-4833-41E5-8874-147EF56F15D3}"/>
                    </a:ext>
                  </a:extLst>
                </p:cNvPr>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81" name="Freeform 43">
                  <a:extLst>
                    <a:ext uri="{FF2B5EF4-FFF2-40B4-BE49-F238E27FC236}">
                      <a16:creationId xmlns:a16="http://schemas.microsoft.com/office/drawing/2014/main" xmlns="" id="{44A08415-FD6E-4A16-80FD-F7EE5AFC1D9D}"/>
                    </a:ext>
                  </a:extLst>
                </p:cNvPr>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82" name="Freeform 44">
                  <a:extLst>
                    <a:ext uri="{FF2B5EF4-FFF2-40B4-BE49-F238E27FC236}">
                      <a16:creationId xmlns:a16="http://schemas.microsoft.com/office/drawing/2014/main" xmlns="" id="{882D41F0-9C11-4A49-9E25-E0F76FF0EDC1}"/>
                    </a:ext>
                  </a:extLst>
                </p:cNvPr>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173" name="椭圆 172">
                <a:extLst>
                  <a:ext uri="{FF2B5EF4-FFF2-40B4-BE49-F238E27FC236}">
                    <a16:creationId xmlns:a16="http://schemas.microsoft.com/office/drawing/2014/main" xmlns="" id="{803A8ACC-851A-4F6D-9CA1-94DB29F1DA3C}"/>
                  </a:ext>
                </a:extLst>
              </p:cNvPr>
              <p:cNvSpPr/>
              <p:nvPr/>
            </p:nvSpPr>
            <p:spPr>
              <a:xfrm>
                <a:off x="5245265" y="2863322"/>
                <a:ext cx="1538545" cy="1523312"/>
              </a:xfrm>
              <a:prstGeom prst="ellipse">
                <a:avLst/>
              </a:prstGeom>
              <a:gradFill flip="none" rotWithShape="1">
                <a:gsLst>
                  <a:gs pos="66000">
                    <a:sysClr val="windowText" lastClr="000000">
                      <a:alpha val="4000"/>
                    </a:sysClr>
                  </a:gs>
                  <a:gs pos="26000">
                    <a:sysClr val="window" lastClr="FFFFFF">
                      <a:alpha val="0"/>
                    </a:sysClr>
                  </a:gs>
                  <a:gs pos="100000">
                    <a:sysClr val="windowText" lastClr="000000">
                      <a:alpha val="700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grpSp>
        <p:nvGrpSpPr>
          <p:cNvPr id="199" name="组合 198">
            <a:extLst>
              <a:ext uri="{FF2B5EF4-FFF2-40B4-BE49-F238E27FC236}">
                <a16:creationId xmlns:a16="http://schemas.microsoft.com/office/drawing/2014/main" xmlns="" id="{E2126255-50DB-41A4-9171-4E8FC55E7B1A}"/>
              </a:ext>
            </a:extLst>
          </p:cNvPr>
          <p:cNvGrpSpPr/>
          <p:nvPr/>
        </p:nvGrpSpPr>
        <p:grpSpPr>
          <a:xfrm>
            <a:off x="4155646" y="2673336"/>
            <a:ext cx="964235" cy="1418629"/>
            <a:chOff x="4158817" y="2115520"/>
            <a:chExt cx="964235" cy="1418629"/>
          </a:xfrm>
        </p:grpSpPr>
        <p:grpSp>
          <p:nvGrpSpPr>
            <p:cNvPr id="200" name="组合 199">
              <a:extLst>
                <a:ext uri="{FF2B5EF4-FFF2-40B4-BE49-F238E27FC236}">
                  <a16:creationId xmlns:a16="http://schemas.microsoft.com/office/drawing/2014/main" xmlns="" id="{2290FB58-9769-41CF-85DD-654234E8F5B6}"/>
                </a:ext>
              </a:extLst>
            </p:cNvPr>
            <p:cNvGrpSpPr/>
            <p:nvPr/>
          </p:nvGrpSpPr>
          <p:grpSpPr>
            <a:xfrm>
              <a:off x="4158817" y="2115520"/>
              <a:ext cx="964235" cy="1418629"/>
              <a:chOff x="2993266" y="1723328"/>
              <a:chExt cx="1411736" cy="2077014"/>
            </a:xfrm>
          </p:grpSpPr>
          <p:sp>
            <p:nvSpPr>
              <p:cNvPr id="206" name="圆角矩形 230">
                <a:extLst>
                  <a:ext uri="{FF2B5EF4-FFF2-40B4-BE49-F238E27FC236}">
                    <a16:creationId xmlns:a16="http://schemas.microsoft.com/office/drawing/2014/main" xmlns="" id="{E8BFE44F-9617-4A87-A88A-A15232C301D6}"/>
                  </a:ext>
                </a:extLst>
              </p:cNvPr>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25400" cap="flat" cmpd="sng" algn="ctr">
                <a:noFill/>
                <a:prstDash val="solid"/>
              </a:ln>
              <a:effectLst>
                <a:softEdge rad="635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207" name="椭圆 206">
                <a:extLst>
                  <a:ext uri="{FF2B5EF4-FFF2-40B4-BE49-F238E27FC236}">
                    <a16:creationId xmlns:a16="http://schemas.microsoft.com/office/drawing/2014/main" xmlns="" id="{448A00B6-D77B-40E0-AB71-DBEA449E80D1}"/>
                  </a:ext>
                </a:extLst>
              </p:cNvPr>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254000" dist="101600" dir="2700000" algn="tl" rotWithShape="0">
                  <a:prstClr val="black">
                    <a:alpha val="1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8" name="圆角矩形 232">
                <a:extLst>
                  <a:ext uri="{FF2B5EF4-FFF2-40B4-BE49-F238E27FC236}">
                    <a16:creationId xmlns:a16="http://schemas.microsoft.com/office/drawing/2014/main" xmlns="" id="{FE2911FC-3A8A-496E-8FC5-6E1031EB5820}"/>
                  </a:ext>
                </a:extLst>
              </p:cNvPr>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25400" cap="flat" cmpd="sng" algn="ctr">
                <a:noFill/>
                <a:prstDash val="solid"/>
              </a:ln>
              <a:effectLst>
                <a:softEdge rad="50800"/>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209" name="椭圆 208">
                <a:extLst>
                  <a:ext uri="{FF2B5EF4-FFF2-40B4-BE49-F238E27FC236}">
                    <a16:creationId xmlns:a16="http://schemas.microsoft.com/office/drawing/2014/main" xmlns="" id="{F0752251-3EEF-4207-85A2-4BC3F50BCBB3}"/>
                  </a:ext>
                </a:extLst>
              </p:cNvPr>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ln>
              <a:effectLst>
                <a:outerShdw blurRad="165100" dist="76200" dir="2700000" sx="97000" sy="97000" algn="tl" rotWithShape="0">
                  <a:prstClr val="black">
                    <a:alpha val="25000"/>
                  </a:prstClr>
                </a:outerShdw>
              </a:effectLst>
            </p:spPr>
            <p:txBody>
              <a:bodyPr rtlCol="0" anchor="ctr"/>
              <a:lstStyle/>
              <a:p>
                <a:pPr marL="0" marR="0" lvl="0" indent="0" algn="ctr"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201" name="组合 200">
              <a:extLst>
                <a:ext uri="{FF2B5EF4-FFF2-40B4-BE49-F238E27FC236}">
                  <a16:creationId xmlns:a16="http://schemas.microsoft.com/office/drawing/2014/main" xmlns="" id="{87D68E68-82A4-44EE-BEA4-705272F82753}"/>
                </a:ext>
              </a:extLst>
            </p:cNvPr>
            <p:cNvGrpSpPr/>
            <p:nvPr/>
          </p:nvGrpSpPr>
          <p:grpSpPr>
            <a:xfrm>
              <a:off x="4351758" y="2428884"/>
              <a:ext cx="273678" cy="297818"/>
              <a:chOff x="4873620" y="1965325"/>
              <a:chExt cx="269882" cy="293688"/>
            </a:xfrm>
            <a:solidFill>
              <a:srgbClr val="01ACBE"/>
            </a:solidFill>
            <a:effectLst/>
          </p:grpSpPr>
          <p:sp>
            <p:nvSpPr>
              <p:cNvPr id="202" name="Freeform 502">
                <a:extLst>
                  <a:ext uri="{FF2B5EF4-FFF2-40B4-BE49-F238E27FC236}">
                    <a16:creationId xmlns:a16="http://schemas.microsoft.com/office/drawing/2014/main" xmlns="" id="{44BDD7D1-820A-402B-B0BE-CFCEFB37FA99}"/>
                  </a:ext>
                </a:extLst>
              </p:cNvPr>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rgbClr val="276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203" name="Freeform 503">
                <a:extLst>
                  <a:ext uri="{FF2B5EF4-FFF2-40B4-BE49-F238E27FC236}">
                    <a16:creationId xmlns:a16="http://schemas.microsoft.com/office/drawing/2014/main" xmlns="" id="{CD2F8AF9-653A-4925-85A5-D1A61D980F94}"/>
                  </a:ext>
                </a:extLst>
              </p:cNvPr>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204" name="Freeform 504">
                <a:extLst>
                  <a:ext uri="{FF2B5EF4-FFF2-40B4-BE49-F238E27FC236}">
                    <a16:creationId xmlns:a16="http://schemas.microsoft.com/office/drawing/2014/main" xmlns="" id="{32B94AD1-3122-4F8D-B5AD-5B6B4C9E5373}"/>
                  </a:ext>
                </a:extLst>
              </p:cNvPr>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rgbClr val="4D03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dirty="0">
                  <a:ln>
                    <a:noFill/>
                  </a:ln>
                  <a:solidFill>
                    <a:prstClr val="black"/>
                  </a:solidFill>
                  <a:effectLst/>
                  <a:uLnTx/>
                  <a:uFillTx/>
                  <a:latin typeface="+mn-lt"/>
                  <a:ea typeface="+mn-ea"/>
                  <a:cs typeface="+mn-ea"/>
                  <a:sym typeface="+mn-lt"/>
                </a:endParaRPr>
              </a:p>
            </p:txBody>
          </p:sp>
          <p:sp>
            <p:nvSpPr>
              <p:cNvPr id="205" name="Freeform 505">
                <a:extLst>
                  <a:ext uri="{FF2B5EF4-FFF2-40B4-BE49-F238E27FC236}">
                    <a16:creationId xmlns:a16="http://schemas.microsoft.com/office/drawing/2014/main" xmlns="" id="{52F517AD-7172-4EA9-99F7-63C499A7F81E}"/>
                  </a:ext>
                </a:extLst>
              </p:cNvPr>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rgbClr val="276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19" rIns="91440" bIns="45719" numCol="1" anchor="t" anchorCtr="0" compatLnSpc="1">
                <a:prstTxWarp prst="textNoShape">
                  <a:avLst/>
                </a:prstTxWarp>
              </a:bodyPr>
              <a:lstStyle/>
              <a:p>
                <a:pPr marL="0" marR="0" lvl="0" indent="0" defTabSz="1219017" eaLnBrk="1" fontAlgn="auto" latinLnBrk="0" hangingPunct="1">
                  <a:lnSpc>
                    <a:spcPct val="100000"/>
                  </a:lnSpc>
                  <a:spcBef>
                    <a:spcPts val="0"/>
                  </a:spcBef>
                  <a:spcAft>
                    <a:spcPts val="0"/>
                  </a:spcAft>
                  <a:buClrTx/>
                  <a:buSzTx/>
                  <a:buFontTx/>
                  <a:buNone/>
                  <a:tabLst/>
                  <a:defRPr/>
                </a:pPr>
                <a:endParaRPr kumimoji="0" lang="zh-CN" altLang="en-US" sz="1157" b="0" i="0" u="none" strike="noStrike" kern="0" cap="none" spc="0" normalizeH="0" baseline="0" noProof="0">
                  <a:ln>
                    <a:noFill/>
                  </a:ln>
                  <a:solidFill>
                    <a:prstClr val="black"/>
                  </a:solidFill>
                  <a:effectLst/>
                  <a:uLnTx/>
                  <a:uFillTx/>
                  <a:latin typeface="+mn-lt"/>
                  <a:ea typeface="+mn-ea"/>
                  <a:cs typeface="+mn-ea"/>
                  <a:sym typeface="+mn-lt"/>
                </a:endParaRPr>
              </a:p>
            </p:txBody>
          </p:sp>
        </p:grpSp>
      </p:grpSp>
    </p:spTree>
    <p:extLst>
      <p:ext uri="{BB962C8B-B14F-4D97-AF65-F5344CB8AC3E}">
        <p14:creationId xmlns:p14="http://schemas.microsoft.com/office/powerpoint/2010/main" val="601379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169"/>
                                        </p:tgtEl>
                                        <p:attrNameLst>
                                          <p:attrName>style.visibility</p:attrName>
                                        </p:attrNameLst>
                                      </p:cBhvr>
                                      <p:to>
                                        <p:strVal val="visible"/>
                                      </p:to>
                                    </p:set>
                                    <p:animEffect transition="in" filter="fade">
                                      <p:cBhvr>
                                        <p:cTn id="14" dur="1000"/>
                                        <p:tgtEl>
                                          <p:spTgt spid="169"/>
                                        </p:tgtEl>
                                      </p:cBhvr>
                                    </p:animEffect>
                                    <p:anim calcmode="lin" valueType="num">
                                      <p:cBhvr>
                                        <p:cTn id="15" dur="1000" fill="hold"/>
                                        <p:tgtEl>
                                          <p:spTgt spid="169"/>
                                        </p:tgtEl>
                                        <p:attrNameLst>
                                          <p:attrName>ppt_x</p:attrName>
                                        </p:attrNameLst>
                                      </p:cBhvr>
                                      <p:tavLst>
                                        <p:tav tm="0">
                                          <p:val>
                                            <p:strVal val="#ppt_x"/>
                                          </p:val>
                                        </p:tav>
                                        <p:tav tm="100000">
                                          <p:val>
                                            <p:strVal val="#ppt_x"/>
                                          </p:val>
                                        </p:tav>
                                      </p:tavLst>
                                    </p:anim>
                                    <p:anim calcmode="lin" valueType="num">
                                      <p:cBhvr>
                                        <p:cTn id="16" dur="1000" fill="hold"/>
                                        <p:tgtEl>
                                          <p:spTgt spid="169"/>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 calcmode="lin" valueType="num">
                                      <p:cBhvr>
                                        <p:cTn id="24" dur="500" fill="hold"/>
                                        <p:tgtEl>
                                          <p:spTgt spid="66"/>
                                        </p:tgtEl>
                                        <p:attrNameLst>
                                          <p:attrName>ppt_w</p:attrName>
                                        </p:attrNameLst>
                                      </p:cBhvr>
                                      <p:tavLst>
                                        <p:tav tm="0">
                                          <p:val>
                                            <p:fltVal val="0"/>
                                          </p:val>
                                        </p:tav>
                                        <p:tav tm="100000">
                                          <p:val>
                                            <p:strVal val="#ppt_w"/>
                                          </p:val>
                                        </p:tav>
                                      </p:tavLst>
                                    </p:anim>
                                    <p:anim calcmode="lin" valueType="num">
                                      <p:cBhvr>
                                        <p:cTn id="25" dur="500" fill="hold"/>
                                        <p:tgtEl>
                                          <p:spTgt spid="66"/>
                                        </p:tgtEl>
                                        <p:attrNameLst>
                                          <p:attrName>ppt_h</p:attrName>
                                        </p:attrNameLst>
                                      </p:cBhvr>
                                      <p:tavLst>
                                        <p:tav tm="0">
                                          <p:val>
                                            <p:fltVal val="0"/>
                                          </p:val>
                                        </p:tav>
                                        <p:tav tm="100000">
                                          <p:val>
                                            <p:strVal val="#ppt_h"/>
                                          </p:val>
                                        </p:tav>
                                      </p:tavLst>
                                    </p:anim>
                                    <p:animEffect transition="in" filter="fade">
                                      <p:cBhvr>
                                        <p:cTn id="26" dur="500"/>
                                        <p:tgtEl>
                                          <p:spTgt spid="66"/>
                                        </p:tgtEl>
                                      </p:cBhvr>
                                    </p:animEffect>
                                  </p:childTnLst>
                                </p:cTn>
                              </p:par>
                              <p:par>
                                <p:cTn id="27" presetID="53" presetClass="entr" presetSubtype="16" fill="hold" nodeType="withEffect">
                                  <p:stCondLst>
                                    <p:cond delay="0"/>
                                  </p:stCondLst>
                                  <p:childTnLst>
                                    <p:set>
                                      <p:cBhvr>
                                        <p:cTn id="28" dur="1" fill="hold">
                                          <p:stCondLst>
                                            <p:cond delay="0"/>
                                          </p:stCondLst>
                                        </p:cTn>
                                        <p:tgtEl>
                                          <p:spTgt spid="199"/>
                                        </p:tgtEl>
                                        <p:attrNameLst>
                                          <p:attrName>style.visibility</p:attrName>
                                        </p:attrNameLst>
                                      </p:cBhvr>
                                      <p:to>
                                        <p:strVal val="visible"/>
                                      </p:to>
                                    </p:set>
                                    <p:anim calcmode="lin" valueType="num">
                                      <p:cBhvr>
                                        <p:cTn id="29" dur="500" fill="hold"/>
                                        <p:tgtEl>
                                          <p:spTgt spid="199"/>
                                        </p:tgtEl>
                                        <p:attrNameLst>
                                          <p:attrName>ppt_w</p:attrName>
                                        </p:attrNameLst>
                                      </p:cBhvr>
                                      <p:tavLst>
                                        <p:tav tm="0">
                                          <p:val>
                                            <p:fltVal val="0"/>
                                          </p:val>
                                        </p:tav>
                                        <p:tav tm="100000">
                                          <p:val>
                                            <p:strVal val="#ppt_w"/>
                                          </p:val>
                                        </p:tav>
                                      </p:tavLst>
                                    </p:anim>
                                    <p:anim calcmode="lin" valueType="num">
                                      <p:cBhvr>
                                        <p:cTn id="30" dur="500" fill="hold"/>
                                        <p:tgtEl>
                                          <p:spTgt spid="199"/>
                                        </p:tgtEl>
                                        <p:attrNameLst>
                                          <p:attrName>ppt_h</p:attrName>
                                        </p:attrNameLst>
                                      </p:cBhvr>
                                      <p:tavLst>
                                        <p:tav tm="0">
                                          <p:val>
                                            <p:fltVal val="0"/>
                                          </p:val>
                                        </p:tav>
                                        <p:tav tm="100000">
                                          <p:val>
                                            <p:strVal val="#ppt_h"/>
                                          </p:val>
                                        </p:tav>
                                      </p:tavLst>
                                    </p:anim>
                                    <p:animEffect transition="in" filter="fade">
                                      <p:cBhvr>
                                        <p:cTn id="31" dur="500"/>
                                        <p:tgtEl>
                                          <p:spTgt spid="199"/>
                                        </p:tgtEl>
                                      </p:cBhvr>
                                    </p:animEffect>
                                  </p:childTnLst>
                                </p:cTn>
                              </p:par>
                              <p:par>
                                <p:cTn id="32" presetID="53" presetClass="entr" presetSubtype="16" fill="hold" nodeType="withEffect">
                                  <p:stCondLst>
                                    <p:cond delay="0"/>
                                  </p:stCondLst>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ppt_w</p:attrName>
                                        </p:attrNameLst>
                                      </p:cBhvr>
                                      <p:tavLst>
                                        <p:tav tm="0">
                                          <p:val>
                                            <p:fltVal val="0"/>
                                          </p:val>
                                        </p:tav>
                                        <p:tav tm="100000">
                                          <p:val>
                                            <p:strVal val="#ppt_w"/>
                                          </p:val>
                                        </p:tav>
                                      </p:tavLst>
                                    </p:anim>
                                    <p:anim calcmode="lin" valueType="num">
                                      <p:cBhvr>
                                        <p:cTn id="35" dur="500" fill="hold"/>
                                        <p:tgtEl>
                                          <p:spTgt spid="76"/>
                                        </p:tgtEl>
                                        <p:attrNameLst>
                                          <p:attrName>ppt_h</p:attrName>
                                        </p:attrNameLst>
                                      </p:cBhvr>
                                      <p:tavLst>
                                        <p:tav tm="0">
                                          <p:val>
                                            <p:fltVal val="0"/>
                                          </p:val>
                                        </p:tav>
                                        <p:tav tm="100000">
                                          <p:val>
                                            <p:strVal val="#ppt_h"/>
                                          </p:val>
                                        </p:tav>
                                      </p:tavLst>
                                    </p:anim>
                                    <p:animEffect transition="in" filter="fade">
                                      <p:cBhvr>
                                        <p:cTn id="36" dur="500"/>
                                        <p:tgtEl>
                                          <p:spTgt spid="76"/>
                                        </p:tgtEl>
                                      </p:cBhvr>
                                    </p:animEffect>
                                  </p:childTnLst>
                                </p:cTn>
                              </p:par>
                              <p:par>
                                <p:cTn id="37" presetID="53" presetClass="entr" presetSubtype="16" fill="hold" nodeType="withEffect">
                                  <p:stCondLst>
                                    <p:cond delay="0"/>
                                  </p:stCondLst>
                                  <p:childTnLst>
                                    <p:set>
                                      <p:cBhvr>
                                        <p:cTn id="38" dur="1" fill="hold">
                                          <p:stCondLst>
                                            <p:cond delay="0"/>
                                          </p:stCondLst>
                                        </p:cTn>
                                        <p:tgtEl>
                                          <p:spTgt spid="144"/>
                                        </p:tgtEl>
                                        <p:attrNameLst>
                                          <p:attrName>style.visibility</p:attrName>
                                        </p:attrNameLst>
                                      </p:cBhvr>
                                      <p:to>
                                        <p:strVal val="visible"/>
                                      </p:to>
                                    </p:set>
                                    <p:anim calcmode="lin" valueType="num">
                                      <p:cBhvr>
                                        <p:cTn id="39" dur="500" fill="hold"/>
                                        <p:tgtEl>
                                          <p:spTgt spid="144"/>
                                        </p:tgtEl>
                                        <p:attrNameLst>
                                          <p:attrName>ppt_w</p:attrName>
                                        </p:attrNameLst>
                                      </p:cBhvr>
                                      <p:tavLst>
                                        <p:tav tm="0">
                                          <p:val>
                                            <p:fltVal val="0"/>
                                          </p:val>
                                        </p:tav>
                                        <p:tav tm="100000">
                                          <p:val>
                                            <p:strVal val="#ppt_w"/>
                                          </p:val>
                                        </p:tav>
                                      </p:tavLst>
                                    </p:anim>
                                    <p:anim calcmode="lin" valueType="num">
                                      <p:cBhvr>
                                        <p:cTn id="40" dur="500" fill="hold"/>
                                        <p:tgtEl>
                                          <p:spTgt spid="144"/>
                                        </p:tgtEl>
                                        <p:attrNameLst>
                                          <p:attrName>ppt_h</p:attrName>
                                        </p:attrNameLst>
                                      </p:cBhvr>
                                      <p:tavLst>
                                        <p:tav tm="0">
                                          <p:val>
                                            <p:fltVal val="0"/>
                                          </p:val>
                                        </p:tav>
                                        <p:tav tm="100000">
                                          <p:val>
                                            <p:strVal val="#ppt_h"/>
                                          </p:val>
                                        </p:tav>
                                      </p:tavLst>
                                    </p:anim>
                                    <p:animEffect transition="in" filter="fade">
                                      <p:cBhvr>
                                        <p:cTn id="41" dur="500"/>
                                        <p:tgtEl>
                                          <p:spTgt spid="144"/>
                                        </p:tgtEl>
                                      </p:cBhvr>
                                    </p:animEffect>
                                  </p:childTnLst>
                                </p:cTn>
                              </p:par>
                              <p:par>
                                <p:cTn id="42" presetID="53" presetClass="entr" presetSubtype="16" fill="hold" nodeType="withEffect">
                                  <p:stCondLst>
                                    <p:cond delay="0"/>
                                  </p:stCondLst>
                                  <p:childTnLst>
                                    <p:set>
                                      <p:cBhvr>
                                        <p:cTn id="43" dur="1" fill="hold">
                                          <p:stCondLst>
                                            <p:cond delay="0"/>
                                          </p:stCondLst>
                                        </p:cTn>
                                        <p:tgtEl>
                                          <p:spTgt spid="135"/>
                                        </p:tgtEl>
                                        <p:attrNameLst>
                                          <p:attrName>style.visibility</p:attrName>
                                        </p:attrNameLst>
                                      </p:cBhvr>
                                      <p:to>
                                        <p:strVal val="visible"/>
                                      </p:to>
                                    </p:set>
                                    <p:anim calcmode="lin" valueType="num">
                                      <p:cBhvr>
                                        <p:cTn id="44" dur="500" fill="hold"/>
                                        <p:tgtEl>
                                          <p:spTgt spid="135"/>
                                        </p:tgtEl>
                                        <p:attrNameLst>
                                          <p:attrName>ppt_w</p:attrName>
                                        </p:attrNameLst>
                                      </p:cBhvr>
                                      <p:tavLst>
                                        <p:tav tm="0">
                                          <p:val>
                                            <p:fltVal val="0"/>
                                          </p:val>
                                        </p:tav>
                                        <p:tav tm="100000">
                                          <p:val>
                                            <p:strVal val="#ppt_w"/>
                                          </p:val>
                                        </p:tav>
                                      </p:tavLst>
                                    </p:anim>
                                    <p:anim calcmode="lin" valueType="num">
                                      <p:cBhvr>
                                        <p:cTn id="45" dur="500" fill="hold"/>
                                        <p:tgtEl>
                                          <p:spTgt spid="135"/>
                                        </p:tgtEl>
                                        <p:attrNameLst>
                                          <p:attrName>ppt_h</p:attrName>
                                        </p:attrNameLst>
                                      </p:cBhvr>
                                      <p:tavLst>
                                        <p:tav tm="0">
                                          <p:val>
                                            <p:fltVal val="0"/>
                                          </p:val>
                                        </p:tav>
                                        <p:tav tm="100000">
                                          <p:val>
                                            <p:strVal val="#ppt_h"/>
                                          </p:val>
                                        </p:tav>
                                      </p:tavLst>
                                    </p:anim>
                                    <p:animEffect transition="in" filter="fade">
                                      <p:cBhvr>
                                        <p:cTn id="46" dur="500"/>
                                        <p:tgtEl>
                                          <p:spTgt spid="135"/>
                                        </p:tgtEl>
                                      </p:cBhvr>
                                    </p:animEffect>
                                  </p:childTnLst>
                                </p:cTn>
                              </p:par>
                            </p:childTnLst>
                          </p:cTn>
                        </p:par>
                        <p:par>
                          <p:cTn id="47" fill="hold">
                            <p:stCondLst>
                              <p:cond delay="3000"/>
                            </p:stCondLst>
                            <p:childTnLst>
                              <p:par>
                                <p:cTn id="48" presetID="12" presetClass="entr" presetSubtype="8" fill="hold" nodeType="afterEffect">
                                  <p:stCondLst>
                                    <p:cond delay="0"/>
                                  </p:stCondLst>
                                  <p:childTnLst>
                                    <p:set>
                                      <p:cBhvr>
                                        <p:cTn id="49" dur="1" fill="hold">
                                          <p:stCondLst>
                                            <p:cond delay="0"/>
                                          </p:stCondLst>
                                        </p:cTn>
                                        <p:tgtEl>
                                          <p:spTgt spid="154"/>
                                        </p:tgtEl>
                                        <p:attrNameLst>
                                          <p:attrName>style.visibility</p:attrName>
                                        </p:attrNameLst>
                                      </p:cBhvr>
                                      <p:to>
                                        <p:strVal val="visible"/>
                                      </p:to>
                                    </p:set>
                                    <p:anim calcmode="lin" valueType="num">
                                      <p:cBhvr additive="base">
                                        <p:cTn id="50" dur="500"/>
                                        <p:tgtEl>
                                          <p:spTgt spid="154"/>
                                        </p:tgtEl>
                                        <p:attrNameLst>
                                          <p:attrName>ppt_x</p:attrName>
                                        </p:attrNameLst>
                                      </p:cBhvr>
                                      <p:tavLst>
                                        <p:tav tm="0">
                                          <p:val>
                                            <p:strVal val="#ppt_x-#ppt_w*1.125000"/>
                                          </p:val>
                                        </p:tav>
                                        <p:tav tm="100000">
                                          <p:val>
                                            <p:strVal val="#ppt_x"/>
                                          </p:val>
                                        </p:tav>
                                      </p:tavLst>
                                    </p:anim>
                                    <p:animEffect transition="in" filter="wipe(right)">
                                      <p:cBhvr>
                                        <p:cTn id="51" dur="500"/>
                                        <p:tgtEl>
                                          <p:spTgt spid="154"/>
                                        </p:tgtEl>
                                      </p:cBhvr>
                                    </p:animEffect>
                                  </p:childTnLst>
                                </p:cTn>
                              </p:par>
                              <p:par>
                                <p:cTn id="52" presetID="12" presetClass="entr" presetSubtype="8" fill="hold" nodeType="withEffect">
                                  <p:stCondLst>
                                    <p:cond delay="0"/>
                                  </p:stCondLst>
                                  <p:childTnLst>
                                    <p:set>
                                      <p:cBhvr>
                                        <p:cTn id="53" dur="1" fill="hold">
                                          <p:stCondLst>
                                            <p:cond delay="0"/>
                                          </p:stCondLst>
                                        </p:cTn>
                                        <p:tgtEl>
                                          <p:spTgt spid="157"/>
                                        </p:tgtEl>
                                        <p:attrNameLst>
                                          <p:attrName>style.visibility</p:attrName>
                                        </p:attrNameLst>
                                      </p:cBhvr>
                                      <p:to>
                                        <p:strVal val="visible"/>
                                      </p:to>
                                    </p:set>
                                    <p:anim calcmode="lin" valueType="num">
                                      <p:cBhvr additive="base">
                                        <p:cTn id="54" dur="500"/>
                                        <p:tgtEl>
                                          <p:spTgt spid="157"/>
                                        </p:tgtEl>
                                        <p:attrNameLst>
                                          <p:attrName>ppt_x</p:attrName>
                                        </p:attrNameLst>
                                      </p:cBhvr>
                                      <p:tavLst>
                                        <p:tav tm="0">
                                          <p:val>
                                            <p:strVal val="#ppt_x-#ppt_w*1.125000"/>
                                          </p:val>
                                        </p:tav>
                                        <p:tav tm="100000">
                                          <p:val>
                                            <p:strVal val="#ppt_x"/>
                                          </p:val>
                                        </p:tav>
                                      </p:tavLst>
                                    </p:anim>
                                    <p:animEffect transition="in" filter="wipe(right)">
                                      <p:cBhvr>
                                        <p:cTn id="55" dur="500"/>
                                        <p:tgtEl>
                                          <p:spTgt spid="157"/>
                                        </p:tgtEl>
                                      </p:cBhvr>
                                    </p:animEffect>
                                  </p:childTnLst>
                                </p:cTn>
                              </p:par>
                              <p:par>
                                <p:cTn id="56" presetID="12" presetClass="entr" presetSubtype="8" fill="hold" nodeType="withEffect">
                                  <p:stCondLst>
                                    <p:cond delay="0"/>
                                  </p:stCondLst>
                                  <p:childTnLst>
                                    <p:set>
                                      <p:cBhvr>
                                        <p:cTn id="57" dur="1" fill="hold">
                                          <p:stCondLst>
                                            <p:cond delay="0"/>
                                          </p:stCondLst>
                                        </p:cTn>
                                        <p:tgtEl>
                                          <p:spTgt spid="160"/>
                                        </p:tgtEl>
                                        <p:attrNameLst>
                                          <p:attrName>style.visibility</p:attrName>
                                        </p:attrNameLst>
                                      </p:cBhvr>
                                      <p:to>
                                        <p:strVal val="visible"/>
                                      </p:to>
                                    </p:set>
                                    <p:anim calcmode="lin" valueType="num">
                                      <p:cBhvr additive="base">
                                        <p:cTn id="58" dur="500"/>
                                        <p:tgtEl>
                                          <p:spTgt spid="160"/>
                                        </p:tgtEl>
                                        <p:attrNameLst>
                                          <p:attrName>ppt_x</p:attrName>
                                        </p:attrNameLst>
                                      </p:cBhvr>
                                      <p:tavLst>
                                        <p:tav tm="0">
                                          <p:val>
                                            <p:strVal val="#ppt_x-#ppt_w*1.125000"/>
                                          </p:val>
                                        </p:tav>
                                        <p:tav tm="100000">
                                          <p:val>
                                            <p:strVal val="#ppt_x"/>
                                          </p:val>
                                        </p:tav>
                                      </p:tavLst>
                                    </p:anim>
                                    <p:animEffect transition="in" filter="wipe(right)">
                                      <p:cBhvr>
                                        <p:cTn id="59" dur="500"/>
                                        <p:tgtEl>
                                          <p:spTgt spid="160"/>
                                        </p:tgtEl>
                                      </p:cBhvr>
                                    </p:animEffect>
                                  </p:childTnLst>
                                </p:cTn>
                              </p:par>
                              <p:par>
                                <p:cTn id="60" presetID="12" presetClass="entr" presetSubtype="8" fill="hold" nodeType="withEffect">
                                  <p:stCondLst>
                                    <p:cond delay="0"/>
                                  </p:stCondLst>
                                  <p:childTnLst>
                                    <p:set>
                                      <p:cBhvr>
                                        <p:cTn id="61" dur="1" fill="hold">
                                          <p:stCondLst>
                                            <p:cond delay="0"/>
                                          </p:stCondLst>
                                        </p:cTn>
                                        <p:tgtEl>
                                          <p:spTgt spid="166"/>
                                        </p:tgtEl>
                                        <p:attrNameLst>
                                          <p:attrName>style.visibility</p:attrName>
                                        </p:attrNameLst>
                                      </p:cBhvr>
                                      <p:to>
                                        <p:strVal val="visible"/>
                                      </p:to>
                                    </p:set>
                                    <p:anim calcmode="lin" valueType="num">
                                      <p:cBhvr additive="base">
                                        <p:cTn id="62" dur="500"/>
                                        <p:tgtEl>
                                          <p:spTgt spid="166"/>
                                        </p:tgtEl>
                                        <p:attrNameLst>
                                          <p:attrName>ppt_x</p:attrName>
                                        </p:attrNameLst>
                                      </p:cBhvr>
                                      <p:tavLst>
                                        <p:tav tm="0">
                                          <p:val>
                                            <p:strVal val="#ppt_x-#ppt_w*1.125000"/>
                                          </p:val>
                                        </p:tav>
                                        <p:tav tm="100000">
                                          <p:val>
                                            <p:strVal val="#ppt_x"/>
                                          </p:val>
                                        </p:tav>
                                      </p:tavLst>
                                    </p:anim>
                                    <p:animEffect transition="in" filter="wipe(right)">
                                      <p:cBhvr>
                                        <p:cTn id="63" dur="500"/>
                                        <p:tgtEl>
                                          <p:spTgt spid="166"/>
                                        </p:tgtEl>
                                      </p:cBhvr>
                                    </p:animEffect>
                                  </p:childTnLst>
                                </p:cTn>
                              </p:par>
                              <p:par>
                                <p:cTn id="64" presetID="12" presetClass="entr" presetSubtype="8" fill="hold" nodeType="withEffect">
                                  <p:stCondLst>
                                    <p:cond delay="0"/>
                                  </p:stCondLst>
                                  <p:childTnLst>
                                    <p:set>
                                      <p:cBhvr>
                                        <p:cTn id="65" dur="1" fill="hold">
                                          <p:stCondLst>
                                            <p:cond delay="0"/>
                                          </p:stCondLst>
                                        </p:cTn>
                                        <p:tgtEl>
                                          <p:spTgt spid="163"/>
                                        </p:tgtEl>
                                        <p:attrNameLst>
                                          <p:attrName>style.visibility</p:attrName>
                                        </p:attrNameLst>
                                      </p:cBhvr>
                                      <p:to>
                                        <p:strVal val="visible"/>
                                      </p:to>
                                    </p:set>
                                    <p:anim calcmode="lin" valueType="num">
                                      <p:cBhvr additive="base">
                                        <p:cTn id="66" dur="500"/>
                                        <p:tgtEl>
                                          <p:spTgt spid="163"/>
                                        </p:tgtEl>
                                        <p:attrNameLst>
                                          <p:attrName>ppt_x</p:attrName>
                                        </p:attrNameLst>
                                      </p:cBhvr>
                                      <p:tavLst>
                                        <p:tav tm="0">
                                          <p:val>
                                            <p:strVal val="#ppt_x-#ppt_w*1.125000"/>
                                          </p:val>
                                        </p:tav>
                                        <p:tav tm="100000">
                                          <p:val>
                                            <p:strVal val="#ppt_x"/>
                                          </p:val>
                                        </p:tav>
                                      </p:tavLst>
                                    </p:anim>
                                    <p:animEffect transition="in" filter="wipe(right)">
                                      <p:cBhvr>
                                        <p:cTn id="6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02</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必要性与可行性</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03" name="矩形 102"/>
          <p:cNvSpPr/>
          <p:nvPr/>
        </p:nvSpPr>
        <p:spPr>
          <a:xfrm rot="2700000">
            <a:off x="5426917" y="1762551"/>
            <a:ext cx="1445801" cy="1445800"/>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等腰三角形 103"/>
          <p:cNvSpPr/>
          <p:nvPr/>
        </p:nvSpPr>
        <p:spPr>
          <a:xfrm rot="10800000">
            <a:off x="5175474" y="2627734"/>
            <a:ext cx="1948687" cy="963867"/>
          </a:xfrm>
          <a:prstGeom prst="triangl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pitchFamily="34" charset="0"/>
              <a:cs typeface="Open Sans" panose="020B0606030504020204" pitchFamily="34" charset="0"/>
            </a:endParaRPr>
          </a:p>
        </p:txBody>
      </p:sp>
      <p:sp>
        <p:nvSpPr>
          <p:cNvPr id="105" name="矩形 104"/>
          <p:cNvSpPr/>
          <p:nvPr/>
        </p:nvSpPr>
        <p:spPr>
          <a:xfrm rot="8100000">
            <a:off x="6847822" y="3193934"/>
            <a:ext cx="1445800" cy="1445801"/>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等腰三角形 105"/>
          <p:cNvSpPr/>
          <p:nvPr/>
        </p:nvSpPr>
        <p:spPr>
          <a:xfrm rot="16200000">
            <a:off x="5972162" y="3434901"/>
            <a:ext cx="1948687" cy="963867"/>
          </a:xfrm>
          <a:prstGeom prst="triangl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pitchFamily="34" charset="0"/>
              <a:cs typeface="Open Sans" panose="020B0606030504020204" pitchFamily="34" charset="0"/>
            </a:endParaRPr>
          </a:p>
        </p:txBody>
      </p:sp>
      <p:sp>
        <p:nvSpPr>
          <p:cNvPr id="107" name="矩形 106"/>
          <p:cNvSpPr/>
          <p:nvPr/>
        </p:nvSpPr>
        <p:spPr>
          <a:xfrm rot="13500000">
            <a:off x="5388503" y="4560463"/>
            <a:ext cx="1445801" cy="1445800"/>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等腰三角形 107"/>
          <p:cNvSpPr/>
          <p:nvPr/>
        </p:nvSpPr>
        <p:spPr>
          <a:xfrm>
            <a:off x="5137060" y="4177213"/>
            <a:ext cx="1948687" cy="963867"/>
          </a:xfrm>
          <a:prstGeom prst="triangle">
            <a:avLst/>
          </a:prstGeom>
          <a:gradFill>
            <a:gsLst>
              <a:gs pos="0">
                <a:srgbClr val="12ABF0"/>
              </a:gs>
              <a:gs pos="100000">
                <a:srgbClr val="4D03D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pitchFamily="34" charset="0"/>
              <a:cs typeface="Open Sans" panose="020B0606030504020204" pitchFamily="34" charset="0"/>
            </a:endParaRPr>
          </a:p>
        </p:txBody>
      </p:sp>
      <p:sp>
        <p:nvSpPr>
          <p:cNvPr id="109" name="矩形 108"/>
          <p:cNvSpPr/>
          <p:nvPr/>
        </p:nvSpPr>
        <p:spPr>
          <a:xfrm rot="18900000">
            <a:off x="3990975" y="3187905"/>
            <a:ext cx="1445800" cy="1445801"/>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等腰三角形 109"/>
          <p:cNvSpPr/>
          <p:nvPr/>
        </p:nvSpPr>
        <p:spPr>
          <a:xfrm rot="5400000">
            <a:off x="4363748" y="3428871"/>
            <a:ext cx="1948687" cy="963867"/>
          </a:xfrm>
          <a:prstGeom prst="triangl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Open Sans" panose="020B0606030504020204" pitchFamily="34" charset="0"/>
              <a:cs typeface="Open Sans" panose="020B0606030504020204" pitchFamily="34" charset="0"/>
            </a:endParaRPr>
          </a:p>
        </p:txBody>
      </p:sp>
      <p:sp>
        <p:nvSpPr>
          <p:cNvPr id="111" name="矩形 110"/>
          <p:cNvSpPr/>
          <p:nvPr/>
        </p:nvSpPr>
        <p:spPr>
          <a:xfrm>
            <a:off x="5753916" y="2660698"/>
            <a:ext cx="652375" cy="523220"/>
          </a:xfrm>
          <a:prstGeom prst="rect">
            <a:avLst/>
          </a:prstGeom>
        </p:spPr>
        <p:txBody>
          <a:bodyPr wrap="square">
            <a:spAutoFit/>
          </a:bodyPr>
          <a:lstStyle/>
          <a:p>
            <a:pPr algn="ctr"/>
            <a:r>
              <a:rPr lang="en-US" altLang="zh-CN"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2800" dirty="0">
              <a:solidFill>
                <a:schemeClr val="bg1"/>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112" name="矩形 111"/>
          <p:cNvSpPr/>
          <p:nvPr/>
        </p:nvSpPr>
        <p:spPr>
          <a:xfrm>
            <a:off x="6734578" y="3670134"/>
            <a:ext cx="652375" cy="523220"/>
          </a:xfrm>
          <a:prstGeom prst="rect">
            <a:avLst/>
          </a:prstGeom>
        </p:spPr>
        <p:txBody>
          <a:bodyPr wrap="square">
            <a:spAutoFit/>
          </a:bodyPr>
          <a:lstStyle/>
          <a:p>
            <a:pPr algn="ctr"/>
            <a:r>
              <a:rPr lang="en-US" altLang="zh-CN"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2800" dirty="0">
              <a:solidFill>
                <a:schemeClr val="bg1"/>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113" name="矩形 112"/>
          <p:cNvSpPr/>
          <p:nvPr/>
        </p:nvSpPr>
        <p:spPr>
          <a:xfrm>
            <a:off x="5736211" y="4520962"/>
            <a:ext cx="652375" cy="523220"/>
          </a:xfrm>
          <a:prstGeom prst="rect">
            <a:avLst/>
          </a:prstGeom>
        </p:spPr>
        <p:txBody>
          <a:bodyPr wrap="square">
            <a:spAutoFit/>
          </a:bodyPr>
          <a:lstStyle/>
          <a:p>
            <a:pPr algn="ctr"/>
            <a:r>
              <a:rPr lang="en-US" altLang="zh-CN"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2800" dirty="0">
              <a:solidFill>
                <a:schemeClr val="bg1"/>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114" name="矩形 113"/>
          <p:cNvSpPr/>
          <p:nvPr/>
        </p:nvSpPr>
        <p:spPr>
          <a:xfrm>
            <a:off x="4838741" y="3577273"/>
            <a:ext cx="652375" cy="523220"/>
          </a:xfrm>
          <a:prstGeom prst="rect">
            <a:avLst/>
          </a:prstGeom>
        </p:spPr>
        <p:txBody>
          <a:bodyPr wrap="square">
            <a:spAutoFit/>
          </a:bodyPr>
          <a:lstStyle/>
          <a:p>
            <a:pPr algn="ctr"/>
            <a:r>
              <a:rPr lang="en-US" altLang="zh-CN"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2800" dirty="0">
              <a:solidFill>
                <a:schemeClr val="bg1"/>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124" name="组合 123"/>
          <p:cNvGrpSpPr/>
          <p:nvPr/>
        </p:nvGrpSpPr>
        <p:grpSpPr>
          <a:xfrm>
            <a:off x="7701428" y="3564360"/>
            <a:ext cx="389632" cy="577350"/>
            <a:chOff x="1788810" y="2276744"/>
            <a:chExt cx="392113" cy="581026"/>
          </a:xfrm>
          <a:gradFill>
            <a:gsLst>
              <a:gs pos="0">
                <a:srgbClr val="12ABF0"/>
              </a:gs>
              <a:gs pos="100000">
                <a:srgbClr val="4D03DC"/>
              </a:gs>
            </a:gsLst>
            <a:lin ang="5400000" scaled="1"/>
          </a:gradFill>
        </p:grpSpPr>
        <p:sp>
          <p:nvSpPr>
            <p:cNvPr id="126"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Open Sans" panose="020B0606030504020204" pitchFamily="34" charset="0"/>
                <a:cs typeface="Open Sans" panose="020B0606030504020204" pitchFamily="34" charset="0"/>
              </a:endParaRPr>
            </a:p>
          </p:txBody>
        </p:sp>
        <p:sp>
          <p:nvSpPr>
            <p:cNvPr id="127"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Open Sans" panose="020B0606030504020204" pitchFamily="34" charset="0"/>
                <a:cs typeface="Open Sans" panose="020B0606030504020204" pitchFamily="34" charset="0"/>
              </a:endParaRPr>
            </a:p>
          </p:txBody>
        </p:sp>
        <p:sp>
          <p:nvSpPr>
            <p:cNvPr id="128"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Open Sans" panose="020B0606030504020204" pitchFamily="34" charset="0"/>
                <a:cs typeface="Open Sans" panose="020B0606030504020204" pitchFamily="34" charset="0"/>
              </a:endParaRPr>
            </a:p>
          </p:txBody>
        </p:sp>
      </p:grpSp>
      <p:sp>
        <p:nvSpPr>
          <p:cNvPr id="129" name="Freeform 13"/>
          <p:cNvSpPr>
            <a:spLocks noEditPoints="1"/>
          </p:cNvSpPr>
          <p:nvPr/>
        </p:nvSpPr>
        <p:spPr bwMode="auto">
          <a:xfrm>
            <a:off x="5913850" y="5312313"/>
            <a:ext cx="340731" cy="583660"/>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Open Sans" panose="020B0606030504020204" pitchFamily="34" charset="0"/>
              <a:cs typeface="Open Sans" panose="020B0606030504020204" pitchFamily="34" charset="0"/>
            </a:endParaRPr>
          </a:p>
        </p:txBody>
      </p:sp>
      <p:sp>
        <p:nvSpPr>
          <p:cNvPr id="130" name="Freeform 19"/>
          <p:cNvSpPr>
            <a:spLocks noEditPoints="1"/>
          </p:cNvSpPr>
          <p:nvPr/>
        </p:nvSpPr>
        <p:spPr bwMode="auto">
          <a:xfrm>
            <a:off x="4182318" y="3705377"/>
            <a:ext cx="480390" cy="48104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Open Sans" panose="020B0606030504020204" pitchFamily="34" charset="0"/>
              <a:cs typeface="Open Sans" panose="020B0606030504020204" pitchFamily="34" charset="0"/>
            </a:endParaRPr>
          </a:p>
        </p:txBody>
      </p:sp>
      <p:grpSp>
        <p:nvGrpSpPr>
          <p:cNvPr id="131" name="组合 130"/>
          <p:cNvGrpSpPr/>
          <p:nvPr/>
        </p:nvGrpSpPr>
        <p:grpSpPr>
          <a:xfrm>
            <a:off x="5882712" y="1925281"/>
            <a:ext cx="457381" cy="439854"/>
            <a:chOff x="2607983" y="4241292"/>
            <a:chExt cx="490600" cy="471805"/>
          </a:xfrm>
          <a:gradFill>
            <a:gsLst>
              <a:gs pos="0">
                <a:srgbClr val="12ABF0"/>
              </a:gs>
              <a:gs pos="100000">
                <a:srgbClr val="4D03DC"/>
              </a:gs>
            </a:gsLst>
            <a:lin ang="5400000" scaled="1"/>
          </a:gradFill>
        </p:grpSpPr>
        <p:sp>
          <p:nvSpPr>
            <p:cNvPr id="132"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Open Sans" panose="020B0606030504020204" pitchFamily="34" charset="0"/>
                <a:cs typeface="Open Sans" panose="020B0606030504020204" pitchFamily="34" charset="0"/>
              </a:endParaRPr>
            </a:p>
          </p:txBody>
        </p:sp>
        <p:sp>
          <p:nvSpPr>
            <p:cNvPr id="133"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Open Sans" panose="020B0606030504020204" pitchFamily="34" charset="0"/>
                <a:cs typeface="Open Sans" panose="020B0606030504020204" pitchFamily="34" charset="0"/>
              </a:endParaRPr>
            </a:p>
          </p:txBody>
        </p:sp>
      </p:grpSp>
      <p:grpSp>
        <p:nvGrpSpPr>
          <p:cNvPr id="214" name="Group 190"/>
          <p:cNvGrpSpPr/>
          <p:nvPr/>
        </p:nvGrpSpPr>
        <p:grpSpPr>
          <a:xfrm>
            <a:off x="1214651" y="1591077"/>
            <a:ext cx="2799804" cy="1253753"/>
            <a:chOff x="286024" y="1953690"/>
            <a:chExt cx="2099853" cy="940316"/>
          </a:xfrm>
        </p:grpSpPr>
        <p:sp>
          <p:nvSpPr>
            <p:cNvPr id="215" name="TextBox 192"/>
            <p:cNvSpPr txBox="1"/>
            <p:nvPr/>
          </p:nvSpPr>
          <p:spPr>
            <a:xfrm>
              <a:off x="1093215" y="1953690"/>
              <a:ext cx="1292662" cy="300083"/>
            </a:xfrm>
            <a:prstGeom prst="rect">
              <a:avLst/>
            </a:prstGeom>
            <a:noFill/>
          </p:spPr>
          <p:txBody>
            <a:bodyPr wrap="none" rtlCol="0">
              <a:spAutoFit/>
            </a:bodyPr>
            <a:lstStyle/>
            <a:p>
              <a:pPr algn="r"/>
              <a:r>
                <a:rPr lang="zh-CN" altLang="en-US" sz="2000" b="1" dirty="0" smtClean="0">
                  <a:solidFill>
                    <a:srgbClr val="4D03DC"/>
                  </a:solidFill>
                </a:rPr>
                <a:t>此处输入标题</a:t>
              </a:r>
              <a:endParaRPr lang="en-US" sz="2000" b="1" dirty="0">
                <a:solidFill>
                  <a:srgbClr val="4D03DC"/>
                </a:solidFill>
              </a:endParaRPr>
            </a:p>
          </p:txBody>
        </p:sp>
        <p:sp>
          <p:nvSpPr>
            <p:cNvPr id="216" name="Rectangle 193"/>
            <p:cNvSpPr/>
            <p:nvPr/>
          </p:nvSpPr>
          <p:spPr>
            <a:xfrm>
              <a:off x="286024" y="2201508"/>
              <a:ext cx="2099853" cy="692498"/>
            </a:xfrm>
            <a:prstGeom prst="rect">
              <a:avLst/>
            </a:prstGeom>
          </p:spPr>
          <p:txBody>
            <a:bodyPr wrap="square">
              <a:spAutoFit/>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grpSp>
        <p:nvGrpSpPr>
          <p:cNvPr id="217" name="Group 190"/>
          <p:cNvGrpSpPr/>
          <p:nvPr/>
        </p:nvGrpSpPr>
        <p:grpSpPr>
          <a:xfrm>
            <a:off x="1214651" y="4933141"/>
            <a:ext cx="2799804" cy="1253753"/>
            <a:chOff x="286024" y="1953690"/>
            <a:chExt cx="2099853" cy="940316"/>
          </a:xfrm>
        </p:grpSpPr>
        <p:sp>
          <p:nvSpPr>
            <p:cNvPr id="218" name="TextBox 192"/>
            <p:cNvSpPr txBox="1"/>
            <p:nvPr/>
          </p:nvSpPr>
          <p:spPr>
            <a:xfrm>
              <a:off x="1093215" y="1953690"/>
              <a:ext cx="1292662" cy="300083"/>
            </a:xfrm>
            <a:prstGeom prst="rect">
              <a:avLst/>
            </a:prstGeom>
            <a:noFill/>
          </p:spPr>
          <p:txBody>
            <a:bodyPr wrap="none" rtlCol="0">
              <a:spAutoFit/>
            </a:bodyPr>
            <a:lstStyle/>
            <a:p>
              <a:pPr algn="r"/>
              <a:r>
                <a:rPr lang="zh-CN" altLang="en-US" sz="2000" b="1" dirty="0" smtClean="0">
                  <a:solidFill>
                    <a:srgbClr val="4D03DC"/>
                  </a:solidFill>
                </a:rPr>
                <a:t>此处输入标题</a:t>
              </a:r>
              <a:endParaRPr lang="en-US" sz="2000" b="1" dirty="0">
                <a:solidFill>
                  <a:srgbClr val="4D03DC"/>
                </a:solidFill>
              </a:endParaRPr>
            </a:p>
          </p:txBody>
        </p:sp>
        <p:sp>
          <p:nvSpPr>
            <p:cNvPr id="219" name="Rectangle 193"/>
            <p:cNvSpPr/>
            <p:nvPr/>
          </p:nvSpPr>
          <p:spPr>
            <a:xfrm>
              <a:off x="286024" y="2201508"/>
              <a:ext cx="2099853" cy="692498"/>
            </a:xfrm>
            <a:prstGeom prst="rect">
              <a:avLst/>
            </a:prstGeom>
          </p:spPr>
          <p:txBody>
            <a:bodyPr wrap="square">
              <a:spAutoFit/>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grpSp>
        <p:nvGrpSpPr>
          <p:cNvPr id="220" name="Group 190"/>
          <p:cNvGrpSpPr/>
          <p:nvPr/>
        </p:nvGrpSpPr>
        <p:grpSpPr>
          <a:xfrm>
            <a:off x="8207797" y="4862704"/>
            <a:ext cx="2799804" cy="1276197"/>
            <a:chOff x="286024" y="1936857"/>
            <a:chExt cx="2099853" cy="957149"/>
          </a:xfrm>
        </p:grpSpPr>
        <p:sp>
          <p:nvSpPr>
            <p:cNvPr id="221" name="TextBox 192"/>
            <p:cNvSpPr txBox="1"/>
            <p:nvPr/>
          </p:nvSpPr>
          <p:spPr>
            <a:xfrm>
              <a:off x="298752" y="1936857"/>
              <a:ext cx="1292662" cy="300083"/>
            </a:xfrm>
            <a:prstGeom prst="rect">
              <a:avLst/>
            </a:prstGeom>
            <a:noFill/>
          </p:spPr>
          <p:txBody>
            <a:bodyPr wrap="none" rtlCol="0">
              <a:spAutoFit/>
            </a:bodyPr>
            <a:lstStyle/>
            <a:p>
              <a:pPr algn="r"/>
              <a:r>
                <a:rPr lang="zh-CN" altLang="en-US" sz="2000" b="1" dirty="0" smtClean="0">
                  <a:solidFill>
                    <a:srgbClr val="4D03DC"/>
                  </a:solidFill>
                </a:rPr>
                <a:t>此处输入标题</a:t>
              </a:r>
              <a:endParaRPr lang="en-US" sz="2000" b="1" dirty="0">
                <a:solidFill>
                  <a:srgbClr val="4D03DC"/>
                </a:solidFill>
              </a:endParaRPr>
            </a:p>
          </p:txBody>
        </p:sp>
        <p:sp>
          <p:nvSpPr>
            <p:cNvPr id="222" name="Rectangle 193"/>
            <p:cNvSpPr/>
            <p:nvPr/>
          </p:nvSpPr>
          <p:spPr>
            <a:xfrm>
              <a:off x="286024" y="2201508"/>
              <a:ext cx="2099853" cy="692498"/>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grpSp>
        <p:nvGrpSpPr>
          <p:cNvPr id="223" name="Group 190"/>
          <p:cNvGrpSpPr/>
          <p:nvPr/>
        </p:nvGrpSpPr>
        <p:grpSpPr>
          <a:xfrm>
            <a:off x="8207797" y="1467216"/>
            <a:ext cx="2799804" cy="1276197"/>
            <a:chOff x="286024" y="1936857"/>
            <a:chExt cx="2099853" cy="957149"/>
          </a:xfrm>
        </p:grpSpPr>
        <p:sp>
          <p:nvSpPr>
            <p:cNvPr id="224" name="TextBox 192"/>
            <p:cNvSpPr txBox="1"/>
            <p:nvPr/>
          </p:nvSpPr>
          <p:spPr>
            <a:xfrm>
              <a:off x="298752" y="1936857"/>
              <a:ext cx="1292662" cy="300083"/>
            </a:xfrm>
            <a:prstGeom prst="rect">
              <a:avLst/>
            </a:prstGeom>
            <a:noFill/>
          </p:spPr>
          <p:txBody>
            <a:bodyPr wrap="none" rtlCol="0">
              <a:spAutoFit/>
            </a:bodyPr>
            <a:lstStyle/>
            <a:p>
              <a:pPr algn="r"/>
              <a:r>
                <a:rPr lang="zh-CN" altLang="en-US" sz="2000" b="1" dirty="0" smtClean="0">
                  <a:solidFill>
                    <a:srgbClr val="4D03DC"/>
                  </a:solidFill>
                </a:rPr>
                <a:t>此处输入标题</a:t>
              </a:r>
              <a:endParaRPr lang="en-US" sz="2000" b="1" dirty="0">
                <a:solidFill>
                  <a:srgbClr val="4D03DC"/>
                </a:solidFill>
              </a:endParaRPr>
            </a:p>
          </p:txBody>
        </p:sp>
        <p:sp>
          <p:nvSpPr>
            <p:cNvPr id="225" name="Rectangle 193"/>
            <p:cNvSpPr/>
            <p:nvPr/>
          </p:nvSpPr>
          <p:spPr>
            <a:xfrm>
              <a:off x="286024" y="2201508"/>
              <a:ext cx="2099853" cy="692498"/>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spTree>
    <p:extLst>
      <p:ext uri="{BB962C8B-B14F-4D97-AF65-F5344CB8AC3E}">
        <p14:creationId xmlns:p14="http://schemas.microsoft.com/office/powerpoint/2010/main" val="147525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2" presetClass="entr" presetSubtype="8" fill="hold" grpId="0" nodeType="withEffect" p14:presetBounceEnd="40000">
                                      <p:stCondLst>
                                        <p:cond delay="2000"/>
                                      </p:stCondLst>
                                      <p:childTnLst>
                                        <p:set>
                                          <p:cBhvr>
                                            <p:cTn id="12" dur="1" fill="hold">
                                              <p:stCondLst>
                                                <p:cond delay="0"/>
                                              </p:stCondLst>
                                            </p:cTn>
                                            <p:tgtEl>
                                              <p:spTgt spid="110"/>
                                            </p:tgtEl>
                                            <p:attrNameLst>
                                              <p:attrName>style.visibility</p:attrName>
                                            </p:attrNameLst>
                                          </p:cBhvr>
                                          <p:to>
                                            <p:strVal val="visible"/>
                                          </p:to>
                                        </p:set>
                                        <p:anim calcmode="lin" valueType="num" p14:bounceEnd="40000">
                                          <p:cBhvr additive="base">
                                            <p:cTn id="13" dur="500" fill="hold"/>
                                            <p:tgtEl>
                                              <p:spTgt spid="110"/>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110"/>
                                            </p:tgtEl>
                                            <p:attrNameLst>
                                              <p:attrName>ppt_y</p:attrName>
                                            </p:attrNameLst>
                                          </p:cBhvr>
                                          <p:tavLst>
                                            <p:tav tm="0">
                                              <p:val>
                                                <p:strVal val="#ppt_y"/>
                                              </p:val>
                                            </p:tav>
                                            <p:tav tm="100000">
                                              <p:val>
                                                <p:strVal val="#ppt_y"/>
                                              </p:val>
                                            </p:tav>
                                          </p:tavLst>
                                        </p:anim>
                                      </p:childTnLst>
                                    </p:cTn>
                                  </p:par>
                                  <p:par>
                                    <p:cTn id="15" presetID="2" presetClass="entr" presetSubtype="1" fill="hold" grpId="0" nodeType="withEffect" p14:presetBounceEnd="40000">
                                      <p:stCondLst>
                                        <p:cond delay="2000"/>
                                      </p:stCondLst>
                                      <p:childTnLst>
                                        <p:set>
                                          <p:cBhvr>
                                            <p:cTn id="16" dur="1" fill="hold">
                                              <p:stCondLst>
                                                <p:cond delay="0"/>
                                              </p:stCondLst>
                                            </p:cTn>
                                            <p:tgtEl>
                                              <p:spTgt spid="104"/>
                                            </p:tgtEl>
                                            <p:attrNameLst>
                                              <p:attrName>style.visibility</p:attrName>
                                            </p:attrNameLst>
                                          </p:cBhvr>
                                          <p:to>
                                            <p:strVal val="visible"/>
                                          </p:to>
                                        </p:set>
                                        <p:anim calcmode="lin" valueType="num" p14:bounceEnd="40000">
                                          <p:cBhvr additive="base">
                                            <p:cTn id="17" dur="500" fill="hold"/>
                                            <p:tgtEl>
                                              <p:spTgt spid="104"/>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104"/>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14:presetBounceEnd="40000">
                                      <p:stCondLst>
                                        <p:cond delay="2000"/>
                                      </p:stCondLst>
                                      <p:childTnLst>
                                        <p:set>
                                          <p:cBhvr>
                                            <p:cTn id="20" dur="1" fill="hold">
                                              <p:stCondLst>
                                                <p:cond delay="0"/>
                                              </p:stCondLst>
                                            </p:cTn>
                                            <p:tgtEl>
                                              <p:spTgt spid="106"/>
                                            </p:tgtEl>
                                            <p:attrNameLst>
                                              <p:attrName>style.visibility</p:attrName>
                                            </p:attrNameLst>
                                          </p:cBhvr>
                                          <p:to>
                                            <p:strVal val="visible"/>
                                          </p:to>
                                        </p:set>
                                        <p:anim calcmode="lin" valueType="num" p14:bounceEnd="40000">
                                          <p:cBhvr additive="base">
                                            <p:cTn id="21" dur="500" fill="hold"/>
                                            <p:tgtEl>
                                              <p:spTgt spid="106"/>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06"/>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14:presetBounceEnd="40000">
                                      <p:stCondLst>
                                        <p:cond delay="2000"/>
                                      </p:stCondLst>
                                      <p:childTnLst>
                                        <p:set>
                                          <p:cBhvr>
                                            <p:cTn id="24" dur="1" fill="hold">
                                              <p:stCondLst>
                                                <p:cond delay="0"/>
                                              </p:stCondLst>
                                            </p:cTn>
                                            <p:tgtEl>
                                              <p:spTgt spid="108"/>
                                            </p:tgtEl>
                                            <p:attrNameLst>
                                              <p:attrName>style.visibility</p:attrName>
                                            </p:attrNameLst>
                                          </p:cBhvr>
                                          <p:to>
                                            <p:strVal val="visible"/>
                                          </p:to>
                                        </p:set>
                                        <p:anim calcmode="lin" valueType="num" p14:bounceEnd="40000">
                                          <p:cBhvr additive="base">
                                            <p:cTn id="25" dur="500" fill="hold"/>
                                            <p:tgtEl>
                                              <p:spTgt spid="108"/>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108"/>
                                            </p:tgtEl>
                                            <p:attrNameLst>
                                              <p:attrName>ppt_y</p:attrName>
                                            </p:attrNameLst>
                                          </p:cBhvr>
                                          <p:tavLst>
                                            <p:tav tm="0">
                                              <p:val>
                                                <p:strVal val="1+#ppt_h/2"/>
                                              </p:val>
                                            </p:tav>
                                            <p:tav tm="100000">
                                              <p:val>
                                                <p:strVal val="#ppt_y"/>
                                              </p:val>
                                            </p:tav>
                                          </p:tavLst>
                                        </p:anim>
                                      </p:childTnLst>
                                    </p:cTn>
                                  </p:par>
                                  <p:par>
                                    <p:cTn id="27" presetID="2" presetClass="entr" presetSubtype="8" fill="hold" grpId="0" nodeType="withEffect" p14:presetBounceEnd="40000">
                                      <p:stCondLst>
                                        <p:cond delay="2250"/>
                                      </p:stCondLst>
                                      <p:childTnLst>
                                        <p:set>
                                          <p:cBhvr>
                                            <p:cTn id="28" dur="1" fill="hold">
                                              <p:stCondLst>
                                                <p:cond delay="0"/>
                                              </p:stCondLst>
                                            </p:cTn>
                                            <p:tgtEl>
                                              <p:spTgt spid="109"/>
                                            </p:tgtEl>
                                            <p:attrNameLst>
                                              <p:attrName>style.visibility</p:attrName>
                                            </p:attrNameLst>
                                          </p:cBhvr>
                                          <p:to>
                                            <p:strVal val="visible"/>
                                          </p:to>
                                        </p:set>
                                        <p:anim calcmode="lin" valueType="num" p14:bounceEnd="40000">
                                          <p:cBhvr additive="base">
                                            <p:cTn id="29" dur="500" fill="hold"/>
                                            <p:tgtEl>
                                              <p:spTgt spid="109"/>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109"/>
                                            </p:tgtEl>
                                            <p:attrNameLst>
                                              <p:attrName>ppt_y</p:attrName>
                                            </p:attrNameLst>
                                          </p:cBhvr>
                                          <p:tavLst>
                                            <p:tav tm="0">
                                              <p:val>
                                                <p:strVal val="#ppt_y"/>
                                              </p:val>
                                            </p:tav>
                                            <p:tav tm="100000">
                                              <p:val>
                                                <p:strVal val="#ppt_y"/>
                                              </p:val>
                                            </p:tav>
                                          </p:tavLst>
                                        </p:anim>
                                      </p:childTnLst>
                                    </p:cTn>
                                  </p:par>
                                  <p:par>
                                    <p:cTn id="31" presetID="2" presetClass="entr" presetSubtype="1" fill="hold" grpId="0" nodeType="withEffect" p14:presetBounceEnd="40000">
                                      <p:stCondLst>
                                        <p:cond delay="2250"/>
                                      </p:stCondLst>
                                      <p:childTnLst>
                                        <p:set>
                                          <p:cBhvr>
                                            <p:cTn id="32" dur="1" fill="hold">
                                              <p:stCondLst>
                                                <p:cond delay="0"/>
                                              </p:stCondLst>
                                            </p:cTn>
                                            <p:tgtEl>
                                              <p:spTgt spid="103"/>
                                            </p:tgtEl>
                                            <p:attrNameLst>
                                              <p:attrName>style.visibility</p:attrName>
                                            </p:attrNameLst>
                                          </p:cBhvr>
                                          <p:to>
                                            <p:strVal val="visible"/>
                                          </p:to>
                                        </p:set>
                                        <p:anim calcmode="lin" valueType="num" p14:bounceEnd="40000">
                                          <p:cBhvr additive="base">
                                            <p:cTn id="33" dur="500" fill="hold"/>
                                            <p:tgtEl>
                                              <p:spTgt spid="103"/>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103"/>
                                            </p:tgtEl>
                                            <p:attrNameLst>
                                              <p:attrName>ppt_y</p:attrName>
                                            </p:attrNameLst>
                                          </p:cBhvr>
                                          <p:tavLst>
                                            <p:tav tm="0">
                                              <p:val>
                                                <p:strVal val="0-#ppt_h/2"/>
                                              </p:val>
                                            </p:tav>
                                            <p:tav tm="100000">
                                              <p:val>
                                                <p:strVal val="#ppt_y"/>
                                              </p:val>
                                            </p:tav>
                                          </p:tavLst>
                                        </p:anim>
                                      </p:childTnLst>
                                    </p:cTn>
                                  </p:par>
                                  <p:par>
                                    <p:cTn id="35" presetID="2" presetClass="entr" presetSubtype="2" fill="hold" grpId="0" nodeType="withEffect" p14:presetBounceEnd="40000">
                                      <p:stCondLst>
                                        <p:cond delay="2250"/>
                                      </p:stCondLst>
                                      <p:childTnLst>
                                        <p:set>
                                          <p:cBhvr>
                                            <p:cTn id="36" dur="1" fill="hold">
                                              <p:stCondLst>
                                                <p:cond delay="0"/>
                                              </p:stCondLst>
                                            </p:cTn>
                                            <p:tgtEl>
                                              <p:spTgt spid="105"/>
                                            </p:tgtEl>
                                            <p:attrNameLst>
                                              <p:attrName>style.visibility</p:attrName>
                                            </p:attrNameLst>
                                          </p:cBhvr>
                                          <p:to>
                                            <p:strVal val="visible"/>
                                          </p:to>
                                        </p:set>
                                        <p:anim calcmode="lin" valueType="num" p14:bounceEnd="40000">
                                          <p:cBhvr additive="base">
                                            <p:cTn id="37" dur="500" fill="hold"/>
                                            <p:tgtEl>
                                              <p:spTgt spid="105"/>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05"/>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14:presetBounceEnd="40000">
                                      <p:stCondLst>
                                        <p:cond delay="2250"/>
                                      </p:stCondLst>
                                      <p:childTnLst>
                                        <p:set>
                                          <p:cBhvr>
                                            <p:cTn id="40" dur="1" fill="hold">
                                              <p:stCondLst>
                                                <p:cond delay="0"/>
                                              </p:stCondLst>
                                            </p:cTn>
                                            <p:tgtEl>
                                              <p:spTgt spid="107"/>
                                            </p:tgtEl>
                                            <p:attrNameLst>
                                              <p:attrName>style.visibility</p:attrName>
                                            </p:attrNameLst>
                                          </p:cBhvr>
                                          <p:to>
                                            <p:strVal val="visible"/>
                                          </p:to>
                                        </p:set>
                                        <p:anim calcmode="lin" valueType="num" p14:bounceEnd="40000">
                                          <p:cBhvr additive="base">
                                            <p:cTn id="41" dur="500" fill="hold"/>
                                            <p:tgtEl>
                                              <p:spTgt spid="107"/>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07"/>
                                            </p:tgtEl>
                                            <p:attrNameLst>
                                              <p:attrName>ppt_y</p:attrName>
                                            </p:attrNameLst>
                                          </p:cBhvr>
                                          <p:tavLst>
                                            <p:tav tm="0">
                                              <p:val>
                                                <p:strVal val="1+#ppt_h/2"/>
                                              </p:val>
                                            </p:tav>
                                            <p:tav tm="100000">
                                              <p:val>
                                                <p:strVal val="#ppt_y"/>
                                              </p:val>
                                            </p:tav>
                                          </p:tavLst>
                                        </p:anim>
                                      </p:childTnLst>
                                    </p:cTn>
                                  </p:par>
                                  <p:par>
                                    <p:cTn id="43" presetID="53" presetClass="entr" presetSubtype="16" fill="hold" nodeType="withEffect">
                                      <p:stCondLst>
                                        <p:cond delay="2750"/>
                                      </p:stCondLst>
                                      <p:childTnLst>
                                        <p:set>
                                          <p:cBhvr>
                                            <p:cTn id="44" dur="1" fill="hold">
                                              <p:stCondLst>
                                                <p:cond delay="0"/>
                                              </p:stCondLst>
                                            </p:cTn>
                                            <p:tgtEl>
                                              <p:spTgt spid="131"/>
                                            </p:tgtEl>
                                            <p:attrNameLst>
                                              <p:attrName>style.visibility</p:attrName>
                                            </p:attrNameLst>
                                          </p:cBhvr>
                                          <p:to>
                                            <p:strVal val="visible"/>
                                          </p:to>
                                        </p:set>
                                        <p:anim calcmode="lin" valueType="num">
                                          <p:cBhvr>
                                            <p:cTn id="45" dur="500" fill="hold"/>
                                            <p:tgtEl>
                                              <p:spTgt spid="131"/>
                                            </p:tgtEl>
                                            <p:attrNameLst>
                                              <p:attrName>ppt_w</p:attrName>
                                            </p:attrNameLst>
                                          </p:cBhvr>
                                          <p:tavLst>
                                            <p:tav tm="0">
                                              <p:val>
                                                <p:fltVal val="0"/>
                                              </p:val>
                                            </p:tav>
                                            <p:tav tm="100000">
                                              <p:val>
                                                <p:strVal val="#ppt_w"/>
                                              </p:val>
                                            </p:tav>
                                          </p:tavLst>
                                        </p:anim>
                                        <p:anim calcmode="lin" valueType="num">
                                          <p:cBhvr>
                                            <p:cTn id="46" dur="500" fill="hold"/>
                                            <p:tgtEl>
                                              <p:spTgt spid="131"/>
                                            </p:tgtEl>
                                            <p:attrNameLst>
                                              <p:attrName>ppt_h</p:attrName>
                                            </p:attrNameLst>
                                          </p:cBhvr>
                                          <p:tavLst>
                                            <p:tav tm="0">
                                              <p:val>
                                                <p:fltVal val="0"/>
                                              </p:val>
                                            </p:tav>
                                            <p:tav tm="100000">
                                              <p:val>
                                                <p:strVal val="#ppt_h"/>
                                              </p:val>
                                            </p:tav>
                                          </p:tavLst>
                                        </p:anim>
                                        <p:animEffect transition="in" filter="fade">
                                          <p:cBhvr>
                                            <p:cTn id="47" dur="500"/>
                                            <p:tgtEl>
                                              <p:spTgt spid="131"/>
                                            </p:tgtEl>
                                          </p:cBhvr>
                                        </p:animEffect>
                                      </p:childTnLst>
                                    </p:cTn>
                                  </p:par>
                                  <p:par>
                                    <p:cTn id="48" presetID="53" presetClass="entr" presetSubtype="16" fill="hold" grpId="0" nodeType="withEffect">
                                      <p:stCondLst>
                                        <p:cond delay="2750"/>
                                      </p:stCondLst>
                                      <p:childTnLst>
                                        <p:set>
                                          <p:cBhvr>
                                            <p:cTn id="49" dur="1" fill="hold">
                                              <p:stCondLst>
                                                <p:cond delay="0"/>
                                              </p:stCondLst>
                                            </p:cTn>
                                            <p:tgtEl>
                                              <p:spTgt spid="130"/>
                                            </p:tgtEl>
                                            <p:attrNameLst>
                                              <p:attrName>style.visibility</p:attrName>
                                            </p:attrNameLst>
                                          </p:cBhvr>
                                          <p:to>
                                            <p:strVal val="visible"/>
                                          </p:to>
                                        </p:set>
                                        <p:anim calcmode="lin" valueType="num">
                                          <p:cBhvr>
                                            <p:cTn id="50" dur="500" fill="hold"/>
                                            <p:tgtEl>
                                              <p:spTgt spid="130"/>
                                            </p:tgtEl>
                                            <p:attrNameLst>
                                              <p:attrName>ppt_w</p:attrName>
                                            </p:attrNameLst>
                                          </p:cBhvr>
                                          <p:tavLst>
                                            <p:tav tm="0">
                                              <p:val>
                                                <p:fltVal val="0"/>
                                              </p:val>
                                            </p:tav>
                                            <p:tav tm="100000">
                                              <p:val>
                                                <p:strVal val="#ppt_w"/>
                                              </p:val>
                                            </p:tav>
                                          </p:tavLst>
                                        </p:anim>
                                        <p:anim calcmode="lin" valueType="num">
                                          <p:cBhvr>
                                            <p:cTn id="51" dur="500" fill="hold"/>
                                            <p:tgtEl>
                                              <p:spTgt spid="130"/>
                                            </p:tgtEl>
                                            <p:attrNameLst>
                                              <p:attrName>ppt_h</p:attrName>
                                            </p:attrNameLst>
                                          </p:cBhvr>
                                          <p:tavLst>
                                            <p:tav tm="0">
                                              <p:val>
                                                <p:fltVal val="0"/>
                                              </p:val>
                                            </p:tav>
                                            <p:tav tm="100000">
                                              <p:val>
                                                <p:strVal val="#ppt_h"/>
                                              </p:val>
                                            </p:tav>
                                          </p:tavLst>
                                        </p:anim>
                                        <p:animEffect transition="in" filter="fade">
                                          <p:cBhvr>
                                            <p:cTn id="52" dur="500"/>
                                            <p:tgtEl>
                                              <p:spTgt spid="130"/>
                                            </p:tgtEl>
                                          </p:cBhvr>
                                        </p:animEffect>
                                      </p:childTnLst>
                                    </p:cTn>
                                  </p:par>
                                  <p:par>
                                    <p:cTn id="53" presetID="53" presetClass="entr" presetSubtype="16" fill="hold" nodeType="withEffect">
                                      <p:stCondLst>
                                        <p:cond delay="2750"/>
                                      </p:stCondLst>
                                      <p:childTnLst>
                                        <p:set>
                                          <p:cBhvr>
                                            <p:cTn id="54" dur="1" fill="hold">
                                              <p:stCondLst>
                                                <p:cond delay="0"/>
                                              </p:stCondLst>
                                            </p:cTn>
                                            <p:tgtEl>
                                              <p:spTgt spid="124"/>
                                            </p:tgtEl>
                                            <p:attrNameLst>
                                              <p:attrName>style.visibility</p:attrName>
                                            </p:attrNameLst>
                                          </p:cBhvr>
                                          <p:to>
                                            <p:strVal val="visible"/>
                                          </p:to>
                                        </p:set>
                                        <p:anim calcmode="lin" valueType="num">
                                          <p:cBhvr>
                                            <p:cTn id="55" dur="500" fill="hold"/>
                                            <p:tgtEl>
                                              <p:spTgt spid="124"/>
                                            </p:tgtEl>
                                            <p:attrNameLst>
                                              <p:attrName>ppt_w</p:attrName>
                                            </p:attrNameLst>
                                          </p:cBhvr>
                                          <p:tavLst>
                                            <p:tav tm="0">
                                              <p:val>
                                                <p:fltVal val="0"/>
                                              </p:val>
                                            </p:tav>
                                            <p:tav tm="100000">
                                              <p:val>
                                                <p:strVal val="#ppt_w"/>
                                              </p:val>
                                            </p:tav>
                                          </p:tavLst>
                                        </p:anim>
                                        <p:anim calcmode="lin" valueType="num">
                                          <p:cBhvr>
                                            <p:cTn id="56" dur="500" fill="hold"/>
                                            <p:tgtEl>
                                              <p:spTgt spid="124"/>
                                            </p:tgtEl>
                                            <p:attrNameLst>
                                              <p:attrName>ppt_h</p:attrName>
                                            </p:attrNameLst>
                                          </p:cBhvr>
                                          <p:tavLst>
                                            <p:tav tm="0">
                                              <p:val>
                                                <p:fltVal val="0"/>
                                              </p:val>
                                            </p:tav>
                                            <p:tav tm="100000">
                                              <p:val>
                                                <p:strVal val="#ppt_h"/>
                                              </p:val>
                                            </p:tav>
                                          </p:tavLst>
                                        </p:anim>
                                        <p:animEffect transition="in" filter="fade">
                                          <p:cBhvr>
                                            <p:cTn id="57" dur="500"/>
                                            <p:tgtEl>
                                              <p:spTgt spid="124"/>
                                            </p:tgtEl>
                                          </p:cBhvr>
                                        </p:animEffect>
                                      </p:childTnLst>
                                    </p:cTn>
                                  </p:par>
                                  <p:par>
                                    <p:cTn id="58" presetID="53" presetClass="entr" presetSubtype="16" fill="hold" grpId="0" nodeType="withEffect">
                                      <p:stCondLst>
                                        <p:cond delay="2750"/>
                                      </p:stCondLst>
                                      <p:childTnLst>
                                        <p:set>
                                          <p:cBhvr>
                                            <p:cTn id="59" dur="1" fill="hold">
                                              <p:stCondLst>
                                                <p:cond delay="0"/>
                                              </p:stCondLst>
                                            </p:cTn>
                                            <p:tgtEl>
                                              <p:spTgt spid="129"/>
                                            </p:tgtEl>
                                            <p:attrNameLst>
                                              <p:attrName>style.visibility</p:attrName>
                                            </p:attrNameLst>
                                          </p:cBhvr>
                                          <p:to>
                                            <p:strVal val="visible"/>
                                          </p:to>
                                        </p:set>
                                        <p:anim calcmode="lin" valueType="num">
                                          <p:cBhvr>
                                            <p:cTn id="60" dur="500" fill="hold"/>
                                            <p:tgtEl>
                                              <p:spTgt spid="129"/>
                                            </p:tgtEl>
                                            <p:attrNameLst>
                                              <p:attrName>ppt_w</p:attrName>
                                            </p:attrNameLst>
                                          </p:cBhvr>
                                          <p:tavLst>
                                            <p:tav tm="0">
                                              <p:val>
                                                <p:fltVal val="0"/>
                                              </p:val>
                                            </p:tav>
                                            <p:tav tm="100000">
                                              <p:val>
                                                <p:strVal val="#ppt_w"/>
                                              </p:val>
                                            </p:tav>
                                          </p:tavLst>
                                        </p:anim>
                                        <p:anim calcmode="lin" valueType="num">
                                          <p:cBhvr>
                                            <p:cTn id="61" dur="500" fill="hold"/>
                                            <p:tgtEl>
                                              <p:spTgt spid="129"/>
                                            </p:tgtEl>
                                            <p:attrNameLst>
                                              <p:attrName>ppt_h</p:attrName>
                                            </p:attrNameLst>
                                          </p:cBhvr>
                                          <p:tavLst>
                                            <p:tav tm="0">
                                              <p:val>
                                                <p:fltVal val="0"/>
                                              </p:val>
                                            </p:tav>
                                            <p:tav tm="100000">
                                              <p:val>
                                                <p:strVal val="#ppt_h"/>
                                              </p:val>
                                            </p:tav>
                                          </p:tavLst>
                                        </p:anim>
                                        <p:animEffect transition="in" filter="fade">
                                          <p:cBhvr>
                                            <p:cTn id="62" dur="500"/>
                                            <p:tgtEl>
                                              <p:spTgt spid="129"/>
                                            </p:tgtEl>
                                          </p:cBhvr>
                                        </p:animEffect>
                                      </p:childTnLst>
                                    </p:cTn>
                                  </p:par>
                                  <p:par>
                                    <p:cTn id="63" presetID="53" presetClass="entr" presetSubtype="16" fill="hold" grpId="0" nodeType="withEffect">
                                      <p:stCondLst>
                                        <p:cond delay="275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500" fill="hold"/>
                                            <p:tgtEl>
                                              <p:spTgt spid="113"/>
                                            </p:tgtEl>
                                            <p:attrNameLst>
                                              <p:attrName>ppt_w</p:attrName>
                                            </p:attrNameLst>
                                          </p:cBhvr>
                                          <p:tavLst>
                                            <p:tav tm="0">
                                              <p:val>
                                                <p:fltVal val="0"/>
                                              </p:val>
                                            </p:tav>
                                            <p:tav tm="100000">
                                              <p:val>
                                                <p:strVal val="#ppt_w"/>
                                              </p:val>
                                            </p:tav>
                                          </p:tavLst>
                                        </p:anim>
                                        <p:anim calcmode="lin" valueType="num">
                                          <p:cBhvr>
                                            <p:cTn id="66" dur="500" fill="hold"/>
                                            <p:tgtEl>
                                              <p:spTgt spid="113"/>
                                            </p:tgtEl>
                                            <p:attrNameLst>
                                              <p:attrName>ppt_h</p:attrName>
                                            </p:attrNameLst>
                                          </p:cBhvr>
                                          <p:tavLst>
                                            <p:tav tm="0">
                                              <p:val>
                                                <p:fltVal val="0"/>
                                              </p:val>
                                            </p:tav>
                                            <p:tav tm="100000">
                                              <p:val>
                                                <p:strVal val="#ppt_h"/>
                                              </p:val>
                                            </p:tav>
                                          </p:tavLst>
                                        </p:anim>
                                        <p:animEffect transition="in" filter="fade">
                                          <p:cBhvr>
                                            <p:cTn id="67" dur="500"/>
                                            <p:tgtEl>
                                              <p:spTgt spid="113"/>
                                            </p:tgtEl>
                                          </p:cBhvr>
                                        </p:animEffect>
                                      </p:childTnLst>
                                    </p:cTn>
                                  </p:par>
                                  <p:par>
                                    <p:cTn id="68" presetID="53" presetClass="entr" presetSubtype="16" fill="hold" grpId="0" nodeType="withEffect">
                                      <p:stCondLst>
                                        <p:cond delay="2750"/>
                                      </p:stCondLst>
                                      <p:childTnLst>
                                        <p:set>
                                          <p:cBhvr>
                                            <p:cTn id="69" dur="1" fill="hold">
                                              <p:stCondLst>
                                                <p:cond delay="0"/>
                                              </p:stCondLst>
                                            </p:cTn>
                                            <p:tgtEl>
                                              <p:spTgt spid="114"/>
                                            </p:tgtEl>
                                            <p:attrNameLst>
                                              <p:attrName>style.visibility</p:attrName>
                                            </p:attrNameLst>
                                          </p:cBhvr>
                                          <p:to>
                                            <p:strVal val="visible"/>
                                          </p:to>
                                        </p:set>
                                        <p:anim calcmode="lin" valueType="num">
                                          <p:cBhvr>
                                            <p:cTn id="70" dur="500" fill="hold"/>
                                            <p:tgtEl>
                                              <p:spTgt spid="114"/>
                                            </p:tgtEl>
                                            <p:attrNameLst>
                                              <p:attrName>ppt_w</p:attrName>
                                            </p:attrNameLst>
                                          </p:cBhvr>
                                          <p:tavLst>
                                            <p:tav tm="0">
                                              <p:val>
                                                <p:fltVal val="0"/>
                                              </p:val>
                                            </p:tav>
                                            <p:tav tm="100000">
                                              <p:val>
                                                <p:strVal val="#ppt_w"/>
                                              </p:val>
                                            </p:tav>
                                          </p:tavLst>
                                        </p:anim>
                                        <p:anim calcmode="lin" valueType="num">
                                          <p:cBhvr>
                                            <p:cTn id="71" dur="500" fill="hold"/>
                                            <p:tgtEl>
                                              <p:spTgt spid="114"/>
                                            </p:tgtEl>
                                            <p:attrNameLst>
                                              <p:attrName>ppt_h</p:attrName>
                                            </p:attrNameLst>
                                          </p:cBhvr>
                                          <p:tavLst>
                                            <p:tav tm="0">
                                              <p:val>
                                                <p:fltVal val="0"/>
                                              </p:val>
                                            </p:tav>
                                            <p:tav tm="100000">
                                              <p:val>
                                                <p:strVal val="#ppt_h"/>
                                              </p:val>
                                            </p:tav>
                                          </p:tavLst>
                                        </p:anim>
                                        <p:animEffect transition="in" filter="fade">
                                          <p:cBhvr>
                                            <p:cTn id="72" dur="500"/>
                                            <p:tgtEl>
                                              <p:spTgt spid="114"/>
                                            </p:tgtEl>
                                          </p:cBhvr>
                                        </p:animEffect>
                                      </p:childTnLst>
                                    </p:cTn>
                                  </p:par>
                                  <p:par>
                                    <p:cTn id="73" presetID="53" presetClass="entr" presetSubtype="16" fill="hold" grpId="0" nodeType="withEffect">
                                      <p:stCondLst>
                                        <p:cond delay="2750"/>
                                      </p:stCondLst>
                                      <p:childTnLst>
                                        <p:set>
                                          <p:cBhvr>
                                            <p:cTn id="74" dur="1" fill="hold">
                                              <p:stCondLst>
                                                <p:cond delay="0"/>
                                              </p:stCondLst>
                                            </p:cTn>
                                            <p:tgtEl>
                                              <p:spTgt spid="111"/>
                                            </p:tgtEl>
                                            <p:attrNameLst>
                                              <p:attrName>style.visibility</p:attrName>
                                            </p:attrNameLst>
                                          </p:cBhvr>
                                          <p:to>
                                            <p:strVal val="visible"/>
                                          </p:to>
                                        </p:set>
                                        <p:anim calcmode="lin" valueType="num">
                                          <p:cBhvr>
                                            <p:cTn id="75" dur="500" fill="hold"/>
                                            <p:tgtEl>
                                              <p:spTgt spid="111"/>
                                            </p:tgtEl>
                                            <p:attrNameLst>
                                              <p:attrName>ppt_w</p:attrName>
                                            </p:attrNameLst>
                                          </p:cBhvr>
                                          <p:tavLst>
                                            <p:tav tm="0">
                                              <p:val>
                                                <p:fltVal val="0"/>
                                              </p:val>
                                            </p:tav>
                                            <p:tav tm="100000">
                                              <p:val>
                                                <p:strVal val="#ppt_w"/>
                                              </p:val>
                                            </p:tav>
                                          </p:tavLst>
                                        </p:anim>
                                        <p:anim calcmode="lin" valueType="num">
                                          <p:cBhvr>
                                            <p:cTn id="76" dur="500" fill="hold"/>
                                            <p:tgtEl>
                                              <p:spTgt spid="111"/>
                                            </p:tgtEl>
                                            <p:attrNameLst>
                                              <p:attrName>ppt_h</p:attrName>
                                            </p:attrNameLst>
                                          </p:cBhvr>
                                          <p:tavLst>
                                            <p:tav tm="0">
                                              <p:val>
                                                <p:fltVal val="0"/>
                                              </p:val>
                                            </p:tav>
                                            <p:tav tm="100000">
                                              <p:val>
                                                <p:strVal val="#ppt_h"/>
                                              </p:val>
                                            </p:tav>
                                          </p:tavLst>
                                        </p:anim>
                                        <p:animEffect transition="in" filter="fade">
                                          <p:cBhvr>
                                            <p:cTn id="77" dur="500"/>
                                            <p:tgtEl>
                                              <p:spTgt spid="111"/>
                                            </p:tgtEl>
                                          </p:cBhvr>
                                        </p:animEffect>
                                      </p:childTnLst>
                                    </p:cTn>
                                  </p:par>
                                  <p:par>
                                    <p:cTn id="78" presetID="53" presetClass="entr" presetSubtype="16" fill="hold" grpId="0" nodeType="withEffect">
                                      <p:stCondLst>
                                        <p:cond delay="2750"/>
                                      </p:stCondLst>
                                      <p:childTnLst>
                                        <p:set>
                                          <p:cBhvr>
                                            <p:cTn id="79" dur="1" fill="hold">
                                              <p:stCondLst>
                                                <p:cond delay="0"/>
                                              </p:stCondLst>
                                            </p:cTn>
                                            <p:tgtEl>
                                              <p:spTgt spid="112"/>
                                            </p:tgtEl>
                                            <p:attrNameLst>
                                              <p:attrName>style.visibility</p:attrName>
                                            </p:attrNameLst>
                                          </p:cBhvr>
                                          <p:to>
                                            <p:strVal val="visible"/>
                                          </p:to>
                                        </p:set>
                                        <p:anim calcmode="lin" valueType="num">
                                          <p:cBhvr>
                                            <p:cTn id="80" dur="500" fill="hold"/>
                                            <p:tgtEl>
                                              <p:spTgt spid="112"/>
                                            </p:tgtEl>
                                            <p:attrNameLst>
                                              <p:attrName>ppt_w</p:attrName>
                                            </p:attrNameLst>
                                          </p:cBhvr>
                                          <p:tavLst>
                                            <p:tav tm="0">
                                              <p:val>
                                                <p:fltVal val="0"/>
                                              </p:val>
                                            </p:tav>
                                            <p:tav tm="100000">
                                              <p:val>
                                                <p:strVal val="#ppt_w"/>
                                              </p:val>
                                            </p:tav>
                                          </p:tavLst>
                                        </p:anim>
                                        <p:anim calcmode="lin" valueType="num">
                                          <p:cBhvr>
                                            <p:cTn id="81" dur="500" fill="hold"/>
                                            <p:tgtEl>
                                              <p:spTgt spid="112"/>
                                            </p:tgtEl>
                                            <p:attrNameLst>
                                              <p:attrName>ppt_h</p:attrName>
                                            </p:attrNameLst>
                                          </p:cBhvr>
                                          <p:tavLst>
                                            <p:tav tm="0">
                                              <p:val>
                                                <p:fltVal val="0"/>
                                              </p:val>
                                            </p:tav>
                                            <p:tav tm="100000">
                                              <p:val>
                                                <p:strVal val="#ppt_h"/>
                                              </p:val>
                                            </p:tav>
                                          </p:tavLst>
                                        </p:anim>
                                        <p:animEffect transition="in" filter="fade">
                                          <p:cBhvr>
                                            <p:cTn id="82" dur="500"/>
                                            <p:tgtEl>
                                              <p:spTgt spid="112"/>
                                            </p:tgtEl>
                                          </p:cBhvr>
                                        </p:animEffect>
                                      </p:childTnLst>
                                    </p:cTn>
                                  </p:par>
                                  <p:par>
                                    <p:cTn id="83" presetID="2" presetClass="entr" presetSubtype="8" fill="hold" nodeType="withEffect" p14:presetBounceEnd="80000">
                                      <p:stCondLst>
                                        <p:cond delay="1250"/>
                                      </p:stCondLst>
                                      <p:childTnLst>
                                        <p:set>
                                          <p:cBhvr>
                                            <p:cTn id="84" dur="1" fill="hold">
                                              <p:stCondLst>
                                                <p:cond delay="0"/>
                                              </p:stCondLst>
                                            </p:cTn>
                                            <p:tgtEl>
                                              <p:spTgt spid="214"/>
                                            </p:tgtEl>
                                            <p:attrNameLst>
                                              <p:attrName>style.visibility</p:attrName>
                                            </p:attrNameLst>
                                          </p:cBhvr>
                                          <p:to>
                                            <p:strVal val="visible"/>
                                          </p:to>
                                        </p:set>
                                        <p:anim calcmode="lin" valueType="num" p14:bounceEnd="80000">
                                          <p:cBhvr additive="base">
                                            <p:cTn id="85" dur="750" fill="hold"/>
                                            <p:tgtEl>
                                              <p:spTgt spid="214"/>
                                            </p:tgtEl>
                                            <p:attrNameLst>
                                              <p:attrName>ppt_x</p:attrName>
                                            </p:attrNameLst>
                                          </p:cBhvr>
                                          <p:tavLst>
                                            <p:tav tm="0">
                                              <p:val>
                                                <p:strVal val="0-#ppt_w/2"/>
                                              </p:val>
                                            </p:tav>
                                            <p:tav tm="100000">
                                              <p:val>
                                                <p:strVal val="#ppt_x"/>
                                              </p:val>
                                            </p:tav>
                                          </p:tavLst>
                                        </p:anim>
                                        <p:anim calcmode="lin" valueType="num" p14:bounceEnd="80000">
                                          <p:cBhvr additive="base">
                                            <p:cTn id="86" dur="750" fill="hold"/>
                                            <p:tgtEl>
                                              <p:spTgt spid="214"/>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14:presetBounceEnd="80000">
                                      <p:stCondLst>
                                        <p:cond delay="1250"/>
                                      </p:stCondLst>
                                      <p:childTnLst>
                                        <p:set>
                                          <p:cBhvr>
                                            <p:cTn id="88" dur="1" fill="hold">
                                              <p:stCondLst>
                                                <p:cond delay="0"/>
                                              </p:stCondLst>
                                            </p:cTn>
                                            <p:tgtEl>
                                              <p:spTgt spid="217"/>
                                            </p:tgtEl>
                                            <p:attrNameLst>
                                              <p:attrName>style.visibility</p:attrName>
                                            </p:attrNameLst>
                                          </p:cBhvr>
                                          <p:to>
                                            <p:strVal val="visible"/>
                                          </p:to>
                                        </p:set>
                                        <p:anim calcmode="lin" valueType="num" p14:bounceEnd="80000">
                                          <p:cBhvr additive="base">
                                            <p:cTn id="89" dur="750" fill="hold"/>
                                            <p:tgtEl>
                                              <p:spTgt spid="217"/>
                                            </p:tgtEl>
                                            <p:attrNameLst>
                                              <p:attrName>ppt_x</p:attrName>
                                            </p:attrNameLst>
                                          </p:cBhvr>
                                          <p:tavLst>
                                            <p:tav tm="0">
                                              <p:val>
                                                <p:strVal val="0-#ppt_w/2"/>
                                              </p:val>
                                            </p:tav>
                                            <p:tav tm="100000">
                                              <p:val>
                                                <p:strVal val="#ppt_x"/>
                                              </p:val>
                                            </p:tav>
                                          </p:tavLst>
                                        </p:anim>
                                        <p:anim calcmode="lin" valueType="num" p14:bounceEnd="80000">
                                          <p:cBhvr additive="base">
                                            <p:cTn id="90" dur="750" fill="hold"/>
                                            <p:tgtEl>
                                              <p:spTgt spid="217"/>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14:presetBounceEnd="80000">
                                      <p:stCondLst>
                                        <p:cond delay="1250"/>
                                      </p:stCondLst>
                                      <p:childTnLst>
                                        <p:set>
                                          <p:cBhvr>
                                            <p:cTn id="92" dur="1" fill="hold">
                                              <p:stCondLst>
                                                <p:cond delay="0"/>
                                              </p:stCondLst>
                                            </p:cTn>
                                            <p:tgtEl>
                                              <p:spTgt spid="220"/>
                                            </p:tgtEl>
                                            <p:attrNameLst>
                                              <p:attrName>style.visibility</p:attrName>
                                            </p:attrNameLst>
                                          </p:cBhvr>
                                          <p:to>
                                            <p:strVal val="visible"/>
                                          </p:to>
                                        </p:set>
                                        <p:anim calcmode="lin" valueType="num" p14:bounceEnd="80000">
                                          <p:cBhvr additive="base">
                                            <p:cTn id="93" dur="750" fill="hold"/>
                                            <p:tgtEl>
                                              <p:spTgt spid="220"/>
                                            </p:tgtEl>
                                            <p:attrNameLst>
                                              <p:attrName>ppt_x</p:attrName>
                                            </p:attrNameLst>
                                          </p:cBhvr>
                                          <p:tavLst>
                                            <p:tav tm="0">
                                              <p:val>
                                                <p:strVal val="0-#ppt_w/2"/>
                                              </p:val>
                                            </p:tav>
                                            <p:tav tm="100000">
                                              <p:val>
                                                <p:strVal val="#ppt_x"/>
                                              </p:val>
                                            </p:tav>
                                          </p:tavLst>
                                        </p:anim>
                                        <p:anim calcmode="lin" valueType="num" p14:bounceEnd="80000">
                                          <p:cBhvr additive="base">
                                            <p:cTn id="94" dur="750" fill="hold"/>
                                            <p:tgtEl>
                                              <p:spTgt spid="220"/>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14:presetBounceEnd="80000">
                                      <p:stCondLst>
                                        <p:cond delay="1250"/>
                                      </p:stCondLst>
                                      <p:childTnLst>
                                        <p:set>
                                          <p:cBhvr>
                                            <p:cTn id="96" dur="1" fill="hold">
                                              <p:stCondLst>
                                                <p:cond delay="0"/>
                                              </p:stCondLst>
                                            </p:cTn>
                                            <p:tgtEl>
                                              <p:spTgt spid="223"/>
                                            </p:tgtEl>
                                            <p:attrNameLst>
                                              <p:attrName>style.visibility</p:attrName>
                                            </p:attrNameLst>
                                          </p:cBhvr>
                                          <p:to>
                                            <p:strVal val="visible"/>
                                          </p:to>
                                        </p:set>
                                        <p:anim calcmode="lin" valueType="num" p14:bounceEnd="80000">
                                          <p:cBhvr additive="base">
                                            <p:cTn id="97" dur="750" fill="hold"/>
                                            <p:tgtEl>
                                              <p:spTgt spid="223"/>
                                            </p:tgtEl>
                                            <p:attrNameLst>
                                              <p:attrName>ppt_x</p:attrName>
                                            </p:attrNameLst>
                                          </p:cBhvr>
                                          <p:tavLst>
                                            <p:tav tm="0">
                                              <p:val>
                                                <p:strVal val="0-#ppt_w/2"/>
                                              </p:val>
                                            </p:tav>
                                            <p:tav tm="100000">
                                              <p:val>
                                                <p:strVal val="#ppt_x"/>
                                              </p:val>
                                            </p:tav>
                                          </p:tavLst>
                                        </p:anim>
                                        <p:anim calcmode="lin" valueType="num" p14:bounceEnd="80000">
                                          <p:cBhvr additive="base">
                                            <p:cTn id="98" dur="750" fill="hold"/>
                                            <p:tgtEl>
                                              <p:spTgt spid="2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0" grpId="0" animBg="1"/>
          <p:bldP spid="111" grpId="0"/>
          <p:bldP spid="112" grpId="0"/>
          <p:bldP spid="113" grpId="0"/>
          <p:bldP spid="114" grpId="0"/>
          <p:bldP spid="129" grpId="0" animBg="1"/>
          <p:bldP spid="1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2" presetClass="entr" presetSubtype="8" fill="hold" grpId="0" nodeType="withEffect">
                                      <p:stCondLst>
                                        <p:cond delay="200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0-#ppt_w/2"/>
                                              </p:val>
                                            </p:tav>
                                            <p:tav tm="100000">
                                              <p:val>
                                                <p:strVal val="#ppt_x"/>
                                              </p:val>
                                            </p:tav>
                                          </p:tavLst>
                                        </p:anim>
                                        <p:anim calcmode="lin" valueType="num">
                                          <p:cBhvr additive="base">
                                            <p:cTn id="14" dur="500" fill="hold"/>
                                            <p:tgtEl>
                                              <p:spTgt spid="110"/>
                                            </p:tgtEl>
                                            <p:attrNameLst>
                                              <p:attrName>ppt_y</p:attrName>
                                            </p:attrNameLst>
                                          </p:cBhvr>
                                          <p:tavLst>
                                            <p:tav tm="0">
                                              <p:val>
                                                <p:strVal val="#ppt_y"/>
                                              </p:val>
                                            </p:tav>
                                            <p:tav tm="100000">
                                              <p:val>
                                                <p:strVal val="#ppt_y"/>
                                              </p:val>
                                            </p:tav>
                                          </p:tavLst>
                                        </p:anim>
                                      </p:childTnLst>
                                    </p:cTn>
                                  </p:par>
                                  <p:par>
                                    <p:cTn id="15" presetID="2" presetClass="entr" presetSubtype="1" fill="hold" grpId="0" nodeType="withEffect">
                                      <p:stCondLst>
                                        <p:cond delay="2000"/>
                                      </p:stCondLst>
                                      <p:childTnLst>
                                        <p:set>
                                          <p:cBhvr>
                                            <p:cTn id="16" dur="1" fill="hold">
                                              <p:stCondLst>
                                                <p:cond delay="0"/>
                                              </p:stCondLst>
                                            </p:cTn>
                                            <p:tgtEl>
                                              <p:spTgt spid="104"/>
                                            </p:tgtEl>
                                            <p:attrNameLst>
                                              <p:attrName>style.visibility</p:attrName>
                                            </p:attrNameLst>
                                          </p:cBhvr>
                                          <p:to>
                                            <p:strVal val="visible"/>
                                          </p:to>
                                        </p:set>
                                        <p:anim calcmode="lin" valueType="num">
                                          <p:cBhvr additive="base">
                                            <p:cTn id="17" dur="500" fill="hold"/>
                                            <p:tgtEl>
                                              <p:spTgt spid="104"/>
                                            </p:tgtEl>
                                            <p:attrNameLst>
                                              <p:attrName>ppt_x</p:attrName>
                                            </p:attrNameLst>
                                          </p:cBhvr>
                                          <p:tavLst>
                                            <p:tav tm="0">
                                              <p:val>
                                                <p:strVal val="#ppt_x"/>
                                              </p:val>
                                            </p:tav>
                                            <p:tav tm="100000">
                                              <p:val>
                                                <p:strVal val="#ppt_x"/>
                                              </p:val>
                                            </p:tav>
                                          </p:tavLst>
                                        </p:anim>
                                        <p:anim calcmode="lin" valueType="num">
                                          <p:cBhvr additive="base">
                                            <p:cTn id="18" dur="500" fill="hold"/>
                                            <p:tgtEl>
                                              <p:spTgt spid="104"/>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stCondLst>
                                        <p:cond delay="200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1+#ppt_w/2"/>
                                              </p:val>
                                            </p:tav>
                                            <p:tav tm="100000">
                                              <p:val>
                                                <p:strVal val="#ppt_x"/>
                                              </p:val>
                                            </p:tav>
                                          </p:tavLst>
                                        </p:anim>
                                        <p:anim calcmode="lin" valueType="num">
                                          <p:cBhvr additive="base">
                                            <p:cTn id="22" dur="500" fill="hold"/>
                                            <p:tgtEl>
                                              <p:spTgt spid="106"/>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 calcmode="lin" valueType="num">
                                          <p:cBhvr additive="base">
                                            <p:cTn id="25" dur="500" fill="hold"/>
                                            <p:tgtEl>
                                              <p:spTgt spid="108"/>
                                            </p:tgtEl>
                                            <p:attrNameLst>
                                              <p:attrName>ppt_x</p:attrName>
                                            </p:attrNameLst>
                                          </p:cBhvr>
                                          <p:tavLst>
                                            <p:tav tm="0">
                                              <p:val>
                                                <p:strVal val="#ppt_x"/>
                                              </p:val>
                                            </p:tav>
                                            <p:tav tm="100000">
                                              <p:val>
                                                <p:strVal val="#ppt_x"/>
                                              </p:val>
                                            </p:tav>
                                          </p:tavLst>
                                        </p:anim>
                                        <p:anim calcmode="lin" valueType="num">
                                          <p:cBhvr additive="base">
                                            <p:cTn id="26" dur="500" fill="hold"/>
                                            <p:tgtEl>
                                              <p:spTgt spid="108"/>
                                            </p:tgtEl>
                                            <p:attrNameLst>
                                              <p:attrName>ppt_y</p:attrName>
                                            </p:attrNameLst>
                                          </p:cBhvr>
                                          <p:tavLst>
                                            <p:tav tm="0">
                                              <p:val>
                                                <p:strVal val="1+#ppt_h/2"/>
                                              </p:val>
                                            </p:tav>
                                            <p:tav tm="100000">
                                              <p:val>
                                                <p:strVal val="#ppt_y"/>
                                              </p:val>
                                            </p:tav>
                                          </p:tavLst>
                                        </p:anim>
                                      </p:childTnLst>
                                    </p:cTn>
                                  </p:par>
                                  <p:par>
                                    <p:cTn id="27" presetID="2" presetClass="entr" presetSubtype="8" fill="hold" grpId="0" nodeType="withEffect">
                                      <p:stCondLst>
                                        <p:cond delay="2250"/>
                                      </p:stCondLst>
                                      <p:childTnLst>
                                        <p:set>
                                          <p:cBhvr>
                                            <p:cTn id="28" dur="1" fill="hold">
                                              <p:stCondLst>
                                                <p:cond delay="0"/>
                                              </p:stCondLst>
                                            </p:cTn>
                                            <p:tgtEl>
                                              <p:spTgt spid="109"/>
                                            </p:tgtEl>
                                            <p:attrNameLst>
                                              <p:attrName>style.visibility</p:attrName>
                                            </p:attrNameLst>
                                          </p:cBhvr>
                                          <p:to>
                                            <p:strVal val="visible"/>
                                          </p:to>
                                        </p:set>
                                        <p:anim calcmode="lin" valueType="num">
                                          <p:cBhvr additive="base">
                                            <p:cTn id="29" dur="500" fill="hold"/>
                                            <p:tgtEl>
                                              <p:spTgt spid="109"/>
                                            </p:tgtEl>
                                            <p:attrNameLst>
                                              <p:attrName>ppt_x</p:attrName>
                                            </p:attrNameLst>
                                          </p:cBhvr>
                                          <p:tavLst>
                                            <p:tav tm="0">
                                              <p:val>
                                                <p:strVal val="0-#ppt_w/2"/>
                                              </p:val>
                                            </p:tav>
                                            <p:tav tm="100000">
                                              <p:val>
                                                <p:strVal val="#ppt_x"/>
                                              </p:val>
                                            </p:tav>
                                          </p:tavLst>
                                        </p:anim>
                                        <p:anim calcmode="lin" valueType="num">
                                          <p:cBhvr additive="base">
                                            <p:cTn id="30" dur="500" fill="hold"/>
                                            <p:tgtEl>
                                              <p:spTgt spid="109"/>
                                            </p:tgtEl>
                                            <p:attrNameLst>
                                              <p:attrName>ppt_y</p:attrName>
                                            </p:attrNameLst>
                                          </p:cBhvr>
                                          <p:tavLst>
                                            <p:tav tm="0">
                                              <p:val>
                                                <p:strVal val="#ppt_y"/>
                                              </p:val>
                                            </p:tav>
                                            <p:tav tm="100000">
                                              <p:val>
                                                <p:strVal val="#ppt_y"/>
                                              </p:val>
                                            </p:tav>
                                          </p:tavLst>
                                        </p:anim>
                                      </p:childTnLst>
                                    </p:cTn>
                                  </p:par>
                                  <p:par>
                                    <p:cTn id="31" presetID="2" presetClass="entr" presetSubtype="1" fill="hold" grpId="0" nodeType="withEffect">
                                      <p:stCondLst>
                                        <p:cond delay="2250"/>
                                      </p:stCondLst>
                                      <p:childTnLst>
                                        <p:set>
                                          <p:cBhvr>
                                            <p:cTn id="32" dur="1" fill="hold">
                                              <p:stCondLst>
                                                <p:cond delay="0"/>
                                              </p:stCondLst>
                                            </p:cTn>
                                            <p:tgtEl>
                                              <p:spTgt spid="103"/>
                                            </p:tgtEl>
                                            <p:attrNameLst>
                                              <p:attrName>style.visibility</p:attrName>
                                            </p:attrNameLst>
                                          </p:cBhvr>
                                          <p:to>
                                            <p:strVal val="visible"/>
                                          </p:to>
                                        </p:set>
                                        <p:anim calcmode="lin" valueType="num">
                                          <p:cBhvr additive="base">
                                            <p:cTn id="33" dur="500" fill="hold"/>
                                            <p:tgtEl>
                                              <p:spTgt spid="103"/>
                                            </p:tgtEl>
                                            <p:attrNameLst>
                                              <p:attrName>ppt_x</p:attrName>
                                            </p:attrNameLst>
                                          </p:cBhvr>
                                          <p:tavLst>
                                            <p:tav tm="0">
                                              <p:val>
                                                <p:strVal val="#ppt_x"/>
                                              </p:val>
                                            </p:tav>
                                            <p:tav tm="100000">
                                              <p:val>
                                                <p:strVal val="#ppt_x"/>
                                              </p:val>
                                            </p:tav>
                                          </p:tavLst>
                                        </p:anim>
                                        <p:anim calcmode="lin" valueType="num">
                                          <p:cBhvr additive="base">
                                            <p:cTn id="34" dur="500" fill="hold"/>
                                            <p:tgtEl>
                                              <p:spTgt spid="103"/>
                                            </p:tgtEl>
                                            <p:attrNameLst>
                                              <p:attrName>ppt_y</p:attrName>
                                            </p:attrNameLst>
                                          </p:cBhvr>
                                          <p:tavLst>
                                            <p:tav tm="0">
                                              <p:val>
                                                <p:strVal val="0-#ppt_h/2"/>
                                              </p:val>
                                            </p:tav>
                                            <p:tav tm="100000">
                                              <p:val>
                                                <p:strVal val="#ppt_y"/>
                                              </p:val>
                                            </p:tav>
                                          </p:tavLst>
                                        </p:anim>
                                      </p:childTnLst>
                                    </p:cTn>
                                  </p:par>
                                  <p:par>
                                    <p:cTn id="35" presetID="2" presetClass="entr" presetSubtype="2" fill="hold" grpId="0" nodeType="withEffect">
                                      <p:stCondLst>
                                        <p:cond delay="2250"/>
                                      </p:stCondLst>
                                      <p:childTnLst>
                                        <p:set>
                                          <p:cBhvr>
                                            <p:cTn id="36" dur="1" fill="hold">
                                              <p:stCondLst>
                                                <p:cond delay="0"/>
                                              </p:stCondLst>
                                            </p:cTn>
                                            <p:tgtEl>
                                              <p:spTgt spid="105"/>
                                            </p:tgtEl>
                                            <p:attrNameLst>
                                              <p:attrName>style.visibility</p:attrName>
                                            </p:attrNameLst>
                                          </p:cBhvr>
                                          <p:to>
                                            <p:strVal val="visible"/>
                                          </p:to>
                                        </p:set>
                                        <p:anim calcmode="lin" valueType="num">
                                          <p:cBhvr additive="base">
                                            <p:cTn id="37" dur="500" fill="hold"/>
                                            <p:tgtEl>
                                              <p:spTgt spid="105"/>
                                            </p:tgtEl>
                                            <p:attrNameLst>
                                              <p:attrName>ppt_x</p:attrName>
                                            </p:attrNameLst>
                                          </p:cBhvr>
                                          <p:tavLst>
                                            <p:tav tm="0">
                                              <p:val>
                                                <p:strVal val="1+#ppt_w/2"/>
                                              </p:val>
                                            </p:tav>
                                            <p:tav tm="100000">
                                              <p:val>
                                                <p:strVal val="#ppt_x"/>
                                              </p:val>
                                            </p:tav>
                                          </p:tavLst>
                                        </p:anim>
                                        <p:anim calcmode="lin" valueType="num">
                                          <p:cBhvr additive="base">
                                            <p:cTn id="38" dur="500" fill="hold"/>
                                            <p:tgtEl>
                                              <p:spTgt spid="105"/>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2250"/>
                                      </p:stCondLst>
                                      <p:childTnLst>
                                        <p:set>
                                          <p:cBhvr>
                                            <p:cTn id="40" dur="1" fill="hold">
                                              <p:stCondLst>
                                                <p:cond delay="0"/>
                                              </p:stCondLst>
                                            </p:cTn>
                                            <p:tgtEl>
                                              <p:spTgt spid="107"/>
                                            </p:tgtEl>
                                            <p:attrNameLst>
                                              <p:attrName>style.visibility</p:attrName>
                                            </p:attrNameLst>
                                          </p:cBhvr>
                                          <p:to>
                                            <p:strVal val="visible"/>
                                          </p:to>
                                        </p:set>
                                        <p:anim calcmode="lin" valueType="num">
                                          <p:cBhvr additive="base">
                                            <p:cTn id="41" dur="500" fill="hold"/>
                                            <p:tgtEl>
                                              <p:spTgt spid="107"/>
                                            </p:tgtEl>
                                            <p:attrNameLst>
                                              <p:attrName>ppt_x</p:attrName>
                                            </p:attrNameLst>
                                          </p:cBhvr>
                                          <p:tavLst>
                                            <p:tav tm="0">
                                              <p:val>
                                                <p:strVal val="#ppt_x"/>
                                              </p:val>
                                            </p:tav>
                                            <p:tav tm="100000">
                                              <p:val>
                                                <p:strVal val="#ppt_x"/>
                                              </p:val>
                                            </p:tav>
                                          </p:tavLst>
                                        </p:anim>
                                        <p:anim calcmode="lin" valueType="num">
                                          <p:cBhvr additive="base">
                                            <p:cTn id="42" dur="500" fill="hold"/>
                                            <p:tgtEl>
                                              <p:spTgt spid="107"/>
                                            </p:tgtEl>
                                            <p:attrNameLst>
                                              <p:attrName>ppt_y</p:attrName>
                                            </p:attrNameLst>
                                          </p:cBhvr>
                                          <p:tavLst>
                                            <p:tav tm="0">
                                              <p:val>
                                                <p:strVal val="1+#ppt_h/2"/>
                                              </p:val>
                                            </p:tav>
                                            <p:tav tm="100000">
                                              <p:val>
                                                <p:strVal val="#ppt_y"/>
                                              </p:val>
                                            </p:tav>
                                          </p:tavLst>
                                        </p:anim>
                                      </p:childTnLst>
                                    </p:cTn>
                                  </p:par>
                                  <p:par>
                                    <p:cTn id="43" presetID="53" presetClass="entr" presetSubtype="16" fill="hold" nodeType="withEffect">
                                      <p:stCondLst>
                                        <p:cond delay="2750"/>
                                      </p:stCondLst>
                                      <p:childTnLst>
                                        <p:set>
                                          <p:cBhvr>
                                            <p:cTn id="44" dur="1" fill="hold">
                                              <p:stCondLst>
                                                <p:cond delay="0"/>
                                              </p:stCondLst>
                                            </p:cTn>
                                            <p:tgtEl>
                                              <p:spTgt spid="131"/>
                                            </p:tgtEl>
                                            <p:attrNameLst>
                                              <p:attrName>style.visibility</p:attrName>
                                            </p:attrNameLst>
                                          </p:cBhvr>
                                          <p:to>
                                            <p:strVal val="visible"/>
                                          </p:to>
                                        </p:set>
                                        <p:anim calcmode="lin" valueType="num">
                                          <p:cBhvr>
                                            <p:cTn id="45" dur="500" fill="hold"/>
                                            <p:tgtEl>
                                              <p:spTgt spid="131"/>
                                            </p:tgtEl>
                                            <p:attrNameLst>
                                              <p:attrName>ppt_w</p:attrName>
                                            </p:attrNameLst>
                                          </p:cBhvr>
                                          <p:tavLst>
                                            <p:tav tm="0">
                                              <p:val>
                                                <p:fltVal val="0"/>
                                              </p:val>
                                            </p:tav>
                                            <p:tav tm="100000">
                                              <p:val>
                                                <p:strVal val="#ppt_w"/>
                                              </p:val>
                                            </p:tav>
                                          </p:tavLst>
                                        </p:anim>
                                        <p:anim calcmode="lin" valueType="num">
                                          <p:cBhvr>
                                            <p:cTn id="46" dur="500" fill="hold"/>
                                            <p:tgtEl>
                                              <p:spTgt spid="131"/>
                                            </p:tgtEl>
                                            <p:attrNameLst>
                                              <p:attrName>ppt_h</p:attrName>
                                            </p:attrNameLst>
                                          </p:cBhvr>
                                          <p:tavLst>
                                            <p:tav tm="0">
                                              <p:val>
                                                <p:fltVal val="0"/>
                                              </p:val>
                                            </p:tav>
                                            <p:tav tm="100000">
                                              <p:val>
                                                <p:strVal val="#ppt_h"/>
                                              </p:val>
                                            </p:tav>
                                          </p:tavLst>
                                        </p:anim>
                                        <p:animEffect transition="in" filter="fade">
                                          <p:cBhvr>
                                            <p:cTn id="47" dur="500"/>
                                            <p:tgtEl>
                                              <p:spTgt spid="131"/>
                                            </p:tgtEl>
                                          </p:cBhvr>
                                        </p:animEffect>
                                      </p:childTnLst>
                                    </p:cTn>
                                  </p:par>
                                  <p:par>
                                    <p:cTn id="48" presetID="53" presetClass="entr" presetSubtype="16" fill="hold" grpId="0" nodeType="withEffect">
                                      <p:stCondLst>
                                        <p:cond delay="2750"/>
                                      </p:stCondLst>
                                      <p:childTnLst>
                                        <p:set>
                                          <p:cBhvr>
                                            <p:cTn id="49" dur="1" fill="hold">
                                              <p:stCondLst>
                                                <p:cond delay="0"/>
                                              </p:stCondLst>
                                            </p:cTn>
                                            <p:tgtEl>
                                              <p:spTgt spid="130"/>
                                            </p:tgtEl>
                                            <p:attrNameLst>
                                              <p:attrName>style.visibility</p:attrName>
                                            </p:attrNameLst>
                                          </p:cBhvr>
                                          <p:to>
                                            <p:strVal val="visible"/>
                                          </p:to>
                                        </p:set>
                                        <p:anim calcmode="lin" valueType="num">
                                          <p:cBhvr>
                                            <p:cTn id="50" dur="500" fill="hold"/>
                                            <p:tgtEl>
                                              <p:spTgt spid="130"/>
                                            </p:tgtEl>
                                            <p:attrNameLst>
                                              <p:attrName>ppt_w</p:attrName>
                                            </p:attrNameLst>
                                          </p:cBhvr>
                                          <p:tavLst>
                                            <p:tav tm="0">
                                              <p:val>
                                                <p:fltVal val="0"/>
                                              </p:val>
                                            </p:tav>
                                            <p:tav tm="100000">
                                              <p:val>
                                                <p:strVal val="#ppt_w"/>
                                              </p:val>
                                            </p:tav>
                                          </p:tavLst>
                                        </p:anim>
                                        <p:anim calcmode="lin" valueType="num">
                                          <p:cBhvr>
                                            <p:cTn id="51" dur="500" fill="hold"/>
                                            <p:tgtEl>
                                              <p:spTgt spid="130"/>
                                            </p:tgtEl>
                                            <p:attrNameLst>
                                              <p:attrName>ppt_h</p:attrName>
                                            </p:attrNameLst>
                                          </p:cBhvr>
                                          <p:tavLst>
                                            <p:tav tm="0">
                                              <p:val>
                                                <p:fltVal val="0"/>
                                              </p:val>
                                            </p:tav>
                                            <p:tav tm="100000">
                                              <p:val>
                                                <p:strVal val="#ppt_h"/>
                                              </p:val>
                                            </p:tav>
                                          </p:tavLst>
                                        </p:anim>
                                        <p:animEffect transition="in" filter="fade">
                                          <p:cBhvr>
                                            <p:cTn id="52" dur="500"/>
                                            <p:tgtEl>
                                              <p:spTgt spid="130"/>
                                            </p:tgtEl>
                                          </p:cBhvr>
                                        </p:animEffect>
                                      </p:childTnLst>
                                    </p:cTn>
                                  </p:par>
                                  <p:par>
                                    <p:cTn id="53" presetID="53" presetClass="entr" presetSubtype="16" fill="hold" nodeType="withEffect">
                                      <p:stCondLst>
                                        <p:cond delay="2750"/>
                                      </p:stCondLst>
                                      <p:childTnLst>
                                        <p:set>
                                          <p:cBhvr>
                                            <p:cTn id="54" dur="1" fill="hold">
                                              <p:stCondLst>
                                                <p:cond delay="0"/>
                                              </p:stCondLst>
                                            </p:cTn>
                                            <p:tgtEl>
                                              <p:spTgt spid="124"/>
                                            </p:tgtEl>
                                            <p:attrNameLst>
                                              <p:attrName>style.visibility</p:attrName>
                                            </p:attrNameLst>
                                          </p:cBhvr>
                                          <p:to>
                                            <p:strVal val="visible"/>
                                          </p:to>
                                        </p:set>
                                        <p:anim calcmode="lin" valueType="num">
                                          <p:cBhvr>
                                            <p:cTn id="55" dur="500" fill="hold"/>
                                            <p:tgtEl>
                                              <p:spTgt spid="124"/>
                                            </p:tgtEl>
                                            <p:attrNameLst>
                                              <p:attrName>ppt_w</p:attrName>
                                            </p:attrNameLst>
                                          </p:cBhvr>
                                          <p:tavLst>
                                            <p:tav tm="0">
                                              <p:val>
                                                <p:fltVal val="0"/>
                                              </p:val>
                                            </p:tav>
                                            <p:tav tm="100000">
                                              <p:val>
                                                <p:strVal val="#ppt_w"/>
                                              </p:val>
                                            </p:tav>
                                          </p:tavLst>
                                        </p:anim>
                                        <p:anim calcmode="lin" valueType="num">
                                          <p:cBhvr>
                                            <p:cTn id="56" dur="500" fill="hold"/>
                                            <p:tgtEl>
                                              <p:spTgt spid="124"/>
                                            </p:tgtEl>
                                            <p:attrNameLst>
                                              <p:attrName>ppt_h</p:attrName>
                                            </p:attrNameLst>
                                          </p:cBhvr>
                                          <p:tavLst>
                                            <p:tav tm="0">
                                              <p:val>
                                                <p:fltVal val="0"/>
                                              </p:val>
                                            </p:tav>
                                            <p:tav tm="100000">
                                              <p:val>
                                                <p:strVal val="#ppt_h"/>
                                              </p:val>
                                            </p:tav>
                                          </p:tavLst>
                                        </p:anim>
                                        <p:animEffect transition="in" filter="fade">
                                          <p:cBhvr>
                                            <p:cTn id="57" dur="500"/>
                                            <p:tgtEl>
                                              <p:spTgt spid="124"/>
                                            </p:tgtEl>
                                          </p:cBhvr>
                                        </p:animEffect>
                                      </p:childTnLst>
                                    </p:cTn>
                                  </p:par>
                                  <p:par>
                                    <p:cTn id="58" presetID="53" presetClass="entr" presetSubtype="16" fill="hold" grpId="0" nodeType="withEffect">
                                      <p:stCondLst>
                                        <p:cond delay="2750"/>
                                      </p:stCondLst>
                                      <p:childTnLst>
                                        <p:set>
                                          <p:cBhvr>
                                            <p:cTn id="59" dur="1" fill="hold">
                                              <p:stCondLst>
                                                <p:cond delay="0"/>
                                              </p:stCondLst>
                                            </p:cTn>
                                            <p:tgtEl>
                                              <p:spTgt spid="129"/>
                                            </p:tgtEl>
                                            <p:attrNameLst>
                                              <p:attrName>style.visibility</p:attrName>
                                            </p:attrNameLst>
                                          </p:cBhvr>
                                          <p:to>
                                            <p:strVal val="visible"/>
                                          </p:to>
                                        </p:set>
                                        <p:anim calcmode="lin" valueType="num">
                                          <p:cBhvr>
                                            <p:cTn id="60" dur="500" fill="hold"/>
                                            <p:tgtEl>
                                              <p:spTgt spid="129"/>
                                            </p:tgtEl>
                                            <p:attrNameLst>
                                              <p:attrName>ppt_w</p:attrName>
                                            </p:attrNameLst>
                                          </p:cBhvr>
                                          <p:tavLst>
                                            <p:tav tm="0">
                                              <p:val>
                                                <p:fltVal val="0"/>
                                              </p:val>
                                            </p:tav>
                                            <p:tav tm="100000">
                                              <p:val>
                                                <p:strVal val="#ppt_w"/>
                                              </p:val>
                                            </p:tav>
                                          </p:tavLst>
                                        </p:anim>
                                        <p:anim calcmode="lin" valueType="num">
                                          <p:cBhvr>
                                            <p:cTn id="61" dur="500" fill="hold"/>
                                            <p:tgtEl>
                                              <p:spTgt spid="129"/>
                                            </p:tgtEl>
                                            <p:attrNameLst>
                                              <p:attrName>ppt_h</p:attrName>
                                            </p:attrNameLst>
                                          </p:cBhvr>
                                          <p:tavLst>
                                            <p:tav tm="0">
                                              <p:val>
                                                <p:fltVal val="0"/>
                                              </p:val>
                                            </p:tav>
                                            <p:tav tm="100000">
                                              <p:val>
                                                <p:strVal val="#ppt_h"/>
                                              </p:val>
                                            </p:tav>
                                          </p:tavLst>
                                        </p:anim>
                                        <p:animEffect transition="in" filter="fade">
                                          <p:cBhvr>
                                            <p:cTn id="62" dur="500"/>
                                            <p:tgtEl>
                                              <p:spTgt spid="129"/>
                                            </p:tgtEl>
                                          </p:cBhvr>
                                        </p:animEffect>
                                      </p:childTnLst>
                                    </p:cTn>
                                  </p:par>
                                  <p:par>
                                    <p:cTn id="63" presetID="53" presetClass="entr" presetSubtype="16" fill="hold" grpId="0" nodeType="withEffect">
                                      <p:stCondLst>
                                        <p:cond delay="275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500" fill="hold"/>
                                            <p:tgtEl>
                                              <p:spTgt spid="113"/>
                                            </p:tgtEl>
                                            <p:attrNameLst>
                                              <p:attrName>ppt_w</p:attrName>
                                            </p:attrNameLst>
                                          </p:cBhvr>
                                          <p:tavLst>
                                            <p:tav tm="0">
                                              <p:val>
                                                <p:fltVal val="0"/>
                                              </p:val>
                                            </p:tav>
                                            <p:tav tm="100000">
                                              <p:val>
                                                <p:strVal val="#ppt_w"/>
                                              </p:val>
                                            </p:tav>
                                          </p:tavLst>
                                        </p:anim>
                                        <p:anim calcmode="lin" valueType="num">
                                          <p:cBhvr>
                                            <p:cTn id="66" dur="500" fill="hold"/>
                                            <p:tgtEl>
                                              <p:spTgt spid="113"/>
                                            </p:tgtEl>
                                            <p:attrNameLst>
                                              <p:attrName>ppt_h</p:attrName>
                                            </p:attrNameLst>
                                          </p:cBhvr>
                                          <p:tavLst>
                                            <p:tav tm="0">
                                              <p:val>
                                                <p:fltVal val="0"/>
                                              </p:val>
                                            </p:tav>
                                            <p:tav tm="100000">
                                              <p:val>
                                                <p:strVal val="#ppt_h"/>
                                              </p:val>
                                            </p:tav>
                                          </p:tavLst>
                                        </p:anim>
                                        <p:animEffect transition="in" filter="fade">
                                          <p:cBhvr>
                                            <p:cTn id="67" dur="500"/>
                                            <p:tgtEl>
                                              <p:spTgt spid="113"/>
                                            </p:tgtEl>
                                          </p:cBhvr>
                                        </p:animEffect>
                                      </p:childTnLst>
                                    </p:cTn>
                                  </p:par>
                                  <p:par>
                                    <p:cTn id="68" presetID="53" presetClass="entr" presetSubtype="16" fill="hold" grpId="0" nodeType="withEffect">
                                      <p:stCondLst>
                                        <p:cond delay="2750"/>
                                      </p:stCondLst>
                                      <p:childTnLst>
                                        <p:set>
                                          <p:cBhvr>
                                            <p:cTn id="69" dur="1" fill="hold">
                                              <p:stCondLst>
                                                <p:cond delay="0"/>
                                              </p:stCondLst>
                                            </p:cTn>
                                            <p:tgtEl>
                                              <p:spTgt spid="114"/>
                                            </p:tgtEl>
                                            <p:attrNameLst>
                                              <p:attrName>style.visibility</p:attrName>
                                            </p:attrNameLst>
                                          </p:cBhvr>
                                          <p:to>
                                            <p:strVal val="visible"/>
                                          </p:to>
                                        </p:set>
                                        <p:anim calcmode="lin" valueType="num">
                                          <p:cBhvr>
                                            <p:cTn id="70" dur="500" fill="hold"/>
                                            <p:tgtEl>
                                              <p:spTgt spid="114"/>
                                            </p:tgtEl>
                                            <p:attrNameLst>
                                              <p:attrName>ppt_w</p:attrName>
                                            </p:attrNameLst>
                                          </p:cBhvr>
                                          <p:tavLst>
                                            <p:tav tm="0">
                                              <p:val>
                                                <p:fltVal val="0"/>
                                              </p:val>
                                            </p:tav>
                                            <p:tav tm="100000">
                                              <p:val>
                                                <p:strVal val="#ppt_w"/>
                                              </p:val>
                                            </p:tav>
                                          </p:tavLst>
                                        </p:anim>
                                        <p:anim calcmode="lin" valueType="num">
                                          <p:cBhvr>
                                            <p:cTn id="71" dur="500" fill="hold"/>
                                            <p:tgtEl>
                                              <p:spTgt spid="114"/>
                                            </p:tgtEl>
                                            <p:attrNameLst>
                                              <p:attrName>ppt_h</p:attrName>
                                            </p:attrNameLst>
                                          </p:cBhvr>
                                          <p:tavLst>
                                            <p:tav tm="0">
                                              <p:val>
                                                <p:fltVal val="0"/>
                                              </p:val>
                                            </p:tav>
                                            <p:tav tm="100000">
                                              <p:val>
                                                <p:strVal val="#ppt_h"/>
                                              </p:val>
                                            </p:tav>
                                          </p:tavLst>
                                        </p:anim>
                                        <p:animEffect transition="in" filter="fade">
                                          <p:cBhvr>
                                            <p:cTn id="72" dur="500"/>
                                            <p:tgtEl>
                                              <p:spTgt spid="114"/>
                                            </p:tgtEl>
                                          </p:cBhvr>
                                        </p:animEffect>
                                      </p:childTnLst>
                                    </p:cTn>
                                  </p:par>
                                  <p:par>
                                    <p:cTn id="73" presetID="53" presetClass="entr" presetSubtype="16" fill="hold" grpId="0" nodeType="withEffect">
                                      <p:stCondLst>
                                        <p:cond delay="2750"/>
                                      </p:stCondLst>
                                      <p:childTnLst>
                                        <p:set>
                                          <p:cBhvr>
                                            <p:cTn id="74" dur="1" fill="hold">
                                              <p:stCondLst>
                                                <p:cond delay="0"/>
                                              </p:stCondLst>
                                            </p:cTn>
                                            <p:tgtEl>
                                              <p:spTgt spid="111"/>
                                            </p:tgtEl>
                                            <p:attrNameLst>
                                              <p:attrName>style.visibility</p:attrName>
                                            </p:attrNameLst>
                                          </p:cBhvr>
                                          <p:to>
                                            <p:strVal val="visible"/>
                                          </p:to>
                                        </p:set>
                                        <p:anim calcmode="lin" valueType="num">
                                          <p:cBhvr>
                                            <p:cTn id="75" dur="500" fill="hold"/>
                                            <p:tgtEl>
                                              <p:spTgt spid="111"/>
                                            </p:tgtEl>
                                            <p:attrNameLst>
                                              <p:attrName>ppt_w</p:attrName>
                                            </p:attrNameLst>
                                          </p:cBhvr>
                                          <p:tavLst>
                                            <p:tav tm="0">
                                              <p:val>
                                                <p:fltVal val="0"/>
                                              </p:val>
                                            </p:tav>
                                            <p:tav tm="100000">
                                              <p:val>
                                                <p:strVal val="#ppt_w"/>
                                              </p:val>
                                            </p:tav>
                                          </p:tavLst>
                                        </p:anim>
                                        <p:anim calcmode="lin" valueType="num">
                                          <p:cBhvr>
                                            <p:cTn id="76" dur="500" fill="hold"/>
                                            <p:tgtEl>
                                              <p:spTgt spid="111"/>
                                            </p:tgtEl>
                                            <p:attrNameLst>
                                              <p:attrName>ppt_h</p:attrName>
                                            </p:attrNameLst>
                                          </p:cBhvr>
                                          <p:tavLst>
                                            <p:tav tm="0">
                                              <p:val>
                                                <p:fltVal val="0"/>
                                              </p:val>
                                            </p:tav>
                                            <p:tav tm="100000">
                                              <p:val>
                                                <p:strVal val="#ppt_h"/>
                                              </p:val>
                                            </p:tav>
                                          </p:tavLst>
                                        </p:anim>
                                        <p:animEffect transition="in" filter="fade">
                                          <p:cBhvr>
                                            <p:cTn id="77" dur="500"/>
                                            <p:tgtEl>
                                              <p:spTgt spid="111"/>
                                            </p:tgtEl>
                                          </p:cBhvr>
                                        </p:animEffect>
                                      </p:childTnLst>
                                    </p:cTn>
                                  </p:par>
                                  <p:par>
                                    <p:cTn id="78" presetID="53" presetClass="entr" presetSubtype="16" fill="hold" grpId="0" nodeType="withEffect">
                                      <p:stCondLst>
                                        <p:cond delay="2750"/>
                                      </p:stCondLst>
                                      <p:childTnLst>
                                        <p:set>
                                          <p:cBhvr>
                                            <p:cTn id="79" dur="1" fill="hold">
                                              <p:stCondLst>
                                                <p:cond delay="0"/>
                                              </p:stCondLst>
                                            </p:cTn>
                                            <p:tgtEl>
                                              <p:spTgt spid="112"/>
                                            </p:tgtEl>
                                            <p:attrNameLst>
                                              <p:attrName>style.visibility</p:attrName>
                                            </p:attrNameLst>
                                          </p:cBhvr>
                                          <p:to>
                                            <p:strVal val="visible"/>
                                          </p:to>
                                        </p:set>
                                        <p:anim calcmode="lin" valueType="num">
                                          <p:cBhvr>
                                            <p:cTn id="80" dur="500" fill="hold"/>
                                            <p:tgtEl>
                                              <p:spTgt spid="112"/>
                                            </p:tgtEl>
                                            <p:attrNameLst>
                                              <p:attrName>ppt_w</p:attrName>
                                            </p:attrNameLst>
                                          </p:cBhvr>
                                          <p:tavLst>
                                            <p:tav tm="0">
                                              <p:val>
                                                <p:fltVal val="0"/>
                                              </p:val>
                                            </p:tav>
                                            <p:tav tm="100000">
                                              <p:val>
                                                <p:strVal val="#ppt_w"/>
                                              </p:val>
                                            </p:tav>
                                          </p:tavLst>
                                        </p:anim>
                                        <p:anim calcmode="lin" valueType="num">
                                          <p:cBhvr>
                                            <p:cTn id="81" dur="500" fill="hold"/>
                                            <p:tgtEl>
                                              <p:spTgt spid="112"/>
                                            </p:tgtEl>
                                            <p:attrNameLst>
                                              <p:attrName>ppt_h</p:attrName>
                                            </p:attrNameLst>
                                          </p:cBhvr>
                                          <p:tavLst>
                                            <p:tav tm="0">
                                              <p:val>
                                                <p:fltVal val="0"/>
                                              </p:val>
                                            </p:tav>
                                            <p:tav tm="100000">
                                              <p:val>
                                                <p:strVal val="#ppt_h"/>
                                              </p:val>
                                            </p:tav>
                                          </p:tavLst>
                                        </p:anim>
                                        <p:animEffect transition="in" filter="fade">
                                          <p:cBhvr>
                                            <p:cTn id="82" dur="500"/>
                                            <p:tgtEl>
                                              <p:spTgt spid="112"/>
                                            </p:tgtEl>
                                          </p:cBhvr>
                                        </p:animEffect>
                                      </p:childTnLst>
                                    </p:cTn>
                                  </p:par>
                                  <p:par>
                                    <p:cTn id="83" presetID="2" presetClass="entr" presetSubtype="8" fill="hold" nodeType="withEffect">
                                      <p:stCondLst>
                                        <p:cond delay="1250"/>
                                      </p:stCondLst>
                                      <p:childTnLst>
                                        <p:set>
                                          <p:cBhvr>
                                            <p:cTn id="84" dur="1" fill="hold">
                                              <p:stCondLst>
                                                <p:cond delay="0"/>
                                              </p:stCondLst>
                                            </p:cTn>
                                            <p:tgtEl>
                                              <p:spTgt spid="214"/>
                                            </p:tgtEl>
                                            <p:attrNameLst>
                                              <p:attrName>style.visibility</p:attrName>
                                            </p:attrNameLst>
                                          </p:cBhvr>
                                          <p:to>
                                            <p:strVal val="visible"/>
                                          </p:to>
                                        </p:set>
                                        <p:anim calcmode="lin" valueType="num">
                                          <p:cBhvr additive="base">
                                            <p:cTn id="85" dur="750" fill="hold"/>
                                            <p:tgtEl>
                                              <p:spTgt spid="214"/>
                                            </p:tgtEl>
                                            <p:attrNameLst>
                                              <p:attrName>ppt_x</p:attrName>
                                            </p:attrNameLst>
                                          </p:cBhvr>
                                          <p:tavLst>
                                            <p:tav tm="0">
                                              <p:val>
                                                <p:strVal val="0-#ppt_w/2"/>
                                              </p:val>
                                            </p:tav>
                                            <p:tav tm="100000">
                                              <p:val>
                                                <p:strVal val="#ppt_x"/>
                                              </p:val>
                                            </p:tav>
                                          </p:tavLst>
                                        </p:anim>
                                        <p:anim calcmode="lin" valueType="num">
                                          <p:cBhvr additive="base">
                                            <p:cTn id="86" dur="750" fill="hold"/>
                                            <p:tgtEl>
                                              <p:spTgt spid="214"/>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stCondLst>
                                        <p:cond delay="1250"/>
                                      </p:stCondLst>
                                      <p:childTnLst>
                                        <p:set>
                                          <p:cBhvr>
                                            <p:cTn id="88" dur="1" fill="hold">
                                              <p:stCondLst>
                                                <p:cond delay="0"/>
                                              </p:stCondLst>
                                            </p:cTn>
                                            <p:tgtEl>
                                              <p:spTgt spid="217"/>
                                            </p:tgtEl>
                                            <p:attrNameLst>
                                              <p:attrName>style.visibility</p:attrName>
                                            </p:attrNameLst>
                                          </p:cBhvr>
                                          <p:to>
                                            <p:strVal val="visible"/>
                                          </p:to>
                                        </p:set>
                                        <p:anim calcmode="lin" valueType="num">
                                          <p:cBhvr additive="base">
                                            <p:cTn id="89" dur="750" fill="hold"/>
                                            <p:tgtEl>
                                              <p:spTgt spid="217"/>
                                            </p:tgtEl>
                                            <p:attrNameLst>
                                              <p:attrName>ppt_x</p:attrName>
                                            </p:attrNameLst>
                                          </p:cBhvr>
                                          <p:tavLst>
                                            <p:tav tm="0">
                                              <p:val>
                                                <p:strVal val="0-#ppt_w/2"/>
                                              </p:val>
                                            </p:tav>
                                            <p:tav tm="100000">
                                              <p:val>
                                                <p:strVal val="#ppt_x"/>
                                              </p:val>
                                            </p:tav>
                                          </p:tavLst>
                                        </p:anim>
                                        <p:anim calcmode="lin" valueType="num">
                                          <p:cBhvr additive="base">
                                            <p:cTn id="90" dur="750" fill="hold"/>
                                            <p:tgtEl>
                                              <p:spTgt spid="217"/>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1250"/>
                                      </p:stCondLst>
                                      <p:childTnLst>
                                        <p:set>
                                          <p:cBhvr>
                                            <p:cTn id="92" dur="1" fill="hold">
                                              <p:stCondLst>
                                                <p:cond delay="0"/>
                                              </p:stCondLst>
                                            </p:cTn>
                                            <p:tgtEl>
                                              <p:spTgt spid="220"/>
                                            </p:tgtEl>
                                            <p:attrNameLst>
                                              <p:attrName>style.visibility</p:attrName>
                                            </p:attrNameLst>
                                          </p:cBhvr>
                                          <p:to>
                                            <p:strVal val="visible"/>
                                          </p:to>
                                        </p:set>
                                        <p:anim calcmode="lin" valueType="num">
                                          <p:cBhvr additive="base">
                                            <p:cTn id="93" dur="750" fill="hold"/>
                                            <p:tgtEl>
                                              <p:spTgt spid="220"/>
                                            </p:tgtEl>
                                            <p:attrNameLst>
                                              <p:attrName>ppt_x</p:attrName>
                                            </p:attrNameLst>
                                          </p:cBhvr>
                                          <p:tavLst>
                                            <p:tav tm="0">
                                              <p:val>
                                                <p:strVal val="0-#ppt_w/2"/>
                                              </p:val>
                                            </p:tav>
                                            <p:tav tm="100000">
                                              <p:val>
                                                <p:strVal val="#ppt_x"/>
                                              </p:val>
                                            </p:tav>
                                          </p:tavLst>
                                        </p:anim>
                                        <p:anim calcmode="lin" valueType="num">
                                          <p:cBhvr additive="base">
                                            <p:cTn id="94" dur="750" fill="hold"/>
                                            <p:tgtEl>
                                              <p:spTgt spid="220"/>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250"/>
                                      </p:stCondLst>
                                      <p:childTnLst>
                                        <p:set>
                                          <p:cBhvr>
                                            <p:cTn id="96" dur="1" fill="hold">
                                              <p:stCondLst>
                                                <p:cond delay="0"/>
                                              </p:stCondLst>
                                            </p:cTn>
                                            <p:tgtEl>
                                              <p:spTgt spid="223"/>
                                            </p:tgtEl>
                                            <p:attrNameLst>
                                              <p:attrName>style.visibility</p:attrName>
                                            </p:attrNameLst>
                                          </p:cBhvr>
                                          <p:to>
                                            <p:strVal val="visible"/>
                                          </p:to>
                                        </p:set>
                                        <p:anim calcmode="lin" valueType="num">
                                          <p:cBhvr additive="base">
                                            <p:cTn id="97" dur="750" fill="hold"/>
                                            <p:tgtEl>
                                              <p:spTgt spid="223"/>
                                            </p:tgtEl>
                                            <p:attrNameLst>
                                              <p:attrName>ppt_x</p:attrName>
                                            </p:attrNameLst>
                                          </p:cBhvr>
                                          <p:tavLst>
                                            <p:tav tm="0">
                                              <p:val>
                                                <p:strVal val="0-#ppt_w/2"/>
                                              </p:val>
                                            </p:tav>
                                            <p:tav tm="100000">
                                              <p:val>
                                                <p:strVal val="#ppt_x"/>
                                              </p:val>
                                            </p:tav>
                                          </p:tavLst>
                                        </p:anim>
                                        <p:anim calcmode="lin" valueType="num">
                                          <p:cBhvr additive="base">
                                            <p:cTn id="98" dur="750" fill="hold"/>
                                            <p:tgtEl>
                                              <p:spTgt spid="2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0" grpId="0" animBg="1"/>
          <p:bldP spid="111" grpId="0"/>
          <p:bldP spid="112" grpId="0"/>
          <p:bldP spid="113" grpId="0"/>
          <p:bldP spid="114" grpId="0"/>
          <p:bldP spid="129" grpId="0" animBg="1"/>
          <p:bldP spid="13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片 7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687399" y="2413774"/>
            <a:ext cx="2194786" cy="3153739"/>
          </a:xfrm>
          <a:prstGeom prst="rect">
            <a:avLst/>
          </a:prstGeom>
        </p:spPr>
      </p:pic>
      <p:sp>
        <p:nvSpPr>
          <p:cNvPr id="44" name="矩形 43">
            <a:extLst>
              <a:ext uri="{FF2B5EF4-FFF2-40B4-BE49-F238E27FC236}">
                <a16:creationId xmlns:a16="http://schemas.microsoft.com/office/drawing/2014/main" xmlns="" id="{4D9813D8-2E06-43FB-9425-609F892D552F}"/>
              </a:ext>
            </a:extLst>
          </p:cNvPr>
          <p:cNvSpPr/>
          <p:nvPr/>
        </p:nvSpPr>
        <p:spPr>
          <a:xfrm>
            <a:off x="3686626" y="2413773"/>
            <a:ext cx="2191656" cy="3153739"/>
          </a:xfrm>
          <a:prstGeom prst="rect">
            <a:avLst/>
          </a:prstGeom>
          <a:gradFill>
            <a:gsLst>
              <a:gs pos="0">
                <a:srgbClr val="12ABF0">
                  <a:alpha val="40000"/>
                </a:srgbClr>
              </a:gs>
              <a:gs pos="100000">
                <a:srgbClr val="4D03DC"/>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2" name="文本框 11">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02</a:t>
              </a:r>
              <a:endParaRPr lang="zh-CN" altLang="en-US" sz="2800" dirty="0">
                <a:solidFill>
                  <a:schemeClr val="tx1">
                    <a:lumMod val="85000"/>
                    <a:lumOff val="15000"/>
                  </a:schemeClr>
                </a:solidFill>
              </a:endParaRPr>
            </a:p>
          </p:txBody>
        </p:sp>
        <p:sp>
          <p:nvSpPr>
            <p:cNvPr id="13" name="文本框 12">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必要性与可行性</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39" name="图片占位符 71" descr="图片包含 山, 雪花, 户外, 天空&#10;&#10;已生成极高可信度的说明">
            <a:extLst>
              <a:ext uri="{FF2B5EF4-FFF2-40B4-BE49-F238E27FC236}">
                <a16:creationId xmlns:a16="http://schemas.microsoft.com/office/drawing/2014/main" xmlns="" id="{53B7165F-6609-42F1-B154-13EC48AA26F4}"/>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6585" r="26585"/>
          <a:stretch>
            <a:fillRect/>
          </a:stretch>
        </p:blipFill>
        <p:spPr>
          <a:xfrm>
            <a:off x="1059542" y="2019300"/>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a:solidFill>
            <a:schemeClr val="bg1"/>
          </a:solidFill>
          <a:ln>
            <a:noFill/>
          </a:ln>
          <a:effectLst>
            <a:outerShdw blurRad="571500" dist="381000" dir="5400000" sx="95000" sy="95000" algn="t" rotWithShape="0">
              <a:srgbClr val="002060">
                <a:alpha val="20000"/>
              </a:srgbClr>
            </a:outerShdw>
          </a:effectLst>
        </p:spPr>
      </p:pic>
      <p:pic>
        <p:nvPicPr>
          <p:cNvPr id="41" name="图片占位符 75" descr="图片包含 自然, 日落&#10;&#10;已生成极高可信度的说明">
            <a:extLst>
              <a:ext uri="{FF2B5EF4-FFF2-40B4-BE49-F238E27FC236}">
                <a16:creationId xmlns:a16="http://schemas.microsoft.com/office/drawing/2014/main" xmlns="" id="{78BE71E3-E178-4346-9345-32181612B365}"/>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38814" r="38814"/>
          <a:stretch>
            <a:fillRect/>
          </a:stretch>
        </p:blipFill>
        <p:spPr>
          <a:xfrm>
            <a:off x="6313715" y="2019301"/>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a:solidFill>
            <a:schemeClr val="bg1"/>
          </a:solidFill>
          <a:ln>
            <a:noFill/>
          </a:ln>
          <a:effectLst>
            <a:outerShdw blurRad="571500" dist="381000" dir="5400000" sx="95000" sy="95000" algn="t" rotWithShape="0">
              <a:srgbClr val="002060">
                <a:alpha val="20000"/>
              </a:srgbClr>
            </a:outerShdw>
          </a:effectLst>
        </p:spPr>
      </p:pic>
      <p:pic>
        <p:nvPicPr>
          <p:cNvPr id="42" name="图片占位符 77" descr="图片包含 雪花, 户外, 天空, 山&#10;&#10;已生成极高可信度的说明">
            <a:extLst>
              <a:ext uri="{FF2B5EF4-FFF2-40B4-BE49-F238E27FC236}">
                <a16:creationId xmlns:a16="http://schemas.microsoft.com/office/drawing/2014/main" xmlns="" id="{8AEBEF67-5994-42B1-8CE5-D081644D3CC2}"/>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6585" r="26585"/>
          <a:stretch>
            <a:fillRect/>
          </a:stretch>
        </p:blipFill>
        <p:spPr>
          <a:xfrm>
            <a:off x="8940800" y="2422979"/>
            <a:ext cx="2191657" cy="3120571"/>
          </a:xfrm>
          <a:custGeom>
            <a:avLst/>
            <a:gdLst>
              <a:gd name="connsiteX0" fmla="*/ 0 w 2191657"/>
              <a:gd name="connsiteY0" fmla="*/ 0 h 3120571"/>
              <a:gd name="connsiteX1" fmla="*/ 2191657 w 2191657"/>
              <a:gd name="connsiteY1" fmla="*/ 0 h 3120571"/>
              <a:gd name="connsiteX2" fmla="*/ 2191657 w 2191657"/>
              <a:gd name="connsiteY2" fmla="*/ 3120571 h 3120571"/>
              <a:gd name="connsiteX3" fmla="*/ 0 w 2191657"/>
              <a:gd name="connsiteY3" fmla="*/ 3120571 h 3120571"/>
            </a:gdLst>
            <a:ahLst/>
            <a:cxnLst>
              <a:cxn ang="0">
                <a:pos x="connsiteX0" y="connsiteY0"/>
              </a:cxn>
              <a:cxn ang="0">
                <a:pos x="connsiteX1" y="connsiteY1"/>
              </a:cxn>
              <a:cxn ang="0">
                <a:pos x="connsiteX2" y="connsiteY2"/>
              </a:cxn>
              <a:cxn ang="0">
                <a:pos x="connsiteX3" y="connsiteY3"/>
              </a:cxn>
            </a:cxnLst>
            <a:rect l="l" t="t" r="r" b="b"/>
            <a:pathLst>
              <a:path w="2191657" h="3120571">
                <a:moveTo>
                  <a:pt x="0" y="0"/>
                </a:moveTo>
                <a:lnTo>
                  <a:pt x="2191657" y="0"/>
                </a:lnTo>
                <a:lnTo>
                  <a:pt x="2191657" y="3120571"/>
                </a:lnTo>
                <a:lnTo>
                  <a:pt x="0" y="3120571"/>
                </a:lnTo>
                <a:close/>
              </a:path>
            </a:pathLst>
          </a:custGeom>
          <a:solidFill>
            <a:schemeClr val="bg1"/>
          </a:solidFill>
          <a:ln>
            <a:noFill/>
          </a:ln>
          <a:effectLst>
            <a:outerShdw blurRad="571500" dist="381000" dir="5400000" sx="95000" sy="95000" algn="t" rotWithShape="0">
              <a:srgbClr val="002060">
                <a:alpha val="20000"/>
              </a:srgbClr>
            </a:outerShdw>
          </a:effectLst>
        </p:spPr>
      </p:pic>
      <p:sp>
        <p:nvSpPr>
          <p:cNvPr id="43" name="矩形 42">
            <a:extLst>
              <a:ext uri="{FF2B5EF4-FFF2-40B4-BE49-F238E27FC236}">
                <a16:creationId xmlns:a16="http://schemas.microsoft.com/office/drawing/2014/main" xmlns="" id="{1AE0AFE2-A0AC-4DC3-872D-3401EA5A8860}"/>
              </a:ext>
            </a:extLst>
          </p:cNvPr>
          <p:cNvSpPr/>
          <p:nvPr/>
        </p:nvSpPr>
        <p:spPr>
          <a:xfrm>
            <a:off x="1059542" y="2019301"/>
            <a:ext cx="2191656" cy="3120572"/>
          </a:xfrm>
          <a:prstGeom prst="rect">
            <a:avLst/>
          </a:prstGeom>
          <a:solidFill>
            <a:schemeClr val="accent1">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a:extLst>
              <a:ext uri="{FF2B5EF4-FFF2-40B4-BE49-F238E27FC236}">
                <a16:creationId xmlns:a16="http://schemas.microsoft.com/office/drawing/2014/main" xmlns="" id="{59F0F5FC-EACD-4441-B05F-93D9D2C88073}"/>
              </a:ext>
            </a:extLst>
          </p:cNvPr>
          <p:cNvSpPr/>
          <p:nvPr/>
        </p:nvSpPr>
        <p:spPr>
          <a:xfrm>
            <a:off x="6313709" y="2019299"/>
            <a:ext cx="2191656" cy="3120572"/>
          </a:xfrm>
          <a:prstGeom prst="rect">
            <a:avLst/>
          </a:prstGeom>
          <a:solidFill>
            <a:schemeClr val="accent1">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xmlns="" id="{D499F5A8-C598-45E8-9F0D-57FF9E71CE0B}"/>
              </a:ext>
            </a:extLst>
          </p:cNvPr>
          <p:cNvSpPr/>
          <p:nvPr/>
        </p:nvSpPr>
        <p:spPr>
          <a:xfrm>
            <a:off x="8940801" y="2422978"/>
            <a:ext cx="2191656" cy="3120572"/>
          </a:xfrm>
          <a:prstGeom prst="rect">
            <a:avLst/>
          </a:prstGeom>
          <a:solidFill>
            <a:schemeClr val="accent1">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a:extLst>
              <a:ext uri="{FF2B5EF4-FFF2-40B4-BE49-F238E27FC236}">
                <a16:creationId xmlns:a16="http://schemas.microsoft.com/office/drawing/2014/main" xmlns="" id="{38D4170F-603E-4F44-946E-EE65082D2CBE}"/>
              </a:ext>
            </a:extLst>
          </p:cNvPr>
          <p:cNvGrpSpPr/>
          <p:nvPr/>
        </p:nvGrpSpPr>
        <p:grpSpPr>
          <a:xfrm>
            <a:off x="1196086" y="2152167"/>
            <a:ext cx="1918569" cy="2854840"/>
            <a:chOff x="1196082" y="2783668"/>
            <a:chExt cx="1918569" cy="2854840"/>
          </a:xfrm>
        </p:grpSpPr>
        <p:sp>
          <p:nvSpPr>
            <p:cNvPr id="48" name="文本框 47">
              <a:extLst>
                <a:ext uri="{FF2B5EF4-FFF2-40B4-BE49-F238E27FC236}">
                  <a16:creationId xmlns:a16="http://schemas.microsoft.com/office/drawing/2014/main" xmlns="" id="{B84CE3D6-1502-4A98-A069-F1230C5476AF}"/>
                </a:ext>
              </a:extLst>
            </p:cNvPr>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mj-ea"/>
                  <a:ea typeface="+mj-ea"/>
                </a:rPr>
                <a:t>标题</a:t>
              </a:r>
            </a:p>
          </p:txBody>
        </p:sp>
        <p:sp>
          <p:nvSpPr>
            <p:cNvPr id="49" name="文本框 48">
              <a:extLst>
                <a:ext uri="{FF2B5EF4-FFF2-40B4-BE49-F238E27FC236}">
                  <a16:creationId xmlns:a16="http://schemas.microsoft.com/office/drawing/2014/main" xmlns="" id="{9AF8F4BD-3A8F-4C60-BB81-2CF79EF9B6AA}"/>
                </a:ext>
              </a:extLst>
            </p:cNvPr>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ea typeface="+mj-ea"/>
                </a:rPr>
                <a:t>添加相关内容的文字</a:t>
              </a:r>
              <a:r>
                <a:rPr lang="zh-CN" altLang="en-US" sz="1400" dirty="0">
                  <a:solidFill>
                    <a:schemeClr val="bg1"/>
                  </a:solidFill>
                </a:rPr>
                <a:t>添加相关内容的文字</a:t>
              </a:r>
              <a:endParaRPr lang="en-US" altLang="zh-CN" sz="1400" dirty="0">
                <a:solidFill>
                  <a:schemeClr val="bg1"/>
                </a:solidFill>
                <a:ea typeface="+mj-ea"/>
              </a:endParaRPr>
            </a:p>
          </p:txBody>
        </p:sp>
        <p:grpSp>
          <p:nvGrpSpPr>
            <p:cNvPr id="50" name="组合 49">
              <a:extLst>
                <a:ext uri="{FF2B5EF4-FFF2-40B4-BE49-F238E27FC236}">
                  <a16:creationId xmlns:a16="http://schemas.microsoft.com/office/drawing/2014/main" xmlns="" id="{78EB2253-5DE8-44E4-A68F-54D81A635D43}"/>
                </a:ext>
              </a:extLst>
            </p:cNvPr>
            <p:cNvGrpSpPr/>
            <p:nvPr/>
          </p:nvGrpSpPr>
          <p:grpSpPr>
            <a:xfrm>
              <a:off x="2002256" y="5565642"/>
              <a:ext cx="306228" cy="72866"/>
              <a:chOff x="1272540" y="5620726"/>
              <a:chExt cx="306228" cy="72866"/>
            </a:xfrm>
            <a:solidFill>
              <a:schemeClr val="bg1">
                <a:alpha val="40000"/>
              </a:schemeClr>
            </a:solidFill>
          </p:grpSpPr>
          <p:sp>
            <p:nvSpPr>
              <p:cNvPr id="52" name="椭圆 51">
                <a:extLst>
                  <a:ext uri="{FF2B5EF4-FFF2-40B4-BE49-F238E27FC236}">
                    <a16:creationId xmlns:a16="http://schemas.microsoft.com/office/drawing/2014/main" xmlns="" id="{D4975F0D-6FEA-40B7-8F14-7F38D179A57A}"/>
                  </a:ext>
                </a:extLst>
              </p:cNvPr>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4E77DC27-71ED-47DD-9835-AD056BB95ECC}"/>
                  </a:ext>
                </a:extLst>
              </p:cNvPr>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97C34770-5164-4DC0-BA69-15EB99C2D77A}"/>
                  </a:ext>
                </a:extLst>
              </p:cNvPr>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1" name="直接连接符 50">
              <a:extLst>
                <a:ext uri="{FF2B5EF4-FFF2-40B4-BE49-F238E27FC236}">
                  <a16:creationId xmlns:a16="http://schemas.microsoft.com/office/drawing/2014/main" xmlns="" id="{BEDCF1B8-8D8D-4B6E-9AAC-AB573DD0B4B2}"/>
                </a:ext>
              </a:extLst>
            </p:cNvPr>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54">
            <a:extLst>
              <a:ext uri="{FF2B5EF4-FFF2-40B4-BE49-F238E27FC236}">
                <a16:creationId xmlns:a16="http://schemas.microsoft.com/office/drawing/2014/main" xmlns="" id="{27147CD1-1390-490E-A4E2-D9F0340892B9}"/>
              </a:ext>
            </a:extLst>
          </p:cNvPr>
          <p:cNvGrpSpPr/>
          <p:nvPr/>
        </p:nvGrpSpPr>
        <p:grpSpPr>
          <a:xfrm>
            <a:off x="3823170" y="2555844"/>
            <a:ext cx="1918569" cy="2854840"/>
            <a:chOff x="1196082" y="2783668"/>
            <a:chExt cx="1918569" cy="2854840"/>
          </a:xfrm>
        </p:grpSpPr>
        <p:sp>
          <p:nvSpPr>
            <p:cNvPr id="56" name="文本框 55">
              <a:extLst>
                <a:ext uri="{FF2B5EF4-FFF2-40B4-BE49-F238E27FC236}">
                  <a16:creationId xmlns:a16="http://schemas.microsoft.com/office/drawing/2014/main" xmlns="" id="{F367B34B-D873-46AD-A1F9-D58380E2B265}"/>
                </a:ext>
              </a:extLst>
            </p:cNvPr>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mj-ea"/>
                  <a:ea typeface="+mj-ea"/>
                </a:rPr>
                <a:t>标题</a:t>
              </a:r>
            </a:p>
          </p:txBody>
        </p:sp>
        <p:sp>
          <p:nvSpPr>
            <p:cNvPr id="57" name="文本框 56">
              <a:extLst>
                <a:ext uri="{FF2B5EF4-FFF2-40B4-BE49-F238E27FC236}">
                  <a16:creationId xmlns:a16="http://schemas.microsoft.com/office/drawing/2014/main" xmlns="" id="{2E26C7F6-03F0-44AF-BCC5-D1A5C327388E}"/>
                </a:ext>
              </a:extLst>
            </p:cNvPr>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rPr>
                <a:t>添加相关内容的文字添加相关内容的文字</a:t>
              </a:r>
              <a:endParaRPr lang="en-US" altLang="zh-CN" sz="1400" dirty="0">
                <a:solidFill>
                  <a:schemeClr val="bg1"/>
                </a:solidFill>
              </a:endParaRPr>
            </a:p>
          </p:txBody>
        </p:sp>
        <p:grpSp>
          <p:nvGrpSpPr>
            <p:cNvPr id="58" name="组合 57">
              <a:extLst>
                <a:ext uri="{FF2B5EF4-FFF2-40B4-BE49-F238E27FC236}">
                  <a16:creationId xmlns:a16="http://schemas.microsoft.com/office/drawing/2014/main" xmlns="" id="{6F6A2711-4CDD-4B94-B228-EAC9E05B9792}"/>
                </a:ext>
              </a:extLst>
            </p:cNvPr>
            <p:cNvGrpSpPr/>
            <p:nvPr/>
          </p:nvGrpSpPr>
          <p:grpSpPr>
            <a:xfrm>
              <a:off x="2002256" y="5565642"/>
              <a:ext cx="306228" cy="72866"/>
              <a:chOff x="1272540" y="5620726"/>
              <a:chExt cx="306228" cy="72866"/>
            </a:xfrm>
            <a:solidFill>
              <a:schemeClr val="bg1">
                <a:alpha val="40000"/>
              </a:schemeClr>
            </a:solidFill>
          </p:grpSpPr>
          <p:sp>
            <p:nvSpPr>
              <p:cNvPr id="60" name="椭圆 59">
                <a:extLst>
                  <a:ext uri="{FF2B5EF4-FFF2-40B4-BE49-F238E27FC236}">
                    <a16:creationId xmlns:a16="http://schemas.microsoft.com/office/drawing/2014/main" xmlns="" id="{C5AC391C-D6F3-491B-BF13-4ED090EFF4B5}"/>
                  </a:ext>
                </a:extLst>
              </p:cNvPr>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A70CC82F-BF19-4966-9D6F-D3BC79435C14}"/>
                  </a:ext>
                </a:extLst>
              </p:cNvPr>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876DC992-CE16-447F-B166-D004334AAC80}"/>
                  </a:ext>
                </a:extLst>
              </p:cNvPr>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a:extLst>
                <a:ext uri="{FF2B5EF4-FFF2-40B4-BE49-F238E27FC236}">
                  <a16:creationId xmlns:a16="http://schemas.microsoft.com/office/drawing/2014/main" xmlns="" id="{A9FB0676-FFCD-4EA4-ACCF-871524771762}"/>
                </a:ext>
              </a:extLst>
            </p:cNvPr>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a:extLst>
              <a:ext uri="{FF2B5EF4-FFF2-40B4-BE49-F238E27FC236}">
                <a16:creationId xmlns:a16="http://schemas.microsoft.com/office/drawing/2014/main" xmlns="" id="{2FDBCEDA-475E-47C8-A470-DDA900126F56}"/>
              </a:ext>
            </a:extLst>
          </p:cNvPr>
          <p:cNvGrpSpPr/>
          <p:nvPr/>
        </p:nvGrpSpPr>
        <p:grpSpPr>
          <a:xfrm>
            <a:off x="6450255" y="2152165"/>
            <a:ext cx="1918569" cy="2854840"/>
            <a:chOff x="1196082" y="2783668"/>
            <a:chExt cx="1918569" cy="2854840"/>
          </a:xfrm>
        </p:grpSpPr>
        <p:sp>
          <p:nvSpPr>
            <p:cNvPr id="64" name="文本框 63">
              <a:extLst>
                <a:ext uri="{FF2B5EF4-FFF2-40B4-BE49-F238E27FC236}">
                  <a16:creationId xmlns:a16="http://schemas.microsoft.com/office/drawing/2014/main" xmlns="" id="{62B7C10F-C7C8-45CE-ACFD-5E1D2F9BE508}"/>
                </a:ext>
              </a:extLst>
            </p:cNvPr>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mj-ea"/>
                  <a:ea typeface="+mj-ea"/>
                </a:rPr>
                <a:t>标题</a:t>
              </a:r>
            </a:p>
          </p:txBody>
        </p:sp>
        <p:sp>
          <p:nvSpPr>
            <p:cNvPr id="65" name="文本框 64">
              <a:extLst>
                <a:ext uri="{FF2B5EF4-FFF2-40B4-BE49-F238E27FC236}">
                  <a16:creationId xmlns:a16="http://schemas.microsoft.com/office/drawing/2014/main" xmlns="" id="{5336527E-C510-46CD-A481-360346007268}"/>
                </a:ext>
              </a:extLst>
            </p:cNvPr>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rPr>
                <a:t>添加相关内容的文字添加相关内容的文字</a:t>
              </a:r>
              <a:endParaRPr lang="en-US" altLang="zh-CN" sz="1400" dirty="0">
                <a:solidFill>
                  <a:schemeClr val="bg1"/>
                </a:solidFill>
              </a:endParaRPr>
            </a:p>
          </p:txBody>
        </p:sp>
        <p:grpSp>
          <p:nvGrpSpPr>
            <p:cNvPr id="66" name="组合 65">
              <a:extLst>
                <a:ext uri="{FF2B5EF4-FFF2-40B4-BE49-F238E27FC236}">
                  <a16:creationId xmlns:a16="http://schemas.microsoft.com/office/drawing/2014/main" xmlns="" id="{8704759D-AF01-48A4-8320-6C937323F80C}"/>
                </a:ext>
              </a:extLst>
            </p:cNvPr>
            <p:cNvGrpSpPr/>
            <p:nvPr/>
          </p:nvGrpSpPr>
          <p:grpSpPr>
            <a:xfrm>
              <a:off x="2002256" y="5565642"/>
              <a:ext cx="306228" cy="72866"/>
              <a:chOff x="1272540" y="5620726"/>
              <a:chExt cx="306228" cy="72866"/>
            </a:xfrm>
            <a:solidFill>
              <a:schemeClr val="bg1">
                <a:alpha val="40000"/>
              </a:schemeClr>
            </a:solidFill>
          </p:grpSpPr>
          <p:sp>
            <p:nvSpPr>
              <p:cNvPr id="68" name="椭圆 67">
                <a:extLst>
                  <a:ext uri="{FF2B5EF4-FFF2-40B4-BE49-F238E27FC236}">
                    <a16:creationId xmlns:a16="http://schemas.microsoft.com/office/drawing/2014/main" xmlns="" id="{40B306FF-536C-4AEF-9DA6-251B7842F555}"/>
                  </a:ext>
                </a:extLst>
              </p:cNvPr>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DC66DEB1-1941-4D54-85EB-AC638C8B95D0}"/>
                  </a:ext>
                </a:extLst>
              </p:cNvPr>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E90D11FB-6E96-4667-84B6-345190321863}"/>
                  </a:ext>
                </a:extLst>
              </p:cNvPr>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7" name="直接连接符 66">
              <a:extLst>
                <a:ext uri="{FF2B5EF4-FFF2-40B4-BE49-F238E27FC236}">
                  <a16:creationId xmlns:a16="http://schemas.microsoft.com/office/drawing/2014/main" xmlns="" id="{4D86EC25-A648-4DE3-8C62-779AFF6F73DF}"/>
                </a:ext>
              </a:extLst>
            </p:cNvPr>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0">
            <a:extLst>
              <a:ext uri="{FF2B5EF4-FFF2-40B4-BE49-F238E27FC236}">
                <a16:creationId xmlns:a16="http://schemas.microsoft.com/office/drawing/2014/main" xmlns="" id="{1261D48B-B566-4DFA-8C0C-AAF400493FBF}"/>
              </a:ext>
            </a:extLst>
          </p:cNvPr>
          <p:cNvGrpSpPr/>
          <p:nvPr/>
        </p:nvGrpSpPr>
        <p:grpSpPr>
          <a:xfrm>
            <a:off x="9077343" y="2555844"/>
            <a:ext cx="1918569" cy="2854840"/>
            <a:chOff x="1196082" y="2783668"/>
            <a:chExt cx="1918569" cy="2854840"/>
          </a:xfrm>
        </p:grpSpPr>
        <p:sp>
          <p:nvSpPr>
            <p:cNvPr id="72" name="文本框 71">
              <a:extLst>
                <a:ext uri="{FF2B5EF4-FFF2-40B4-BE49-F238E27FC236}">
                  <a16:creationId xmlns:a16="http://schemas.microsoft.com/office/drawing/2014/main" xmlns="" id="{260395A2-1F68-4E16-80BB-4834041BAAB7}"/>
                </a:ext>
              </a:extLst>
            </p:cNvPr>
            <p:cNvSpPr txBox="1"/>
            <p:nvPr/>
          </p:nvSpPr>
          <p:spPr>
            <a:xfrm>
              <a:off x="1196082" y="3306888"/>
              <a:ext cx="646331" cy="369332"/>
            </a:xfrm>
            <a:prstGeom prst="rect">
              <a:avLst/>
            </a:prstGeom>
            <a:noFill/>
          </p:spPr>
          <p:txBody>
            <a:bodyPr wrap="none" rtlCol="0">
              <a:spAutoFit/>
            </a:bodyPr>
            <a:lstStyle/>
            <a:p>
              <a:r>
                <a:rPr lang="zh-CN" altLang="en-US" dirty="0">
                  <a:solidFill>
                    <a:schemeClr val="bg1"/>
                  </a:solidFill>
                  <a:latin typeface="+mj-ea"/>
                  <a:ea typeface="+mj-ea"/>
                </a:rPr>
                <a:t>标题</a:t>
              </a:r>
            </a:p>
          </p:txBody>
        </p:sp>
        <p:sp>
          <p:nvSpPr>
            <p:cNvPr id="73" name="文本框 72">
              <a:extLst>
                <a:ext uri="{FF2B5EF4-FFF2-40B4-BE49-F238E27FC236}">
                  <a16:creationId xmlns:a16="http://schemas.microsoft.com/office/drawing/2014/main" xmlns="" id="{53429615-A0A9-469D-9FC8-0C3669097D39}"/>
                </a:ext>
              </a:extLst>
            </p:cNvPr>
            <p:cNvSpPr txBox="1"/>
            <p:nvPr/>
          </p:nvSpPr>
          <p:spPr>
            <a:xfrm>
              <a:off x="1196089" y="2783668"/>
              <a:ext cx="1918562" cy="523220"/>
            </a:xfrm>
            <a:prstGeom prst="rect">
              <a:avLst/>
            </a:prstGeom>
            <a:noFill/>
          </p:spPr>
          <p:txBody>
            <a:bodyPr wrap="square" rtlCol="0">
              <a:spAutoFit/>
            </a:bodyPr>
            <a:lstStyle/>
            <a:p>
              <a:r>
                <a:rPr lang="zh-CN" altLang="en-US" sz="1400" dirty="0">
                  <a:solidFill>
                    <a:schemeClr val="bg1"/>
                  </a:solidFill>
                </a:rPr>
                <a:t>添加相关内容的文字添加相关内容的文字</a:t>
              </a:r>
              <a:endParaRPr lang="en-US" altLang="zh-CN" sz="1400" dirty="0">
                <a:solidFill>
                  <a:schemeClr val="bg1"/>
                </a:solidFill>
              </a:endParaRPr>
            </a:p>
          </p:txBody>
        </p:sp>
        <p:grpSp>
          <p:nvGrpSpPr>
            <p:cNvPr id="74" name="组合 73">
              <a:extLst>
                <a:ext uri="{FF2B5EF4-FFF2-40B4-BE49-F238E27FC236}">
                  <a16:creationId xmlns:a16="http://schemas.microsoft.com/office/drawing/2014/main" xmlns="" id="{8EFF2BB9-B917-4744-8303-83AFBC4B0A52}"/>
                </a:ext>
              </a:extLst>
            </p:cNvPr>
            <p:cNvGrpSpPr/>
            <p:nvPr/>
          </p:nvGrpSpPr>
          <p:grpSpPr>
            <a:xfrm>
              <a:off x="2002256" y="5565642"/>
              <a:ext cx="306228" cy="72866"/>
              <a:chOff x="1272540" y="5620726"/>
              <a:chExt cx="306228" cy="72866"/>
            </a:xfrm>
            <a:solidFill>
              <a:schemeClr val="bg1">
                <a:alpha val="40000"/>
              </a:schemeClr>
            </a:solidFill>
          </p:grpSpPr>
          <p:sp>
            <p:nvSpPr>
              <p:cNvPr id="76" name="椭圆 75">
                <a:extLst>
                  <a:ext uri="{FF2B5EF4-FFF2-40B4-BE49-F238E27FC236}">
                    <a16:creationId xmlns:a16="http://schemas.microsoft.com/office/drawing/2014/main" xmlns="" id="{86C06B2D-2C39-4E32-9085-C4D6E1BB7DC6}"/>
                  </a:ext>
                </a:extLst>
              </p:cNvPr>
              <p:cNvSpPr/>
              <p:nvPr/>
            </p:nvSpPr>
            <p:spPr>
              <a:xfrm>
                <a:off x="1272540"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xmlns="" id="{B1A27943-2A7F-4A6D-8879-5B8021B8EC6C}"/>
                  </a:ext>
                </a:extLst>
              </p:cNvPr>
              <p:cNvSpPr/>
              <p:nvPr/>
            </p:nvSpPr>
            <p:spPr>
              <a:xfrm>
                <a:off x="1389221"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a16="http://schemas.microsoft.com/office/drawing/2014/main" xmlns="" id="{E1C4B41F-88E8-4911-829F-A6D8F9F4AD92}"/>
                  </a:ext>
                </a:extLst>
              </p:cNvPr>
              <p:cNvSpPr/>
              <p:nvPr/>
            </p:nvSpPr>
            <p:spPr>
              <a:xfrm>
                <a:off x="1505902" y="5620726"/>
                <a:ext cx="72866" cy="728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5" name="直接连接符 74">
              <a:extLst>
                <a:ext uri="{FF2B5EF4-FFF2-40B4-BE49-F238E27FC236}">
                  <a16:creationId xmlns:a16="http://schemas.microsoft.com/office/drawing/2014/main" xmlns="" id="{180E0739-6BE1-4251-9DA5-562B6FB60F1D}"/>
                </a:ext>
              </a:extLst>
            </p:cNvPr>
            <p:cNvCxnSpPr/>
            <p:nvPr/>
          </p:nvCxnSpPr>
          <p:spPr>
            <a:xfrm>
              <a:off x="1286452" y="3306888"/>
              <a:ext cx="157734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33820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1000" fill="hold"/>
                                        <p:tgtEl>
                                          <p:spTgt spid="4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000"/>
                                        <p:tgtEl>
                                          <p:spTgt spid="47"/>
                                        </p:tgtEl>
                                      </p:cBhvr>
                                    </p:animEffect>
                                    <p:anim calcmode="lin" valueType="num">
                                      <p:cBhvr>
                                        <p:cTn id="26" dur="1000" fill="hold"/>
                                        <p:tgtEl>
                                          <p:spTgt spid="47"/>
                                        </p:tgtEl>
                                        <p:attrNameLst>
                                          <p:attrName>ppt_x</p:attrName>
                                        </p:attrNameLst>
                                      </p:cBhvr>
                                      <p:tavLst>
                                        <p:tav tm="0">
                                          <p:val>
                                            <p:strVal val="#ppt_x"/>
                                          </p:val>
                                        </p:tav>
                                        <p:tav tm="100000">
                                          <p:val>
                                            <p:strVal val="#ppt_x"/>
                                          </p:val>
                                        </p:tav>
                                      </p:tavLst>
                                    </p:anim>
                                    <p:anim calcmode="lin" valueType="num">
                                      <p:cBhvr>
                                        <p:cTn id="27" dur="1000" fill="hold"/>
                                        <p:tgtEl>
                                          <p:spTgt spid="4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1000"/>
                                        <p:tgtEl>
                                          <p:spTgt spid="44"/>
                                        </p:tgtEl>
                                      </p:cBhvr>
                                    </p:animEffect>
                                    <p:anim calcmode="lin" valueType="num">
                                      <p:cBhvr>
                                        <p:cTn id="31" dur="1000" fill="hold"/>
                                        <p:tgtEl>
                                          <p:spTgt spid="44"/>
                                        </p:tgtEl>
                                        <p:attrNameLst>
                                          <p:attrName>ppt_x</p:attrName>
                                        </p:attrNameLst>
                                      </p:cBhvr>
                                      <p:tavLst>
                                        <p:tav tm="0">
                                          <p:val>
                                            <p:strVal val="#ppt_x"/>
                                          </p:val>
                                        </p:tav>
                                        <p:tav tm="100000">
                                          <p:val>
                                            <p:strVal val="#ppt_x"/>
                                          </p:val>
                                        </p:tav>
                                      </p:tavLst>
                                    </p:anim>
                                    <p:anim calcmode="lin" valueType="num">
                                      <p:cBhvr>
                                        <p:cTn id="32" dur="1000" fill="hold"/>
                                        <p:tgtEl>
                                          <p:spTgt spid="4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1000"/>
                                        <p:tgtEl>
                                          <p:spTgt spid="55"/>
                                        </p:tgtEl>
                                      </p:cBhvr>
                                    </p:animEffect>
                                    <p:anim calcmode="lin" valueType="num">
                                      <p:cBhvr>
                                        <p:cTn id="36" dur="1000" fill="hold"/>
                                        <p:tgtEl>
                                          <p:spTgt spid="55"/>
                                        </p:tgtEl>
                                        <p:attrNameLst>
                                          <p:attrName>ppt_x</p:attrName>
                                        </p:attrNameLst>
                                      </p:cBhvr>
                                      <p:tavLst>
                                        <p:tav tm="0">
                                          <p:val>
                                            <p:strVal val="#ppt_x"/>
                                          </p:val>
                                        </p:tav>
                                        <p:tav tm="100000">
                                          <p:val>
                                            <p:strVal val="#ppt_x"/>
                                          </p:val>
                                        </p:tav>
                                      </p:tavLst>
                                    </p:anim>
                                    <p:anim calcmode="lin" valueType="num">
                                      <p:cBhvr>
                                        <p:cTn id="3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anim calcmode="lin" valueType="num">
                                      <p:cBhvr>
                                        <p:cTn id="53" dur="1000" fill="hold"/>
                                        <p:tgtEl>
                                          <p:spTgt spid="63"/>
                                        </p:tgtEl>
                                        <p:attrNameLst>
                                          <p:attrName>ppt_x</p:attrName>
                                        </p:attrNameLst>
                                      </p:cBhvr>
                                      <p:tavLst>
                                        <p:tav tm="0">
                                          <p:val>
                                            <p:strVal val="#ppt_x"/>
                                          </p:val>
                                        </p:tav>
                                        <p:tav tm="100000">
                                          <p:val>
                                            <p:strVal val="#ppt_x"/>
                                          </p:val>
                                        </p:tav>
                                      </p:tavLst>
                                    </p:anim>
                                    <p:anim calcmode="lin" valueType="num">
                                      <p:cBhvr>
                                        <p:cTn id="5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1000"/>
                                        <p:tgtEl>
                                          <p:spTgt spid="42"/>
                                        </p:tgtEl>
                                      </p:cBhvr>
                                    </p:animEffect>
                                    <p:anim calcmode="lin" valueType="num">
                                      <p:cBhvr>
                                        <p:cTn id="60" dur="1000" fill="hold"/>
                                        <p:tgtEl>
                                          <p:spTgt spid="42"/>
                                        </p:tgtEl>
                                        <p:attrNameLst>
                                          <p:attrName>ppt_x</p:attrName>
                                        </p:attrNameLst>
                                      </p:cBhvr>
                                      <p:tavLst>
                                        <p:tav tm="0">
                                          <p:val>
                                            <p:strVal val="#ppt_x"/>
                                          </p:val>
                                        </p:tav>
                                        <p:tav tm="100000">
                                          <p:val>
                                            <p:strVal val="#ppt_x"/>
                                          </p:val>
                                        </p:tav>
                                      </p:tavLst>
                                    </p:anim>
                                    <p:anim calcmode="lin" valueType="num">
                                      <p:cBhvr>
                                        <p:cTn id="61" dur="1000" fill="hold"/>
                                        <p:tgtEl>
                                          <p:spTgt spid="4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1000"/>
                                        <p:tgtEl>
                                          <p:spTgt spid="46"/>
                                        </p:tgtEl>
                                      </p:cBhvr>
                                    </p:animEffect>
                                    <p:anim calcmode="lin" valueType="num">
                                      <p:cBhvr>
                                        <p:cTn id="65" dur="1000" fill="hold"/>
                                        <p:tgtEl>
                                          <p:spTgt spid="46"/>
                                        </p:tgtEl>
                                        <p:attrNameLst>
                                          <p:attrName>ppt_x</p:attrName>
                                        </p:attrNameLst>
                                      </p:cBhvr>
                                      <p:tavLst>
                                        <p:tav tm="0">
                                          <p:val>
                                            <p:strVal val="#ppt_x"/>
                                          </p:val>
                                        </p:tav>
                                        <p:tav tm="100000">
                                          <p:val>
                                            <p:strVal val="#ppt_x"/>
                                          </p:val>
                                        </p:tav>
                                      </p:tavLst>
                                    </p:anim>
                                    <p:anim calcmode="lin" valueType="num">
                                      <p:cBhvr>
                                        <p:cTn id="66" dur="1000" fill="hold"/>
                                        <p:tgtEl>
                                          <p:spTgt spid="46"/>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fade">
                                      <p:cBhvr>
                                        <p:cTn id="69" dur="1000"/>
                                        <p:tgtEl>
                                          <p:spTgt spid="71"/>
                                        </p:tgtEl>
                                      </p:cBhvr>
                                    </p:animEffect>
                                    <p:anim calcmode="lin" valueType="num">
                                      <p:cBhvr>
                                        <p:cTn id="70" dur="1000" fill="hold"/>
                                        <p:tgtEl>
                                          <p:spTgt spid="71"/>
                                        </p:tgtEl>
                                        <p:attrNameLst>
                                          <p:attrName>ppt_x</p:attrName>
                                        </p:attrNameLst>
                                      </p:cBhvr>
                                      <p:tavLst>
                                        <p:tav tm="0">
                                          <p:val>
                                            <p:strVal val="#ppt_x"/>
                                          </p:val>
                                        </p:tav>
                                        <p:tav tm="100000">
                                          <p:val>
                                            <p:strVal val="#ppt_x"/>
                                          </p:val>
                                        </p:tav>
                                      </p:tavLst>
                                    </p:anim>
                                    <p:anim calcmode="lin" valueType="num">
                                      <p:cBhvr>
                                        <p:cTn id="71" dur="1000" fill="hold"/>
                                        <p:tgtEl>
                                          <p:spTgt spid="71"/>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2" presetClass="entr" presetSubtype="4" fill="hold" nodeType="afterEffect">
                                  <p:stCondLst>
                                    <p:cond delay="0"/>
                                  </p:stCondLst>
                                  <p:childTnLst>
                                    <p:set>
                                      <p:cBhvr>
                                        <p:cTn id="74" dur="1" fill="hold">
                                          <p:stCondLst>
                                            <p:cond delay="0"/>
                                          </p:stCondLst>
                                        </p:cTn>
                                        <p:tgtEl>
                                          <p:spTgt spid="79"/>
                                        </p:tgtEl>
                                        <p:attrNameLst>
                                          <p:attrName>style.visibility</p:attrName>
                                        </p:attrNameLst>
                                      </p:cBhvr>
                                      <p:to>
                                        <p:strVal val="visible"/>
                                      </p:to>
                                    </p:set>
                                    <p:anim calcmode="lin" valueType="num">
                                      <p:cBhvr additive="base">
                                        <p:cTn id="75" dur="500" fill="hold"/>
                                        <p:tgtEl>
                                          <p:spTgt spid="79"/>
                                        </p:tgtEl>
                                        <p:attrNameLst>
                                          <p:attrName>ppt_x</p:attrName>
                                        </p:attrNameLst>
                                      </p:cBhvr>
                                      <p:tavLst>
                                        <p:tav tm="0">
                                          <p:val>
                                            <p:strVal val="#ppt_x"/>
                                          </p:val>
                                        </p:tav>
                                        <p:tav tm="100000">
                                          <p:val>
                                            <p:strVal val="#ppt_x"/>
                                          </p:val>
                                        </p:tav>
                                      </p:tavLst>
                                    </p:anim>
                                    <p:anim calcmode="lin" valueType="num">
                                      <p:cBhvr additive="base">
                                        <p:cTn id="76"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3" grpId="0" animBg="1"/>
      <p:bldP spid="45" grpId="0" animBg="1"/>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AD9FA747-D839-41A1-AC0C-B270A2D3F5A6}"/>
              </a:ext>
            </a:extLst>
          </p:cNvPr>
          <p:cNvSpPr txBox="1"/>
          <p:nvPr/>
        </p:nvSpPr>
        <p:spPr>
          <a:xfrm>
            <a:off x="4310895" y="3011482"/>
            <a:ext cx="3570208" cy="1107996"/>
          </a:xfrm>
          <a:prstGeom prst="rect">
            <a:avLst/>
          </a:prstGeom>
          <a:noFill/>
        </p:spPr>
        <p:txBody>
          <a:bodyPr wrap="none" rtlCol="0">
            <a:spAutoFit/>
          </a:bodyPr>
          <a:lstStyle/>
          <a:p>
            <a:pPr algn="ctr"/>
            <a:r>
              <a:rPr lang="zh-CN" altLang="en-US" sz="6600" b="1" dirty="0">
                <a:solidFill>
                  <a:schemeClr val="tx1">
                    <a:lumMod val="85000"/>
                    <a:lumOff val="15000"/>
                  </a:schemeClr>
                </a:solidFill>
                <a:latin typeface="微软雅黑" panose="020B0503020204020204" pitchFamily="34" charset="-122"/>
                <a:ea typeface="微软雅黑" panose="020B0503020204020204" pitchFamily="34" charset="-122"/>
              </a:rPr>
              <a:t>实施条件</a:t>
            </a:r>
            <a:endParaRPr lang="en-US" altLang="zh-CN" sz="6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xmlns="" id="{84AEDD83-5C31-458D-A5B8-EFB09AB6EA83}"/>
              </a:ext>
            </a:extLst>
          </p:cNvPr>
          <p:cNvSpPr txBox="1"/>
          <p:nvPr/>
        </p:nvSpPr>
        <p:spPr>
          <a:xfrm>
            <a:off x="4647281" y="-352540"/>
            <a:ext cx="2897437" cy="3154710"/>
          </a:xfrm>
          <a:prstGeom prst="rect">
            <a:avLst/>
          </a:prstGeom>
          <a:noFill/>
        </p:spPr>
        <p:txBody>
          <a:bodyPr wrap="square" rtlCol="0">
            <a:spAutoFit/>
          </a:bodyPr>
          <a:lstStyle/>
          <a:p>
            <a:pPr algn="ctr"/>
            <a:r>
              <a:rPr lang="en-US" altLang="zh-CN" sz="19900" dirty="0" smtClean="0">
                <a:solidFill>
                  <a:schemeClr val="tx1">
                    <a:lumMod val="50000"/>
                    <a:lumOff val="50000"/>
                  </a:schemeClr>
                </a:solidFill>
              </a:rPr>
              <a:t>03</a:t>
            </a:r>
            <a:endParaRPr lang="zh-CN" altLang="en-US" sz="19900" dirty="0">
              <a:solidFill>
                <a:schemeClr val="tx1">
                  <a:lumMod val="50000"/>
                  <a:lumOff val="50000"/>
                </a:schemeClr>
              </a:solidFill>
            </a:endParaRPr>
          </a:p>
        </p:txBody>
      </p:sp>
      <p:sp>
        <p:nvSpPr>
          <p:cNvPr id="24" name="圆: 空心 23">
            <a:extLst>
              <a:ext uri="{FF2B5EF4-FFF2-40B4-BE49-F238E27FC236}">
                <a16:creationId xmlns:a16="http://schemas.microsoft.com/office/drawing/2014/main" xmlns="" id="{FAFA8A35-E06E-42A5-8180-809DB8A0316E}"/>
              </a:ext>
            </a:extLst>
          </p:cNvPr>
          <p:cNvSpPr/>
          <p:nvPr/>
        </p:nvSpPr>
        <p:spPr>
          <a:xfrm>
            <a:off x="2399792" y="-4821241"/>
            <a:ext cx="7400352" cy="7400352"/>
          </a:xfrm>
          <a:prstGeom prst="donut">
            <a:avLst>
              <a:gd name="adj" fmla="val 5729"/>
            </a:avLst>
          </a:prstGeom>
          <a:gradFill>
            <a:gsLst>
              <a:gs pos="0">
                <a:srgbClr val="12ABF0"/>
              </a:gs>
              <a:gs pos="100000">
                <a:srgbClr val="4D03DC"/>
              </a:gs>
            </a:gsLst>
            <a:lin ang="10800000" scaled="0"/>
          </a:gradFill>
          <a:ln>
            <a:noFill/>
          </a:ln>
          <a:effectLst>
            <a:outerShdw blurRad="63500" dist="38100" dir="16200000" rotWithShape="0">
              <a:schemeClr val="tx1">
                <a:lumMod val="85000"/>
                <a:lumOff val="1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a:extLst>
              <a:ext uri="{FF2B5EF4-FFF2-40B4-BE49-F238E27FC236}">
                <a16:creationId xmlns:a16="http://schemas.microsoft.com/office/drawing/2014/main" xmlns="" id="{1D7DD1EB-C449-4CEF-B286-D62600979BA1}"/>
              </a:ext>
            </a:extLst>
          </p:cNvPr>
          <p:cNvSpPr txBox="1"/>
          <p:nvPr/>
        </p:nvSpPr>
        <p:spPr>
          <a:xfrm>
            <a:off x="4129092" y="4255958"/>
            <a:ext cx="3872419" cy="369332"/>
          </a:xfrm>
          <a:prstGeom prst="rect">
            <a:avLst/>
          </a:prstGeom>
          <a:noFill/>
        </p:spPr>
        <p:txBody>
          <a:bodyPr wrap="square" rtlCol="0">
            <a:spAutoFit/>
          </a:bodyPr>
          <a:lstStyle/>
          <a:p>
            <a:pPr algn="dist"/>
            <a:r>
              <a:rPr lang="en-US" altLang="zh-CN"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Implementation condition</a:t>
            </a:r>
            <a:endParaRPr lang="zh-CN" altLang="en-US"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矩形: 圆角 8">
            <a:extLst>
              <a:ext uri="{FF2B5EF4-FFF2-40B4-BE49-F238E27FC236}">
                <a16:creationId xmlns:a16="http://schemas.microsoft.com/office/drawing/2014/main" xmlns="" id="{0F497FD3-EC48-41FE-A6D9-FA50BCFC8882}"/>
              </a:ext>
            </a:extLst>
          </p:cNvPr>
          <p:cNvSpPr/>
          <p:nvPr/>
        </p:nvSpPr>
        <p:spPr>
          <a:xfrm>
            <a:off x="5219700" y="5895587"/>
            <a:ext cx="1752600" cy="452854"/>
          </a:xfrm>
          <a:prstGeom prst="roundRect">
            <a:avLst>
              <a:gd name="adj" fmla="val 50000"/>
            </a:avLst>
          </a:prstGeom>
          <a:noFill/>
          <a:ln>
            <a:gradFill>
              <a:gsLst>
                <a:gs pos="0">
                  <a:srgbClr val="12ABF0"/>
                </a:gs>
                <a:gs pos="100000">
                  <a:srgbClr val="4D03DC"/>
                </a:gs>
              </a:gsLst>
              <a:lin ang="2700000" scaled="0"/>
            </a:grad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12ABF0"/>
                  </a:gs>
                  <a:gs pos="100000">
                    <a:srgbClr val="4D03DC"/>
                  </a:gs>
                </a:gsLst>
                <a:lin ang="2700000" scaled="0"/>
              </a:gradFill>
            </a:endParaRPr>
          </a:p>
        </p:txBody>
      </p:sp>
      <p:sp>
        <p:nvSpPr>
          <p:cNvPr id="10" name="文本框 9">
            <a:extLst>
              <a:ext uri="{FF2B5EF4-FFF2-40B4-BE49-F238E27FC236}">
                <a16:creationId xmlns:a16="http://schemas.microsoft.com/office/drawing/2014/main" xmlns="" id="{6C9C169D-2396-4576-B48C-843DA95BC5C1}"/>
              </a:ext>
            </a:extLst>
          </p:cNvPr>
          <p:cNvSpPr txBox="1"/>
          <p:nvPr/>
        </p:nvSpPr>
        <p:spPr>
          <a:xfrm>
            <a:off x="5462653" y="5937348"/>
            <a:ext cx="1266693" cy="369332"/>
          </a:xfrm>
          <a:prstGeom prst="rect">
            <a:avLst/>
          </a:prstGeom>
          <a:noFill/>
        </p:spPr>
        <p:txBody>
          <a:bodyPr wrap="none" rtlCol="0">
            <a:spAutoFit/>
          </a:bodyPr>
          <a:lstStyle/>
          <a:p>
            <a:pPr algn="ctr"/>
            <a:r>
              <a:rPr lang="en-US" altLang="zh-CN" dirty="0">
                <a:gradFill>
                  <a:gsLst>
                    <a:gs pos="0">
                      <a:srgbClr val="12ABF0"/>
                    </a:gs>
                    <a:gs pos="100000">
                      <a:srgbClr val="4D03DC"/>
                    </a:gs>
                  </a:gsLst>
                  <a:lin ang="2700000" scaled="0"/>
                </a:gradFill>
                <a:latin typeface="+mj-lt"/>
                <a:ea typeface="+mj-ea"/>
              </a:rPr>
              <a:t>CONTINUE</a:t>
            </a:r>
            <a:endParaRPr lang="zh-CN" altLang="en-US" dirty="0">
              <a:gradFill>
                <a:gsLst>
                  <a:gs pos="0">
                    <a:srgbClr val="12ABF0"/>
                  </a:gs>
                  <a:gs pos="100000">
                    <a:srgbClr val="4D03DC"/>
                  </a:gs>
                </a:gsLst>
                <a:lin ang="2700000" scaled="0"/>
              </a:gradFill>
              <a:latin typeface="+mj-lt"/>
              <a:ea typeface="+mj-ea"/>
            </a:endParaRPr>
          </a:p>
        </p:txBody>
      </p:sp>
      <p:grpSp>
        <p:nvGrpSpPr>
          <p:cNvPr id="12" name="Group 4">
            <a:extLst>
              <a:ext uri="{FF2B5EF4-FFF2-40B4-BE49-F238E27FC236}">
                <a16:creationId xmlns:a16="http://schemas.microsoft.com/office/drawing/2014/main" xmlns="" id="{4CE3D156-6078-4267-AB58-28D56C60981B}"/>
              </a:ext>
            </a:extLst>
          </p:cNvPr>
          <p:cNvGrpSpPr>
            <a:grpSpLocks noChangeAspect="1"/>
          </p:cNvGrpSpPr>
          <p:nvPr/>
        </p:nvGrpSpPr>
        <p:grpSpPr bwMode="auto">
          <a:xfrm>
            <a:off x="5812630" y="5043932"/>
            <a:ext cx="566738" cy="603250"/>
            <a:chOff x="5979" y="3076"/>
            <a:chExt cx="357" cy="380"/>
          </a:xfrm>
          <a:gradFill>
            <a:gsLst>
              <a:gs pos="0">
                <a:srgbClr val="12ABF0"/>
              </a:gs>
              <a:gs pos="100000">
                <a:srgbClr val="4D03DC"/>
              </a:gs>
            </a:gsLst>
            <a:lin ang="2700000" scaled="0"/>
          </a:gradFill>
        </p:grpSpPr>
        <p:sp>
          <p:nvSpPr>
            <p:cNvPr id="14" name="Freeform 5">
              <a:extLst>
                <a:ext uri="{FF2B5EF4-FFF2-40B4-BE49-F238E27FC236}">
                  <a16:creationId xmlns:a16="http://schemas.microsoft.com/office/drawing/2014/main" xmlns="" id="{CDE32D2A-965F-4A67-BFB3-86869D4C4DC9}"/>
                </a:ext>
              </a:extLst>
            </p:cNvPr>
            <p:cNvSpPr>
              <a:spLocks noEditPoints="1"/>
            </p:cNvSpPr>
            <p:nvPr/>
          </p:nvSpPr>
          <p:spPr bwMode="auto">
            <a:xfrm>
              <a:off x="6160" y="3243"/>
              <a:ext cx="28" cy="213"/>
            </a:xfrm>
            <a:custGeom>
              <a:avLst/>
              <a:gdLst>
                <a:gd name="T0" fmla="*/ 3 w 15"/>
                <a:gd name="T1" fmla="*/ 1 h 106"/>
                <a:gd name="T2" fmla="*/ 0 w 15"/>
                <a:gd name="T3" fmla="*/ 4 h 106"/>
                <a:gd name="T4" fmla="*/ 7 w 15"/>
                <a:gd name="T5" fmla="*/ 103 h 106"/>
                <a:gd name="T6" fmla="*/ 10 w 15"/>
                <a:gd name="T7" fmla="*/ 106 h 106"/>
                <a:gd name="T8" fmla="*/ 10 w 15"/>
                <a:gd name="T9" fmla="*/ 106 h 106"/>
                <a:gd name="T10" fmla="*/ 13 w 15"/>
                <a:gd name="T11" fmla="*/ 103 h 106"/>
                <a:gd name="T12" fmla="*/ 7 w 15"/>
                <a:gd name="T13" fmla="*/ 3 h 106"/>
                <a:gd name="T14" fmla="*/ 3 w 15"/>
                <a:gd name="T15" fmla="*/ 1 h 106"/>
                <a:gd name="T16" fmla="*/ 3 w 15"/>
                <a:gd name="T17" fmla="*/ 1 h 106"/>
                <a:gd name="T18" fmla="*/ 3 w 15"/>
                <a:gd name="T19"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06">
                  <a:moveTo>
                    <a:pt x="3" y="1"/>
                  </a:moveTo>
                  <a:cubicBezTo>
                    <a:pt x="1" y="1"/>
                    <a:pt x="0" y="3"/>
                    <a:pt x="0" y="4"/>
                  </a:cubicBezTo>
                  <a:cubicBezTo>
                    <a:pt x="0" y="5"/>
                    <a:pt x="9" y="35"/>
                    <a:pt x="7" y="103"/>
                  </a:cubicBezTo>
                  <a:cubicBezTo>
                    <a:pt x="7" y="104"/>
                    <a:pt x="8" y="106"/>
                    <a:pt x="10" y="106"/>
                  </a:cubicBezTo>
                  <a:cubicBezTo>
                    <a:pt x="10" y="106"/>
                    <a:pt x="10" y="106"/>
                    <a:pt x="10" y="106"/>
                  </a:cubicBezTo>
                  <a:cubicBezTo>
                    <a:pt x="12" y="106"/>
                    <a:pt x="13" y="105"/>
                    <a:pt x="13" y="103"/>
                  </a:cubicBezTo>
                  <a:cubicBezTo>
                    <a:pt x="15" y="34"/>
                    <a:pt x="7" y="4"/>
                    <a:pt x="7" y="3"/>
                  </a:cubicBezTo>
                  <a:cubicBezTo>
                    <a:pt x="6" y="1"/>
                    <a:pt x="4" y="0"/>
                    <a:pt x="3" y="1"/>
                  </a:cubicBezTo>
                  <a:close/>
                  <a:moveTo>
                    <a:pt x="3" y="1"/>
                  </a:moveTo>
                  <a:cubicBezTo>
                    <a:pt x="3" y="1"/>
                    <a:pt x="3" y="1"/>
                    <a:pt x="3"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E2175DDE-DA03-4C8B-85C0-1F1D52B0C8ED}"/>
                </a:ext>
              </a:extLst>
            </p:cNvPr>
            <p:cNvSpPr>
              <a:spLocks noEditPoints="1"/>
            </p:cNvSpPr>
            <p:nvPr/>
          </p:nvSpPr>
          <p:spPr bwMode="auto">
            <a:xfrm>
              <a:off x="6068" y="3076"/>
              <a:ext cx="268" cy="213"/>
            </a:xfrm>
            <a:custGeom>
              <a:avLst/>
              <a:gdLst>
                <a:gd name="T0" fmla="*/ 131 w 141"/>
                <a:gd name="T1" fmla="*/ 53 h 106"/>
                <a:gd name="T2" fmla="*/ 51 w 141"/>
                <a:gd name="T3" fmla="*/ 0 h 106"/>
                <a:gd name="T4" fmla="*/ 18 w 141"/>
                <a:gd name="T5" fmla="*/ 7 h 106"/>
                <a:gd name="T6" fmla="*/ 2 w 141"/>
                <a:gd name="T7" fmla="*/ 16 h 106"/>
                <a:gd name="T8" fmla="*/ 1 w 141"/>
                <a:gd name="T9" fmla="*/ 20 h 106"/>
                <a:gd name="T10" fmla="*/ 5 w 141"/>
                <a:gd name="T11" fmla="*/ 21 h 106"/>
                <a:gd name="T12" fmla="*/ 21 w 141"/>
                <a:gd name="T13" fmla="*/ 13 h 106"/>
                <a:gd name="T14" fmla="*/ 51 w 141"/>
                <a:gd name="T15" fmla="*/ 7 h 106"/>
                <a:gd name="T16" fmla="*/ 125 w 141"/>
                <a:gd name="T17" fmla="*/ 55 h 106"/>
                <a:gd name="T18" fmla="*/ 134 w 141"/>
                <a:gd name="T19" fmla="*/ 103 h 106"/>
                <a:gd name="T20" fmla="*/ 138 w 141"/>
                <a:gd name="T21" fmla="*/ 106 h 106"/>
                <a:gd name="T22" fmla="*/ 138 w 141"/>
                <a:gd name="T23" fmla="*/ 106 h 106"/>
                <a:gd name="T24" fmla="*/ 141 w 141"/>
                <a:gd name="T25" fmla="*/ 102 h 106"/>
                <a:gd name="T26" fmla="*/ 131 w 141"/>
                <a:gd name="T27" fmla="*/ 53 h 106"/>
                <a:gd name="T28" fmla="*/ 131 w 141"/>
                <a:gd name="T29" fmla="*/ 53 h 106"/>
                <a:gd name="T30" fmla="*/ 131 w 141"/>
                <a:gd name="T31"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1" h="106">
                  <a:moveTo>
                    <a:pt x="131" y="53"/>
                  </a:moveTo>
                  <a:cubicBezTo>
                    <a:pt x="117" y="21"/>
                    <a:pt x="86" y="0"/>
                    <a:pt x="51" y="0"/>
                  </a:cubicBezTo>
                  <a:cubicBezTo>
                    <a:pt x="40" y="0"/>
                    <a:pt x="29" y="2"/>
                    <a:pt x="18" y="7"/>
                  </a:cubicBezTo>
                  <a:cubicBezTo>
                    <a:pt x="12" y="9"/>
                    <a:pt x="7" y="12"/>
                    <a:pt x="2" y="16"/>
                  </a:cubicBezTo>
                  <a:cubicBezTo>
                    <a:pt x="0" y="16"/>
                    <a:pt x="0" y="18"/>
                    <a:pt x="1" y="20"/>
                  </a:cubicBezTo>
                  <a:cubicBezTo>
                    <a:pt x="2" y="21"/>
                    <a:pt x="4" y="22"/>
                    <a:pt x="5" y="21"/>
                  </a:cubicBezTo>
                  <a:cubicBezTo>
                    <a:pt x="10" y="18"/>
                    <a:pt x="15" y="15"/>
                    <a:pt x="21" y="13"/>
                  </a:cubicBezTo>
                  <a:cubicBezTo>
                    <a:pt x="30" y="9"/>
                    <a:pt x="41" y="7"/>
                    <a:pt x="51" y="7"/>
                  </a:cubicBezTo>
                  <a:cubicBezTo>
                    <a:pt x="84" y="7"/>
                    <a:pt x="113" y="26"/>
                    <a:pt x="125" y="55"/>
                  </a:cubicBezTo>
                  <a:cubicBezTo>
                    <a:pt x="130" y="68"/>
                    <a:pt x="133" y="90"/>
                    <a:pt x="134" y="103"/>
                  </a:cubicBezTo>
                  <a:cubicBezTo>
                    <a:pt x="135" y="105"/>
                    <a:pt x="136" y="106"/>
                    <a:pt x="138" y="106"/>
                  </a:cubicBezTo>
                  <a:cubicBezTo>
                    <a:pt x="138" y="106"/>
                    <a:pt x="138" y="106"/>
                    <a:pt x="138" y="106"/>
                  </a:cubicBezTo>
                  <a:cubicBezTo>
                    <a:pt x="140" y="106"/>
                    <a:pt x="141" y="104"/>
                    <a:pt x="141" y="102"/>
                  </a:cubicBezTo>
                  <a:cubicBezTo>
                    <a:pt x="139" y="87"/>
                    <a:pt x="136" y="65"/>
                    <a:pt x="131" y="53"/>
                  </a:cubicBezTo>
                  <a:close/>
                  <a:moveTo>
                    <a:pt x="131" y="53"/>
                  </a:moveTo>
                  <a:cubicBezTo>
                    <a:pt x="131" y="53"/>
                    <a:pt x="131" y="53"/>
                    <a:pt x="131"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5CBFADE2-CA40-4C83-AC7E-0FA2FAE69C6D}"/>
                </a:ext>
              </a:extLst>
            </p:cNvPr>
            <p:cNvSpPr>
              <a:spLocks noEditPoints="1"/>
            </p:cNvSpPr>
            <p:nvPr/>
          </p:nvSpPr>
          <p:spPr bwMode="auto">
            <a:xfrm>
              <a:off x="5979" y="3126"/>
              <a:ext cx="76" cy="213"/>
            </a:xfrm>
            <a:custGeom>
              <a:avLst/>
              <a:gdLst>
                <a:gd name="T0" fmla="*/ 39 w 40"/>
                <a:gd name="T1" fmla="*/ 6 h 106"/>
                <a:gd name="T2" fmla="*/ 39 w 40"/>
                <a:gd name="T3" fmla="*/ 2 h 106"/>
                <a:gd name="T4" fmla="*/ 35 w 40"/>
                <a:gd name="T5" fmla="*/ 2 h 106"/>
                <a:gd name="T6" fmla="*/ 16 w 40"/>
                <a:gd name="T7" fmla="*/ 104 h 106"/>
                <a:gd name="T8" fmla="*/ 19 w 40"/>
                <a:gd name="T9" fmla="*/ 106 h 106"/>
                <a:gd name="T10" fmla="*/ 20 w 40"/>
                <a:gd name="T11" fmla="*/ 106 h 106"/>
                <a:gd name="T12" fmla="*/ 23 w 40"/>
                <a:gd name="T13" fmla="*/ 102 h 106"/>
                <a:gd name="T14" fmla="*/ 39 w 40"/>
                <a:gd name="T15" fmla="*/ 6 h 106"/>
                <a:gd name="T16" fmla="*/ 39 w 40"/>
                <a:gd name="T17" fmla="*/ 6 h 106"/>
                <a:gd name="T18" fmla="*/ 39 w 4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06">
                  <a:moveTo>
                    <a:pt x="39" y="6"/>
                  </a:moveTo>
                  <a:cubicBezTo>
                    <a:pt x="40" y="5"/>
                    <a:pt x="40" y="3"/>
                    <a:pt x="39" y="2"/>
                  </a:cubicBezTo>
                  <a:cubicBezTo>
                    <a:pt x="38" y="0"/>
                    <a:pt x="36" y="0"/>
                    <a:pt x="35" y="2"/>
                  </a:cubicBezTo>
                  <a:cubicBezTo>
                    <a:pt x="17" y="19"/>
                    <a:pt x="0" y="50"/>
                    <a:pt x="16" y="104"/>
                  </a:cubicBezTo>
                  <a:cubicBezTo>
                    <a:pt x="17" y="105"/>
                    <a:pt x="18" y="106"/>
                    <a:pt x="19" y="106"/>
                  </a:cubicBezTo>
                  <a:cubicBezTo>
                    <a:pt x="20" y="106"/>
                    <a:pt x="20" y="106"/>
                    <a:pt x="20" y="106"/>
                  </a:cubicBezTo>
                  <a:cubicBezTo>
                    <a:pt x="22" y="106"/>
                    <a:pt x="23" y="104"/>
                    <a:pt x="23" y="102"/>
                  </a:cubicBezTo>
                  <a:cubicBezTo>
                    <a:pt x="11" y="62"/>
                    <a:pt x="16" y="29"/>
                    <a:pt x="39" y="6"/>
                  </a:cubicBezTo>
                  <a:close/>
                  <a:moveTo>
                    <a:pt x="39" y="6"/>
                  </a:moveTo>
                  <a:cubicBezTo>
                    <a:pt x="39" y="6"/>
                    <a:pt x="39" y="6"/>
                    <a:pt x="39"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4C0478BB-375D-44CD-B4B3-470BC0EF7045}"/>
                </a:ext>
              </a:extLst>
            </p:cNvPr>
            <p:cNvSpPr>
              <a:spLocks noEditPoints="1"/>
            </p:cNvSpPr>
            <p:nvPr/>
          </p:nvSpPr>
          <p:spPr bwMode="auto">
            <a:xfrm>
              <a:off x="6025" y="3114"/>
              <a:ext cx="277" cy="290"/>
            </a:xfrm>
            <a:custGeom>
              <a:avLst/>
              <a:gdLst>
                <a:gd name="T0" fmla="*/ 77 w 146"/>
                <a:gd name="T1" fmla="*/ 0 h 144"/>
                <a:gd name="T2" fmla="*/ 49 w 146"/>
                <a:gd name="T3" fmla="*/ 6 h 144"/>
                <a:gd name="T4" fmla="*/ 10 w 146"/>
                <a:gd name="T5" fmla="*/ 86 h 144"/>
                <a:gd name="T6" fmla="*/ 12 w 146"/>
                <a:gd name="T7" fmla="*/ 96 h 144"/>
                <a:gd name="T8" fmla="*/ 13 w 146"/>
                <a:gd name="T9" fmla="*/ 141 h 144"/>
                <a:gd name="T10" fmla="*/ 17 w 146"/>
                <a:gd name="T11" fmla="*/ 144 h 144"/>
                <a:gd name="T12" fmla="*/ 20 w 146"/>
                <a:gd name="T13" fmla="*/ 141 h 144"/>
                <a:gd name="T14" fmla="*/ 18 w 146"/>
                <a:gd name="T15" fmla="*/ 95 h 144"/>
                <a:gd name="T16" fmla="*/ 16 w 146"/>
                <a:gd name="T17" fmla="*/ 84 h 144"/>
                <a:gd name="T18" fmla="*/ 51 w 146"/>
                <a:gd name="T19" fmla="*/ 11 h 144"/>
                <a:gd name="T20" fmla="*/ 77 w 146"/>
                <a:gd name="T21" fmla="*/ 7 h 144"/>
                <a:gd name="T22" fmla="*/ 133 w 146"/>
                <a:gd name="T23" fmla="*/ 51 h 144"/>
                <a:gd name="T24" fmla="*/ 139 w 146"/>
                <a:gd name="T25" fmla="*/ 135 h 144"/>
                <a:gd name="T26" fmla="*/ 142 w 146"/>
                <a:gd name="T27" fmla="*/ 138 h 144"/>
                <a:gd name="T28" fmla="*/ 145 w 146"/>
                <a:gd name="T29" fmla="*/ 135 h 144"/>
                <a:gd name="T30" fmla="*/ 139 w 146"/>
                <a:gd name="T31" fmla="*/ 49 h 144"/>
                <a:gd name="T32" fmla="*/ 77 w 146"/>
                <a:gd name="T33" fmla="*/ 0 h 144"/>
                <a:gd name="T34" fmla="*/ 77 w 146"/>
                <a:gd name="T35" fmla="*/ 0 h 144"/>
                <a:gd name="T36" fmla="*/ 77 w 146"/>
                <a:gd name="T3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44">
                  <a:moveTo>
                    <a:pt x="77" y="0"/>
                  </a:moveTo>
                  <a:cubicBezTo>
                    <a:pt x="67" y="0"/>
                    <a:pt x="58" y="2"/>
                    <a:pt x="49" y="6"/>
                  </a:cubicBezTo>
                  <a:cubicBezTo>
                    <a:pt x="17" y="19"/>
                    <a:pt x="0" y="53"/>
                    <a:pt x="10" y="86"/>
                  </a:cubicBezTo>
                  <a:cubicBezTo>
                    <a:pt x="11" y="89"/>
                    <a:pt x="12" y="93"/>
                    <a:pt x="12" y="96"/>
                  </a:cubicBezTo>
                  <a:cubicBezTo>
                    <a:pt x="13" y="104"/>
                    <a:pt x="13" y="118"/>
                    <a:pt x="13" y="141"/>
                  </a:cubicBezTo>
                  <a:cubicBezTo>
                    <a:pt x="13" y="143"/>
                    <a:pt x="15" y="144"/>
                    <a:pt x="17" y="144"/>
                  </a:cubicBezTo>
                  <a:cubicBezTo>
                    <a:pt x="18" y="144"/>
                    <a:pt x="20" y="143"/>
                    <a:pt x="20" y="141"/>
                  </a:cubicBezTo>
                  <a:cubicBezTo>
                    <a:pt x="20" y="117"/>
                    <a:pt x="20" y="103"/>
                    <a:pt x="18" y="95"/>
                  </a:cubicBezTo>
                  <a:cubicBezTo>
                    <a:pt x="18" y="91"/>
                    <a:pt x="17" y="88"/>
                    <a:pt x="16" y="84"/>
                  </a:cubicBezTo>
                  <a:cubicBezTo>
                    <a:pt x="8" y="55"/>
                    <a:pt x="23" y="23"/>
                    <a:pt x="51" y="11"/>
                  </a:cubicBezTo>
                  <a:cubicBezTo>
                    <a:pt x="59" y="8"/>
                    <a:pt x="68" y="7"/>
                    <a:pt x="77" y="7"/>
                  </a:cubicBezTo>
                  <a:cubicBezTo>
                    <a:pt x="99" y="8"/>
                    <a:pt x="125" y="28"/>
                    <a:pt x="133" y="51"/>
                  </a:cubicBezTo>
                  <a:cubicBezTo>
                    <a:pt x="140" y="70"/>
                    <a:pt x="140" y="104"/>
                    <a:pt x="139" y="135"/>
                  </a:cubicBezTo>
                  <a:cubicBezTo>
                    <a:pt x="139" y="136"/>
                    <a:pt x="140" y="138"/>
                    <a:pt x="142" y="138"/>
                  </a:cubicBezTo>
                  <a:cubicBezTo>
                    <a:pt x="144" y="138"/>
                    <a:pt x="145" y="137"/>
                    <a:pt x="145" y="135"/>
                  </a:cubicBezTo>
                  <a:cubicBezTo>
                    <a:pt x="146" y="104"/>
                    <a:pt x="146" y="69"/>
                    <a:pt x="139" y="49"/>
                  </a:cubicBezTo>
                  <a:cubicBezTo>
                    <a:pt x="130" y="23"/>
                    <a:pt x="102" y="1"/>
                    <a:pt x="77" y="0"/>
                  </a:cubicBezTo>
                  <a:close/>
                  <a:moveTo>
                    <a:pt x="77" y="0"/>
                  </a:moveTo>
                  <a:cubicBezTo>
                    <a:pt x="77" y="0"/>
                    <a:pt x="77" y="0"/>
                    <a:pt x="7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30A540C8-F0A9-45B1-BEC8-210E2EC5C92A}"/>
                </a:ext>
              </a:extLst>
            </p:cNvPr>
            <p:cNvSpPr>
              <a:spLocks noEditPoints="1"/>
            </p:cNvSpPr>
            <p:nvPr/>
          </p:nvSpPr>
          <p:spPr bwMode="auto">
            <a:xfrm>
              <a:off x="6141" y="3154"/>
              <a:ext cx="125" cy="270"/>
            </a:xfrm>
            <a:custGeom>
              <a:avLst/>
              <a:gdLst>
                <a:gd name="T0" fmla="*/ 13 w 66"/>
                <a:gd name="T1" fmla="*/ 0 h 134"/>
                <a:gd name="T2" fmla="*/ 3 w 66"/>
                <a:gd name="T3" fmla="*/ 1 h 134"/>
                <a:gd name="T4" fmla="*/ 1 w 66"/>
                <a:gd name="T5" fmla="*/ 5 h 134"/>
                <a:gd name="T6" fmla="*/ 5 w 66"/>
                <a:gd name="T7" fmla="*/ 7 h 134"/>
                <a:gd name="T8" fmla="*/ 13 w 66"/>
                <a:gd name="T9" fmla="*/ 6 h 134"/>
                <a:gd name="T10" fmla="*/ 52 w 66"/>
                <a:gd name="T11" fmla="*/ 31 h 134"/>
                <a:gd name="T12" fmla="*/ 58 w 66"/>
                <a:gd name="T13" fmla="*/ 131 h 134"/>
                <a:gd name="T14" fmla="*/ 61 w 66"/>
                <a:gd name="T15" fmla="*/ 134 h 134"/>
                <a:gd name="T16" fmla="*/ 61 w 66"/>
                <a:gd name="T17" fmla="*/ 134 h 134"/>
                <a:gd name="T18" fmla="*/ 65 w 66"/>
                <a:gd name="T19" fmla="*/ 131 h 134"/>
                <a:gd name="T20" fmla="*/ 58 w 66"/>
                <a:gd name="T21" fmla="*/ 29 h 134"/>
                <a:gd name="T22" fmla="*/ 13 w 66"/>
                <a:gd name="T23" fmla="*/ 0 h 134"/>
                <a:gd name="T24" fmla="*/ 13 w 66"/>
                <a:gd name="T25" fmla="*/ 0 h 134"/>
                <a:gd name="T26" fmla="*/ 13 w 66"/>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4">
                  <a:moveTo>
                    <a:pt x="13" y="0"/>
                  </a:moveTo>
                  <a:cubicBezTo>
                    <a:pt x="10" y="0"/>
                    <a:pt x="6" y="0"/>
                    <a:pt x="3" y="1"/>
                  </a:cubicBezTo>
                  <a:cubicBezTo>
                    <a:pt x="1" y="1"/>
                    <a:pt x="0" y="3"/>
                    <a:pt x="1" y="5"/>
                  </a:cubicBezTo>
                  <a:cubicBezTo>
                    <a:pt x="1" y="6"/>
                    <a:pt x="3" y="7"/>
                    <a:pt x="5" y="7"/>
                  </a:cubicBezTo>
                  <a:cubicBezTo>
                    <a:pt x="7" y="6"/>
                    <a:pt x="10" y="6"/>
                    <a:pt x="13" y="6"/>
                  </a:cubicBezTo>
                  <a:cubicBezTo>
                    <a:pt x="30" y="6"/>
                    <a:pt x="45" y="16"/>
                    <a:pt x="52" y="31"/>
                  </a:cubicBezTo>
                  <a:cubicBezTo>
                    <a:pt x="60" y="50"/>
                    <a:pt x="60" y="79"/>
                    <a:pt x="58" y="131"/>
                  </a:cubicBezTo>
                  <a:cubicBezTo>
                    <a:pt x="58" y="132"/>
                    <a:pt x="60" y="134"/>
                    <a:pt x="61" y="134"/>
                  </a:cubicBezTo>
                  <a:cubicBezTo>
                    <a:pt x="61" y="134"/>
                    <a:pt x="61" y="134"/>
                    <a:pt x="61" y="134"/>
                  </a:cubicBezTo>
                  <a:cubicBezTo>
                    <a:pt x="63" y="134"/>
                    <a:pt x="65" y="133"/>
                    <a:pt x="65" y="131"/>
                  </a:cubicBezTo>
                  <a:cubicBezTo>
                    <a:pt x="66" y="77"/>
                    <a:pt x="66" y="48"/>
                    <a:pt x="58" y="29"/>
                  </a:cubicBezTo>
                  <a:cubicBezTo>
                    <a:pt x="50" y="11"/>
                    <a:pt x="33" y="0"/>
                    <a:pt x="13" y="0"/>
                  </a:cubicBezTo>
                  <a:close/>
                  <a:moveTo>
                    <a:pt x="13" y="0"/>
                  </a:move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8E2FF822-9905-47AD-8C02-FB6C86E0AE20}"/>
                </a:ext>
              </a:extLst>
            </p:cNvPr>
            <p:cNvSpPr>
              <a:spLocks noEditPoints="1"/>
            </p:cNvSpPr>
            <p:nvPr/>
          </p:nvSpPr>
          <p:spPr bwMode="auto">
            <a:xfrm>
              <a:off x="6068" y="3169"/>
              <a:ext cx="55" cy="243"/>
            </a:xfrm>
            <a:custGeom>
              <a:avLst/>
              <a:gdLst>
                <a:gd name="T0" fmla="*/ 28 w 29"/>
                <a:gd name="T1" fmla="*/ 6 h 121"/>
                <a:gd name="T2" fmla="*/ 28 w 29"/>
                <a:gd name="T3" fmla="*/ 2 h 121"/>
                <a:gd name="T4" fmla="*/ 24 w 29"/>
                <a:gd name="T5" fmla="*/ 1 h 121"/>
                <a:gd name="T6" fmla="*/ 6 w 29"/>
                <a:gd name="T7" fmla="*/ 57 h 121"/>
                <a:gd name="T8" fmla="*/ 13 w 29"/>
                <a:gd name="T9" fmla="*/ 117 h 121"/>
                <a:gd name="T10" fmla="*/ 16 w 29"/>
                <a:gd name="T11" fmla="*/ 121 h 121"/>
                <a:gd name="T12" fmla="*/ 19 w 29"/>
                <a:gd name="T13" fmla="*/ 117 h 121"/>
                <a:gd name="T14" fmla="*/ 12 w 29"/>
                <a:gd name="T15" fmla="*/ 55 h 121"/>
                <a:gd name="T16" fmla="*/ 28 w 29"/>
                <a:gd name="T17" fmla="*/ 6 h 121"/>
                <a:gd name="T18" fmla="*/ 28 w 29"/>
                <a:gd name="T19" fmla="*/ 6 h 121"/>
                <a:gd name="T20" fmla="*/ 28 w 29"/>
                <a:gd name="T21" fmla="*/ 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21">
                  <a:moveTo>
                    <a:pt x="28" y="6"/>
                  </a:moveTo>
                  <a:cubicBezTo>
                    <a:pt x="29" y="5"/>
                    <a:pt x="29" y="3"/>
                    <a:pt x="28" y="2"/>
                  </a:cubicBezTo>
                  <a:cubicBezTo>
                    <a:pt x="27" y="1"/>
                    <a:pt x="25" y="0"/>
                    <a:pt x="24" y="1"/>
                  </a:cubicBezTo>
                  <a:cubicBezTo>
                    <a:pt x="7" y="13"/>
                    <a:pt x="0" y="35"/>
                    <a:pt x="6" y="57"/>
                  </a:cubicBezTo>
                  <a:cubicBezTo>
                    <a:pt x="6" y="57"/>
                    <a:pt x="13" y="80"/>
                    <a:pt x="13" y="117"/>
                  </a:cubicBezTo>
                  <a:cubicBezTo>
                    <a:pt x="13" y="119"/>
                    <a:pt x="14" y="121"/>
                    <a:pt x="16" y="121"/>
                  </a:cubicBezTo>
                  <a:cubicBezTo>
                    <a:pt x="18" y="121"/>
                    <a:pt x="19" y="119"/>
                    <a:pt x="19" y="117"/>
                  </a:cubicBezTo>
                  <a:cubicBezTo>
                    <a:pt x="19" y="80"/>
                    <a:pt x="13" y="56"/>
                    <a:pt x="12" y="55"/>
                  </a:cubicBezTo>
                  <a:cubicBezTo>
                    <a:pt x="7" y="36"/>
                    <a:pt x="13" y="17"/>
                    <a:pt x="28" y="6"/>
                  </a:cubicBezTo>
                  <a:close/>
                  <a:moveTo>
                    <a:pt x="28" y="6"/>
                  </a:moveTo>
                  <a:cubicBezTo>
                    <a:pt x="28" y="6"/>
                    <a:pt x="28" y="6"/>
                    <a:pt x="28"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3BADF2CC-A645-4042-BDB6-15BACDBC219E}"/>
                </a:ext>
              </a:extLst>
            </p:cNvPr>
            <p:cNvSpPr>
              <a:spLocks noEditPoints="1"/>
            </p:cNvSpPr>
            <p:nvPr/>
          </p:nvSpPr>
          <p:spPr bwMode="auto">
            <a:xfrm>
              <a:off x="6215" y="3380"/>
              <a:ext cx="13" cy="64"/>
            </a:xfrm>
            <a:custGeom>
              <a:avLst/>
              <a:gdLst>
                <a:gd name="T0" fmla="*/ 6 w 7"/>
                <a:gd name="T1" fmla="*/ 3 h 32"/>
                <a:gd name="T2" fmla="*/ 3 w 7"/>
                <a:gd name="T3" fmla="*/ 0 h 32"/>
                <a:gd name="T4" fmla="*/ 3 w 7"/>
                <a:gd name="T5" fmla="*/ 0 h 32"/>
                <a:gd name="T6" fmla="*/ 0 w 7"/>
                <a:gd name="T7" fmla="*/ 3 h 32"/>
                <a:gd name="T8" fmla="*/ 0 w 7"/>
                <a:gd name="T9" fmla="*/ 13 h 32"/>
                <a:gd name="T10" fmla="*/ 0 w 7"/>
                <a:gd name="T11" fmla="*/ 28 h 32"/>
                <a:gd name="T12" fmla="*/ 3 w 7"/>
                <a:gd name="T13" fmla="*/ 32 h 32"/>
                <a:gd name="T14" fmla="*/ 3 w 7"/>
                <a:gd name="T15" fmla="*/ 32 h 32"/>
                <a:gd name="T16" fmla="*/ 6 w 7"/>
                <a:gd name="T17" fmla="*/ 29 h 32"/>
                <a:gd name="T18" fmla="*/ 6 w 7"/>
                <a:gd name="T19" fmla="*/ 12 h 32"/>
                <a:gd name="T20" fmla="*/ 6 w 7"/>
                <a:gd name="T21" fmla="*/ 3 h 32"/>
                <a:gd name="T22" fmla="*/ 6 w 7"/>
                <a:gd name="T23" fmla="*/ 3 h 32"/>
                <a:gd name="T24" fmla="*/ 6 w 7"/>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2">
                  <a:moveTo>
                    <a:pt x="6" y="3"/>
                  </a:moveTo>
                  <a:cubicBezTo>
                    <a:pt x="6" y="1"/>
                    <a:pt x="5" y="0"/>
                    <a:pt x="3" y="0"/>
                  </a:cubicBezTo>
                  <a:cubicBezTo>
                    <a:pt x="3" y="0"/>
                    <a:pt x="3" y="0"/>
                    <a:pt x="3" y="0"/>
                  </a:cubicBezTo>
                  <a:cubicBezTo>
                    <a:pt x="1" y="0"/>
                    <a:pt x="0" y="1"/>
                    <a:pt x="0" y="3"/>
                  </a:cubicBezTo>
                  <a:cubicBezTo>
                    <a:pt x="0" y="5"/>
                    <a:pt x="0" y="9"/>
                    <a:pt x="0" y="13"/>
                  </a:cubicBezTo>
                  <a:cubicBezTo>
                    <a:pt x="0" y="18"/>
                    <a:pt x="0" y="24"/>
                    <a:pt x="0" y="28"/>
                  </a:cubicBezTo>
                  <a:cubicBezTo>
                    <a:pt x="0" y="30"/>
                    <a:pt x="1" y="32"/>
                    <a:pt x="3" y="32"/>
                  </a:cubicBezTo>
                  <a:cubicBezTo>
                    <a:pt x="3" y="32"/>
                    <a:pt x="3" y="32"/>
                    <a:pt x="3" y="32"/>
                  </a:cubicBezTo>
                  <a:cubicBezTo>
                    <a:pt x="5" y="32"/>
                    <a:pt x="6" y="30"/>
                    <a:pt x="6" y="29"/>
                  </a:cubicBezTo>
                  <a:cubicBezTo>
                    <a:pt x="7" y="24"/>
                    <a:pt x="6" y="18"/>
                    <a:pt x="6" y="12"/>
                  </a:cubicBezTo>
                  <a:cubicBezTo>
                    <a:pt x="6" y="9"/>
                    <a:pt x="6" y="5"/>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3113CE77-DF2D-40B1-A998-A9A93DB38794}"/>
                </a:ext>
              </a:extLst>
            </p:cNvPr>
            <p:cNvSpPr>
              <a:spLocks noEditPoints="1"/>
            </p:cNvSpPr>
            <p:nvPr/>
          </p:nvSpPr>
          <p:spPr bwMode="auto">
            <a:xfrm>
              <a:off x="6112" y="3199"/>
              <a:ext cx="116" cy="245"/>
            </a:xfrm>
            <a:custGeom>
              <a:avLst/>
              <a:gdLst>
                <a:gd name="T0" fmla="*/ 28 w 61"/>
                <a:gd name="T1" fmla="*/ 0 h 122"/>
                <a:gd name="T2" fmla="*/ 19 w 61"/>
                <a:gd name="T3" fmla="*/ 2 h 122"/>
                <a:gd name="T4" fmla="*/ 4 w 61"/>
                <a:gd name="T5" fmla="*/ 35 h 122"/>
                <a:gd name="T6" fmla="*/ 9 w 61"/>
                <a:gd name="T7" fmla="*/ 118 h 122"/>
                <a:gd name="T8" fmla="*/ 12 w 61"/>
                <a:gd name="T9" fmla="*/ 122 h 122"/>
                <a:gd name="T10" fmla="*/ 15 w 61"/>
                <a:gd name="T11" fmla="*/ 118 h 122"/>
                <a:gd name="T12" fmla="*/ 11 w 61"/>
                <a:gd name="T13" fmla="*/ 33 h 122"/>
                <a:gd name="T14" fmla="*/ 21 w 61"/>
                <a:gd name="T15" fmla="*/ 8 h 122"/>
                <a:gd name="T16" fmla="*/ 28 w 61"/>
                <a:gd name="T17" fmla="*/ 6 h 122"/>
                <a:gd name="T18" fmla="*/ 46 w 61"/>
                <a:gd name="T19" fmla="*/ 18 h 122"/>
                <a:gd name="T20" fmla="*/ 54 w 61"/>
                <a:gd name="T21" fmla="*/ 77 h 122"/>
                <a:gd name="T22" fmla="*/ 58 w 61"/>
                <a:gd name="T23" fmla="*/ 80 h 122"/>
                <a:gd name="T24" fmla="*/ 58 w 61"/>
                <a:gd name="T25" fmla="*/ 80 h 122"/>
                <a:gd name="T26" fmla="*/ 61 w 61"/>
                <a:gd name="T27" fmla="*/ 77 h 122"/>
                <a:gd name="T28" fmla="*/ 52 w 61"/>
                <a:gd name="T29" fmla="*/ 16 h 122"/>
                <a:gd name="T30" fmla="*/ 28 w 61"/>
                <a:gd name="T31" fmla="*/ 0 h 122"/>
                <a:gd name="T32" fmla="*/ 28 w 61"/>
                <a:gd name="T33" fmla="*/ 0 h 122"/>
                <a:gd name="T34" fmla="*/ 28 w 61"/>
                <a:gd name="T3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22">
                  <a:moveTo>
                    <a:pt x="28" y="0"/>
                  </a:moveTo>
                  <a:cubicBezTo>
                    <a:pt x="25" y="0"/>
                    <a:pt x="22" y="1"/>
                    <a:pt x="19" y="2"/>
                  </a:cubicBezTo>
                  <a:cubicBezTo>
                    <a:pt x="6" y="7"/>
                    <a:pt x="0" y="21"/>
                    <a:pt x="4" y="35"/>
                  </a:cubicBezTo>
                  <a:cubicBezTo>
                    <a:pt x="7" y="42"/>
                    <a:pt x="9" y="80"/>
                    <a:pt x="9" y="118"/>
                  </a:cubicBezTo>
                  <a:cubicBezTo>
                    <a:pt x="9" y="120"/>
                    <a:pt x="10" y="122"/>
                    <a:pt x="12" y="122"/>
                  </a:cubicBezTo>
                  <a:cubicBezTo>
                    <a:pt x="14" y="122"/>
                    <a:pt x="15" y="120"/>
                    <a:pt x="15" y="118"/>
                  </a:cubicBezTo>
                  <a:cubicBezTo>
                    <a:pt x="15" y="84"/>
                    <a:pt x="14" y="42"/>
                    <a:pt x="11" y="33"/>
                  </a:cubicBezTo>
                  <a:cubicBezTo>
                    <a:pt x="7" y="22"/>
                    <a:pt x="12" y="12"/>
                    <a:pt x="21" y="8"/>
                  </a:cubicBezTo>
                  <a:cubicBezTo>
                    <a:pt x="23" y="7"/>
                    <a:pt x="26" y="6"/>
                    <a:pt x="28" y="6"/>
                  </a:cubicBezTo>
                  <a:cubicBezTo>
                    <a:pt x="36" y="6"/>
                    <a:pt x="43" y="11"/>
                    <a:pt x="46" y="18"/>
                  </a:cubicBezTo>
                  <a:cubicBezTo>
                    <a:pt x="52" y="32"/>
                    <a:pt x="54" y="58"/>
                    <a:pt x="54" y="77"/>
                  </a:cubicBezTo>
                  <a:cubicBezTo>
                    <a:pt x="54" y="79"/>
                    <a:pt x="56" y="80"/>
                    <a:pt x="58" y="80"/>
                  </a:cubicBezTo>
                  <a:cubicBezTo>
                    <a:pt x="58" y="80"/>
                    <a:pt x="58" y="80"/>
                    <a:pt x="58" y="80"/>
                  </a:cubicBezTo>
                  <a:cubicBezTo>
                    <a:pt x="59" y="80"/>
                    <a:pt x="61" y="78"/>
                    <a:pt x="61" y="77"/>
                  </a:cubicBezTo>
                  <a:cubicBezTo>
                    <a:pt x="60" y="57"/>
                    <a:pt x="58" y="31"/>
                    <a:pt x="52" y="16"/>
                  </a:cubicBezTo>
                  <a:cubicBezTo>
                    <a:pt x="48" y="6"/>
                    <a:pt x="39" y="0"/>
                    <a:pt x="28" y="0"/>
                  </a:cubicBezTo>
                  <a:close/>
                  <a:moveTo>
                    <a:pt x="28" y="0"/>
                  </a:moveTo>
                  <a:cubicBezTo>
                    <a:pt x="28" y="0"/>
                    <a:pt x="28"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291381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4" grpId="0" animBg="1"/>
      <p:bldP spid="7" grpId="0"/>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81" name="文本框 80">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03</a:t>
              </a:r>
              <a:endParaRPr lang="zh-CN" altLang="en-US" sz="2800" dirty="0">
                <a:solidFill>
                  <a:schemeClr val="tx1">
                    <a:lumMod val="85000"/>
                    <a:lumOff val="15000"/>
                  </a:schemeClr>
                </a:solidFill>
              </a:endParaRPr>
            </a:p>
          </p:txBody>
        </p:sp>
        <p:sp>
          <p:nvSpPr>
            <p:cNvPr id="82" name="文本框 81">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a:solidFill>
                    <a:schemeClr val="tx1">
                      <a:lumMod val="85000"/>
                      <a:lumOff val="15000"/>
                    </a:schemeClr>
                  </a:solidFill>
                </a:rPr>
                <a:t>实施条件</a:t>
              </a:r>
            </a:p>
          </p:txBody>
        </p:sp>
        <p:sp>
          <p:nvSpPr>
            <p:cNvPr id="83" name="椭圆 82">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84" name="组合 83">
            <a:extLst>
              <a:ext uri="{FF2B5EF4-FFF2-40B4-BE49-F238E27FC236}">
                <a16:creationId xmlns:a16="http://schemas.microsoft.com/office/drawing/2014/main" xmlns="" id="{1C35D436-FEF2-4766-8B60-7B078009887E}"/>
              </a:ext>
            </a:extLst>
          </p:cNvPr>
          <p:cNvGrpSpPr/>
          <p:nvPr/>
        </p:nvGrpSpPr>
        <p:grpSpPr>
          <a:xfrm>
            <a:off x="4037013" y="1870075"/>
            <a:ext cx="4117975" cy="3897313"/>
            <a:chOff x="4037013" y="1870075"/>
            <a:chExt cx="4117975" cy="3897313"/>
          </a:xfrm>
        </p:grpSpPr>
        <p:sp>
          <p:nvSpPr>
            <p:cNvPr id="85" name="Shape 727">
              <a:extLst>
                <a:ext uri="{FF2B5EF4-FFF2-40B4-BE49-F238E27FC236}">
                  <a16:creationId xmlns:a16="http://schemas.microsoft.com/office/drawing/2014/main" xmlns="" id="{C413F799-542A-4902-A391-C37270DA1595}"/>
                </a:ext>
              </a:extLst>
            </p:cNvPr>
            <p:cNvSpPr/>
            <p:nvPr/>
          </p:nvSpPr>
          <p:spPr>
            <a:xfrm>
              <a:off x="5040313" y="1870075"/>
              <a:ext cx="1335087" cy="1570038"/>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gradFill>
              <a:gsLst>
                <a:gs pos="0">
                  <a:srgbClr val="12ABF0"/>
                </a:gs>
                <a:gs pos="100000">
                  <a:srgbClr val="4D03DC"/>
                </a:gs>
              </a:gsLst>
              <a:lin ang="5400000" scaled="1"/>
            </a:gradFill>
            <a:ln w="12700">
              <a:miter lim="400000"/>
            </a:ln>
          </p:spPr>
          <p:txBody>
            <a:bodyPr lIns="38100" tIns="38100" rIns="38100" bIns="38100" anchor="ctr"/>
            <a:lstStyle/>
            <a:p>
              <a:pPr defTabSz="45720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86" name="Shape 728">
              <a:extLst>
                <a:ext uri="{FF2B5EF4-FFF2-40B4-BE49-F238E27FC236}">
                  <a16:creationId xmlns:a16="http://schemas.microsoft.com/office/drawing/2014/main" xmlns="" id="{BCCE1CE1-26FA-408F-8738-017FE803213F}"/>
                </a:ext>
              </a:extLst>
            </p:cNvPr>
            <p:cNvSpPr/>
            <p:nvPr/>
          </p:nvSpPr>
          <p:spPr>
            <a:xfrm>
              <a:off x="4037013" y="3006725"/>
              <a:ext cx="1790700" cy="1022350"/>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gradFill>
              <a:gsLst>
                <a:gs pos="0">
                  <a:srgbClr val="12ABF0"/>
                </a:gs>
                <a:gs pos="100000">
                  <a:srgbClr val="4D03DC"/>
                </a:gs>
              </a:gsLst>
              <a:lin ang="5400000" scaled="1"/>
            </a:gradFill>
            <a:ln w="12700">
              <a:miter lim="400000"/>
            </a:ln>
          </p:spPr>
          <p:txBody>
            <a:bodyPr lIns="38100" tIns="38100" rIns="38100" bIns="38100" anchor="ctr"/>
            <a:lstStyle/>
            <a:p>
              <a:pPr defTabSz="45720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87" name="Shape 729">
              <a:extLst>
                <a:ext uri="{FF2B5EF4-FFF2-40B4-BE49-F238E27FC236}">
                  <a16:creationId xmlns:a16="http://schemas.microsoft.com/office/drawing/2014/main" xmlns="" id="{A83D2413-ACC1-4941-B7A8-BBCC88728649}"/>
                </a:ext>
              </a:extLst>
            </p:cNvPr>
            <p:cNvSpPr/>
            <p:nvPr/>
          </p:nvSpPr>
          <p:spPr>
            <a:xfrm>
              <a:off x="4522788" y="3878263"/>
              <a:ext cx="1309687" cy="1584325"/>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gradFill>
              <a:gsLst>
                <a:gs pos="0">
                  <a:srgbClr val="12ABF0"/>
                </a:gs>
                <a:gs pos="100000">
                  <a:srgbClr val="4D03DC"/>
                </a:gs>
              </a:gsLst>
              <a:lin ang="5400000" scaled="1"/>
            </a:gradFill>
            <a:ln w="12700">
              <a:miter lim="400000"/>
            </a:ln>
          </p:spPr>
          <p:txBody>
            <a:bodyPr lIns="38100" tIns="38100" rIns="38100" bIns="38100" anchor="ctr"/>
            <a:lstStyle/>
            <a:p>
              <a:pPr defTabSz="45720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88" name="Shape 730">
              <a:extLst>
                <a:ext uri="{FF2B5EF4-FFF2-40B4-BE49-F238E27FC236}">
                  <a16:creationId xmlns:a16="http://schemas.microsoft.com/office/drawing/2014/main" xmlns="" id="{ED66C55C-722E-4E1C-98A9-810093339EAE}"/>
                </a:ext>
              </a:extLst>
            </p:cNvPr>
            <p:cNvSpPr/>
            <p:nvPr/>
          </p:nvSpPr>
          <p:spPr>
            <a:xfrm>
              <a:off x="5818188" y="4197350"/>
              <a:ext cx="1335087" cy="1570038"/>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gradFill>
              <a:gsLst>
                <a:gs pos="0">
                  <a:srgbClr val="12ABF0"/>
                </a:gs>
                <a:gs pos="100000">
                  <a:srgbClr val="4D03DC"/>
                </a:gs>
              </a:gsLst>
              <a:lin ang="5400000" scaled="1"/>
            </a:gradFill>
            <a:ln w="12700">
              <a:miter lim="400000"/>
            </a:ln>
          </p:spPr>
          <p:txBody>
            <a:bodyPr lIns="38100" tIns="38100" rIns="38100" bIns="38100" anchor="ctr"/>
            <a:lstStyle/>
            <a:p>
              <a:pPr defTabSz="45720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89" name="Shape 731">
              <a:extLst>
                <a:ext uri="{FF2B5EF4-FFF2-40B4-BE49-F238E27FC236}">
                  <a16:creationId xmlns:a16="http://schemas.microsoft.com/office/drawing/2014/main" xmlns="" id="{01B24545-F50E-4251-9564-F6C536920C02}"/>
                </a:ext>
              </a:extLst>
            </p:cNvPr>
            <p:cNvSpPr/>
            <p:nvPr/>
          </p:nvSpPr>
          <p:spPr>
            <a:xfrm>
              <a:off x="6364288" y="3611563"/>
              <a:ext cx="1790700" cy="1022350"/>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gradFill>
              <a:gsLst>
                <a:gs pos="0">
                  <a:schemeClr val="accent1"/>
                </a:gs>
                <a:gs pos="100000">
                  <a:srgbClr val="4D03DC"/>
                </a:gs>
              </a:gsLst>
              <a:lin ang="5400000" scaled="1"/>
            </a:gradFill>
            <a:ln w="12700">
              <a:miter lim="400000"/>
            </a:ln>
          </p:spPr>
          <p:txBody>
            <a:bodyPr lIns="38100" tIns="38100" rIns="38100" bIns="38100" anchor="ctr"/>
            <a:lstStyle/>
            <a:p>
              <a:pPr defTabSz="45720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90" name="Shape 732">
              <a:extLst>
                <a:ext uri="{FF2B5EF4-FFF2-40B4-BE49-F238E27FC236}">
                  <a16:creationId xmlns:a16="http://schemas.microsoft.com/office/drawing/2014/main" xmlns="" id="{58E8A186-4D96-4285-82E4-69E9F6A10B85}"/>
                </a:ext>
              </a:extLst>
            </p:cNvPr>
            <p:cNvSpPr/>
            <p:nvPr/>
          </p:nvSpPr>
          <p:spPr>
            <a:xfrm>
              <a:off x="6364288" y="2174875"/>
              <a:ext cx="1311275" cy="1585913"/>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gradFill>
              <a:gsLst>
                <a:gs pos="0">
                  <a:srgbClr val="12ABF0"/>
                </a:gs>
                <a:gs pos="100000">
                  <a:srgbClr val="4D03DC"/>
                </a:gs>
              </a:gsLst>
              <a:lin ang="5400000" scaled="1"/>
            </a:gradFill>
            <a:ln w="12700">
              <a:miter lim="400000"/>
            </a:ln>
          </p:spPr>
          <p:txBody>
            <a:bodyPr lIns="38100" tIns="38100" rIns="38100" bIns="38100" anchor="ctr"/>
            <a:lstStyle/>
            <a:p>
              <a:pPr defTabSz="45720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91" name="Rectangle 25">
              <a:extLst>
                <a:ext uri="{FF2B5EF4-FFF2-40B4-BE49-F238E27FC236}">
                  <a16:creationId xmlns:a16="http://schemas.microsoft.com/office/drawing/2014/main" xmlns="" id="{4A937D3E-5E8F-4E31-AF40-EFAC1D2395C9}"/>
                </a:ext>
              </a:extLst>
            </p:cNvPr>
            <p:cNvSpPr/>
            <p:nvPr/>
          </p:nvSpPr>
          <p:spPr>
            <a:xfrm>
              <a:off x="6823075" y="2500313"/>
              <a:ext cx="492125" cy="460375"/>
            </a:xfrm>
            <a:prstGeom prst="rect">
              <a:avLst/>
            </a:prstGeom>
          </p:spPr>
          <p:txBody>
            <a:bodyPr wrap="none">
              <a:spAutoFit/>
            </a:bodyPr>
            <a:lstStyle/>
            <a:p>
              <a:pPr algn="ctr" eaLnBrk="1" fontAlgn="auto" hangingPunct="1">
                <a:spcBef>
                  <a:spcPts val="0"/>
                </a:spcBef>
                <a:spcAft>
                  <a:spcPts val="0"/>
                </a:spcAft>
                <a:defRPr/>
              </a:pPr>
              <a:r>
                <a:rPr lang="en-US" sz="2400">
                  <a:solidFill>
                    <a:schemeClr val="bg1"/>
                  </a:solidFill>
                  <a:latin typeface="微软雅黑" panose="020B0503020204020204" pitchFamily="34" charset="-122"/>
                  <a:ea typeface="微软雅黑" panose="020B0503020204020204" pitchFamily="34" charset="-122"/>
                </a:rPr>
                <a:t></a:t>
              </a:r>
            </a:p>
          </p:txBody>
        </p:sp>
        <p:sp>
          <p:nvSpPr>
            <p:cNvPr id="92" name="Rectangle 26">
              <a:extLst>
                <a:ext uri="{FF2B5EF4-FFF2-40B4-BE49-F238E27FC236}">
                  <a16:creationId xmlns:a16="http://schemas.microsoft.com/office/drawing/2014/main" xmlns="" id="{FF191B75-7249-4B2C-9384-82F55DE05BC5}"/>
                </a:ext>
              </a:extLst>
            </p:cNvPr>
            <p:cNvSpPr/>
            <p:nvPr/>
          </p:nvSpPr>
          <p:spPr>
            <a:xfrm>
              <a:off x="7326154" y="3865563"/>
              <a:ext cx="492443" cy="461665"/>
            </a:xfrm>
            <a:prstGeom prst="rect">
              <a:avLst/>
            </a:prstGeom>
          </p:spPr>
          <p:txBody>
            <a:bodyPr wrap="none">
              <a:spAutoFit/>
            </a:bodyPr>
            <a:lstStyle/>
            <a:p>
              <a:pPr algn="ctr" eaLnBrk="1" fontAlgn="auto" hangingPunct="1">
                <a:spcBef>
                  <a:spcPts val="0"/>
                </a:spcBef>
                <a:spcAft>
                  <a:spcPts val="0"/>
                </a:spcAft>
                <a:defRPr/>
              </a:pPr>
              <a:r>
                <a:rPr lang="en-US" sz="2400">
                  <a:solidFill>
                    <a:schemeClr val="bg1"/>
                  </a:solidFill>
                  <a:latin typeface="微软雅黑" panose="020B0503020204020204" pitchFamily="34" charset="-122"/>
                  <a:ea typeface="微软雅黑" panose="020B0503020204020204" pitchFamily="34" charset="-122"/>
                </a:rPr>
                <a:t></a:t>
              </a:r>
            </a:p>
          </p:txBody>
        </p:sp>
        <p:sp>
          <p:nvSpPr>
            <p:cNvPr id="93" name="Rectangle 27">
              <a:extLst>
                <a:ext uri="{FF2B5EF4-FFF2-40B4-BE49-F238E27FC236}">
                  <a16:creationId xmlns:a16="http://schemas.microsoft.com/office/drawing/2014/main" xmlns="" id="{29308D34-C0FF-43FB-B320-20B499B8F70B}"/>
                </a:ext>
              </a:extLst>
            </p:cNvPr>
            <p:cNvSpPr/>
            <p:nvPr/>
          </p:nvSpPr>
          <p:spPr>
            <a:xfrm>
              <a:off x="6346667" y="5011738"/>
              <a:ext cx="492443" cy="461665"/>
            </a:xfrm>
            <a:prstGeom prst="rect">
              <a:avLst/>
            </a:prstGeom>
          </p:spPr>
          <p:txBody>
            <a:bodyPr wrap="none">
              <a:spAutoFit/>
            </a:bodyPr>
            <a:lstStyle/>
            <a:p>
              <a:pPr algn="ctr" eaLnBrk="1" fontAlgn="auto" hangingPunct="1">
                <a:spcBef>
                  <a:spcPts val="0"/>
                </a:spcBef>
                <a:spcAft>
                  <a:spcPts val="0"/>
                </a:spcAft>
                <a:defRPr/>
              </a:pPr>
              <a:r>
                <a:rPr lang="en-US" sz="2400">
                  <a:solidFill>
                    <a:schemeClr val="bg1"/>
                  </a:solidFill>
                  <a:latin typeface="微软雅黑" panose="020B0503020204020204" pitchFamily="34" charset="-122"/>
                  <a:ea typeface="微软雅黑" panose="020B0503020204020204" pitchFamily="34" charset="-122"/>
                </a:rPr>
                <a:t></a:t>
              </a:r>
            </a:p>
          </p:txBody>
        </p:sp>
        <p:sp>
          <p:nvSpPr>
            <p:cNvPr id="94" name="Rectangle 28">
              <a:extLst>
                <a:ext uri="{FF2B5EF4-FFF2-40B4-BE49-F238E27FC236}">
                  <a16:creationId xmlns:a16="http://schemas.microsoft.com/office/drawing/2014/main" xmlns="" id="{CF37820B-E13A-43F9-84A8-7B50D9C8F38D}"/>
                </a:ext>
              </a:extLst>
            </p:cNvPr>
            <p:cNvSpPr/>
            <p:nvPr/>
          </p:nvSpPr>
          <p:spPr>
            <a:xfrm>
              <a:off x="4842510" y="4703763"/>
              <a:ext cx="492444" cy="461665"/>
            </a:xfrm>
            <a:prstGeom prst="rect">
              <a:avLst/>
            </a:prstGeom>
          </p:spPr>
          <p:txBody>
            <a:bodyPr wrap="none">
              <a:spAutoFit/>
            </a:bodyPr>
            <a:lstStyle/>
            <a:p>
              <a:pPr algn="ctr" eaLnBrk="1" fontAlgn="auto" hangingPunct="1">
                <a:spcBef>
                  <a:spcPts val="0"/>
                </a:spcBef>
                <a:spcAft>
                  <a:spcPts val="0"/>
                </a:spcAft>
                <a:defRPr/>
              </a:pPr>
              <a:r>
                <a:rPr lang="en-US" sz="2400">
                  <a:solidFill>
                    <a:schemeClr val="bg1"/>
                  </a:solidFill>
                  <a:latin typeface="微软雅黑" panose="020B0503020204020204" pitchFamily="34" charset="-122"/>
                  <a:ea typeface="微软雅黑" panose="020B0503020204020204" pitchFamily="34" charset="-122"/>
                </a:rPr>
                <a:t></a:t>
              </a:r>
            </a:p>
          </p:txBody>
        </p:sp>
        <p:sp>
          <p:nvSpPr>
            <p:cNvPr id="95" name="Rectangle 29">
              <a:extLst>
                <a:ext uri="{FF2B5EF4-FFF2-40B4-BE49-F238E27FC236}">
                  <a16:creationId xmlns:a16="http://schemas.microsoft.com/office/drawing/2014/main" xmlns="" id="{EFC7DF0C-B82F-4DF2-B97A-80D6BDDCDC95}"/>
                </a:ext>
              </a:extLst>
            </p:cNvPr>
            <p:cNvSpPr/>
            <p:nvPr/>
          </p:nvSpPr>
          <p:spPr>
            <a:xfrm>
              <a:off x="4352925" y="3287713"/>
              <a:ext cx="492125" cy="460375"/>
            </a:xfrm>
            <a:prstGeom prst="rect">
              <a:avLst/>
            </a:prstGeom>
          </p:spPr>
          <p:txBody>
            <a:bodyPr wrap="none">
              <a:spAutoFit/>
            </a:bodyPr>
            <a:lstStyle/>
            <a:p>
              <a:pPr algn="ctr" eaLnBrk="1" fontAlgn="auto" hangingPunct="1">
                <a:spcBef>
                  <a:spcPts val="0"/>
                </a:spcBef>
                <a:spcAft>
                  <a:spcPts val="0"/>
                </a:spcAft>
                <a:defRPr/>
              </a:pPr>
              <a:r>
                <a:rPr lang="en-US" sz="2400">
                  <a:solidFill>
                    <a:schemeClr val="bg1"/>
                  </a:solidFill>
                  <a:latin typeface="微软雅黑" panose="020B0503020204020204" pitchFamily="34" charset="-122"/>
                  <a:ea typeface="微软雅黑" panose="020B0503020204020204" pitchFamily="34" charset="-122"/>
                </a:rPr>
                <a:t></a:t>
              </a:r>
            </a:p>
          </p:txBody>
        </p:sp>
        <p:sp>
          <p:nvSpPr>
            <p:cNvPr id="96" name="Rectangle 30">
              <a:extLst>
                <a:ext uri="{FF2B5EF4-FFF2-40B4-BE49-F238E27FC236}">
                  <a16:creationId xmlns:a16="http://schemas.microsoft.com/office/drawing/2014/main" xmlns="" id="{54D3EC47-5076-42A5-9E72-CD8389B23D57}"/>
                </a:ext>
              </a:extLst>
            </p:cNvPr>
            <p:cNvSpPr/>
            <p:nvPr/>
          </p:nvSpPr>
          <p:spPr>
            <a:xfrm>
              <a:off x="5358448" y="2154238"/>
              <a:ext cx="492443" cy="461665"/>
            </a:xfrm>
            <a:prstGeom prst="rect">
              <a:avLst/>
            </a:prstGeom>
          </p:spPr>
          <p:txBody>
            <a:bodyPr wrap="none">
              <a:spAutoFit/>
            </a:bodyPr>
            <a:lstStyle/>
            <a:p>
              <a:pPr algn="ctr" eaLnBrk="1" fontAlgn="auto" hangingPunct="1">
                <a:spcBef>
                  <a:spcPts val="0"/>
                </a:spcBef>
                <a:spcAft>
                  <a:spcPts val="0"/>
                </a:spcAft>
                <a:defRPr/>
              </a:pPr>
              <a:r>
                <a:rPr lang="en-US" sz="2400">
                  <a:solidFill>
                    <a:schemeClr val="bg1"/>
                  </a:solidFill>
                  <a:latin typeface="微软雅黑" panose="020B0503020204020204" pitchFamily="34" charset="-122"/>
                  <a:ea typeface="微软雅黑" panose="020B0503020204020204" pitchFamily="34" charset="-122"/>
                </a:rPr>
                <a:t></a:t>
              </a:r>
            </a:p>
          </p:txBody>
        </p:sp>
        <p:sp>
          <p:nvSpPr>
            <p:cNvPr id="97" name="TextBox 31">
              <a:extLst>
                <a:ext uri="{FF2B5EF4-FFF2-40B4-BE49-F238E27FC236}">
                  <a16:creationId xmlns:a16="http://schemas.microsoft.com/office/drawing/2014/main" xmlns="" id="{1885F05E-7525-4A26-BFB0-49E0FFA1E314}"/>
                </a:ext>
              </a:extLst>
            </p:cNvPr>
            <p:cNvSpPr txBox="1"/>
            <p:nvPr/>
          </p:nvSpPr>
          <p:spPr>
            <a:xfrm>
              <a:off x="5880100" y="3013075"/>
              <a:ext cx="453970" cy="369332"/>
            </a:xfrm>
            <a:prstGeom prst="rect">
              <a:avLst/>
            </a:prstGeom>
            <a:noFill/>
          </p:spPr>
          <p:txBody>
            <a:bodyPr wrap="none">
              <a:spAutoFit/>
            </a:bodyPr>
            <a:lstStyle/>
            <a:p>
              <a:pPr eaLnBrk="1" fontAlgn="auto" hangingPunct="1">
                <a:spcBef>
                  <a:spcPts val="0"/>
                </a:spcBef>
                <a:spcAft>
                  <a:spcPts val="0"/>
                </a:spcAft>
                <a:defRPr/>
              </a:pPr>
              <a:r>
                <a:rPr lang="en-US">
                  <a:solidFill>
                    <a:schemeClr val="bg1"/>
                  </a:solidFill>
                  <a:latin typeface="微软雅黑" panose="020B0503020204020204" pitchFamily="34" charset="-122"/>
                  <a:ea typeface="微软雅黑" panose="020B0503020204020204" pitchFamily="34" charset="-122"/>
                  <a:cs typeface="Open Sans" panose="020B0606030504020204" pitchFamily="34" charset="0"/>
                </a:rPr>
                <a:t>01</a:t>
              </a:r>
            </a:p>
          </p:txBody>
        </p:sp>
        <p:sp>
          <p:nvSpPr>
            <p:cNvPr id="98" name="TextBox 32">
              <a:extLst>
                <a:ext uri="{FF2B5EF4-FFF2-40B4-BE49-F238E27FC236}">
                  <a16:creationId xmlns:a16="http://schemas.microsoft.com/office/drawing/2014/main" xmlns="" id="{FF81D93C-6BD5-4FC6-93B5-0ECA724F1841}"/>
                </a:ext>
              </a:extLst>
            </p:cNvPr>
            <p:cNvSpPr txBox="1"/>
            <p:nvPr/>
          </p:nvSpPr>
          <p:spPr>
            <a:xfrm>
              <a:off x="6427788" y="3317875"/>
              <a:ext cx="453970" cy="369332"/>
            </a:xfrm>
            <a:prstGeom prst="rect">
              <a:avLst/>
            </a:prstGeom>
            <a:noFill/>
          </p:spPr>
          <p:txBody>
            <a:bodyPr wrap="none">
              <a:spAutoFit/>
            </a:bodyPr>
            <a:lstStyle/>
            <a:p>
              <a:pPr eaLnBrk="1" fontAlgn="auto" hangingPunct="1">
                <a:spcBef>
                  <a:spcPts val="0"/>
                </a:spcBef>
                <a:spcAft>
                  <a:spcPts val="0"/>
                </a:spcAft>
                <a:defRPr/>
              </a:pPr>
              <a:r>
                <a:rPr lang="en-US">
                  <a:solidFill>
                    <a:schemeClr val="bg1"/>
                  </a:solidFill>
                  <a:latin typeface="微软雅黑" panose="020B0503020204020204" pitchFamily="34" charset="-122"/>
                  <a:ea typeface="微软雅黑" panose="020B0503020204020204" pitchFamily="34" charset="-122"/>
                  <a:cs typeface="Open Sans" panose="020B0606030504020204" pitchFamily="34" charset="0"/>
                </a:rPr>
                <a:t>02</a:t>
              </a:r>
            </a:p>
          </p:txBody>
        </p:sp>
        <p:sp>
          <p:nvSpPr>
            <p:cNvPr id="99" name="TextBox 33">
              <a:extLst>
                <a:ext uri="{FF2B5EF4-FFF2-40B4-BE49-F238E27FC236}">
                  <a16:creationId xmlns:a16="http://schemas.microsoft.com/office/drawing/2014/main" xmlns="" id="{694F59F2-B2DC-49DF-BB40-540BAA16CC09}"/>
                </a:ext>
              </a:extLst>
            </p:cNvPr>
            <p:cNvSpPr txBox="1"/>
            <p:nvPr/>
          </p:nvSpPr>
          <p:spPr>
            <a:xfrm>
              <a:off x="6427788" y="3938588"/>
              <a:ext cx="453970" cy="369332"/>
            </a:xfrm>
            <a:prstGeom prst="rect">
              <a:avLst/>
            </a:prstGeom>
            <a:noFill/>
          </p:spPr>
          <p:txBody>
            <a:bodyPr wrap="none">
              <a:spAutoFit/>
            </a:bodyPr>
            <a:lstStyle/>
            <a:p>
              <a:pPr eaLnBrk="1" fontAlgn="auto" hangingPunct="1">
                <a:spcBef>
                  <a:spcPts val="0"/>
                </a:spcBef>
                <a:spcAft>
                  <a:spcPts val="0"/>
                </a:spcAft>
                <a:defRPr/>
              </a:pPr>
              <a:r>
                <a:rPr lang="en-US">
                  <a:solidFill>
                    <a:schemeClr val="bg1"/>
                  </a:solidFill>
                  <a:latin typeface="微软雅黑" panose="020B0503020204020204" pitchFamily="34" charset="-122"/>
                  <a:ea typeface="微软雅黑" panose="020B0503020204020204" pitchFamily="34" charset="-122"/>
                  <a:cs typeface="Open Sans" panose="020B0606030504020204" pitchFamily="34" charset="0"/>
                </a:rPr>
                <a:t>03</a:t>
              </a:r>
            </a:p>
          </p:txBody>
        </p:sp>
        <p:sp>
          <p:nvSpPr>
            <p:cNvPr id="100" name="TextBox 34">
              <a:extLst>
                <a:ext uri="{FF2B5EF4-FFF2-40B4-BE49-F238E27FC236}">
                  <a16:creationId xmlns:a16="http://schemas.microsoft.com/office/drawing/2014/main" xmlns="" id="{D10F925D-0B34-4100-A87A-17145C1003A1}"/>
                </a:ext>
              </a:extLst>
            </p:cNvPr>
            <p:cNvSpPr txBox="1"/>
            <p:nvPr/>
          </p:nvSpPr>
          <p:spPr>
            <a:xfrm>
              <a:off x="5872163" y="4264025"/>
              <a:ext cx="453970" cy="369332"/>
            </a:xfrm>
            <a:prstGeom prst="rect">
              <a:avLst/>
            </a:prstGeom>
            <a:noFill/>
          </p:spPr>
          <p:txBody>
            <a:bodyPr wrap="none">
              <a:spAutoFit/>
            </a:bodyPr>
            <a:lstStyle/>
            <a:p>
              <a:pPr eaLnBrk="1" fontAlgn="auto" hangingPunct="1">
                <a:spcBef>
                  <a:spcPts val="0"/>
                </a:spcBef>
                <a:spcAft>
                  <a:spcPts val="0"/>
                </a:spcAft>
                <a:defRPr/>
              </a:pPr>
              <a:r>
                <a:rPr lang="en-US">
                  <a:solidFill>
                    <a:schemeClr val="bg1"/>
                  </a:solidFill>
                  <a:latin typeface="微软雅黑" panose="020B0503020204020204" pitchFamily="34" charset="-122"/>
                  <a:ea typeface="微软雅黑" panose="020B0503020204020204" pitchFamily="34" charset="-122"/>
                  <a:cs typeface="Open Sans" panose="020B0606030504020204" pitchFamily="34" charset="0"/>
                </a:rPr>
                <a:t>04</a:t>
              </a:r>
            </a:p>
          </p:txBody>
        </p:sp>
        <p:sp>
          <p:nvSpPr>
            <p:cNvPr id="101" name="TextBox 35">
              <a:extLst>
                <a:ext uri="{FF2B5EF4-FFF2-40B4-BE49-F238E27FC236}">
                  <a16:creationId xmlns:a16="http://schemas.microsoft.com/office/drawing/2014/main" xmlns="" id="{A4AC74DA-9241-4715-BED4-18FC801E7B0C}"/>
                </a:ext>
              </a:extLst>
            </p:cNvPr>
            <p:cNvSpPr txBox="1"/>
            <p:nvPr/>
          </p:nvSpPr>
          <p:spPr>
            <a:xfrm>
              <a:off x="5334000" y="3938588"/>
              <a:ext cx="453970" cy="369332"/>
            </a:xfrm>
            <a:prstGeom prst="rect">
              <a:avLst/>
            </a:prstGeom>
            <a:noFill/>
          </p:spPr>
          <p:txBody>
            <a:bodyPr wrap="none">
              <a:spAutoFit/>
            </a:bodyPr>
            <a:lstStyle/>
            <a:p>
              <a:pPr eaLnBrk="1" fontAlgn="auto" hangingPunct="1">
                <a:spcBef>
                  <a:spcPts val="0"/>
                </a:spcBef>
                <a:spcAft>
                  <a:spcPts val="0"/>
                </a:spcAft>
                <a:defRPr/>
              </a:pPr>
              <a:r>
                <a:rPr lang="en-US">
                  <a:solidFill>
                    <a:schemeClr val="bg1"/>
                  </a:solidFill>
                  <a:latin typeface="微软雅黑" panose="020B0503020204020204" pitchFamily="34" charset="-122"/>
                  <a:ea typeface="微软雅黑" panose="020B0503020204020204" pitchFamily="34" charset="-122"/>
                  <a:cs typeface="Open Sans" panose="020B0606030504020204" pitchFamily="34" charset="0"/>
                </a:rPr>
                <a:t>05</a:t>
              </a:r>
            </a:p>
          </p:txBody>
        </p:sp>
        <p:sp>
          <p:nvSpPr>
            <p:cNvPr id="102" name="TextBox 36">
              <a:extLst>
                <a:ext uri="{FF2B5EF4-FFF2-40B4-BE49-F238E27FC236}">
                  <a16:creationId xmlns:a16="http://schemas.microsoft.com/office/drawing/2014/main" xmlns="" id="{AABD026D-66B0-4DEF-B6EE-737C0AF7EF4D}"/>
                </a:ext>
              </a:extLst>
            </p:cNvPr>
            <p:cNvSpPr txBox="1"/>
            <p:nvPr/>
          </p:nvSpPr>
          <p:spPr>
            <a:xfrm>
              <a:off x="5324475" y="3324225"/>
              <a:ext cx="453970" cy="369332"/>
            </a:xfrm>
            <a:prstGeom prst="rect">
              <a:avLst/>
            </a:prstGeom>
            <a:noFill/>
          </p:spPr>
          <p:txBody>
            <a:bodyPr wrap="none">
              <a:spAutoFit/>
            </a:bodyPr>
            <a:lstStyle/>
            <a:p>
              <a:pPr eaLnBrk="1" fontAlgn="auto" hangingPunct="1">
                <a:spcBef>
                  <a:spcPts val="0"/>
                </a:spcBef>
                <a:spcAft>
                  <a:spcPts val="0"/>
                </a:spcAft>
                <a:defRPr/>
              </a:pPr>
              <a:r>
                <a:rPr lang="en-US">
                  <a:solidFill>
                    <a:schemeClr val="bg1"/>
                  </a:solidFill>
                  <a:latin typeface="微软雅黑" panose="020B0503020204020204" pitchFamily="34" charset="-122"/>
                  <a:ea typeface="微软雅黑" panose="020B0503020204020204" pitchFamily="34" charset="-122"/>
                  <a:cs typeface="Open Sans" panose="020B0606030504020204" pitchFamily="34" charset="0"/>
                </a:rPr>
                <a:t>06</a:t>
              </a:r>
            </a:p>
          </p:txBody>
        </p:sp>
      </p:grpSp>
      <p:grpSp>
        <p:nvGrpSpPr>
          <p:cNvPr id="103" name="组合 102">
            <a:extLst>
              <a:ext uri="{FF2B5EF4-FFF2-40B4-BE49-F238E27FC236}">
                <a16:creationId xmlns:a16="http://schemas.microsoft.com/office/drawing/2014/main" xmlns="" id="{DB327243-6590-487C-A7C5-F0FBCEDD8424}"/>
              </a:ext>
            </a:extLst>
          </p:cNvPr>
          <p:cNvGrpSpPr/>
          <p:nvPr/>
        </p:nvGrpSpPr>
        <p:grpSpPr>
          <a:xfrm>
            <a:off x="8285163" y="2152109"/>
            <a:ext cx="2505075" cy="790849"/>
            <a:chOff x="2444122" y="1752018"/>
            <a:chExt cx="2505075" cy="790849"/>
          </a:xfrm>
        </p:grpSpPr>
        <p:sp>
          <p:nvSpPr>
            <p:cNvPr id="104" name="TextBox 17">
              <a:extLst>
                <a:ext uri="{FF2B5EF4-FFF2-40B4-BE49-F238E27FC236}">
                  <a16:creationId xmlns:a16="http://schemas.microsoft.com/office/drawing/2014/main" xmlns="" id="{5412E80D-B895-4928-B224-7253DFB1453A}"/>
                </a:ext>
              </a:extLst>
            </p:cNvPr>
            <p:cNvSpPr txBox="1"/>
            <p:nvPr/>
          </p:nvSpPr>
          <p:spPr>
            <a:xfrm>
              <a:off x="2444123" y="1752018"/>
              <a:ext cx="1905516" cy="400110"/>
            </a:xfrm>
            <a:prstGeom prst="rect">
              <a:avLst/>
            </a:prstGeom>
            <a:noFill/>
          </p:spPr>
          <p:txBody>
            <a:bodyPr wrap="square" rtlCol="0">
              <a:spAutoFit/>
            </a:bodyPr>
            <a:lstStyle/>
            <a:p>
              <a:r>
                <a:rPr lang="zh-CN" altLang="en-US" sz="2000" b="1" dirty="0">
                  <a:solidFill>
                    <a:srgbClr val="4D03DC"/>
                  </a:solidFill>
                </a:rPr>
                <a:t>此处输入标题</a:t>
              </a:r>
              <a:endParaRPr lang="en-US" altLang="zh-CN" sz="2000" b="1" dirty="0">
                <a:solidFill>
                  <a:srgbClr val="4D03DC"/>
                </a:solidFill>
              </a:endParaRPr>
            </a:p>
          </p:txBody>
        </p:sp>
        <p:sp>
          <p:nvSpPr>
            <p:cNvPr id="105" name="TextBox 18">
              <a:extLst>
                <a:ext uri="{FF2B5EF4-FFF2-40B4-BE49-F238E27FC236}">
                  <a16:creationId xmlns:a16="http://schemas.microsoft.com/office/drawing/2014/main" xmlns="" id="{9649D3B1-4A5B-4CAF-93B5-DBB08B75F3FB}"/>
                </a:ext>
              </a:extLst>
            </p:cNvPr>
            <p:cNvSpPr txBox="1"/>
            <p:nvPr/>
          </p:nvSpPr>
          <p:spPr>
            <a:xfrm>
              <a:off x="2444122" y="2100630"/>
              <a:ext cx="2505075" cy="442237"/>
            </a:xfrm>
            <a:prstGeom prst="rect">
              <a:avLst/>
            </a:prstGeom>
            <a:noFill/>
          </p:spPr>
          <p:txBody>
            <a:bodyPr wrap="square" rtlCol="0">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800" dirty="0">
                <a:solidFill>
                  <a:schemeClr val="bg1">
                    <a:lumMod val="65000"/>
                  </a:schemeClr>
                </a:solidFill>
              </a:endParaRPr>
            </a:p>
          </p:txBody>
        </p:sp>
      </p:grpSp>
      <p:grpSp>
        <p:nvGrpSpPr>
          <p:cNvPr id="106" name="组合 105">
            <a:extLst>
              <a:ext uri="{FF2B5EF4-FFF2-40B4-BE49-F238E27FC236}">
                <a16:creationId xmlns:a16="http://schemas.microsoft.com/office/drawing/2014/main" xmlns="" id="{69555708-46BD-4E0B-96F4-2BD26456FD3A}"/>
              </a:ext>
            </a:extLst>
          </p:cNvPr>
          <p:cNvGrpSpPr/>
          <p:nvPr/>
        </p:nvGrpSpPr>
        <p:grpSpPr>
          <a:xfrm>
            <a:off x="8919493" y="3532769"/>
            <a:ext cx="2505075" cy="804381"/>
            <a:chOff x="2444122" y="1738486"/>
            <a:chExt cx="2505075" cy="804381"/>
          </a:xfrm>
        </p:grpSpPr>
        <p:sp>
          <p:nvSpPr>
            <p:cNvPr id="107" name="TextBox 17">
              <a:extLst>
                <a:ext uri="{FF2B5EF4-FFF2-40B4-BE49-F238E27FC236}">
                  <a16:creationId xmlns:a16="http://schemas.microsoft.com/office/drawing/2014/main" xmlns="" id="{30B29858-58F8-421E-89B3-044D6D7712C5}"/>
                </a:ext>
              </a:extLst>
            </p:cNvPr>
            <p:cNvSpPr txBox="1"/>
            <p:nvPr/>
          </p:nvSpPr>
          <p:spPr>
            <a:xfrm>
              <a:off x="2444122" y="1738486"/>
              <a:ext cx="1870745" cy="400110"/>
            </a:xfrm>
            <a:prstGeom prst="rect">
              <a:avLst/>
            </a:prstGeom>
            <a:noFill/>
          </p:spPr>
          <p:txBody>
            <a:bodyPr wrap="square" rtlCol="0">
              <a:spAutoFit/>
            </a:bodyPr>
            <a:lstStyle/>
            <a:p>
              <a:r>
                <a:rPr lang="zh-CN" altLang="en-US" sz="2000" b="1" dirty="0">
                  <a:solidFill>
                    <a:srgbClr val="4D03DC"/>
                  </a:solidFill>
                </a:rPr>
                <a:t>此处输入标题</a:t>
              </a:r>
              <a:endParaRPr lang="en-US" altLang="zh-CN" sz="2000" b="1" dirty="0">
                <a:solidFill>
                  <a:srgbClr val="4D03DC"/>
                </a:solidFill>
              </a:endParaRPr>
            </a:p>
          </p:txBody>
        </p:sp>
        <p:sp>
          <p:nvSpPr>
            <p:cNvPr id="108" name="TextBox 18">
              <a:extLst>
                <a:ext uri="{FF2B5EF4-FFF2-40B4-BE49-F238E27FC236}">
                  <a16:creationId xmlns:a16="http://schemas.microsoft.com/office/drawing/2014/main" xmlns="" id="{67C766EE-5169-493C-B6FB-F3503EF3D8A2}"/>
                </a:ext>
              </a:extLst>
            </p:cNvPr>
            <p:cNvSpPr txBox="1"/>
            <p:nvPr/>
          </p:nvSpPr>
          <p:spPr>
            <a:xfrm>
              <a:off x="2444122" y="2100630"/>
              <a:ext cx="2505075" cy="442237"/>
            </a:xfrm>
            <a:prstGeom prst="rect">
              <a:avLst/>
            </a:prstGeom>
            <a:noFill/>
          </p:spPr>
          <p:txBody>
            <a:bodyPr wrap="square" rtlCol="0">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800" dirty="0">
                <a:solidFill>
                  <a:schemeClr val="bg1">
                    <a:lumMod val="65000"/>
                  </a:schemeClr>
                </a:solidFill>
              </a:endParaRPr>
            </a:p>
          </p:txBody>
        </p:sp>
      </p:grpSp>
      <p:grpSp>
        <p:nvGrpSpPr>
          <p:cNvPr id="109" name="组合 108">
            <a:extLst>
              <a:ext uri="{FF2B5EF4-FFF2-40B4-BE49-F238E27FC236}">
                <a16:creationId xmlns:a16="http://schemas.microsoft.com/office/drawing/2014/main" xmlns="" id="{D29EE684-8073-4DD4-96E8-E3479B2A9D57}"/>
              </a:ext>
            </a:extLst>
          </p:cNvPr>
          <p:cNvGrpSpPr/>
          <p:nvPr/>
        </p:nvGrpSpPr>
        <p:grpSpPr>
          <a:xfrm>
            <a:off x="7671678" y="4934595"/>
            <a:ext cx="2505075" cy="862162"/>
            <a:chOff x="2448844" y="1704943"/>
            <a:chExt cx="2505075" cy="862162"/>
          </a:xfrm>
        </p:grpSpPr>
        <p:sp>
          <p:nvSpPr>
            <p:cNvPr id="110" name="TextBox 17">
              <a:extLst>
                <a:ext uri="{FF2B5EF4-FFF2-40B4-BE49-F238E27FC236}">
                  <a16:creationId xmlns:a16="http://schemas.microsoft.com/office/drawing/2014/main" xmlns="" id="{A269F17A-DB05-4452-A066-0C44F93BC5B2}"/>
                </a:ext>
              </a:extLst>
            </p:cNvPr>
            <p:cNvSpPr txBox="1"/>
            <p:nvPr/>
          </p:nvSpPr>
          <p:spPr>
            <a:xfrm>
              <a:off x="2452730" y="1704943"/>
              <a:ext cx="2210280" cy="400110"/>
            </a:xfrm>
            <a:prstGeom prst="rect">
              <a:avLst/>
            </a:prstGeom>
            <a:noFill/>
          </p:spPr>
          <p:txBody>
            <a:bodyPr wrap="square" rtlCol="0">
              <a:spAutoFit/>
            </a:bodyPr>
            <a:lstStyle/>
            <a:p>
              <a:r>
                <a:rPr lang="zh-CN" altLang="en-US" sz="2000" b="1" dirty="0">
                  <a:solidFill>
                    <a:srgbClr val="4D03DC"/>
                  </a:solidFill>
                </a:rPr>
                <a:t>此处输入标题</a:t>
              </a:r>
              <a:endParaRPr lang="en-US" altLang="zh-CN" sz="2000" b="1" dirty="0">
                <a:solidFill>
                  <a:srgbClr val="4D03DC"/>
                </a:solidFill>
              </a:endParaRPr>
            </a:p>
          </p:txBody>
        </p:sp>
        <p:sp>
          <p:nvSpPr>
            <p:cNvPr id="111" name="TextBox 18">
              <a:extLst>
                <a:ext uri="{FF2B5EF4-FFF2-40B4-BE49-F238E27FC236}">
                  <a16:creationId xmlns:a16="http://schemas.microsoft.com/office/drawing/2014/main" xmlns="" id="{3463720F-69DC-483A-877F-57CCA414DC70}"/>
                </a:ext>
              </a:extLst>
            </p:cNvPr>
            <p:cNvSpPr txBox="1"/>
            <p:nvPr/>
          </p:nvSpPr>
          <p:spPr>
            <a:xfrm>
              <a:off x="2448844" y="2124868"/>
              <a:ext cx="2505075" cy="442237"/>
            </a:xfrm>
            <a:prstGeom prst="rect">
              <a:avLst/>
            </a:prstGeom>
            <a:noFill/>
          </p:spPr>
          <p:txBody>
            <a:bodyPr wrap="square" rtlCol="0">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800" dirty="0">
                <a:solidFill>
                  <a:schemeClr val="bg1">
                    <a:lumMod val="65000"/>
                  </a:schemeClr>
                </a:solidFill>
              </a:endParaRPr>
            </a:p>
          </p:txBody>
        </p:sp>
      </p:grpSp>
      <p:grpSp>
        <p:nvGrpSpPr>
          <p:cNvPr id="112" name="组合 111">
            <a:extLst>
              <a:ext uri="{FF2B5EF4-FFF2-40B4-BE49-F238E27FC236}">
                <a16:creationId xmlns:a16="http://schemas.microsoft.com/office/drawing/2014/main" xmlns="" id="{367C3482-4A4A-4BEF-8A1A-8709369982BF}"/>
              </a:ext>
            </a:extLst>
          </p:cNvPr>
          <p:cNvGrpSpPr/>
          <p:nvPr/>
        </p:nvGrpSpPr>
        <p:grpSpPr>
          <a:xfrm>
            <a:off x="1944688" y="1749397"/>
            <a:ext cx="2505075" cy="861683"/>
            <a:chOff x="1944688" y="1749397"/>
            <a:chExt cx="2505075" cy="861683"/>
          </a:xfrm>
        </p:grpSpPr>
        <p:sp>
          <p:nvSpPr>
            <p:cNvPr id="113" name="TextBox 17">
              <a:extLst>
                <a:ext uri="{FF2B5EF4-FFF2-40B4-BE49-F238E27FC236}">
                  <a16:creationId xmlns:a16="http://schemas.microsoft.com/office/drawing/2014/main" xmlns="" id="{B7C9CE5C-184E-470A-B25F-C55707DD426E}"/>
                </a:ext>
              </a:extLst>
            </p:cNvPr>
            <p:cNvSpPr txBox="1"/>
            <p:nvPr/>
          </p:nvSpPr>
          <p:spPr>
            <a:xfrm>
              <a:off x="2726214" y="1749397"/>
              <a:ext cx="1723549" cy="400110"/>
            </a:xfrm>
            <a:prstGeom prst="rect">
              <a:avLst/>
            </a:prstGeom>
            <a:noFill/>
          </p:spPr>
          <p:txBody>
            <a:bodyPr wrap="none" rtlCol="0">
              <a:spAutoFit/>
            </a:bodyPr>
            <a:lstStyle/>
            <a:p>
              <a:pPr algn="r"/>
              <a:r>
                <a:rPr lang="zh-CN" altLang="en-US" sz="2000" b="1" dirty="0">
                  <a:solidFill>
                    <a:srgbClr val="4D03DC"/>
                  </a:solidFill>
                </a:rPr>
                <a:t>此处输入标题</a:t>
              </a:r>
              <a:endParaRPr lang="en-US" altLang="zh-CN" sz="2000" b="1" dirty="0">
                <a:solidFill>
                  <a:srgbClr val="4D03DC"/>
                </a:solidFill>
              </a:endParaRPr>
            </a:p>
          </p:txBody>
        </p:sp>
        <p:sp>
          <p:nvSpPr>
            <p:cNvPr id="114" name="TextBox 18">
              <a:extLst>
                <a:ext uri="{FF2B5EF4-FFF2-40B4-BE49-F238E27FC236}">
                  <a16:creationId xmlns:a16="http://schemas.microsoft.com/office/drawing/2014/main" xmlns="" id="{C61A2E11-7DFD-4468-8F8A-B9F8B1472DBD}"/>
                </a:ext>
              </a:extLst>
            </p:cNvPr>
            <p:cNvSpPr txBox="1"/>
            <p:nvPr/>
          </p:nvSpPr>
          <p:spPr>
            <a:xfrm>
              <a:off x="1944688" y="2168843"/>
              <a:ext cx="2505075" cy="442237"/>
            </a:xfrm>
            <a:prstGeom prst="rect">
              <a:avLst/>
            </a:prstGeom>
            <a:noFill/>
          </p:spPr>
          <p:txBody>
            <a:bodyPr wrap="square" rtlCol="0">
              <a:spAutoFit/>
            </a:bodyPr>
            <a:lstStyle/>
            <a:p>
              <a:pPr algn="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800" dirty="0">
                <a:solidFill>
                  <a:schemeClr val="bg1">
                    <a:lumMod val="65000"/>
                  </a:schemeClr>
                </a:solidFill>
              </a:endParaRPr>
            </a:p>
          </p:txBody>
        </p:sp>
      </p:grpSp>
      <p:grpSp>
        <p:nvGrpSpPr>
          <p:cNvPr id="115" name="组合 114">
            <a:extLst>
              <a:ext uri="{FF2B5EF4-FFF2-40B4-BE49-F238E27FC236}">
                <a16:creationId xmlns:a16="http://schemas.microsoft.com/office/drawing/2014/main" xmlns="" id="{DE83066D-9B7F-46B8-9888-12583DC763F9}"/>
              </a:ext>
            </a:extLst>
          </p:cNvPr>
          <p:cNvGrpSpPr/>
          <p:nvPr/>
        </p:nvGrpSpPr>
        <p:grpSpPr>
          <a:xfrm>
            <a:off x="767433" y="2982546"/>
            <a:ext cx="2505075" cy="815169"/>
            <a:chOff x="767433" y="2982546"/>
            <a:chExt cx="2505075" cy="815169"/>
          </a:xfrm>
        </p:grpSpPr>
        <p:sp>
          <p:nvSpPr>
            <p:cNvPr id="116" name="TextBox 17">
              <a:extLst>
                <a:ext uri="{FF2B5EF4-FFF2-40B4-BE49-F238E27FC236}">
                  <a16:creationId xmlns:a16="http://schemas.microsoft.com/office/drawing/2014/main" xmlns="" id="{721D5FB0-9A19-4147-BB5F-5A396DEE1332}"/>
                </a:ext>
              </a:extLst>
            </p:cNvPr>
            <p:cNvSpPr txBox="1"/>
            <p:nvPr/>
          </p:nvSpPr>
          <p:spPr>
            <a:xfrm>
              <a:off x="1535590" y="2982546"/>
              <a:ext cx="1723549" cy="400110"/>
            </a:xfrm>
            <a:prstGeom prst="rect">
              <a:avLst/>
            </a:prstGeom>
            <a:noFill/>
          </p:spPr>
          <p:txBody>
            <a:bodyPr wrap="none" rtlCol="0">
              <a:spAutoFit/>
            </a:bodyPr>
            <a:lstStyle/>
            <a:p>
              <a:pPr algn="r"/>
              <a:r>
                <a:rPr lang="zh-CN" altLang="en-US" sz="2000" b="1" dirty="0">
                  <a:solidFill>
                    <a:srgbClr val="4D03DC"/>
                  </a:solidFill>
                </a:rPr>
                <a:t>此处输入标题</a:t>
              </a:r>
              <a:endParaRPr lang="en-US" altLang="zh-CN" sz="2000" b="1" dirty="0">
                <a:solidFill>
                  <a:srgbClr val="4D03DC"/>
                </a:solidFill>
              </a:endParaRPr>
            </a:p>
          </p:txBody>
        </p:sp>
        <p:sp>
          <p:nvSpPr>
            <p:cNvPr id="117" name="TextBox 18">
              <a:extLst>
                <a:ext uri="{FF2B5EF4-FFF2-40B4-BE49-F238E27FC236}">
                  <a16:creationId xmlns:a16="http://schemas.microsoft.com/office/drawing/2014/main" xmlns="" id="{B734F520-7D5A-4E32-9D44-3EB8E6154A0C}"/>
                </a:ext>
              </a:extLst>
            </p:cNvPr>
            <p:cNvSpPr txBox="1"/>
            <p:nvPr/>
          </p:nvSpPr>
          <p:spPr>
            <a:xfrm>
              <a:off x="767433" y="3355478"/>
              <a:ext cx="2505075" cy="442237"/>
            </a:xfrm>
            <a:prstGeom prst="rect">
              <a:avLst/>
            </a:prstGeom>
            <a:noFill/>
          </p:spPr>
          <p:txBody>
            <a:bodyPr wrap="square" rtlCol="0">
              <a:spAutoFit/>
            </a:bodyPr>
            <a:lstStyle/>
            <a:p>
              <a:pPr algn="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800" dirty="0">
                <a:solidFill>
                  <a:schemeClr val="bg1">
                    <a:lumMod val="65000"/>
                  </a:schemeClr>
                </a:solidFill>
              </a:endParaRPr>
            </a:p>
          </p:txBody>
        </p:sp>
      </p:grpSp>
      <p:grpSp>
        <p:nvGrpSpPr>
          <p:cNvPr id="118" name="组合 117">
            <a:extLst>
              <a:ext uri="{FF2B5EF4-FFF2-40B4-BE49-F238E27FC236}">
                <a16:creationId xmlns:a16="http://schemas.microsoft.com/office/drawing/2014/main" xmlns="" id="{8E4E5686-83DC-4DE0-A9AB-175E1DB8014D}"/>
              </a:ext>
            </a:extLst>
          </p:cNvPr>
          <p:cNvGrpSpPr/>
          <p:nvPr/>
        </p:nvGrpSpPr>
        <p:grpSpPr>
          <a:xfrm>
            <a:off x="1304925" y="4592495"/>
            <a:ext cx="2505075" cy="805460"/>
            <a:chOff x="1304925" y="4592495"/>
            <a:chExt cx="2505075" cy="805460"/>
          </a:xfrm>
        </p:grpSpPr>
        <p:sp>
          <p:nvSpPr>
            <p:cNvPr id="119" name="TextBox 17">
              <a:extLst>
                <a:ext uri="{FF2B5EF4-FFF2-40B4-BE49-F238E27FC236}">
                  <a16:creationId xmlns:a16="http://schemas.microsoft.com/office/drawing/2014/main" xmlns="" id="{CEFFFAAC-254A-45A5-9E8E-2CDC3387BD16}"/>
                </a:ext>
              </a:extLst>
            </p:cNvPr>
            <p:cNvSpPr txBox="1"/>
            <p:nvPr/>
          </p:nvSpPr>
          <p:spPr>
            <a:xfrm>
              <a:off x="2086451" y="4592495"/>
              <a:ext cx="1723549" cy="400110"/>
            </a:xfrm>
            <a:prstGeom prst="rect">
              <a:avLst/>
            </a:prstGeom>
            <a:noFill/>
          </p:spPr>
          <p:txBody>
            <a:bodyPr wrap="none" rtlCol="0">
              <a:spAutoFit/>
            </a:bodyPr>
            <a:lstStyle/>
            <a:p>
              <a:pPr algn="r"/>
              <a:r>
                <a:rPr lang="zh-CN" altLang="en-US" sz="2000" b="1" dirty="0">
                  <a:solidFill>
                    <a:srgbClr val="4D03DC"/>
                  </a:solidFill>
                </a:rPr>
                <a:t>此处输入标题</a:t>
              </a:r>
              <a:endParaRPr lang="en-US" altLang="zh-CN" sz="2000" b="1" dirty="0">
                <a:solidFill>
                  <a:srgbClr val="4D03DC"/>
                </a:solidFill>
              </a:endParaRPr>
            </a:p>
          </p:txBody>
        </p:sp>
        <p:sp>
          <p:nvSpPr>
            <p:cNvPr id="120" name="TextBox 18">
              <a:extLst>
                <a:ext uri="{FF2B5EF4-FFF2-40B4-BE49-F238E27FC236}">
                  <a16:creationId xmlns:a16="http://schemas.microsoft.com/office/drawing/2014/main" xmlns="" id="{A7D68DD8-1E7A-4AB0-9B0A-A971A0DEFAFF}"/>
                </a:ext>
              </a:extLst>
            </p:cNvPr>
            <p:cNvSpPr txBox="1"/>
            <p:nvPr/>
          </p:nvSpPr>
          <p:spPr>
            <a:xfrm>
              <a:off x="1304925" y="4955718"/>
              <a:ext cx="2505075" cy="442237"/>
            </a:xfrm>
            <a:prstGeom prst="rect">
              <a:avLst/>
            </a:prstGeom>
            <a:noFill/>
          </p:spPr>
          <p:txBody>
            <a:bodyPr wrap="square" rtlCol="0">
              <a:spAutoFit/>
            </a:bodyPr>
            <a:lstStyle/>
            <a:p>
              <a:pPr algn="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800" dirty="0">
                <a:solidFill>
                  <a:schemeClr val="bg1">
                    <a:lumMod val="65000"/>
                  </a:schemeClr>
                </a:solidFill>
              </a:endParaRPr>
            </a:p>
          </p:txBody>
        </p:sp>
      </p:grpSp>
    </p:spTree>
    <p:extLst>
      <p:ext uri="{BB962C8B-B14F-4D97-AF65-F5344CB8AC3E}">
        <p14:creationId xmlns:p14="http://schemas.microsoft.com/office/powerpoint/2010/main" val="3576394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900" decel="100000" fill="hold"/>
                                        <p:tgtEl>
                                          <p:spTgt spid="8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84"/>
                                        </p:tgtEl>
                                        <p:attrNameLst>
                                          <p:attrName>style.visibility</p:attrName>
                                        </p:attrNameLst>
                                      </p:cBhvr>
                                      <p:to>
                                        <p:strVal val="visible"/>
                                      </p:to>
                                    </p:set>
                                    <p:anim calcmode="lin" valueType="num">
                                      <p:cBhvr>
                                        <p:cTn id="14" dur="500" fill="hold"/>
                                        <p:tgtEl>
                                          <p:spTgt spid="84"/>
                                        </p:tgtEl>
                                        <p:attrNameLst>
                                          <p:attrName>ppt_w</p:attrName>
                                        </p:attrNameLst>
                                      </p:cBhvr>
                                      <p:tavLst>
                                        <p:tav tm="0">
                                          <p:val>
                                            <p:fltVal val="0"/>
                                          </p:val>
                                        </p:tav>
                                        <p:tav tm="100000">
                                          <p:val>
                                            <p:strVal val="#ppt_w"/>
                                          </p:val>
                                        </p:tav>
                                      </p:tavLst>
                                    </p:anim>
                                    <p:anim calcmode="lin" valueType="num">
                                      <p:cBhvr>
                                        <p:cTn id="15" dur="500" fill="hold"/>
                                        <p:tgtEl>
                                          <p:spTgt spid="84"/>
                                        </p:tgtEl>
                                        <p:attrNameLst>
                                          <p:attrName>ppt_h</p:attrName>
                                        </p:attrNameLst>
                                      </p:cBhvr>
                                      <p:tavLst>
                                        <p:tav tm="0">
                                          <p:val>
                                            <p:fltVal val="0"/>
                                          </p:val>
                                        </p:tav>
                                        <p:tav tm="100000">
                                          <p:val>
                                            <p:strVal val="#ppt_h"/>
                                          </p:val>
                                        </p:tav>
                                      </p:tavLst>
                                    </p:anim>
                                    <p:animEffect transition="in" filter="fade">
                                      <p:cBhvr>
                                        <p:cTn id="16" dur="500"/>
                                        <p:tgtEl>
                                          <p:spTgt spid="84"/>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right)">
                                      <p:cBhvr>
                                        <p:cTn id="20" dur="1000"/>
                                        <p:tgtEl>
                                          <p:spTgt spid="112"/>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1000"/>
                                        <p:tgtEl>
                                          <p:spTgt spid="103"/>
                                        </p:tgtEl>
                                      </p:cBhvr>
                                    </p:animEffect>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1000"/>
                                        <p:tgtEl>
                                          <p:spTgt spid="106"/>
                                        </p:tgtEl>
                                      </p:cBhvr>
                                    </p:animEffec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109"/>
                                        </p:tgtEl>
                                        <p:attrNameLst>
                                          <p:attrName>style.visibility</p:attrName>
                                        </p:attrNameLst>
                                      </p:cBhvr>
                                      <p:to>
                                        <p:strVal val="visible"/>
                                      </p:to>
                                    </p:set>
                                    <p:animEffect transition="in" filter="fade">
                                      <p:cBhvr>
                                        <p:cTn id="32" dur="1000"/>
                                        <p:tgtEl>
                                          <p:spTgt spid="109"/>
                                        </p:tgtEl>
                                      </p:cBhvr>
                                    </p:animEffect>
                                  </p:childTnLst>
                                </p:cTn>
                              </p:par>
                            </p:childTnLst>
                          </p:cTn>
                        </p:par>
                        <p:par>
                          <p:cTn id="33" fill="hold">
                            <p:stCondLst>
                              <p:cond delay="5500"/>
                            </p:stCondLst>
                            <p:childTnLst>
                              <p:par>
                                <p:cTn id="34" presetID="22" presetClass="entr" presetSubtype="2" fill="hold" nodeType="afterEffect">
                                  <p:stCondLst>
                                    <p:cond delay="0"/>
                                  </p:stCondLst>
                                  <p:childTnLst>
                                    <p:set>
                                      <p:cBhvr>
                                        <p:cTn id="35" dur="1" fill="hold">
                                          <p:stCondLst>
                                            <p:cond delay="0"/>
                                          </p:stCondLst>
                                        </p:cTn>
                                        <p:tgtEl>
                                          <p:spTgt spid="118"/>
                                        </p:tgtEl>
                                        <p:attrNameLst>
                                          <p:attrName>style.visibility</p:attrName>
                                        </p:attrNameLst>
                                      </p:cBhvr>
                                      <p:to>
                                        <p:strVal val="visible"/>
                                      </p:to>
                                    </p:set>
                                    <p:animEffect transition="in" filter="wipe(right)">
                                      <p:cBhvr>
                                        <p:cTn id="36" dur="1000"/>
                                        <p:tgtEl>
                                          <p:spTgt spid="118"/>
                                        </p:tgtEl>
                                      </p:cBhvr>
                                    </p:animEffect>
                                  </p:childTnLst>
                                </p:cTn>
                              </p:par>
                            </p:childTnLst>
                          </p:cTn>
                        </p:par>
                        <p:par>
                          <p:cTn id="37" fill="hold">
                            <p:stCondLst>
                              <p:cond delay="6500"/>
                            </p:stCondLst>
                            <p:childTnLst>
                              <p:par>
                                <p:cTn id="38" presetID="22" presetClass="entr" presetSubtype="2" fill="hold" nodeType="afterEffect">
                                  <p:stCondLst>
                                    <p:cond delay="0"/>
                                  </p:stCondLst>
                                  <p:childTnLst>
                                    <p:set>
                                      <p:cBhvr>
                                        <p:cTn id="39" dur="1" fill="hold">
                                          <p:stCondLst>
                                            <p:cond delay="0"/>
                                          </p:stCondLst>
                                        </p:cTn>
                                        <p:tgtEl>
                                          <p:spTgt spid="115"/>
                                        </p:tgtEl>
                                        <p:attrNameLst>
                                          <p:attrName>style.visibility</p:attrName>
                                        </p:attrNameLst>
                                      </p:cBhvr>
                                      <p:to>
                                        <p:strVal val="visible"/>
                                      </p:to>
                                    </p:set>
                                    <p:animEffect transition="in" filter="wipe(right)">
                                      <p:cBhvr>
                                        <p:cTn id="40" dur="10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81" name="文本框 80">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03</a:t>
              </a:r>
              <a:endParaRPr lang="zh-CN" altLang="en-US" sz="2800" dirty="0">
                <a:solidFill>
                  <a:schemeClr val="tx1">
                    <a:lumMod val="85000"/>
                    <a:lumOff val="15000"/>
                  </a:schemeClr>
                </a:solidFill>
              </a:endParaRPr>
            </a:p>
          </p:txBody>
        </p:sp>
        <p:sp>
          <p:nvSpPr>
            <p:cNvPr id="82" name="文本框 81">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a:solidFill>
                    <a:schemeClr val="tx1">
                      <a:lumMod val="85000"/>
                      <a:lumOff val="15000"/>
                    </a:schemeClr>
                  </a:solidFill>
                </a:rPr>
                <a:t>实施条件</a:t>
              </a:r>
            </a:p>
          </p:txBody>
        </p:sp>
        <p:sp>
          <p:nvSpPr>
            <p:cNvPr id="83" name="椭圆 82">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3" name="组合 42"/>
          <p:cNvGrpSpPr/>
          <p:nvPr/>
        </p:nvGrpSpPr>
        <p:grpSpPr>
          <a:xfrm>
            <a:off x="5962650" y="2468401"/>
            <a:ext cx="2077279" cy="1391363"/>
            <a:chOff x="5962650" y="2468401"/>
            <a:chExt cx="2077279" cy="1391363"/>
          </a:xfrm>
        </p:grpSpPr>
        <p:sp>
          <p:nvSpPr>
            <p:cNvPr id="44" name="矩形: 圆角 7"/>
            <p:cNvSpPr/>
            <p:nvPr/>
          </p:nvSpPr>
          <p:spPr>
            <a:xfrm>
              <a:off x="5962650" y="2468401"/>
              <a:ext cx="2076450" cy="505054"/>
            </a:xfrm>
            <a:prstGeom prst="roundRect">
              <a:avLst>
                <a:gd name="adj" fmla="val 50000"/>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TextBox 11"/>
            <p:cNvSpPr txBox="1"/>
            <p:nvPr/>
          </p:nvSpPr>
          <p:spPr>
            <a:xfrm>
              <a:off x="5963480" y="3057878"/>
              <a:ext cx="2076449" cy="801886"/>
            </a:xfrm>
            <a:prstGeom prst="rect">
              <a:avLst/>
            </a:prstGeom>
            <a:noFill/>
          </p:spPr>
          <p:txBody>
            <a:bodyPr wrap="square" lIns="0" tIns="0" rIns="0" bIns="0"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sp>
          <p:nvSpPr>
            <p:cNvPr id="46" name="TextBox 11"/>
            <p:cNvSpPr txBox="1"/>
            <p:nvPr/>
          </p:nvSpPr>
          <p:spPr>
            <a:xfrm>
              <a:off x="5962650" y="2582428"/>
              <a:ext cx="2076451"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bg1"/>
                  </a:solidFill>
                </a:rPr>
                <a:t>标题文字添加</a:t>
              </a:r>
              <a:endParaRPr lang="en-US" dirty="0">
                <a:solidFill>
                  <a:schemeClr val="bg1"/>
                </a:solidFill>
              </a:endParaRPr>
            </a:p>
          </p:txBody>
        </p:sp>
      </p:grpSp>
      <p:grpSp>
        <p:nvGrpSpPr>
          <p:cNvPr id="47" name="组合 46"/>
          <p:cNvGrpSpPr/>
          <p:nvPr/>
        </p:nvGrpSpPr>
        <p:grpSpPr>
          <a:xfrm>
            <a:off x="8724899" y="2468401"/>
            <a:ext cx="2076451" cy="1391363"/>
            <a:chOff x="8724899" y="2468401"/>
            <a:chExt cx="2076451" cy="1391363"/>
          </a:xfrm>
        </p:grpSpPr>
        <p:sp>
          <p:nvSpPr>
            <p:cNvPr id="48" name="矩形: 圆角 8"/>
            <p:cNvSpPr/>
            <p:nvPr/>
          </p:nvSpPr>
          <p:spPr>
            <a:xfrm>
              <a:off x="8724900" y="2468401"/>
              <a:ext cx="2076450" cy="505054"/>
            </a:xfrm>
            <a:prstGeom prst="roundRect">
              <a:avLst>
                <a:gd name="adj" fmla="val 50000"/>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TextBox 11"/>
            <p:cNvSpPr txBox="1"/>
            <p:nvPr/>
          </p:nvSpPr>
          <p:spPr>
            <a:xfrm>
              <a:off x="8724899" y="2582428"/>
              <a:ext cx="2076451"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bg1"/>
                  </a:solidFill>
                </a:rPr>
                <a:t>标题文字添加</a:t>
              </a:r>
              <a:endParaRPr lang="en-US" dirty="0">
                <a:solidFill>
                  <a:schemeClr val="bg1"/>
                </a:solidFill>
              </a:endParaRPr>
            </a:p>
          </p:txBody>
        </p:sp>
        <p:sp>
          <p:nvSpPr>
            <p:cNvPr id="50" name="TextBox 11"/>
            <p:cNvSpPr txBox="1"/>
            <p:nvPr/>
          </p:nvSpPr>
          <p:spPr>
            <a:xfrm>
              <a:off x="8724901" y="3057878"/>
              <a:ext cx="2076449" cy="801886"/>
            </a:xfrm>
            <a:prstGeom prst="rect">
              <a:avLst/>
            </a:prstGeom>
            <a:noFill/>
          </p:spPr>
          <p:txBody>
            <a:bodyPr wrap="square" lIns="0" tIns="0" rIns="0" bIns="0"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grpSp>
        <p:nvGrpSpPr>
          <p:cNvPr id="51" name="组合 50"/>
          <p:cNvGrpSpPr/>
          <p:nvPr/>
        </p:nvGrpSpPr>
        <p:grpSpPr>
          <a:xfrm>
            <a:off x="5962650" y="4259101"/>
            <a:ext cx="2077279" cy="1439030"/>
            <a:chOff x="5962650" y="4259101"/>
            <a:chExt cx="2077279" cy="1439030"/>
          </a:xfrm>
        </p:grpSpPr>
        <p:sp>
          <p:nvSpPr>
            <p:cNvPr id="52" name="矩形: 圆角 9"/>
            <p:cNvSpPr/>
            <p:nvPr/>
          </p:nvSpPr>
          <p:spPr>
            <a:xfrm>
              <a:off x="5962650" y="4259101"/>
              <a:ext cx="2076450" cy="505054"/>
            </a:xfrm>
            <a:prstGeom prst="roundRect">
              <a:avLst>
                <a:gd name="adj" fmla="val 50000"/>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TextBox 11"/>
            <p:cNvSpPr txBox="1"/>
            <p:nvPr/>
          </p:nvSpPr>
          <p:spPr>
            <a:xfrm>
              <a:off x="5962650" y="4373128"/>
              <a:ext cx="2076451"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bg1"/>
                  </a:solidFill>
                </a:rPr>
                <a:t>标题文字添加</a:t>
              </a:r>
              <a:endParaRPr lang="en-US" dirty="0">
                <a:solidFill>
                  <a:schemeClr val="bg1"/>
                </a:solidFill>
              </a:endParaRPr>
            </a:p>
          </p:txBody>
        </p:sp>
        <p:sp>
          <p:nvSpPr>
            <p:cNvPr id="54" name="TextBox 11"/>
            <p:cNvSpPr txBox="1"/>
            <p:nvPr/>
          </p:nvSpPr>
          <p:spPr>
            <a:xfrm>
              <a:off x="5963480" y="4896245"/>
              <a:ext cx="2076449" cy="801886"/>
            </a:xfrm>
            <a:prstGeom prst="rect">
              <a:avLst/>
            </a:prstGeom>
            <a:noFill/>
          </p:spPr>
          <p:txBody>
            <a:bodyPr wrap="square" lIns="0" tIns="0" rIns="0" bIns="0"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grpSp>
        <p:nvGrpSpPr>
          <p:cNvPr id="55" name="组合 54"/>
          <p:cNvGrpSpPr/>
          <p:nvPr/>
        </p:nvGrpSpPr>
        <p:grpSpPr>
          <a:xfrm>
            <a:off x="8724899" y="4259101"/>
            <a:ext cx="2076451" cy="1439030"/>
            <a:chOff x="8724899" y="4259101"/>
            <a:chExt cx="2076451" cy="1439030"/>
          </a:xfrm>
        </p:grpSpPr>
        <p:sp>
          <p:nvSpPr>
            <p:cNvPr id="56" name="矩形: 圆角 10"/>
            <p:cNvSpPr/>
            <p:nvPr/>
          </p:nvSpPr>
          <p:spPr>
            <a:xfrm>
              <a:off x="8724900" y="4259101"/>
              <a:ext cx="2076450" cy="505054"/>
            </a:xfrm>
            <a:prstGeom prst="roundRect">
              <a:avLst>
                <a:gd name="adj" fmla="val 50000"/>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7" name="TextBox 11"/>
            <p:cNvSpPr txBox="1"/>
            <p:nvPr/>
          </p:nvSpPr>
          <p:spPr>
            <a:xfrm>
              <a:off x="8724899" y="4373128"/>
              <a:ext cx="2076451"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bg1"/>
                  </a:solidFill>
                </a:rPr>
                <a:t>标题文字添加</a:t>
              </a:r>
              <a:endParaRPr lang="en-US" dirty="0">
                <a:solidFill>
                  <a:schemeClr val="bg1"/>
                </a:solidFill>
              </a:endParaRPr>
            </a:p>
          </p:txBody>
        </p:sp>
        <p:sp>
          <p:nvSpPr>
            <p:cNvPr id="58" name="TextBox 11"/>
            <p:cNvSpPr txBox="1"/>
            <p:nvPr/>
          </p:nvSpPr>
          <p:spPr>
            <a:xfrm>
              <a:off x="8724901" y="4896245"/>
              <a:ext cx="2076449" cy="801886"/>
            </a:xfrm>
            <a:prstGeom prst="rect">
              <a:avLst/>
            </a:prstGeom>
            <a:noFill/>
          </p:spPr>
          <p:txBody>
            <a:bodyPr wrap="square" lIns="0" tIns="0" rIns="0" bIns="0"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grpSp>
      <p:grpSp>
        <p:nvGrpSpPr>
          <p:cNvPr id="59" name="组合 58"/>
          <p:cNvGrpSpPr/>
          <p:nvPr/>
        </p:nvGrpSpPr>
        <p:grpSpPr>
          <a:xfrm>
            <a:off x="1393621" y="1997108"/>
            <a:ext cx="3509120" cy="3548030"/>
            <a:chOff x="1393621" y="1997108"/>
            <a:chExt cx="3509120" cy="3548030"/>
          </a:xfrm>
        </p:grpSpPr>
        <p:sp>
          <p:nvSpPr>
            <p:cNvPr id="60" name="椭圆 59"/>
            <p:cNvSpPr/>
            <p:nvPr/>
          </p:nvSpPr>
          <p:spPr>
            <a:xfrm>
              <a:off x="1393621" y="1997108"/>
              <a:ext cx="1952694" cy="1952694"/>
            </a:xfrm>
            <a:prstGeom prst="ellipse">
              <a:avLst/>
            </a:prstGeom>
            <a:gradFill>
              <a:gsLst>
                <a:gs pos="0">
                  <a:srgbClr val="4D03DC"/>
                </a:gs>
                <a:gs pos="100000">
                  <a:srgbClr val="12AB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椭圆 60"/>
            <p:cNvSpPr/>
            <p:nvPr/>
          </p:nvSpPr>
          <p:spPr>
            <a:xfrm>
              <a:off x="1393621" y="3592444"/>
              <a:ext cx="1952694" cy="1952694"/>
            </a:xfrm>
            <a:prstGeom prst="ellipse">
              <a:avLst/>
            </a:prstGeom>
            <a:gradFill>
              <a:gsLst>
                <a:gs pos="0">
                  <a:srgbClr val="2C4DE5"/>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2" name="椭圆 61"/>
            <p:cNvSpPr/>
            <p:nvPr/>
          </p:nvSpPr>
          <p:spPr>
            <a:xfrm>
              <a:off x="2950047" y="1997108"/>
              <a:ext cx="1952694" cy="1952694"/>
            </a:xfrm>
            <a:prstGeom prst="ellips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3" name="椭圆 62"/>
            <p:cNvSpPr/>
            <p:nvPr/>
          </p:nvSpPr>
          <p:spPr>
            <a:xfrm>
              <a:off x="2950047" y="3592444"/>
              <a:ext cx="1952694" cy="1952694"/>
            </a:xfrm>
            <a:prstGeom prst="ellipse">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4" name="椭圆 23"/>
            <p:cNvSpPr/>
            <p:nvPr/>
          </p:nvSpPr>
          <p:spPr>
            <a:xfrm>
              <a:off x="2188285" y="2470328"/>
              <a:ext cx="363365" cy="43396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24"/>
            <p:cNvSpPr/>
            <p:nvPr/>
          </p:nvSpPr>
          <p:spPr>
            <a:xfrm>
              <a:off x="3709413" y="2511857"/>
              <a:ext cx="433962" cy="350905"/>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椭圆 25"/>
            <p:cNvSpPr/>
            <p:nvPr/>
          </p:nvSpPr>
          <p:spPr>
            <a:xfrm>
              <a:off x="3709413" y="4061293"/>
              <a:ext cx="433962" cy="43396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椭圆 26"/>
            <p:cNvSpPr/>
            <p:nvPr/>
          </p:nvSpPr>
          <p:spPr>
            <a:xfrm>
              <a:off x="2152987" y="4073518"/>
              <a:ext cx="433962" cy="409513"/>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TextBox 11"/>
            <p:cNvSpPr txBox="1"/>
            <p:nvPr/>
          </p:nvSpPr>
          <p:spPr>
            <a:xfrm>
              <a:off x="1769486" y="3039181"/>
              <a:ext cx="1200964"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rPr>
                <a:t>文字添加</a:t>
              </a:r>
              <a:endParaRPr lang="en-US" sz="1600" dirty="0">
                <a:solidFill>
                  <a:schemeClr val="bg1"/>
                </a:solidFill>
              </a:endParaRPr>
            </a:p>
          </p:txBody>
        </p:sp>
        <p:sp>
          <p:nvSpPr>
            <p:cNvPr id="69" name="TextBox 11"/>
            <p:cNvSpPr txBox="1"/>
            <p:nvPr/>
          </p:nvSpPr>
          <p:spPr>
            <a:xfrm>
              <a:off x="3325912" y="3039181"/>
              <a:ext cx="1200964"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rPr>
                <a:t>文字添加</a:t>
              </a:r>
              <a:endParaRPr lang="en-US" sz="1600" dirty="0">
                <a:solidFill>
                  <a:schemeClr val="bg1"/>
                </a:solidFill>
              </a:endParaRPr>
            </a:p>
          </p:txBody>
        </p:sp>
        <p:sp>
          <p:nvSpPr>
            <p:cNvPr id="70" name="TextBox 11"/>
            <p:cNvSpPr txBox="1"/>
            <p:nvPr/>
          </p:nvSpPr>
          <p:spPr>
            <a:xfrm>
              <a:off x="1769486" y="4661059"/>
              <a:ext cx="1200964"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rPr>
                <a:t>文字添加</a:t>
              </a:r>
              <a:endParaRPr lang="en-US" sz="1600" dirty="0">
                <a:solidFill>
                  <a:schemeClr val="bg1"/>
                </a:solidFill>
              </a:endParaRPr>
            </a:p>
          </p:txBody>
        </p:sp>
        <p:sp>
          <p:nvSpPr>
            <p:cNvPr id="71" name="TextBox 11"/>
            <p:cNvSpPr txBox="1"/>
            <p:nvPr/>
          </p:nvSpPr>
          <p:spPr>
            <a:xfrm>
              <a:off x="3325912" y="4661059"/>
              <a:ext cx="1200964"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rPr>
                <a:t>文字添加</a:t>
              </a:r>
              <a:endParaRPr lang="en-US" sz="1600" dirty="0">
                <a:solidFill>
                  <a:schemeClr val="bg1"/>
                </a:solidFill>
              </a:endParaRPr>
            </a:p>
          </p:txBody>
        </p:sp>
      </p:grpSp>
    </p:spTree>
    <p:extLst>
      <p:ext uri="{BB962C8B-B14F-4D97-AF65-F5344CB8AC3E}">
        <p14:creationId xmlns:p14="http://schemas.microsoft.com/office/powerpoint/2010/main" val="508216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900" decel="100000" fill="hold"/>
                                        <p:tgtEl>
                                          <p:spTgt spid="8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 calcmode="lin" valueType="num">
                                      <p:cBhvr>
                                        <p:cTn id="14" dur="1000" fill="hold"/>
                                        <p:tgtEl>
                                          <p:spTgt spid="59"/>
                                        </p:tgtEl>
                                        <p:attrNameLst>
                                          <p:attrName>ppt_w</p:attrName>
                                        </p:attrNameLst>
                                      </p:cBhvr>
                                      <p:tavLst>
                                        <p:tav tm="0">
                                          <p:val>
                                            <p:fltVal val="0"/>
                                          </p:val>
                                        </p:tav>
                                        <p:tav tm="100000">
                                          <p:val>
                                            <p:strVal val="#ppt_w"/>
                                          </p:val>
                                        </p:tav>
                                      </p:tavLst>
                                    </p:anim>
                                    <p:anim calcmode="lin" valueType="num">
                                      <p:cBhvr>
                                        <p:cTn id="15" dur="1000" fill="hold"/>
                                        <p:tgtEl>
                                          <p:spTgt spid="59"/>
                                        </p:tgtEl>
                                        <p:attrNameLst>
                                          <p:attrName>ppt_h</p:attrName>
                                        </p:attrNameLst>
                                      </p:cBhvr>
                                      <p:tavLst>
                                        <p:tav tm="0">
                                          <p:val>
                                            <p:fltVal val="0"/>
                                          </p:val>
                                        </p:tav>
                                        <p:tav tm="100000">
                                          <p:val>
                                            <p:strVal val="#ppt_h"/>
                                          </p:val>
                                        </p:tav>
                                      </p:tavLst>
                                    </p:anim>
                                    <p:anim calcmode="lin" valueType="num">
                                      <p:cBhvr>
                                        <p:cTn id="16" dur="1000" fill="hold"/>
                                        <p:tgtEl>
                                          <p:spTgt spid="59"/>
                                        </p:tgtEl>
                                        <p:attrNameLst>
                                          <p:attrName>style.rotation</p:attrName>
                                        </p:attrNameLst>
                                      </p:cBhvr>
                                      <p:tavLst>
                                        <p:tav tm="0">
                                          <p:val>
                                            <p:fltVal val="90"/>
                                          </p:val>
                                        </p:tav>
                                        <p:tav tm="100000">
                                          <p:val>
                                            <p:fltVal val="0"/>
                                          </p:val>
                                        </p:tav>
                                      </p:tavLst>
                                    </p:anim>
                                    <p:animEffect transition="in" filter="fade">
                                      <p:cBhvr>
                                        <p:cTn id="17" dur="1000"/>
                                        <p:tgtEl>
                                          <p:spTgt spid="59"/>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randombar(horizontal)">
                                      <p:cBhvr>
                                        <p:cTn id="21" dur="500"/>
                                        <p:tgtEl>
                                          <p:spTgt spid="43"/>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randombar(horizontal)">
                                      <p:cBhvr>
                                        <p:cTn id="25" dur="500"/>
                                        <p:tgtEl>
                                          <p:spTgt spid="47"/>
                                        </p:tgtEl>
                                      </p:cBhvr>
                                    </p:animEffect>
                                  </p:childTnLst>
                                </p:cTn>
                              </p:par>
                            </p:childTnLst>
                          </p:cTn>
                        </p:par>
                        <p:par>
                          <p:cTn id="26" fill="hold">
                            <p:stCondLst>
                              <p:cond delay="3000"/>
                            </p:stCondLst>
                            <p:childTnLst>
                              <p:par>
                                <p:cTn id="27" presetID="14" presetClass="entr" presetSubtype="1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randombar(horizontal)">
                                      <p:cBhvr>
                                        <p:cTn id="29" dur="500"/>
                                        <p:tgtEl>
                                          <p:spTgt spid="51"/>
                                        </p:tgtEl>
                                      </p:cBhvr>
                                    </p:animEffect>
                                  </p:childTnLst>
                                </p:cTn>
                              </p:par>
                            </p:childTnLst>
                          </p:cTn>
                        </p:par>
                        <p:par>
                          <p:cTn id="30" fill="hold">
                            <p:stCondLst>
                              <p:cond delay="3500"/>
                            </p:stCondLst>
                            <p:childTnLst>
                              <p:par>
                                <p:cTn id="31" presetID="14" presetClass="entr" presetSubtype="10"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randombar(horizontal)">
                                      <p:cBhvr>
                                        <p:cTn id="3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81" name="文本框 80">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03</a:t>
              </a:r>
              <a:endParaRPr lang="zh-CN" altLang="en-US" sz="2800" dirty="0">
                <a:solidFill>
                  <a:schemeClr val="tx1">
                    <a:lumMod val="85000"/>
                    <a:lumOff val="15000"/>
                  </a:schemeClr>
                </a:solidFill>
              </a:endParaRPr>
            </a:p>
          </p:txBody>
        </p:sp>
        <p:sp>
          <p:nvSpPr>
            <p:cNvPr id="82" name="文本框 81">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a:solidFill>
                    <a:schemeClr val="tx1">
                      <a:lumMod val="85000"/>
                      <a:lumOff val="15000"/>
                    </a:schemeClr>
                  </a:solidFill>
                </a:rPr>
                <a:t>实施条件</a:t>
              </a:r>
            </a:p>
          </p:txBody>
        </p:sp>
        <p:sp>
          <p:nvSpPr>
            <p:cNvPr id="83" name="椭圆 82">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88" name="Shape 323">
            <a:extLst>
              <a:ext uri="{FF2B5EF4-FFF2-40B4-BE49-F238E27FC236}">
                <a16:creationId xmlns:a16="http://schemas.microsoft.com/office/drawing/2014/main" xmlns="" id="{9603B445-3E04-4036-A335-34D648A75DA1}"/>
              </a:ext>
            </a:extLst>
          </p:cNvPr>
          <p:cNvSpPr/>
          <p:nvPr/>
        </p:nvSpPr>
        <p:spPr>
          <a:xfrm>
            <a:off x="1041451" y="4378892"/>
            <a:ext cx="1915909" cy="34624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4290" tIns="34290" rIns="34290" bIns="34290" numCol="1" anchor="t">
            <a:spAutoFit/>
          </a:bodyPr>
          <a:lstStyle>
            <a:lvl1pPr algn="ctr">
              <a:defRPr sz="3200" b="1">
                <a:solidFill>
                  <a:srgbClr val="FFFFFF"/>
                </a:solidFill>
                <a:latin typeface="+mj-lt"/>
                <a:ea typeface="+mj-ea"/>
                <a:cs typeface="+mj-cs"/>
                <a:sym typeface="Helvetica"/>
              </a:defRPr>
            </a:lvl1pPr>
          </a:lstStyle>
          <a:p>
            <a:pPr defTabSz="342900" hangingPunct="0">
              <a:defRPr b="0">
                <a:solidFill>
                  <a:srgbClr val="000000"/>
                </a:solidFill>
                <a:latin typeface="+mn-lt"/>
                <a:ea typeface="+mn-ea"/>
                <a:cs typeface="+mn-cs"/>
                <a:sym typeface="Trebuchet MS"/>
              </a:defRPr>
            </a:pPr>
            <a:r>
              <a:rPr lang="zh-CN" altLang="en-US" sz="1800" kern="0" dirty="0">
                <a:solidFill>
                  <a:schemeClr val="bg1">
                    <a:lumMod val="50000"/>
                  </a:schemeClr>
                </a:solidFill>
                <a:latin typeface="Helvetica"/>
                <a:cs typeface="Helvetica"/>
              </a:rPr>
              <a:t>标题文字添加此处</a:t>
            </a:r>
          </a:p>
        </p:txBody>
      </p:sp>
      <p:sp>
        <p:nvSpPr>
          <p:cNvPr id="89" name="Shape 324">
            <a:extLst>
              <a:ext uri="{FF2B5EF4-FFF2-40B4-BE49-F238E27FC236}">
                <a16:creationId xmlns:a16="http://schemas.microsoft.com/office/drawing/2014/main" xmlns="" id="{C16ADCBD-5593-4446-B21A-15D4D0457023}"/>
              </a:ext>
            </a:extLst>
          </p:cNvPr>
          <p:cNvSpPr/>
          <p:nvPr/>
        </p:nvSpPr>
        <p:spPr>
          <a:xfrm>
            <a:off x="611392" y="4830882"/>
            <a:ext cx="2776028" cy="11772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4290" tIns="34290" rIns="34290" bIns="34290" numCol="1" anchor="t">
            <a:spAutoFit/>
          </a:bodyPr>
          <a:lstStyle>
            <a:lvl1pPr algn="ctr">
              <a:lnSpc>
                <a:spcPts val="3200"/>
              </a:lnSpc>
              <a:defRPr sz="2400" spc="220">
                <a:solidFill>
                  <a:srgbClr val="D9D9D9"/>
                </a:solidFill>
                <a:latin typeface="+mj-lt"/>
                <a:ea typeface="+mj-ea"/>
                <a:cs typeface="+mj-cs"/>
                <a:sym typeface="Helvetica"/>
              </a:defRPr>
            </a:lvl1pPr>
          </a:lstStyle>
          <a:p>
            <a:pPr defTabSz="342900" hangingPunct="0">
              <a:lnSpc>
                <a:spcPct val="150000"/>
              </a:lnSpc>
              <a:defRPr spc="0">
                <a:solidFill>
                  <a:srgbClr val="000000"/>
                </a:solidFill>
                <a:latin typeface="+mn-lt"/>
                <a:ea typeface="+mn-ea"/>
                <a:cs typeface="+mn-cs"/>
                <a:sym typeface="Trebuchet MS"/>
              </a:defRPr>
            </a:pPr>
            <a:r>
              <a:rPr lang="zh-CN" altLang="en-US" sz="1200" kern="0" spc="83" dirty="0">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dirty="0">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dirty="0">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dirty="0">
                <a:solidFill>
                  <a:schemeClr val="bg1">
                    <a:lumMod val="50000"/>
                  </a:schemeClr>
                </a:solidFill>
                <a:latin typeface="+mj-ea"/>
                <a:cs typeface="Helvetica"/>
              </a:rPr>
              <a:t>在此输入内容</a:t>
            </a:r>
          </a:p>
        </p:txBody>
      </p:sp>
      <p:sp>
        <p:nvSpPr>
          <p:cNvPr id="97" name="Shape 323">
            <a:extLst>
              <a:ext uri="{FF2B5EF4-FFF2-40B4-BE49-F238E27FC236}">
                <a16:creationId xmlns:a16="http://schemas.microsoft.com/office/drawing/2014/main" xmlns="" id="{0AE2E1ED-4E7A-42BF-A834-E024866FF848}"/>
              </a:ext>
            </a:extLst>
          </p:cNvPr>
          <p:cNvSpPr/>
          <p:nvPr/>
        </p:nvSpPr>
        <p:spPr>
          <a:xfrm>
            <a:off x="5035128" y="4365591"/>
            <a:ext cx="1915909" cy="34624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4290" tIns="34290" rIns="34290" bIns="34290" numCol="1" anchor="t">
            <a:spAutoFit/>
          </a:bodyPr>
          <a:lstStyle>
            <a:lvl1pPr algn="ctr">
              <a:defRPr sz="3200" b="1">
                <a:solidFill>
                  <a:srgbClr val="FFFFFF"/>
                </a:solidFill>
                <a:latin typeface="+mj-lt"/>
                <a:ea typeface="+mj-ea"/>
                <a:cs typeface="+mj-cs"/>
                <a:sym typeface="Helvetica"/>
              </a:defRPr>
            </a:lvl1pPr>
          </a:lstStyle>
          <a:p>
            <a:pPr defTabSz="342900" hangingPunct="0">
              <a:defRPr b="0">
                <a:solidFill>
                  <a:srgbClr val="000000"/>
                </a:solidFill>
                <a:latin typeface="+mn-lt"/>
                <a:ea typeface="+mn-ea"/>
                <a:cs typeface="+mn-cs"/>
                <a:sym typeface="Trebuchet MS"/>
              </a:defRPr>
            </a:pPr>
            <a:r>
              <a:rPr lang="zh-CN" altLang="en-US" sz="1800" kern="0" dirty="0">
                <a:solidFill>
                  <a:schemeClr val="bg1">
                    <a:lumMod val="50000"/>
                  </a:schemeClr>
                </a:solidFill>
                <a:latin typeface="Helvetica"/>
                <a:cs typeface="Helvetica"/>
              </a:rPr>
              <a:t>标题文字添加此处</a:t>
            </a:r>
          </a:p>
        </p:txBody>
      </p:sp>
      <p:sp>
        <p:nvSpPr>
          <p:cNvPr id="98" name="Shape 324">
            <a:extLst>
              <a:ext uri="{FF2B5EF4-FFF2-40B4-BE49-F238E27FC236}">
                <a16:creationId xmlns:a16="http://schemas.microsoft.com/office/drawing/2014/main" xmlns="" id="{48FEC5F0-B5E4-4766-9872-62C229007CE2}"/>
              </a:ext>
            </a:extLst>
          </p:cNvPr>
          <p:cNvSpPr/>
          <p:nvPr/>
        </p:nvSpPr>
        <p:spPr>
          <a:xfrm>
            <a:off x="4605069" y="4817581"/>
            <a:ext cx="2776028" cy="11772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4290" tIns="34290" rIns="34290" bIns="34290" numCol="1" anchor="t">
            <a:spAutoFit/>
          </a:bodyPr>
          <a:lstStyle>
            <a:lvl1pPr algn="ctr">
              <a:lnSpc>
                <a:spcPts val="3200"/>
              </a:lnSpc>
              <a:defRPr sz="2400" spc="220">
                <a:solidFill>
                  <a:srgbClr val="D9D9D9"/>
                </a:solidFill>
                <a:latin typeface="+mj-lt"/>
                <a:ea typeface="+mj-ea"/>
                <a:cs typeface="+mj-cs"/>
                <a:sym typeface="Helvetica"/>
              </a:defRPr>
            </a:lvl1pPr>
          </a:lstStyle>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p:txBody>
      </p:sp>
      <p:sp>
        <p:nvSpPr>
          <p:cNvPr id="107" name="Shape 323">
            <a:extLst>
              <a:ext uri="{FF2B5EF4-FFF2-40B4-BE49-F238E27FC236}">
                <a16:creationId xmlns:a16="http://schemas.microsoft.com/office/drawing/2014/main" xmlns="" id="{CEB3D132-6DA2-47A8-830F-719B7D72A92E}"/>
              </a:ext>
            </a:extLst>
          </p:cNvPr>
          <p:cNvSpPr/>
          <p:nvPr/>
        </p:nvSpPr>
        <p:spPr>
          <a:xfrm>
            <a:off x="9020425" y="4358985"/>
            <a:ext cx="1915909" cy="34624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4290" tIns="34290" rIns="34290" bIns="34290" numCol="1" anchor="t">
            <a:spAutoFit/>
          </a:bodyPr>
          <a:lstStyle>
            <a:lvl1pPr algn="ctr">
              <a:defRPr sz="3200" b="1">
                <a:solidFill>
                  <a:srgbClr val="FFFFFF"/>
                </a:solidFill>
                <a:latin typeface="+mj-lt"/>
                <a:ea typeface="+mj-ea"/>
                <a:cs typeface="+mj-cs"/>
                <a:sym typeface="Helvetica"/>
              </a:defRPr>
            </a:lvl1pPr>
          </a:lstStyle>
          <a:p>
            <a:pPr defTabSz="342900" hangingPunct="0">
              <a:defRPr b="0">
                <a:solidFill>
                  <a:srgbClr val="000000"/>
                </a:solidFill>
                <a:latin typeface="+mn-lt"/>
                <a:ea typeface="+mn-ea"/>
                <a:cs typeface="+mn-cs"/>
                <a:sym typeface="Trebuchet MS"/>
              </a:defRPr>
            </a:pPr>
            <a:r>
              <a:rPr lang="zh-CN" altLang="en-US" sz="1800" kern="0" dirty="0">
                <a:solidFill>
                  <a:schemeClr val="bg1">
                    <a:lumMod val="50000"/>
                  </a:schemeClr>
                </a:solidFill>
                <a:latin typeface="Helvetica"/>
                <a:cs typeface="Helvetica"/>
              </a:rPr>
              <a:t>标题文字添加此处</a:t>
            </a:r>
          </a:p>
        </p:txBody>
      </p:sp>
      <p:sp>
        <p:nvSpPr>
          <p:cNvPr id="108" name="Shape 324">
            <a:extLst>
              <a:ext uri="{FF2B5EF4-FFF2-40B4-BE49-F238E27FC236}">
                <a16:creationId xmlns:a16="http://schemas.microsoft.com/office/drawing/2014/main" xmlns="" id="{E765CE7F-C466-413B-8F5D-12DE4FB1E9BA}"/>
              </a:ext>
            </a:extLst>
          </p:cNvPr>
          <p:cNvSpPr/>
          <p:nvPr/>
        </p:nvSpPr>
        <p:spPr>
          <a:xfrm>
            <a:off x="8590366" y="4810975"/>
            <a:ext cx="2776028" cy="11772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4290" tIns="34290" rIns="34290" bIns="34290" numCol="1" anchor="t">
            <a:spAutoFit/>
          </a:bodyPr>
          <a:lstStyle>
            <a:lvl1pPr algn="ctr">
              <a:lnSpc>
                <a:spcPts val="3200"/>
              </a:lnSpc>
              <a:defRPr sz="2400" spc="220">
                <a:solidFill>
                  <a:srgbClr val="D9D9D9"/>
                </a:solidFill>
                <a:latin typeface="+mj-lt"/>
                <a:ea typeface="+mj-ea"/>
                <a:cs typeface="+mj-cs"/>
                <a:sym typeface="Helvetica"/>
              </a:defRPr>
            </a:lvl1pPr>
          </a:lstStyle>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a:p>
            <a:pPr defTabSz="342900" hangingPunct="0">
              <a:lnSpc>
                <a:spcPct val="150000"/>
              </a:lnSpc>
              <a:defRPr spc="0">
                <a:solidFill>
                  <a:srgbClr val="000000"/>
                </a:solidFill>
                <a:latin typeface="+mn-lt"/>
                <a:ea typeface="+mn-ea"/>
                <a:cs typeface="+mn-cs"/>
                <a:sym typeface="Trebuchet MS"/>
              </a:defRPr>
            </a:pPr>
            <a:r>
              <a:rPr lang="zh-CN" altLang="en-US" sz="1200" kern="0" spc="83">
                <a:solidFill>
                  <a:schemeClr val="bg1">
                    <a:lumMod val="50000"/>
                  </a:schemeClr>
                </a:solidFill>
                <a:latin typeface="+mj-ea"/>
                <a:cs typeface="Helvetica"/>
              </a:rPr>
              <a:t>在此输入内容</a:t>
            </a:r>
          </a:p>
        </p:txBody>
      </p:sp>
      <p:grpSp>
        <p:nvGrpSpPr>
          <p:cNvPr id="9" name="组合 8"/>
          <p:cNvGrpSpPr/>
          <p:nvPr/>
        </p:nvGrpSpPr>
        <p:grpSpPr>
          <a:xfrm>
            <a:off x="734508" y="1814168"/>
            <a:ext cx="2529797" cy="2529797"/>
            <a:chOff x="734508" y="1814168"/>
            <a:chExt cx="2529797" cy="2529797"/>
          </a:xfrm>
        </p:grpSpPr>
        <p:grpSp>
          <p:nvGrpSpPr>
            <p:cNvPr id="87" name="组合 22">
              <a:extLst>
                <a:ext uri="{FF2B5EF4-FFF2-40B4-BE49-F238E27FC236}">
                  <a16:creationId xmlns:a16="http://schemas.microsoft.com/office/drawing/2014/main" xmlns="" id="{6DC1E69B-86BB-4852-9864-21C462542967}"/>
                </a:ext>
              </a:extLst>
            </p:cNvPr>
            <p:cNvGrpSpPr>
              <a:grpSpLocks/>
            </p:cNvGrpSpPr>
            <p:nvPr/>
          </p:nvGrpSpPr>
          <p:grpSpPr bwMode="auto">
            <a:xfrm>
              <a:off x="734508" y="1814168"/>
              <a:ext cx="2529797" cy="2529797"/>
              <a:chOff x="0" y="0"/>
              <a:chExt cx="4028072" cy="4028072"/>
            </a:xfrm>
            <a:solidFill>
              <a:srgbClr val="4D03DC"/>
            </a:solidFill>
          </p:grpSpPr>
          <p:grpSp>
            <p:nvGrpSpPr>
              <p:cNvPr id="91" name="组合 23">
                <a:extLst>
                  <a:ext uri="{FF2B5EF4-FFF2-40B4-BE49-F238E27FC236}">
                    <a16:creationId xmlns:a16="http://schemas.microsoft.com/office/drawing/2014/main" xmlns="" id="{04750BB6-CFBD-4103-8F90-79CD40622637}"/>
                  </a:ext>
                </a:extLst>
              </p:cNvPr>
              <p:cNvGrpSpPr>
                <a:grpSpLocks/>
              </p:cNvGrpSpPr>
              <p:nvPr/>
            </p:nvGrpSpPr>
            <p:grpSpPr bwMode="auto">
              <a:xfrm>
                <a:off x="0" y="0"/>
                <a:ext cx="4028072" cy="4028072"/>
                <a:chOff x="0" y="0"/>
                <a:chExt cx="672490" cy="672490"/>
              </a:xfrm>
              <a:grpFill/>
            </p:grpSpPr>
            <p:sp>
              <p:nvSpPr>
                <p:cNvPr id="93" name="椭圆 25">
                  <a:extLst>
                    <a:ext uri="{FF2B5EF4-FFF2-40B4-BE49-F238E27FC236}">
                      <a16:creationId xmlns:a16="http://schemas.microsoft.com/office/drawing/2014/main" xmlns="" id="{4C10DC15-3E65-4F0D-9CF8-F61887066CA7}"/>
                    </a:ext>
                  </a:extLst>
                </p:cNvPr>
                <p:cNvSpPr>
                  <a:spLocks noChangeArrowheads="1"/>
                </p:cNvSpPr>
                <p:nvPr/>
              </p:nvSpPr>
              <p:spPr bwMode="auto">
                <a:xfrm>
                  <a:off x="0" y="0"/>
                  <a:ext cx="672490" cy="672490"/>
                </a:xfrm>
                <a:prstGeom prst="ellipse">
                  <a:avLst/>
                </a:pr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sp>
              <p:nvSpPr>
                <p:cNvPr id="94" name="椭圆 26">
                  <a:extLst>
                    <a:ext uri="{FF2B5EF4-FFF2-40B4-BE49-F238E27FC236}">
                      <a16:creationId xmlns:a16="http://schemas.microsoft.com/office/drawing/2014/main" xmlns="" id="{C8F45426-9514-4B60-9FC7-FFB0CF4A885E}"/>
                    </a:ext>
                  </a:extLst>
                </p:cNvPr>
                <p:cNvSpPr>
                  <a:spLocks noChangeArrowheads="1"/>
                </p:cNvSpPr>
                <p:nvPr/>
              </p:nvSpPr>
              <p:spPr bwMode="auto">
                <a:xfrm>
                  <a:off x="80126" y="80126"/>
                  <a:ext cx="512237" cy="512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sp>
              <p:nvSpPr>
                <p:cNvPr id="95" name="椭圆 27">
                  <a:extLst>
                    <a:ext uri="{FF2B5EF4-FFF2-40B4-BE49-F238E27FC236}">
                      <a16:creationId xmlns:a16="http://schemas.microsoft.com/office/drawing/2014/main" xmlns="" id="{8F685541-6BB7-4784-8D17-17563FC59396}"/>
                    </a:ext>
                  </a:extLst>
                </p:cNvPr>
                <p:cNvSpPr>
                  <a:spLocks noChangeArrowheads="1"/>
                </p:cNvSpPr>
                <p:nvPr/>
              </p:nvSpPr>
              <p:spPr bwMode="auto">
                <a:xfrm>
                  <a:off x="160253" y="164832"/>
                  <a:ext cx="351984" cy="3514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grpSp>
          <p:sp>
            <p:nvSpPr>
              <p:cNvPr id="92" name="椭圆 24">
                <a:extLst>
                  <a:ext uri="{FF2B5EF4-FFF2-40B4-BE49-F238E27FC236}">
                    <a16:creationId xmlns:a16="http://schemas.microsoft.com/office/drawing/2014/main" xmlns="" id="{4C8A790C-2BF0-4A1F-987F-B2C9E9121374}"/>
                  </a:ext>
                </a:extLst>
              </p:cNvPr>
              <p:cNvSpPr>
                <a:spLocks noChangeArrowheads="1"/>
              </p:cNvSpPr>
              <p:nvPr/>
            </p:nvSpPr>
            <p:spPr bwMode="auto">
              <a:xfrm>
                <a:off x="1288983" y="1395255"/>
                <a:ext cx="1391828" cy="1388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grpSp>
        <p:sp>
          <p:nvSpPr>
            <p:cNvPr id="90" name="椭圆 89">
              <a:extLst>
                <a:ext uri="{FF2B5EF4-FFF2-40B4-BE49-F238E27FC236}">
                  <a16:creationId xmlns:a16="http://schemas.microsoft.com/office/drawing/2014/main" xmlns="" id="{8F8A861E-8ADC-405C-99B9-5FF0DF6E7F7A}"/>
                </a:ext>
              </a:extLst>
            </p:cNvPr>
            <p:cNvSpPr/>
            <p:nvPr/>
          </p:nvSpPr>
          <p:spPr>
            <a:xfrm>
              <a:off x="1001483" y="2068178"/>
              <a:ext cx="2010107" cy="2010107"/>
            </a:xfrm>
            <a:prstGeom prst="ellipse">
              <a:avLst/>
            </a:prstGeom>
            <a:blipFill>
              <a:blip r:embed="rId3" cstate="screen">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911" y="2079844"/>
              <a:ext cx="2054419" cy="2033367"/>
            </a:xfrm>
            <a:prstGeom prst="ellipse">
              <a:avLst/>
            </a:prstGeom>
          </p:spPr>
        </p:pic>
      </p:grpSp>
      <p:grpSp>
        <p:nvGrpSpPr>
          <p:cNvPr id="7" name="组合 6"/>
          <p:cNvGrpSpPr/>
          <p:nvPr/>
        </p:nvGrpSpPr>
        <p:grpSpPr>
          <a:xfrm>
            <a:off x="4728185" y="1742401"/>
            <a:ext cx="2529797" cy="2529797"/>
            <a:chOff x="4728185" y="1742401"/>
            <a:chExt cx="2529797" cy="2529797"/>
          </a:xfrm>
        </p:grpSpPr>
        <p:grpSp>
          <p:nvGrpSpPr>
            <p:cNvPr id="99" name="组合 22">
              <a:extLst>
                <a:ext uri="{FF2B5EF4-FFF2-40B4-BE49-F238E27FC236}">
                  <a16:creationId xmlns:a16="http://schemas.microsoft.com/office/drawing/2014/main" xmlns="" id="{83553AFC-E1EE-4BE7-A489-E3E60409FA2B}"/>
                </a:ext>
              </a:extLst>
            </p:cNvPr>
            <p:cNvGrpSpPr>
              <a:grpSpLocks/>
            </p:cNvGrpSpPr>
            <p:nvPr/>
          </p:nvGrpSpPr>
          <p:grpSpPr bwMode="auto">
            <a:xfrm>
              <a:off x="4728185" y="1742401"/>
              <a:ext cx="2529797" cy="2529797"/>
              <a:chOff x="0" y="0"/>
              <a:chExt cx="4028072" cy="4028072"/>
            </a:xfrm>
            <a:solidFill>
              <a:srgbClr val="4D03DC"/>
            </a:solidFill>
          </p:grpSpPr>
          <p:grpSp>
            <p:nvGrpSpPr>
              <p:cNvPr id="101" name="组合 23">
                <a:extLst>
                  <a:ext uri="{FF2B5EF4-FFF2-40B4-BE49-F238E27FC236}">
                    <a16:creationId xmlns:a16="http://schemas.microsoft.com/office/drawing/2014/main" xmlns="" id="{E8764180-A884-400C-B25F-D7DE7EE63396}"/>
                  </a:ext>
                </a:extLst>
              </p:cNvPr>
              <p:cNvGrpSpPr>
                <a:grpSpLocks/>
              </p:cNvGrpSpPr>
              <p:nvPr/>
            </p:nvGrpSpPr>
            <p:grpSpPr bwMode="auto">
              <a:xfrm>
                <a:off x="0" y="0"/>
                <a:ext cx="4028072" cy="4028072"/>
                <a:chOff x="0" y="0"/>
                <a:chExt cx="672490" cy="672490"/>
              </a:xfrm>
              <a:grpFill/>
            </p:grpSpPr>
            <p:sp>
              <p:nvSpPr>
                <p:cNvPr id="103" name="椭圆 25">
                  <a:extLst>
                    <a:ext uri="{FF2B5EF4-FFF2-40B4-BE49-F238E27FC236}">
                      <a16:creationId xmlns:a16="http://schemas.microsoft.com/office/drawing/2014/main" xmlns="" id="{001B8808-42E9-408A-AC6A-93A3E4ED0210}"/>
                    </a:ext>
                  </a:extLst>
                </p:cNvPr>
                <p:cNvSpPr>
                  <a:spLocks noChangeArrowheads="1"/>
                </p:cNvSpPr>
                <p:nvPr/>
              </p:nvSpPr>
              <p:spPr bwMode="auto">
                <a:xfrm>
                  <a:off x="0" y="0"/>
                  <a:ext cx="672490" cy="672490"/>
                </a:xfrm>
                <a:prstGeom prst="ellipse">
                  <a:avLst/>
                </a:pr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sp>
              <p:nvSpPr>
                <p:cNvPr id="104" name="椭圆 26">
                  <a:extLst>
                    <a:ext uri="{FF2B5EF4-FFF2-40B4-BE49-F238E27FC236}">
                      <a16:creationId xmlns:a16="http://schemas.microsoft.com/office/drawing/2014/main" xmlns="" id="{1CA362E7-CEDD-4298-955B-FCBB0454B349}"/>
                    </a:ext>
                  </a:extLst>
                </p:cNvPr>
                <p:cNvSpPr>
                  <a:spLocks noChangeArrowheads="1"/>
                </p:cNvSpPr>
                <p:nvPr/>
              </p:nvSpPr>
              <p:spPr bwMode="auto">
                <a:xfrm>
                  <a:off x="80126" y="80126"/>
                  <a:ext cx="512237" cy="512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sp>
              <p:nvSpPr>
                <p:cNvPr id="105" name="椭圆 27">
                  <a:extLst>
                    <a:ext uri="{FF2B5EF4-FFF2-40B4-BE49-F238E27FC236}">
                      <a16:creationId xmlns:a16="http://schemas.microsoft.com/office/drawing/2014/main" xmlns="" id="{71ADDE31-3939-48D7-AD9C-088163433014}"/>
                    </a:ext>
                  </a:extLst>
                </p:cNvPr>
                <p:cNvSpPr>
                  <a:spLocks noChangeArrowheads="1"/>
                </p:cNvSpPr>
                <p:nvPr/>
              </p:nvSpPr>
              <p:spPr bwMode="auto">
                <a:xfrm>
                  <a:off x="160253" y="164832"/>
                  <a:ext cx="351984" cy="3514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grpSp>
          <p:sp>
            <p:nvSpPr>
              <p:cNvPr id="102" name="椭圆 24">
                <a:extLst>
                  <a:ext uri="{FF2B5EF4-FFF2-40B4-BE49-F238E27FC236}">
                    <a16:creationId xmlns:a16="http://schemas.microsoft.com/office/drawing/2014/main" xmlns="" id="{B697A31D-E79F-4C84-92FE-EC0F4A910222}"/>
                  </a:ext>
                </a:extLst>
              </p:cNvPr>
              <p:cNvSpPr>
                <a:spLocks noChangeArrowheads="1"/>
              </p:cNvSpPr>
              <p:nvPr/>
            </p:nvSpPr>
            <p:spPr bwMode="auto">
              <a:xfrm>
                <a:off x="1288983" y="1395255"/>
                <a:ext cx="1391828" cy="1388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grpSp>
        <p:sp>
          <p:nvSpPr>
            <p:cNvPr id="100" name="椭圆 99">
              <a:extLst>
                <a:ext uri="{FF2B5EF4-FFF2-40B4-BE49-F238E27FC236}">
                  <a16:creationId xmlns:a16="http://schemas.microsoft.com/office/drawing/2014/main" xmlns="" id="{92C749DC-E3A7-417F-8965-391C01627918}"/>
                </a:ext>
              </a:extLst>
            </p:cNvPr>
            <p:cNvSpPr/>
            <p:nvPr/>
          </p:nvSpPr>
          <p:spPr>
            <a:xfrm>
              <a:off x="4994935" y="2009346"/>
              <a:ext cx="2010107" cy="2010107"/>
            </a:xfrm>
            <a:prstGeom prst="ellipse">
              <a:avLst/>
            </a:prstGeom>
            <a:blipFill>
              <a:blip r:embed="rId5" cstate="screen">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8351" y="2009346"/>
              <a:ext cx="2069462" cy="2033195"/>
            </a:xfrm>
            <a:prstGeom prst="ellipse">
              <a:avLst/>
            </a:prstGeom>
          </p:spPr>
        </p:pic>
      </p:grpSp>
      <p:grpSp>
        <p:nvGrpSpPr>
          <p:cNvPr id="8" name="组合 7"/>
          <p:cNvGrpSpPr/>
          <p:nvPr/>
        </p:nvGrpSpPr>
        <p:grpSpPr>
          <a:xfrm>
            <a:off x="8713482" y="1735795"/>
            <a:ext cx="2529797" cy="2529797"/>
            <a:chOff x="8713482" y="1735795"/>
            <a:chExt cx="2529797" cy="2529797"/>
          </a:xfrm>
        </p:grpSpPr>
        <p:grpSp>
          <p:nvGrpSpPr>
            <p:cNvPr id="109" name="组合 22">
              <a:extLst>
                <a:ext uri="{FF2B5EF4-FFF2-40B4-BE49-F238E27FC236}">
                  <a16:creationId xmlns:a16="http://schemas.microsoft.com/office/drawing/2014/main" xmlns="" id="{A91F2C49-FAA5-4C0C-986F-AEABD603E2EA}"/>
                </a:ext>
              </a:extLst>
            </p:cNvPr>
            <p:cNvGrpSpPr>
              <a:grpSpLocks/>
            </p:cNvGrpSpPr>
            <p:nvPr/>
          </p:nvGrpSpPr>
          <p:grpSpPr bwMode="auto">
            <a:xfrm>
              <a:off x="8713482" y="1735795"/>
              <a:ext cx="2529797" cy="2529797"/>
              <a:chOff x="0" y="0"/>
              <a:chExt cx="4028072" cy="4028072"/>
            </a:xfrm>
            <a:solidFill>
              <a:srgbClr val="4D03DC"/>
            </a:solidFill>
          </p:grpSpPr>
          <p:grpSp>
            <p:nvGrpSpPr>
              <p:cNvPr id="111" name="组合 23">
                <a:extLst>
                  <a:ext uri="{FF2B5EF4-FFF2-40B4-BE49-F238E27FC236}">
                    <a16:creationId xmlns:a16="http://schemas.microsoft.com/office/drawing/2014/main" xmlns="" id="{23ADB8FF-5405-43A5-A4A2-1D9316A56488}"/>
                  </a:ext>
                </a:extLst>
              </p:cNvPr>
              <p:cNvGrpSpPr>
                <a:grpSpLocks/>
              </p:cNvGrpSpPr>
              <p:nvPr/>
            </p:nvGrpSpPr>
            <p:grpSpPr bwMode="auto">
              <a:xfrm>
                <a:off x="0" y="0"/>
                <a:ext cx="4028072" cy="4028072"/>
                <a:chOff x="0" y="0"/>
                <a:chExt cx="672490" cy="672490"/>
              </a:xfrm>
              <a:grpFill/>
            </p:grpSpPr>
            <p:sp>
              <p:nvSpPr>
                <p:cNvPr id="113" name="椭圆 25">
                  <a:extLst>
                    <a:ext uri="{FF2B5EF4-FFF2-40B4-BE49-F238E27FC236}">
                      <a16:creationId xmlns:a16="http://schemas.microsoft.com/office/drawing/2014/main" xmlns="" id="{B56E47EF-78CE-40E4-962F-C68C38020437}"/>
                    </a:ext>
                  </a:extLst>
                </p:cNvPr>
                <p:cNvSpPr>
                  <a:spLocks noChangeArrowheads="1"/>
                </p:cNvSpPr>
                <p:nvPr/>
              </p:nvSpPr>
              <p:spPr bwMode="auto">
                <a:xfrm>
                  <a:off x="0" y="0"/>
                  <a:ext cx="672490" cy="672490"/>
                </a:xfrm>
                <a:prstGeom prst="ellipse">
                  <a:avLst/>
                </a:prstGeom>
                <a:gradFill>
                  <a:gsLst>
                    <a:gs pos="0">
                      <a:srgbClr val="12ABF0"/>
                    </a:gs>
                    <a:gs pos="100000">
                      <a:srgbClr val="4D03D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sp>
              <p:nvSpPr>
                <p:cNvPr id="114" name="椭圆 26">
                  <a:extLst>
                    <a:ext uri="{FF2B5EF4-FFF2-40B4-BE49-F238E27FC236}">
                      <a16:creationId xmlns:a16="http://schemas.microsoft.com/office/drawing/2014/main" xmlns="" id="{5ADBE897-1C8A-43F3-84C6-3FCEF85EAFBF}"/>
                    </a:ext>
                  </a:extLst>
                </p:cNvPr>
                <p:cNvSpPr>
                  <a:spLocks noChangeArrowheads="1"/>
                </p:cNvSpPr>
                <p:nvPr/>
              </p:nvSpPr>
              <p:spPr bwMode="auto">
                <a:xfrm>
                  <a:off x="80126" y="80126"/>
                  <a:ext cx="512237" cy="512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sp>
              <p:nvSpPr>
                <p:cNvPr id="115" name="椭圆 27">
                  <a:extLst>
                    <a:ext uri="{FF2B5EF4-FFF2-40B4-BE49-F238E27FC236}">
                      <a16:creationId xmlns:a16="http://schemas.microsoft.com/office/drawing/2014/main" xmlns="" id="{EB644C1C-8442-4190-927F-BAC13387FBD7}"/>
                    </a:ext>
                  </a:extLst>
                </p:cNvPr>
                <p:cNvSpPr>
                  <a:spLocks noChangeArrowheads="1"/>
                </p:cNvSpPr>
                <p:nvPr/>
              </p:nvSpPr>
              <p:spPr bwMode="auto">
                <a:xfrm>
                  <a:off x="160253" y="164832"/>
                  <a:ext cx="351984" cy="3514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grpSp>
          <p:sp>
            <p:nvSpPr>
              <p:cNvPr id="112" name="椭圆 24">
                <a:extLst>
                  <a:ext uri="{FF2B5EF4-FFF2-40B4-BE49-F238E27FC236}">
                    <a16:creationId xmlns:a16="http://schemas.microsoft.com/office/drawing/2014/main" xmlns="" id="{E97C975E-2831-4F53-A9BA-157750FA4219}"/>
                  </a:ext>
                </a:extLst>
              </p:cNvPr>
              <p:cNvSpPr>
                <a:spLocks noChangeArrowheads="1"/>
              </p:cNvSpPr>
              <p:nvPr/>
            </p:nvSpPr>
            <p:spPr bwMode="auto">
              <a:xfrm>
                <a:off x="1288983" y="1395255"/>
                <a:ext cx="1391828" cy="1388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4D03DC"/>
                  </a:solidFill>
                </a:endParaRPr>
              </a:p>
            </p:txBody>
          </p:sp>
        </p:grpSp>
        <p:sp>
          <p:nvSpPr>
            <p:cNvPr id="110" name="椭圆 109">
              <a:extLst>
                <a:ext uri="{FF2B5EF4-FFF2-40B4-BE49-F238E27FC236}">
                  <a16:creationId xmlns:a16="http://schemas.microsoft.com/office/drawing/2014/main" xmlns="" id="{29B09635-EFA3-44DA-825D-919DA1729B85}"/>
                </a:ext>
              </a:extLst>
            </p:cNvPr>
            <p:cNvSpPr/>
            <p:nvPr/>
          </p:nvSpPr>
          <p:spPr>
            <a:xfrm>
              <a:off x="8980232" y="2009346"/>
              <a:ext cx="2010107" cy="2010107"/>
            </a:xfrm>
            <a:prstGeom prst="ellipse">
              <a:avLst/>
            </a:prstGeom>
            <a:blipFill>
              <a:blip r:embed="rId7" cstate="screen">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80232" y="1981496"/>
              <a:ext cx="2010107" cy="2051603"/>
            </a:xfrm>
            <a:prstGeom prst="ellipse">
              <a:avLst/>
            </a:prstGeom>
          </p:spPr>
        </p:pic>
      </p:grpSp>
    </p:spTree>
    <p:extLst>
      <p:ext uri="{BB962C8B-B14F-4D97-AF65-F5344CB8AC3E}">
        <p14:creationId xmlns:p14="http://schemas.microsoft.com/office/powerpoint/2010/main" val="1570273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900" decel="100000" fill="hold"/>
                                        <p:tgtEl>
                                          <p:spTgt spid="8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barn(inVertical)">
                                      <p:cBhvr>
                                        <p:cTn id="32" dur="500"/>
                                        <p:tgtEl>
                                          <p:spTgt spid="89"/>
                                        </p:tgtEl>
                                      </p:cBhvr>
                                    </p:animEffect>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barn(inVertical)">
                                      <p:cBhvr>
                                        <p:cTn id="36" dur="500"/>
                                        <p:tgtEl>
                                          <p:spTgt spid="88"/>
                                        </p:tgtEl>
                                      </p:cBhvr>
                                    </p:animEffect>
                                  </p:childTnLst>
                                </p:cTn>
                              </p:par>
                            </p:childTnLst>
                          </p:cTn>
                        </p:par>
                        <p:par>
                          <p:cTn id="37" fill="hold">
                            <p:stCondLst>
                              <p:cond delay="3500"/>
                            </p:stCondLst>
                            <p:childTnLst>
                              <p:par>
                                <p:cTn id="38" presetID="16" presetClass="entr" presetSubtype="21" fill="hold" grpId="0" nodeType="afterEffect">
                                  <p:stCondLst>
                                    <p:cond delay="0"/>
                                  </p:stCondLst>
                                  <p:childTnLst>
                                    <p:set>
                                      <p:cBhvr>
                                        <p:cTn id="39" dur="1" fill="hold">
                                          <p:stCondLst>
                                            <p:cond delay="0"/>
                                          </p:stCondLst>
                                        </p:cTn>
                                        <p:tgtEl>
                                          <p:spTgt spid="97"/>
                                        </p:tgtEl>
                                        <p:attrNameLst>
                                          <p:attrName>style.visibility</p:attrName>
                                        </p:attrNameLst>
                                      </p:cBhvr>
                                      <p:to>
                                        <p:strVal val="visible"/>
                                      </p:to>
                                    </p:set>
                                    <p:animEffect transition="in" filter="barn(inVertical)">
                                      <p:cBhvr>
                                        <p:cTn id="40" dur="500"/>
                                        <p:tgtEl>
                                          <p:spTgt spid="97"/>
                                        </p:tgtEl>
                                      </p:cBhvr>
                                    </p:animEffect>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barn(inVertical)">
                                      <p:cBhvr>
                                        <p:cTn id="44" dur="500"/>
                                        <p:tgtEl>
                                          <p:spTgt spid="98"/>
                                        </p:tgtEl>
                                      </p:cBhvr>
                                    </p:animEffect>
                                  </p:childTnLst>
                                </p:cTn>
                              </p:par>
                            </p:childTnLst>
                          </p:cTn>
                        </p:par>
                        <p:par>
                          <p:cTn id="45" fill="hold">
                            <p:stCondLst>
                              <p:cond delay="4500"/>
                            </p:stCondLst>
                            <p:childTnLst>
                              <p:par>
                                <p:cTn id="46" presetID="16" presetClass="entr" presetSubtype="21" fill="hold" grpId="0"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barn(inVertical)">
                                      <p:cBhvr>
                                        <p:cTn id="48" dur="500"/>
                                        <p:tgtEl>
                                          <p:spTgt spid="107"/>
                                        </p:tgtEl>
                                      </p:cBhvr>
                                    </p:animEffect>
                                  </p:childTnLst>
                                </p:cTn>
                              </p:par>
                            </p:childTnLst>
                          </p:cTn>
                        </p:par>
                        <p:par>
                          <p:cTn id="49" fill="hold">
                            <p:stCondLst>
                              <p:cond delay="5000"/>
                            </p:stCondLst>
                            <p:childTnLst>
                              <p:par>
                                <p:cTn id="50" presetID="16" presetClass="entr" presetSubtype="21"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barn(inVertical)">
                                      <p:cBhvr>
                                        <p:cTn id="5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7" grpId="0"/>
      <p:bldP spid="98" grpId="0"/>
      <p:bldP spid="107" grpId="0"/>
      <p:bldP spid="10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圆角 6">
            <a:extLst>
              <a:ext uri="{FF2B5EF4-FFF2-40B4-BE49-F238E27FC236}">
                <a16:creationId xmlns:a16="http://schemas.microsoft.com/office/drawing/2014/main" xmlns="" id="{7BDDFE9A-6843-4436-B842-879BBA113443}"/>
              </a:ext>
            </a:extLst>
          </p:cNvPr>
          <p:cNvSpPr/>
          <p:nvPr/>
        </p:nvSpPr>
        <p:spPr>
          <a:xfrm>
            <a:off x="6386152" y="1946651"/>
            <a:ext cx="4586141" cy="3279903"/>
          </a:xfrm>
          <a:prstGeom prst="roundRect">
            <a:avLst>
              <a:gd name="adj" fmla="val 1840"/>
            </a:avLst>
          </a:prstGeom>
          <a:solidFill>
            <a:schemeClr val="bg1"/>
          </a:solidFill>
          <a:ln>
            <a:noFill/>
          </a:ln>
          <a:effectLst>
            <a:outerShdw blurRad="571500" dist="381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80" name="组合 79">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81" name="文本框 80">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03</a:t>
              </a:r>
              <a:endParaRPr lang="zh-CN" altLang="en-US" sz="2800" dirty="0">
                <a:solidFill>
                  <a:schemeClr val="tx1">
                    <a:lumMod val="85000"/>
                    <a:lumOff val="15000"/>
                  </a:schemeClr>
                </a:solidFill>
              </a:endParaRPr>
            </a:p>
          </p:txBody>
        </p:sp>
        <p:sp>
          <p:nvSpPr>
            <p:cNvPr id="82" name="文本框 81">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a:solidFill>
                    <a:schemeClr val="tx1">
                      <a:lumMod val="85000"/>
                      <a:lumOff val="15000"/>
                    </a:schemeClr>
                  </a:solidFill>
                </a:rPr>
                <a:t>实施条件</a:t>
              </a:r>
            </a:p>
          </p:txBody>
        </p:sp>
        <p:sp>
          <p:nvSpPr>
            <p:cNvPr id="83" name="椭圆 82">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9" name="矩形: 圆角 1">
            <a:extLst>
              <a:ext uri="{FF2B5EF4-FFF2-40B4-BE49-F238E27FC236}">
                <a16:creationId xmlns:a16="http://schemas.microsoft.com/office/drawing/2014/main" xmlns="" id="{85CAFBF9-0433-451D-88A8-907035FA726C}"/>
              </a:ext>
            </a:extLst>
          </p:cNvPr>
          <p:cNvSpPr/>
          <p:nvPr/>
        </p:nvSpPr>
        <p:spPr>
          <a:xfrm>
            <a:off x="1269099" y="1946651"/>
            <a:ext cx="4586141" cy="3279903"/>
          </a:xfrm>
          <a:prstGeom prst="roundRect">
            <a:avLst>
              <a:gd name="adj" fmla="val 1840"/>
            </a:avLst>
          </a:prstGeom>
          <a:solidFill>
            <a:schemeClr val="bg1"/>
          </a:solidFill>
          <a:ln>
            <a:noFill/>
          </a:ln>
          <a:effectLst>
            <a:outerShdw blurRad="571500" dist="381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圆角 8">
            <a:extLst>
              <a:ext uri="{FF2B5EF4-FFF2-40B4-BE49-F238E27FC236}">
                <a16:creationId xmlns:a16="http://schemas.microsoft.com/office/drawing/2014/main" xmlns="" id="{E15110CD-D3E5-4281-985B-DF2923B7E4F7}"/>
              </a:ext>
            </a:extLst>
          </p:cNvPr>
          <p:cNvSpPr/>
          <p:nvPr/>
        </p:nvSpPr>
        <p:spPr>
          <a:xfrm>
            <a:off x="-3136340" y="2175676"/>
            <a:ext cx="3874527" cy="2770973"/>
          </a:xfrm>
          <a:prstGeom prst="roundRect">
            <a:avLst>
              <a:gd name="adj" fmla="val 1840"/>
            </a:avLst>
          </a:prstGeom>
          <a:solidFill>
            <a:schemeClr val="bg1"/>
          </a:solidFill>
          <a:ln>
            <a:noFill/>
          </a:ln>
          <a:effectLst>
            <a:outerShdw blurRad="571500" dist="254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圆角 10">
            <a:extLst>
              <a:ext uri="{FF2B5EF4-FFF2-40B4-BE49-F238E27FC236}">
                <a16:creationId xmlns:a16="http://schemas.microsoft.com/office/drawing/2014/main" xmlns="" id="{38231AAA-3653-4AAA-BEAA-12D5BB960BB6}"/>
              </a:ext>
            </a:extLst>
          </p:cNvPr>
          <p:cNvSpPr/>
          <p:nvPr/>
        </p:nvSpPr>
        <p:spPr>
          <a:xfrm>
            <a:off x="11503205" y="2175676"/>
            <a:ext cx="3874527" cy="2770973"/>
          </a:xfrm>
          <a:prstGeom prst="roundRect">
            <a:avLst>
              <a:gd name="adj" fmla="val 1840"/>
            </a:avLst>
          </a:prstGeom>
          <a:solidFill>
            <a:schemeClr val="bg1"/>
          </a:solidFill>
          <a:ln>
            <a:noFill/>
          </a:ln>
          <a:effectLst>
            <a:outerShdw blurRad="571500" dist="254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文本框 41">
            <a:extLst>
              <a:ext uri="{FF2B5EF4-FFF2-40B4-BE49-F238E27FC236}">
                <a16:creationId xmlns:a16="http://schemas.microsoft.com/office/drawing/2014/main" xmlns="" id="{FDF7C1D3-0ABF-48AC-9FD2-E8319F1FC65C}"/>
              </a:ext>
            </a:extLst>
          </p:cNvPr>
          <p:cNvSpPr txBox="1"/>
          <p:nvPr/>
        </p:nvSpPr>
        <p:spPr>
          <a:xfrm>
            <a:off x="1582854" y="2175677"/>
            <a:ext cx="3958630" cy="1295163"/>
          </a:xfrm>
          <a:prstGeom prst="rect">
            <a:avLst/>
          </a:prstGeom>
          <a:noFill/>
        </p:spPr>
        <p:txBody>
          <a:bodyPr wrap="square" rtlCol="0">
            <a:spAutoFit/>
          </a:bodyPr>
          <a:lstStyle/>
          <a:p>
            <a:pPr algn="ct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dirty="0">
              <a:solidFill>
                <a:schemeClr val="bg1">
                  <a:lumMod val="65000"/>
                </a:schemeClr>
              </a:solidFill>
            </a:endParaRPr>
          </a:p>
        </p:txBody>
      </p:sp>
      <p:sp>
        <p:nvSpPr>
          <p:cNvPr id="45" name="文本框 44">
            <a:extLst>
              <a:ext uri="{FF2B5EF4-FFF2-40B4-BE49-F238E27FC236}">
                <a16:creationId xmlns:a16="http://schemas.microsoft.com/office/drawing/2014/main" xmlns="" id="{451CFB15-623B-4DEA-A1D2-D1BE353A06C8}"/>
              </a:ext>
            </a:extLst>
          </p:cNvPr>
          <p:cNvSpPr txBox="1"/>
          <p:nvPr/>
        </p:nvSpPr>
        <p:spPr>
          <a:xfrm>
            <a:off x="6699907" y="2175677"/>
            <a:ext cx="3958630" cy="1295163"/>
          </a:xfrm>
          <a:prstGeom prst="rect">
            <a:avLst/>
          </a:prstGeom>
          <a:noFill/>
        </p:spPr>
        <p:txBody>
          <a:bodyPr wrap="square" rtlCol="0">
            <a:spAutoFit/>
          </a:bodyPr>
          <a:lstStyle/>
          <a:p>
            <a:pPr algn="ct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dirty="0">
              <a:solidFill>
                <a:schemeClr val="bg1">
                  <a:lumMod val="65000"/>
                </a:schemeClr>
              </a:solidFill>
            </a:endParaRPr>
          </a:p>
        </p:txBody>
      </p:sp>
      <p:grpSp>
        <p:nvGrpSpPr>
          <p:cNvPr id="49" name="Group 170">
            <a:extLst>
              <a:ext uri="{FF2B5EF4-FFF2-40B4-BE49-F238E27FC236}">
                <a16:creationId xmlns:a16="http://schemas.microsoft.com/office/drawing/2014/main" xmlns="" id="{25C3B577-03FB-44C8-B2A2-7C96E7446859}"/>
              </a:ext>
            </a:extLst>
          </p:cNvPr>
          <p:cNvGrpSpPr>
            <a:grpSpLocks noChangeAspect="1"/>
          </p:cNvGrpSpPr>
          <p:nvPr/>
        </p:nvGrpSpPr>
        <p:grpSpPr bwMode="auto">
          <a:xfrm>
            <a:off x="3118750" y="3796515"/>
            <a:ext cx="886838" cy="1104363"/>
            <a:chOff x="4142" y="2322"/>
            <a:chExt cx="265" cy="330"/>
          </a:xfrm>
          <a:gradFill>
            <a:gsLst>
              <a:gs pos="0">
                <a:srgbClr val="12ABF0"/>
              </a:gs>
              <a:gs pos="100000">
                <a:srgbClr val="2C4DE5"/>
              </a:gs>
            </a:gsLst>
            <a:lin ang="2700000" scaled="0"/>
          </a:gradFill>
        </p:grpSpPr>
        <p:sp>
          <p:nvSpPr>
            <p:cNvPr id="50" name="Freeform 171">
              <a:extLst>
                <a:ext uri="{FF2B5EF4-FFF2-40B4-BE49-F238E27FC236}">
                  <a16:creationId xmlns:a16="http://schemas.microsoft.com/office/drawing/2014/main" xmlns="" id="{5BF50922-48BB-479F-838C-35D67EAC9043}"/>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72">
              <a:extLst>
                <a:ext uri="{FF2B5EF4-FFF2-40B4-BE49-F238E27FC236}">
                  <a16:creationId xmlns:a16="http://schemas.microsoft.com/office/drawing/2014/main" xmlns="" id="{C170A63D-0047-402F-8435-E31DCAAD01FB}"/>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2" name="Freeform 146">
            <a:extLst>
              <a:ext uri="{FF2B5EF4-FFF2-40B4-BE49-F238E27FC236}">
                <a16:creationId xmlns:a16="http://schemas.microsoft.com/office/drawing/2014/main" xmlns="" id="{1EC78F6C-9435-4BC1-9D3A-37AD84C28187}"/>
              </a:ext>
            </a:extLst>
          </p:cNvPr>
          <p:cNvSpPr>
            <a:spLocks noEditPoints="1"/>
          </p:cNvSpPr>
          <p:nvPr/>
        </p:nvSpPr>
        <p:spPr bwMode="auto">
          <a:xfrm>
            <a:off x="8182009" y="3891013"/>
            <a:ext cx="1055634" cy="1055636"/>
          </a:xfrm>
          <a:custGeom>
            <a:avLst/>
            <a:gdLst>
              <a:gd name="T0" fmla="*/ 1489 w 1505"/>
              <a:gd name="T1" fmla="*/ 16 h 1504"/>
              <a:gd name="T2" fmla="*/ 1441 w 1505"/>
              <a:gd name="T3" fmla="*/ 7 h 1504"/>
              <a:gd name="T4" fmla="*/ 27 w 1505"/>
              <a:gd name="T5" fmla="*/ 627 h 1504"/>
              <a:gd name="T6" fmla="*/ 1 w 1505"/>
              <a:gd name="T7" fmla="*/ 664 h 1504"/>
              <a:gd name="T8" fmla="*/ 23 w 1505"/>
              <a:gd name="T9" fmla="*/ 704 h 1504"/>
              <a:gd name="T10" fmla="*/ 516 w 1505"/>
              <a:gd name="T11" fmla="*/ 984 h 1504"/>
              <a:gd name="T12" fmla="*/ 809 w 1505"/>
              <a:gd name="T13" fmla="*/ 1482 h 1504"/>
              <a:gd name="T14" fmla="*/ 846 w 1505"/>
              <a:gd name="T15" fmla="*/ 1504 h 1504"/>
              <a:gd name="T16" fmla="*/ 848 w 1505"/>
              <a:gd name="T17" fmla="*/ 1504 h 1504"/>
              <a:gd name="T18" fmla="*/ 886 w 1505"/>
              <a:gd name="T19" fmla="*/ 1478 h 1504"/>
              <a:gd name="T20" fmla="*/ 1498 w 1505"/>
              <a:gd name="T21" fmla="*/ 64 h 1504"/>
              <a:gd name="T22" fmla="*/ 1489 w 1505"/>
              <a:gd name="T23" fmla="*/ 16 h 1504"/>
              <a:gd name="T24" fmla="*/ 1264 w 1505"/>
              <a:gd name="T25" fmla="*/ 179 h 1504"/>
              <a:gd name="T26" fmla="*/ 540 w 1505"/>
              <a:gd name="T27" fmla="*/ 898 h 1504"/>
              <a:gd name="T28" fmla="*/ 141 w 1505"/>
              <a:gd name="T29" fmla="*/ 672 h 1504"/>
              <a:gd name="T30" fmla="*/ 1264 w 1505"/>
              <a:gd name="T31" fmla="*/ 179 h 1504"/>
              <a:gd name="T32" fmla="*/ 840 w 1505"/>
              <a:gd name="T33" fmla="*/ 1365 h 1504"/>
              <a:gd name="T34" fmla="*/ 602 w 1505"/>
              <a:gd name="T35" fmla="*/ 959 h 1504"/>
              <a:gd name="T36" fmla="*/ 1330 w 1505"/>
              <a:gd name="T37" fmla="*/ 236 h 1504"/>
              <a:gd name="T38" fmla="*/ 840 w 1505"/>
              <a:gd name="T39" fmla="*/ 1365 h 1504"/>
              <a:gd name="T40" fmla="*/ 840 w 1505"/>
              <a:gd name="T41" fmla="*/ 1365 h 1504"/>
              <a:gd name="T42" fmla="*/ 840 w 1505"/>
              <a:gd name="T43" fmla="*/ 1365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05" h="1504">
                <a:moveTo>
                  <a:pt x="1489" y="16"/>
                </a:moveTo>
                <a:cubicBezTo>
                  <a:pt x="1477" y="4"/>
                  <a:pt x="1457" y="0"/>
                  <a:pt x="1441" y="7"/>
                </a:cubicBezTo>
                <a:cubicBezTo>
                  <a:pt x="27" y="627"/>
                  <a:pt x="27" y="627"/>
                  <a:pt x="27" y="627"/>
                </a:cubicBezTo>
                <a:cubicBezTo>
                  <a:pt x="12" y="634"/>
                  <a:pt x="2" y="648"/>
                  <a:pt x="1" y="664"/>
                </a:cubicBezTo>
                <a:cubicBezTo>
                  <a:pt x="0" y="681"/>
                  <a:pt x="9" y="696"/>
                  <a:pt x="23" y="704"/>
                </a:cubicBezTo>
                <a:cubicBezTo>
                  <a:pt x="516" y="984"/>
                  <a:pt x="516" y="984"/>
                  <a:pt x="516" y="984"/>
                </a:cubicBezTo>
                <a:cubicBezTo>
                  <a:pt x="809" y="1482"/>
                  <a:pt x="809" y="1482"/>
                  <a:pt x="809" y="1482"/>
                </a:cubicBezTo>
                <a:cubicBezTo>
                  <a:pt x="816" y="1495"/>
                  <a:pt x="831" y="1504"/>
                  <a:pt x="846" y="1504"/>
                </a:cubicBezTo>
                <a:cubicBezTo>
                  <a:pt x="848" y="1504"/>
                  <a:pt x="848" y="1504"/>
                  <a:pt x="848" y="1504"/>
                </a:cubicBezTo>
                <a:cubicBezTo>
                  <a:pt x="865" y="1503"/>
                  <a:pt x="879" y="1493"/>
                  <a:pt x="886" y="1478"/>
                </a:cubicBezTo>
                <a:cubicBezTo>
                  <a:pt x="1498" y="64"/>
                  <a:pt x="1498" y="64"/>
                  <a:pt x="1498" y="64"/>
                </a:cubicBezTo>
                <a:cubicBezTo>
                  <a:pt x="1505" y="48"/>
                  <a:pt x="1502" y="29"/>
                  <a:pt x="1489" y="16"/>
                </a:cubicBezTo>
                <a:close/>
                <a:moveTo>
                  <a:pt x="1264" y="179"/>
                </a:moveTo>
                <a:cubicBezTo>
                  <a:pt x="540" y="898"/>
                  <a:pt x="540" y="898"/>
                  <a:pt x="540" y="898"/>
                </a:cubicBezTo>
                <a:cubicBezTo>
                  <a:pt x="141" y="672"/>
                  <a:pt x="141" y="672"/>
                  <a:pt x="141" y="672"/>
                </a:cubicBezTo>
                <a:lnTo>
                  <a:pt x="1264" y="179"/>
                </a:lnTo>
                <a:close/>
                <a:moveTo>
                  <a:pt x="840" y="1365"/>
                </a:moveTo>
                <a:cubicBezTo>
                  <a:pt x="602" y="959"/>
                  <a:pt x="602" y="959"/>
                  <a:pt x="602" y="959"/>
                </a:cubicBezTo>
                <a:cubicBezTo>
                  <a:pt x="1330" y="236"/>
                  <a:pt x="1330" y="236"/>
                  <a:pt x="1330" y="236"/>
                </a:cubicBezTo>
                <a:lnTo>
                  <a:pt x="840" y="1365"/>
                </a:lnTo>
                <a:close/>
                <a:moveTo>
                  <a:pt x="840" y="1365"/>
                </a:moveTo>
                <a:cubicBezTo>
                  <a:pt x="840" y="1365"/>
                  <a:pt x="840" y="1365"/>
                  <a:pt x="840" y="1365"/>
                </a:cubicBezTo>
              </a:path>
            </a:pathLst>
          </a:custGeom>
          <a:gradFill>
            <a:gsLst>
              <a:gs pos="0">
                <a:srgbClr val="12ABF0"/>
              </a:gs>
              <a:gs pos="100000">
                <a:srgbClr val="2C4DE5"/>
              </a:gs>
            </a:gsLst>
            <a:lin ang="27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548413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900" decel="100000" fill="hold"/>
                                        <p:tgtEl>
                                          <p:spTgt spid="8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0-#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0-#ppt_w/2"/>
                                          </p:val>
                                        </p:tav>
                                        <p:tav tm="100000">
                                          <p:val>
                                            <p:strVal val="#ppt_x"/>
                                          </p:val>
                                        </p:tav>
                                      </p:tavLst>
                                    </p:anim>
                                    <p:anim calcmode="lin" valueType="num">
                                      <p:cBhvr additive="base">
                                        <p:cTn id="24" dur="50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0-#ppt_w/2"/>
                                          </p:val>
                                        </p:tav>
                                        <p:tav tm="100000">
                                          <p:val>
                                            <p:strVal val="#ppt_x"/>
                                          </p:val>
                                        </p:tav>
                                      </p:tavLst>
                                    </p:anim>
                                    <p:anim calcmode="lin" valueType="num">
                                      <p:cBhvr additive="base">
                                        <p:cTn id="32" dur="500" fill="hold"/>
                                        <p:tgtEl>
                                          <p:spTgt spid="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0-#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0-#ppt_w/2"/>
                                          </p:val>
                                        </p:tav>
                                        <p:tav tm="100000">
                                          <p:val>
                                            <p:strVal val="#ppt_x"/>
                                          </p:val>
                                        </p:tav>
                                      </p:tavLst>
                                    </p:anim>
                                    <p:anim calcmode="lin" valueType="num">
                                      <p:cBhvr additive="base">
                                        <p:cTn id="40" dur="500" fill="hold"/>
                                        <p:tgtEl>
                                          <p:spTgt spid="4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0-#ppt_w/2"/>
                                          </p:val>
                                        </p:tav>
                                        <p:tav tm="100000">
                                          <p:val>
                                            <p:strVal val="#ppt_x"/>
                                          </p:val>
                                        </p:tav>
                                      </p:tavLst>
                                    </p:anim>
                                    <p:anim calcmode="lin" valueType="num">
                                      <p:cBhvr additive="base">
                                        <p:cTn id="4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9" grpId="0" animBg="1"/>
      <p:bldP spid="40" grpId="0" animBg="1"/>
      <p:bldP spid="41" grpId="0" animBg="1"/>
      <p:bldP spid="42" grpId="0"/>
      <p:bldP spid="45" grpId="0"/>
      <p:bldP spid="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AD9FA747-D839-41A1-AC0C-B270A2D3F5A6}"/>
              </a:ext>
            </a:extLst>
          </p:cNvPr>
          <p:cNvSpPr txBox="1"/>
          <p:nvPr/>
        </p:nvSpPr>
        <p:spPr>
          <a:xfrm>
            <a:off x="3041317" y="3011482"/>
            <a:ext cx="6109365" cy="1107996"/>
          </a:xfrm>
          <a:prstGeom prst="rect">
            <a:avLst/>
          </a:prstGeom>
          <a:noFill/>
        </p:spPr>
        <p:txBody>
          <a:bodyPr wrap="none" rtlCol="0">
            <a:spAutoFit/>
          </a:bodyPr>
          <a:lstStyle/>
          <a:p>
            <a:pPr algn="ctr"/>
            <a:r>
              <a:rPr lang="zh-CN" altLang="en-US" sz="6600" b="1" dirty="0">
                <a:solidFill>
                  <a:schemeClr val="tx1">
                    <a:lumMod val="85000"/>
                    <a:lumOff val="15000"/>
                  </a:schemeClr>
                </a:solidFill>
                <a:latin typeface="微软雅黑" panose="020B0503020204020204" pitchFamily="34" charset="-122"/>
                <a:ea typeface="微软雅黑" panose="020B0503020204020204" pitchFamily="34" charset="-122"/>
              </a:rPr>
              <a:t>进度与计划安排</a:t>
            </a:r>
            <a:endParaRPr lang="en-US" altLang="zh-CN" sz="6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xmlns="" id="{84AEDD83-5C31-458D-A5B8-EFB09AB6EA83}"/>
              </a:ext>
            </a:extLst>
          </p:cNvPr>
          <p:cNvSpPr txBox="1"/>
          <p:nvPr/>
        </p:nvSpPr>
        <p:spPr>
          <a:xfrm>
            <a:off x="4647281" y="-352540"/>
            <a:ext cx="2897437" cy="3154710"/>
          </a:xfrm>
          <a:prstGeom prst="rect">
            <a:avLst/>
          </a:prstGeom>
          <a:noFill/>
        </p:spPr>
        <p:txBody>
          <a:bodyPr wrap="square" rtlCol="0">
            <a:spAutoFit/>
          </a:bodyPr>
          <a:lstStyle/>
          <a:p>
            <a:pPr algn="ctr"/>
            <a:r>
              <a:rPr lang="en-US" altLang="zh-CN" sz="19900" dirty="0" smtClean="0">
                <a:solidFill>
                  <a:schemeClr val="tx1">
                    <a:lumMod val="50000"/>
                    <a:lumOff val="50000"/>
                  </a:schemeClr>
                </a:solidFill>
              </a:rPr>
              <a:t>04</a:t>
            </a:r>
            <a:endParaRPr lang="zh-CN" altLang="en-US" sz="19900" dirty="0">
              <a:solidFill>
                <a:schemeClr val="tx1">
                  <a:lumMod val="50000"/>
                  <a:lumOff val="50000"/>
                </a:schemeClr>
              </a:solidFill>
            </a:endParaRPr>
          </a:p>
        </p:txBody>
      </p:sp>
      <p:sp>
        <p:nvSpPr>
          <p:cNvPr id="24" name="圆: 空心 23">
            <a:extLst>
              <a:ext uri="{FF2B5EF4-FFF2-40B4-BE49-F238E27FC236}">
                <a16:creationId xmlns:a16="http://schemas.microsoft.com/office/drawing/2014/main" xmlns="" id="{FAFA8A35-E06E-42A5-8180-809DB8A0316E}"/>
              </a:ext>
            </a:extLst>
          </p:cNvPr>
          <p:cNvSpPr/>
          <p:nvPr/>
        </p:nvSpPr>
        <p:spPr>
          <a:xfrm>
            <a:off x="2399792" y="-4821241"/>
            <a:ext cx="7400352" cy="7400352"/>
          </a:xfrm>
          <a:prstGeom prst="donut">
            <a:avLst>
              <a:gd name="adj" fmla="val 5729"/>
            </a:avLst>
          </a:prstGeom>
          <a:gradFill>
            <a:gsLst>
              <a:gs pos="0">
                <a:srgbClr val="12ABF0"/>
              </a:gs>
              <a:gs pos="100000">
                <a:srgbClr val="4D03DC"/>
              </a:gs>
            </a:gsLst>
            <a:lin ang="10800000" scaled="0"/>
          </a:gradFill>
          <a:ln>
            <a:noFill/>
          </a:ln>
          <a:effectLst>
            <a:outerShdw blurRad="63500" dist="38100" dir="16200000" rotWithShape="0">
              <a:schemeClr val="tx1">
                <a:lumMod val="85000"/>
                <a:lumOff val="1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a:extLst>
              <a:ext uri="{FF2B5EF4-FFF2-40B4-BE49-F238E27FC236}">
                <a16:creationId xmlns:a16="http://schemas.microsoft.com/office/drawing/2014/main" xmlns="" id="{1D7DD1EB-C449-4CEF-B286-D62600979BA1}"/>
              </a:ext>
            </a:extLst>
          </p:cNvPr>
          <p:cNvSpPr txBox="1"/>
          <p:nvPr/>
        </p:nvSpPr>
        <p:spPr>
          <a:xfrm>
            <a:off x="4129092" y="4255958"/>
            <a:ext cx="3872419" cy="369332"/>
          </a:xfrm>
          <a:prstGeom prst="rect">
            <a:avLst/>
          </a:prstGeom>
          <a:noFill/>
        </p:spPr>
        <p:txBody>
          <a:bodyPr wrap="square" rtlCol="0">
            <a:spAutoFit/>
          </a:bodyPr>
          <a:lstStyle/>
          <a:p>
            <a:pPr algn="dist"/>
            <a:r>
              <a:rPr lang="en-US" altLang="zh-CN"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Schedule and plan arrangement</a:t>
            </a:r>
            <a:endParaRPr lang="zh-CN" altLang="en-US"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矩形: 圆角 8">
            <a:extLst>
              <a:ext uri="{FF2B5EF4-FFF2-40B4-BE49-F238E27FC236}">
                <a16:creationId xmlns:a16="http://schemas.microsoft.com/office/drawing/2014/main" xmlns="" id="{0F497FD3-EC48-41FE-A6D9-FA50BCFC8882}"/>
              </a:ext>
            </a:extLst>
          </p:cNvPr>
          <p:cNvSpPr/>
          <p:nvPr/>
        </p:nvSpPr>
        <p:spPr>
          <a:xfrm>
            <a:off x="5219700" y="5895587"/>
            <a:ext cx="1752600" cy="452854"/>
          </a:xfrm>
          <a:prstGeom prst="roundRect">
            <a:avLst>
              <a:gd name="adj" fmla="val 50000"/>
            </a:avLst>
          </a:prstGeom>
          <a:noFill/>
          <a:ln>
            <a:gradFill>
              <a:gsLst>
                <a:gs pos="0">
                  <a:srgbClr val="12ABF0"/>
                </a:gs>
                <a:gs pos="100000">
                  <a:srgbClr val="4D03DC"/>
                </a:gs>
              </a:gsLst>
              <a:lin ang="2700000" scaled="0"/>
            </a:grad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12ABF0"/>
                  </a:gs>
                  <a:gs pos="100000">
                    <a:srgbClr val="4D03DC"/>
                  </a:gs>
                </a:gsLst>
                <a:lin ang="2700000" scaled="0"/>
              </a:gradFill>
            </a:endParaRPr>
          </a:p>
        </p:txBody>
      </p:sp>
      <p:sp>
        <p:nvSpPr>
          <p:cNvPr id="10" name="文本框 9">
            <a:extLst>
              <a:ext uri="{FF2B5EF4-FFF2-40B4-BE49-F238E27FC236}">
                <a16:creationId xmlns:a16="http://schemas.microsoft.com/office/drawing/2014/main" xmlns="" id="{6C9C169D-2396-4576-B48C-843DA95BC5C1}"/>
              </a:ext>
            </a:extLst>
          </p:cNvPr>
          <p:cNvSpPr txBox="1"/>
          <p:nvPr/>
        </p:nvSpPr>
        <p:spPr>
          <a:xfrm>
            <a:off x="5462653" y="5937348"/>
            <a:ext cx="1266693" cy="369332"/>
          </a:xfrm>
          <a:prstGeom prst="rect">
            <a:avLst/>
          </a:prstGeom>
          <a:noFill/>
        </p:spPr>
        <p:txBody>
          <a:bodyPr wrap="none" rtlCol="0">
            <a:spAutoFit/>
          </a:bodyPr>
          <a:lstStyle/>
          <a:p>
            <a:pPr algn="ctr"/>
            <a:r>
              <a:rPr lang="en-US" altLang="zh-CN" dirty="0">
                <a:gradFill>
                  <a:gsLst>
                    <a:gs pos="0">
                      <a:srgbClr val="12ABF0"/>
                    </a:gs>
                    <a:gs pos="100000">
                      <a:srgbClr val="4D03DC"/>
                    </a:gs>
                  </a:gsLst>
                  <a:lin ang="2700000" scaled="0"/>
                </a:gradFill>
                <a:latin typeface="+mj-lt"/>
                <a:ea typeface="+mj-ea"/>
              </a:rPr>
              <a:t>CONTINUE</a:t>
            </a:r>
            <a:endParaRPr lang="zh-CN" altLang="en-US" dirty="0">
              <a:gradFill>
                <a:gsLst>
                  <a:gs pos="0">
                    <a:srgbClr val="12ABF0"/>
                  </a:gs>
                  <a:gs pos="100000">
                    <a:srgbClr val="4D03DC"/>
                  </a:gs>
                </a:gsLst>
                <a:lin ang="2700000" scaled="0"/>
              </a:gradFill>
              <a:latin typeface="+mj-lt"/>
              <a:ea typeface="+mj-ea"/>
            </a:endParaRPr>
          </a:p>
        </p:txBody>
      </p:sp>
      <p:grpSp>
        <p:nvGrpSpPr>
          <p:cNvPr id="12" name="Group 4">
            <a:extLst>
              <a:ext uri="{FF2B5EF4-FFF2-40B4-BE49-F238E27FC236}">
                <a16:creationId xmlns:a16="http://schemas.microsoft.com/office/drawing/2014/main" xmlns="" id="{4CE3D156-6078-4267-AB58-28D56C60981B}"/>
              </a:ext>
            </a:extLst>
          </p:cNvPr>
          <p:cNvGrpSpPr>
            <a:grpSpLocks noChangeAspect="1"/>
          </p:cNvGrpSpPr>
          <p:nvPr/>
        </p:nvGrpSpPr>
        <p:grpSpPr bwMode="auto">
          <a:xfrm>
            <a:off x="5812630" y="5043932"/>
            <a:ext cx="566738" cy="603250"/>
            <a:chOff x="5979" y="3076"/>
            <a:chExt cx="357" cy="380"/>
          </a:xfrm>
          <a:gradFill>
            <a:gsLst>
              <a:gs pos="0">
                <a:srgbClr val="12ABF0"/>
              </a:gs>
              <a:gs pos="100000">
                <a:srgbClr val="4D03DC"/>
              </a:gs>
            </a:gsLst>
            <a:lin ang="2700000" scaled="0"/>
          </a:gradFill>
        </p:grpSpPr>
        <p:sp>
          <p:nvSpPr>
            <p:cNvPr id="14" name="Freeform 5">
              <a:extLst>
                <a:ext uri="{FF2B5EF4-FFF2-40B4-BE49-F238E27FC236}">
                  <a16:creationId xmlns:a16="http://schemas.microsoft.com/office/drawing/2014/main" xmlns="" id="{CDE32D2A-965F-4A67-BFB3-86869D4C4DC9}"/>
                </a:ext>
              </a:extLst>
            </p:cNvPr>
            <p:cNvSpPr>
              <a:spLocks noEditPoints="1"/>
            </p:cNvSpPr>
            <p:nvPr/>
          </p:nvSpPr>
          <p:spPr bwMode="auto">
            <a:xfrm>
              <a:off x="6160" y="3243"/>
              <a:ext cx="28" cy="213"/>
            </a:xfrm>
            <a:custGeom>
              <a:avLst/>
              <a:gdLst>
                <a:gd name="T0" fmla="*/ 3 w 15"/>
                <a:gd name="T1" fmla="*/ 1 h 106"/>
                <a:gd name="T2" fmla="*/ 0 w 15"/>
                <a:gd name="T3" fmla="*/ 4 h 106"/>
                <a:gd name="T4" fmla="*/ 7 w 15"/>
                <a:gd name="T5" fmla="*/ 103 h 106"/>
                <a:gd name="T6" fmla="*/ 10 w 15"/>
                <a:gd name="T7" fmla="*/ 106 h 106"/>
                <a:gd name="T8" fmla="*/ 10 w 15"/>
                <a:gd name="T9" fmla="*/ 106 h 106"/>
                <a:gd name="T10" fmla="*/ 13 w 15"/>
                <a:gd name="T11" fmla="*/ 103 h 106"/>
                <a:gd name="T12" fmla="*/ 7 w 15"/>
                <a:gd name="T13" fmla="*/ 3 h 106"/>
                <a:gd name="T14" fmla="*/ 3 w 15"/>
                <a:gd name="T15" fmla="*/ 1 h 106"/>
                <a:gd name="T16" fmla="*/ 3 w 15"/>
                <a:gd name="T17" fmla="*/ 1 h 106"/>
                <a:gd name="T18" fmla="*/ 3 w 15"/>
                <a:gd name="T19"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06">
                  <a:moveTo>
                    <a:pt x="3" y="1"/>
                  </a:moveTo>
                  <a:cubicBezTo>
                    <a:pt x="1" y="1"/>
                    <a:pt x="0" y="3"/>
                    <a:pt x="0" y="4"/>
                  </a:cubicBezTo>
                  <a:cubicBezTo>
                    <a:pt x="0" y="5"/>
                    <a:pt x="9" y="35"/>
                    <a:pt x="7" y="103"/>
                  </a:cubicBezTo>
                  <a:cubicBezTo>
                    <a:pt x="7" y="104"/>
                    <a:pt x="8" y="106"/>
                    <a:pt x="10" y="106"/>
                  </a:cubicBezTo>
                  <a:cubicBezTo>
                    <a:pt x="10" y="106"/>
                    <a:pt x="10" y="106"/>
                    <a:pt x="10" y="106"/>
                  </a:cubicBezTo>
                  <a:cubicBezTo>
                    <a:pt x="12" y="106"/>
                    <a:pt x="13" y="105"/>
                    <a:pt x="13" y="103"/>
                  </a:cubicBezTo>
                  <a:cubicBezTo>
                    <a:pt x="15" y="34"/>
                    <a:pt x="7" y="4"/>
                    <a:pt x="7" y="3"/>
                  </a:cubicBezTo>
                  <a:cubicBezTo>
                    <a:pt x="6" y="1"/>
                    <a:pt x="4" y="0"/>
                    <a:pt x="3" y="1"/>
                  </a:cubicBezTo>
                  <a:close/>
                  <a:moveTo>
                    <a:pt x="3" y="1"/>
                  </a:moveTo>
                  <a:cubicBezTo>
                    <a:pt x="3" y="1"/>
                    <a:pt x="3" y="1"/>
                    <a:pt x="3"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E2175DDE-DA03-4C8B-85C0-1F1D52B0C8ED}"/>
                </a:ext>
              </a:extLst>
            </p:cNvPr>
            <p:cNvSpPr>
              <a:spLocks noEditPoints="1"/>
            </p:cNvSpPr>
            <p:nvPr/>
          </p:nvSpPr>
          <p:spPr bwMode="auto">
            <a:xfrm>
              <a:off x="6068" y="3076"/>
              <a:ext cx="268" cy="213"/>
            </a:xfrm>
            <a:custGeom>
              <a:avLst/>
              <a:gdLst>
                <a:gd name="T0" fmla="*/ 131 w 141"/>
                <a:gd name="T1" fmla="*/ 53 h 106"/>
                <a:gd name="T2" fmla="*/ 51 w 141"/>
                <a:gd name="T3" fmla="*/ 0 h 106"/>
                <a:gd name="T4" fmla="*/ 18 w 141"/>
                <a:gd name="T5" fmla="*/ 7 h 106"/>
                <a:gd name="T6" fmla="*/ 2 w 141"/>
                <a:gd name="T7" fmla="*/ 16 h 106"/>
                <a:gd name="T8" fmla="*/ 1 w 141"/>
                <a:gd name="T9" fmla="*/ 20 h 106"/>
                <a:gd name="T10" fmla="*/ 5 w 141"/>
                <a:gd name="T11" fmla="*/ 21 h 106"/>
                <a:gd name="T12" fmla="*/ 21 w 141"/>
                <a:gd name="T13" fmla="*/ 13 h 106"/>
                <a:gd name="T14" fmla="*/ 51 w 141"/>
                <a:gd name="T15" fmla="*/ 7 h 106"/>
                <a:gd name="T16" fmla="*/ 125 w 141"/>
                <a:gd name="T17" fmla="*/ 55 h 106"/>
                <a:gd name="T18" fmla="*/ 134 w 141"/>
                <a:gd name="T19" fmla="*/ 103 h 106"/>
                <a:gd name="T20" fmla="*/ 138 w 141"/>
                <a:gd name="T21" fmla="*/ 106 h 106"/>
                <a:gd name="T22" fmla="*/ 138 w 141"/>
                <a:gd name="T23" fmla="*/ 106 h 106"/>
                <a:gd name="T24" fmla="*/ 141 w 141"/>
                <a:gd name="T25" fmla="*/ 102 h 106"/>
                <a:gd name="T26" fmla="*/ 131 w 141"/>
                <a:gd name="T27" fmla="*/ 53 h 106"/>
                <a:gd name="T28" fmla="*/ 131 w 141"/>
                <a:gd name="T29" fmla="*/ 53 h 106"/>
                <a:gd name="T30" fmla="*/ 131 w 141"/>
                <a:gd name="T31"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1" h="106">
                  <a:moveTo>
                    <a:pt x="131" y="53"/>
                  </a:moveTo>
                  <a:cubicBezTo>
                    <a:pt x="117" y="21"/>
                    <a:pt x="86" y="0"/>
                    <a:pt x="51" y="0"/>
                  </a:cubicBezTo>
                  <a:cubicBezTo>
                    <a:pt x="40" y="0"/>
                    <a:pt x="29" y="2"/>
                    <a:pt x="18" y="7"/>
                  </a:cubicBezTo>
                  <a:cubicBezTo>
                    <a:pt x="12" y="9"/>
                    <a:pt x="7" y="12"/>
                    <a:pt x="2" y="16"/>
                  </a:cubicBezTo>
                  <a:cubicBezTo>
                    <a:pt x="0" y="16"/>
                    <a:pt x="0" y="18"/>
                    <a:pt x="1" y="20"/>
                  </a:cubicBezTo>
                  <a:cubicBezTo>
                    <a:pt x="2" y="21"/>
                    <a:pt x="4" y="22"/>
                    <a:pt x="5" y="21"/>
                  </a:cubicBezTo>
                  <a:cubicBezTo>
                    <a:pt x="10" y="18"/>
                    <a:pt x="15" y="15"/>
                    <a:pt x="21" y="13"/>
                  </a:cubicBezTo>
                  <a:cubicBezTo>
                    <a:pt x="30" y="9"/>
                    <a:pt x="41" y="7"/>
                    <a:pt x="51" y="7"/>
                  </a:cubicBezTo>
                  <a:cubicBezTo>
                    <a:pt x="84" y="7"/>
                    <a:pt x="113" y="26"/>
                    <a:pt x="125" y="55"/>
                  </a:cubicBezTo>
                  <a:cubicBezTo>
                    <a:pt x="130" y="68"/>
                    <a:pt x="133" y="90"/>
                    <a:pt x="134" y="103"/>
                  </a:cubicBezTo>
                  <a:cubicBezTo>
                    <a:pt x="135" y="105"/>
                    <a:pt x="136" y="106"/>
                    <a:pt x="138" y="106"/>
                  </a:cubicBezTo>
                  <a:cubicBezTo>
                    <a:pt x="138" y="106"/>
                    <a:pt x="138" y="106"/>
                    <a:pt x="138" y="106"/>
                  </a:cubicBezTo>
                  <a:cubicBezTo>
                    <a:pt x="140" y="106"/>
                    <a:pt x="141" y="104"/>
                    <a:pt x="141" y="102"/>
                  </a:cubicBezTo>
                  <a:cubicBezTo>
                    <a:pt x="139" y="87"/>
                    <a:pt x="136" y="65"/>
                    <a:pt x="131" y="53"/>
                  </a:cubicBezTo>
                  <a:close/>
                  <a:moveTo>
                    <a:pt x="131" y="53"/>
                  </a:moveTo>
                  <a:cubicBezTo>
                    <a:pt x="131" y="53"/>
                    <a:pt x="131" y="53"/>
                    <a:pt x="131"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5CBFADE2-CA40-4C83-AC7E-0FA2FAE69C6D}"/>
                </a:ext>
              </a:extLst>
            </p:cNvPr>
            <p:cNvSpPr>
              <a:spLocks noEditPoints="1"/>
            </p:cNvSpPr>
            <p:nvPr/>
          </p:nvSpPr>
          <p:spPr bwMode="auto">
            <a:xfrm>
              <a:off x="5979" y="3126"/>
              <a:ext cx="76" cy="213"/>
            </a:xfrm>
            <a:custGeom>
              <a:avLst/>
              <a:gdLst>
                <a:gd name="T0" fmla="*/ 39 w 40"/>
                <a:gd name="T1" fmla="*/ 6 h 106"/>
                <a:gd name="T2" fmla="*/ 39 w 40"/>
                <a:gd name="T3" fmla="*/ 2 h 106"/>
                <a:gd name="T4" fmla="*/ 35 w 40"/>
                <a:gd name="T5" fmla="*/ 2 h 106"/>
                <a:gd name="T6" fmla="*/ 16 w 40"/>
                <a:gd name="T7" fmla="*/ 104 h 106"/>
                <a:gd name="T8" fmla="*/ 19 w 40"/>
                <a:gd name="T9" fmla="*/ 106 h 106"/>
                <a:gd name="T10" fmla="*/ 20 w 40"/>
                <a:gd name="T11" fmla="*/ 106 h 106"/>
                <a:gd name="T12" fmla="*/ 23 w 40"/>
                <a:gd name="T13" fmla="*/ 102 h 106"/>
                <a:gd name="T14" fmla="*/ 39 w 40"/>
                <a:gd name="T15" fmla="*/ 6 h 106"/>
                <a:gd name="T16" fmla="*/ 39 w 40"/>
                <a:gd name="T17" fmla="*/ 6 h 106"/>
                <a:gd name="T18" fmla="*/ 39 w 4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06">
                  <a:moveTo>
                    <a:pt x="39" y="6"/>
                  </a:moveTo>
                  <a:cubicBezTo>
                    <a:pt x="40" y="5"/>
                    <a:pt x="40" y="3"/>
                    <a:pt x="39" y="2"/>
                  </a:cubicBezTo>
                  <a:cubicBezTo>
                    <a:pt x="38" y="0"/>
                    <a:pt x="36" y="0"/>
                    <a:pt x="35" y="2"/>
                  </a:cubicBezTo>
                  <a:cubicBezTo>
                    <a:pt x="17" y="19"/>
                    <a:pt x="0" y="50"/>
                    <a:pt x="16" y="104"/>
                  </a:cubicBezTo>
                  <a:cubicBezTo>
                    <a:pt x="17" y="105"/>
                    <a:pt x="18" y="106"/>
                    <a:pt x="19" y="106"/>
                  </a:cubicBezTo>
                  <a:cubicBezTo>
                    <a:pt x="20" y="106"/>
                    <a:pt x="20" y="106"/>
                    <a:pt x="20" y="106"/>
                  </a:cubicBezTo>
                  <a:cubicBezTo>
                    <a:pt x="22" y="106"/>
                    <a:pt x="23" y="104"/>
                    <a:pt x="23" y="102"/>
                  </a:cubicBezTo>
                  <a:cubicBezTo>
                    <a:pt x="11" y="62"/>
                    <a:pt x="16" y="29"/>
                    <a:pt x="39" y="6"/>
                  </a:cubicBezTo>
                  <a:close/>
                  <a:moveTo>
                    <a:pt x="39" y="6"/>
                  </a:moveTo>
                  <a:cubicBezTo>
                    <a:pt x="39" y="6"/>
                    <a:pt x="39" y="6"/>
                    <a:pt x="39"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4C0478BB-375D-44CD-B4B3-470BC0EF7045}"/>
                </a:ext>
              </a:extLst>
            </p:cNvPr>
            <p:cNvSpPr>
              <a:spLocks noEditPoints="1"/>
            </p:cNvSpPr>
            <p:nvPr/>
          </p:nvSpPr>
          <p:spPr bwMode="auto">
            <a:xfrm>
              <a:off x="6025" y="3114"/>
              <a:ext cx="277" cy="290"/>
            </a:xfrm>
            <a:custGeom>
              <a:avLst/>
              <a:gdLst>
                <a:gd name="T0" fmla="*/ 77 w 146"/>
                <a:gd name="T1" fmla="*/ 0 h 144"/>
                <a:gd name="T2" fmla="*/ 49 w 146"/>
                <a:gd name="T3" fmla="*/ 6 h 144"/>
                <a:gd name="T4" fmla="*/ 10 w 146"/>
                <a:gd name="T5" fmla="*/ 86 h 144"/>
                <a:gd name="T6" fmla="*/ 12 w 146"/>
                <a:gd name="T7" fmla="*/ 96 h 144"/>
                <a:gd name="T8" fmla="*/ 13 w 146"/>
                <a:gd name="T9" fmla="*/ 141 h 144"/>
                <a:gd name="T10" fmla="*/ 17 w 146"/>
                <a:gd name="T11" fmla="*/ 144 h 144"/>
                <a:gd name="T12" fmla="*/ 20 w 146"/>
                <a:gd name="T13" fmla="*/ 141 h 144"/>
                <a:gd name="T14" fmla="*/ 18 w 146"/>
                <a:gd name="T15" fmla="*/ 95 h 144"/>
                <a:gd name="T16" fmla="*/ 16 w 146"/>
                <a:gd name="T17" fmla="*/ 84 h 144"/>
                <a:gd name="T18" fmla="*/ 51 w 146"/>
                <a:gd name="T19" fmla="*/ 11 h 144"/>
                <a:gd name="T20" fmla="*/ 77 w 146"/>
                <a:gd name="T21" fmla="*/ 7 h 144"/>
                <a:gd name="T22" fmla="*/ 133 w 146"/>
                <a:gd name="T23" fmla="*/ 51 h 144"/>
                <a:gd name="T24" fmla="*/ 139 w 146"/>
                <a:gd name="T25" fmla="*/ 135 h 144"/>
                <a:gd name="T26" fmla="*/ 142 w 146"/>
                <a:gd name="T27" fmla="*/ 138 h 144"/>
                <a:gd name="T28" fmla="*/ 145 w 146"/>
                <a:gd name="T29" fmla="*/ 135 h 144"/>
                <a:gd name="T30" fmla="*/ 139 w 146"/>
                <a:gd name="T31" fmla="*/ 49 h 144"/>
                <a:gd name="T32" fmla="*/ 77 w 146"/>
                <a:gd name="T33" fmla="*/ 0 h 144"/>
                <a:gd name="T34" fmla="*/ 77 w 146"/>
                <a:gd name="T35" fmla="*/ 0 h 144"/>
                <a:gd name="T36" fmla="*/ 77 w 146"/>
                <a:gd name="T3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44">
                  <a:moveTo>
                    <a:pt x="77" y="0"/>
                  </a:moveTo>
                  <a:cubicBezTo>
                    <a:pt x="67" y="0"/>
                    <a:pt x="58" y="2"/>
                    <a:pt x="49" y="6"/>
                  </a:cubicBezTo>
                  <a:cubicBezTo>
                    <a:pt x="17" y="19"/>
                    <a:pt x="0" y="53"/>
                    <a:pt x="10" y="86"/>
                  </a:cubicBezTo>
                  <a:cubicBezTo>
                    <a:pt x="11" y="89"/>
                    <a:pt x="12" y="93"/>
                    <a:pt x="12" y="96"/>
                  </a:cubicBezTo>
                  <a:cubicBezTo>
                    <a:pt x="13" y="104"/>
                    <a:pt x="13" y="118"/>
                    <a:pt x="13" y="141"/>
                  </a:cubicBezTo>
                  <a:cubicBezTo>
                    <a:pt x="13" y="143"/>
                    <a:pt x="15" y="144"/>
                    <a:pt x="17" y="144"/>
                  </a:cubicBezTo>
                  <a:cubicBezTo>
                    <a:pt x="18" y="144"/>
                    <a:pt x="20" y="143"/>
                    <a:pt x="20" y="141"/>
                  </a:cubicBezTo>
                  <a:cubicBezTo>
                    <a:pt x="20" y="117"/>
                    <a:pt x="20" y="103"/>
                    <a:pt x="18" y="95"/>
                  </a:cubicBezTo>
                  <a:cubicBezTo>
                    <a:pt x="18" y="91"/>
                    <a:pt x="17" y="88"/>
                    <a:pt x="16" y="84"/>
                  </a:cubicBezTo>
                  <a:cubicBezTo>
                    <a:pt x="8" y="55"/>
                    <a:pt x="23" y="23"/>
                    <a:pt x="51" y="11"/>
                  </a:cubicBezTo>
                  <a:cubicBezTo>
                    <a:pt x="59" y="8"/>
                    <a:pt x="68" y="7"/>
                    <a:pt x="77" y="7"/>
                  </a:cubicBezTo>
                  <a:cubicBezTo>
                    <a:pt x="99" y="8"/>
                    <a:pt x="125" y="28"/>
                    <a:pt x="133" y="51"/>
                  </a:cubicBezTo>
                  <a:cubicBezTo>
                    <a:pt x="140" y="70"/>
                    <a:pt x="140" y="104"/>
                    <a:pt x="139" y="135"/>
                  </a:cubicBezTo>
                  <a:cubicBezTo>
                    <a:pt x="139" y="136"/>
                    <a:pt x="140" y="138"/>
                    <a:pt x="142" y="138"/>
                  </a:cubicBezTo>
                  <a:cubicBezTo>
                    <a:pt x="144" y="138"/>
                    <a:pt x="145" y="137"/>
                    <a:pt x="145" y="135"/>
                  </a:cubicBezTo>
                  <a:cubicBezTo>
                    <a:pt x="146" y="104"/>
                    <a:pt x="146" y="69"/>
                    <a:pt x="139" y="49"/>
                  </a:cubicBezTo>
                  <a:cubicBezTo>
                    <a:pt x="130" y="23"/>
                    <a:pt x="102" y="1"/>
                    <a:pt x="77" y="0"/>
                  </a:cubicBezTo>
                  <a:close/>
                  <a:moveTo>
                    <a:pt x="77" y="0"/>
                  </a:moveTo>
                  <a:cubicBezTo>
                    <a:pt x="77" y="0"/>
                    <a:pt x="77" y="0"/>
                    <a:pt x="7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30A540C8-F0A9-45B1-BEC8-210E2EC5C92A}"/>
                </a:ext>
              </a:extLst>
            </p:cNvPr>
            <p:cNvSpPr>
              <a:spLocks noEditPoints="1"/>
            </p:cNvSpPr>
            <p:nvPr/>
          </p:nvSpPr>
          <p:spPr bwMode="auto">
            <a:xfrm>
              <a:off x="6141" y="3154"/>
              <a:ext cx="125" cy="270"/>
            </a:xfrm>
            <a:custGeom>
              <a:avLst/>
              <a:gdLst>
                <a:gd name="T0" fmla="*/ 13 w 66"/>
                <a:gd name="T1" fmla="*/ 0 h 134"/>
                <a:gd name="T2" fmla="*/ 3 w 66"/>
                <a:gd name="T3" fmla="*/ 1 h 134"/>
                <a:gd name="T4" fmla="*/ 1 w 66"/>
                <a:gd name="T5" fmla="*/ 5 h 134"/>
                <a:gd name="T6" fmla="*/ 5 w 66"/>
                <a:gd name="T7" fmla="*/ 7 h 134"/>
                <a:gd name="T8" fmla="*/ 13 w 66"/>
                <a:gd name="T9" fmla="*/ 6 h 134"/>
                <a:gd name="T10" fmla="*/ 52 w 66"/>
                <a:gd name="T11" fmla="*/ 31 h 134"/>
                <a:gd name="T12" fmla="*/ 58 w 66"/>
                <a:gd name="T13" fmla="*/ 131 h 134"/>
                <a:gd name="T14" fmla="*/ 61 w 66"/>
                <a:gd name="T15" fmla="*/ 134 h 134"/>
                <a:gd name="T16" fmla="*/ 61 w 66"/>
                <a:gd name="T17" fmla="*/ 134 h 134"/>
                <a:gd name="T18" fmla="*/ 65 w 66"/>
                <a:gd name="T19" fmla="*/ 131 h 134"/>
                <a:gd name="T20" fmla="*/ 58 w 66"/>
                <a:gd name="T21" fmla="*/ 29 h 134"/>
                <a:gd name="T22" fmla="*/ 13 w 66"/>
                <a:gd name="T23" fmla="*/ 0 h 134"/>
                <a:gd name="T24" fmla="*/ 13 w 66"/>
                <a:gd name="T25" fmla="*/ 0 h 134"/>
                <a:gd name="T26" fmla="*/ 13 w 66"/>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4">
                  <a:moveTo>
                    <a:pt x="13" y="0"/>
                  </a:moveTo>
                  <a:cubicBezTo>
                    <a:pt x="10" y="0"/>
                    <a:pt x="6" y="0"/>
                    <a:pt x="3" y="1"/>
                  </a:cubicBezTo>
                  <a:cubicBezTo>
                    <a:pt x="1" y="1"/>
                    <a:pt x="0" y="3"/>
                    <a:pt x="1" y="5"/>
                  </a:cubicBezTo>
                  <a:cubicBezTo>
                    <a:pt x="1" y="6"/>
                    <a:pt x="3" y="7"/>
                    <a:pt x="5" y="7"/>
                  </a:cubicBezTo>
                  <a:cubicBezTo>
                    <a:pt x="7" y="6"/>
                    <a:pt x="10" y="6"/>
                    <a:pt x="13" y="6"/>
                  </a:cubicBezTo>
                  <a:cubicBezTo>
                    <a:pt x="30" y="6"/>
                    <a:pt x="45" y="16"/>
                    <a:pt x="52" y="31"/>
                  </a:cubicBezTo>
                  <a:cubicBezTo>
                    <a:pt x="60" y="50"/>
                    <a:pt x="60" y="79"/>
                    <a:pt x="58" y="131"/>
                  </a:cubicBezTo>
                  <a:cubicBezTo>
                    <a:pt x="58" y="132"/>
                    <a:pt x="60" y="134"/>
                    <a:pt x="61" y="134"/>
                  </a:cubicBezTo>
                  <a:cubicBezTo>
                    <a:pt x="61" y="134"/>
                    <a:pt x="61" y="134"/>
                    <a:pt x="61" y="134"/>
                  </a:cubicBezTo>
                  <a:cubicBezTo>
                    <a:pt x="63" y="134"/>
                    <a:pt x="65" y="133"/>
                    <a:pt x="65" y="131"/>
                  </a:cubicBezTo>
                  <a:cubicBezTo>
                    <a:pt x="66" y="77"/>
                    <a:pt x="66" y="48"/>
                    <a:pt x="58" y="29"/>
                  </a:cubicBezTo>
                  <a:cubicBezTo>
                    <a:pt x="50" y="11"/>
                    <a:pt x="33" y="0"/>
                    <a:pt x="13" y="0"/>
                  </a:cubicBezTo>
                  <a:close/>
                  <a:moveTo>
                    <a:pt x="13" y="0"/>
                  </a:move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8E2FF822-9905-47AD-8C02-FB6C86E0AE20}"/>
                </a:ext>
              </a:extLst>
            </p:cNvPr>
            <p:cNvSpPr>
              <a:spLocks noEditPoints="1"/>
            </p:cNvSpPr>
            <p:nvPr/>
          </p:nvSpPr>
          <p:spPr bwMode="auto">
            <a:xfrm>
              <a:off x="6068" y="3169"/>
              <a:ext cx="55" cy="243"/>
            </a:xfrm>
            <a:custGeom>
              <a:avLst/>
              <a:gdLst>
                <a:gd name="T0" fmla="*/ 28 w 29"/>
                <a:gd name="T1" fmla="*/ 6 h 121"/>
                <a:gd name="T2" fmla="*/ 28 w 29"/>
                <a:gd name="T3" fmla="*/ 2 h 121"/>
                <a:gd name="T4" fmla="*/ 24 w 29"/>
                <a:gd name="T5" fmla="*/ 1 h 121"/>
                <a:gd name="T6" fmla="*/ 6 w 29"/>
                <a:gd name="T7" fmla="*/ 57 h 121"/>
                <a:gd name="T8" fmla="*/ 13 w 29"/>
                <a:gd name="T9" fmla="*/ 117 h 121"/>
                <a:gd name="T10" fmla="*/ 16 w 29"/>
                <a:gd name="T11" fmla="*/ 121 h 121"/>
                <a:gd name="T12" fmla="*/ 19 w 29"/>
                <a:gd name="T13" fmla="*/ 117 h 121"/>
                <a:gd name="T14" fmla="*/ 12 w 29"/>
                <a:gd name="T15" fmla="*/ 55 h 121"/>
                <a:gd name="T16" fmla="*/ 28 w 29"/>
                <a:gd name="T17" fmla="*/ 6 h 121"/>
                <a:gd name="T18" fmla="*/ 28 w 29"/>
                <a:gd name="T19" fmla="*/ 6 h 121"/>
                <a:gd name="T20" fmla="*/ 28 w 29"/>
                <a:gd name="T21" fmla="*/ 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21">
                  <a:moveTo>
                    <a:pt x="28" y="6"/>
                  </a:moveTo>
                  <a:cubicBezTo>
                    <a:pt x="29" y="5"/>
                    <a:pt x="29" y="3"/>
                    <a:pt x="28" y="2"/>
                  </a:cubicBezTo>
                  <a:cubicBezTo>
                    <a:pt x="27" y="1"/>
                    <a:pt x="25" y="0"/>
                    <a:pt x="24" y="1"/>
                  </a:cubicBezTo>
                  <a:cubicBezTo>
                    <a:pt x="7" y="13"/>
                    <a:pt x="0" y="35"/>
                    <a:pt x="6" y="57"/>
                  </a:cubicBezTo>
                  <a:cubicBezTo>
                    <a:pt x="6" y="57"/>
                    <a:pt x="13" y="80"/>
                    <a:pt x="13" y="117"/>
                  </a:cubicBezTo>
                  <a:cubicBezTo>
                    <a:pt x="13" y="119"/>
                    <a:pt x="14" y="121"/>
                    <a:pt x="16" y="121"/>
                  </a:cubicBezTo>
                  <a:cubicBezTo>
                    <a:pt x="18" y="121"/>
                    <a:pt x="19" y="119"/>
                    <a:pt x="19" y="117"/>
                  </a:cubicBezTo>
                  <a:cubicBezTo>
                    <a:pt x="19" y="80"/>
                    <a:pt x="13" y="56"/>
                    <a:pt x="12" y="55"/>
                  </a:cubicBezTo>
                  <a:cubicBezTo>
                    <a:pt x="7" y="36"/>
                    <a:pt x="13" y="17"/>
                    <a:pt x="28" y="6"/>
                  </a:cubicBezTo>
                  <a:close/>
                  <a:moveTo>
                    <a:pt x="28" y="6"/>
                  </a:moveTo>
                  <a:cubicBezTo>
                    <a:pt x="28" y="6"/>
                    <a:pt x="28" y="6"/>
                    <a:pt x="28"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3BADF2CC-A645-4042-BDB6-15BACDBC219E}"/>
                </a:ext>
              </a:extLst>
            </p:cNvPr>
            <p:cNvSpPr>
              <a:spLocks noEditPoints="1"/>
            </p:cNvSpPr>
            <p:nvPr/>
          </p:nvSpPr>
          <p:spPr bwMode="auto">
            <a:xfrm>
              <a:off x="6215" y="3380"/>
              <a:ext cx="13" cy="64"/>
            </a:xfrm>
            <a:custGeom>
              <a:avLst/>
              <a:gdLst>
                <a:gd name="T0" fmla="*/ 6 w 7"/>
                <a:gd name="T1" fmla="*/ 3 h 32"/>
                <a:gd name="T2" fmla="*/ 3 w 7"/>
                <a:gd name="T3" fmla="*/ 0 h 32"/>
                <a:gd name="T4" fmla="*/ 3 w 7"/>
                <a:gd name="T5" fmla="*/ 0 h 32"/>
                <a:gd name="T6" fmla="*/ 0 w 7"/>
                <a:gd name="T7" fmla="*/ 3 h 32"/>
                <a:gd name="T8" fmla="*/ 0 w 7"/>
                <a:gd name="T9" fmla="*/ 13 h 32"/>
                <a:gd name="T10" fmla="*/ 0 w 7"/>
                <a:gd name="T11" fmla="*/ 28 h 32"/>
                <a:gd name="T12" fmla="*/ 3 w 7"/>
                <a:gd name="T13" fmla="*/ 32 h 32"/>
                <a:gd name="T14" fmla="*/ 3 w 7"/>
                <a:gd name="T15" fmla="*/ 32 h 32"/>
                <a:gd name="T16" fmla="*/ 6 w 7"/>
                <a:gd name="T17" fmla="*/ 29 h 32"/>
                <a:gd name="T18" fmla="*/ 6 w 7"/>
                <a:gd name="T19" fmla="*/ 12 h 32"/>
                <a:gd name="T20" fmla="*/ 6 w 7"/>
                <a:gd name="T21" fmla="*/ 3 h 32"/>
                <a:gd name="T22" fmla="*/ 6 w 7"/>
                <a:gd name="T23" fmla="*/ 3 h 32"/>
                <a:gd name="T24" fmla="*/ 6 w 7"/>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2">
                  <a:moveTo>
                    <a:pt x="6" y="3"/>
                  </a:moveTo>
                  <a:cubicBezTo>
                    <a:pt x="6" y="1"/>
                    <a:pt x="5" y="0"/>
                    <a:pt x="3" y="0"/>
                  </a:cubicBezTo>
                  <a:cubicBezTo>
                    <a:pt x="3" y="0"/>
                    <a:pt x="3" y="0"/>
                    <a:pt x="3" y="0"/>
                  </a:cubicBezTo>
                  <a:cubicBezTo>
                    <a:pt x="1" y="0"/>
                    <a:pt x="0" y="1"/>
                    <a:pt x="0" y="3"/>
                  </a:cubicBezTo>
                  <a:cubicBezTo>
                    <a:pt x="0" y="5"/>
                    <a:pt x="0" y="9"/>
                    <a:pt x="0" y="13"/>
                  </a:cubicBezTo>
                  <a:cubicBezTo>
                    <a:pt x="0" y="18"/>
                    <a:pt x="0" y="24"/>
                    <a:pt x="0" y="28"/>
                  </a:cubicBezTo>
                  <a:cubicBezTo>
                    <a:pt x="0" y="30"/>
                    <a:pt x="1" y="32"/>
                    <a:pt x="3" y="32"/>
                  </a:cubicBezTo>
                  <a:cubicBezTo>
                    <a:pt x="3" y="32"/>
                    <a:pt x="3" y="32"/>
                    <a:pt x="3" y="32"/>
                  </a:cubicBezTo>
                  <a:cubicBezTo>
                    <a:pt x="5" y="32"/>
                    <a:pt x="6" y="30"/>
                    <a:pt x="6" y="29"/>
                  </a:cubicBezTo>
                  <a:cubicBezTo>
                    <a:pt x="7" y="24"/>
                    <a:pt x="6" y="18"/>
                    <a:pt x="6" y="12"/>
                  </a:cubicBezTo>
                  <a:cubicBezTo>
                    <a:pt x="6" y="9"/>
                    <a:pt x="6" y="5"/>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3113CE77-DF2D-40B1-A998-A9A93DB38794}"/>
                </a:ext>
              </a:extLst>
            </p:cNvPr>
            <p:cNvSpPr>
              <a:spLocks noEditPoints="1"/>
            </p:cNvSpPr>
            <p:nvPr/>
          </p:nvSpPr>
          <p:spPr bwMode="auto">
            <a:xfrm>
              <a:off x="6112" y="3199"/>
              <a:ext cx="116" cy="245"/>
            </a:xfrm>
            <a:custGeom>
              <a:avLst/>
              <a:gdLst>
                <a:gd name="T0" fmla="*/ 28 w 61"/>
                <a:gd name="T1" fmla="*/ 0 h 122"/>
                <a:gd name="T2" fmla="*/ 19 w 61"/>
                <a:gd name="T3" fmla="*/ 2 h 122"/>
                <a:gd name="T4" fmla="*/ 4 w 61"/>
                <a:gd name="T5" fmla="*/ 35 h 122"/>
                <a:gd name="T6" fmla="*/ 9 w 61"/>
                <a:gd name="T7" fmla="*/ 118 h 122"/>
                <a:gd name="T8" fmla="*/ 12 w 61"/>
                <a:gd name="T9" fmla="*/ 122 h 122"/>
                <a:gd name="T10" fmla="*/ 15 w 61"/>
                <a:gd name="T11" fmla="*/ 118 h 122"/>
                <a:gd name="T12" fmla="*/ 11 w 61"/>
                <a:gd name="T13" fmla="*/ 33 h 122"/>
                <a:gd name="T14" fmla="*/ 21 w 61"/>
                <a:gd name="T15" fmla="*/ 8 h 122"/>
                <a:gd name="T16" fmla="*/ 28 w 61"/>
                <a:gd name="T17" fmla="*/ 6 h 122"/>
                <a:gd name="T18" fmla="*/ 46 w 61"/>
                <a:gd name="T19" fmla="*/ 18 h 122"/>
                <a:gd name="T20" fmla="*/ 54 w 61"/>
                <a:gd name="T21" fmla="*/ 77 h 122"/>
                <a:gd name="T22" fmla="*/ 58 w 61"/>
                <a:gd name="T23" fmla="*/ 80 h 122"/>
                <a:gd name="T24" fmla="*/ 58 w 61"/>
                <a:gd name="T25" fmla="*/ 80 h 122"/>
                <a:gd name="T26" fmla="*/ 61 w 61"/>
                <a:gd name="T27" fmla="*/ 77 h 122"/>
                <a:gd name="T28" fmla="*/ 52 w 61"/>
                <a:gd name="T29" fmla="*/ 16 h 122"/>
                <a:gd name="T30" fmla="*/ 28 w 61"/>
                <a:gd name="T31" fmla="*/ 0 h 122"/>
                <a:gd name="T32" fmla="*/ 28 w 61"/>
                <a:gd name="T33" fmla="*/ 0 h 122"/>
                <a:gd name="T34" fmla="*/ 28 w 61"/>
                <a:gd name="T3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22">
                  <a:moveTo>
                    <a:pt x="28" y="0"/>
                  </a:moveTo>
                  <a:cubicBezTo>
                    <a:pt x="25" y="0"/>
                    <a:pt x="22" y="1"/>
                    <a:pt x="19" y="2"/>
                  </a:cubicBezTo>
                  <a:cubicBezTo>
                    <a:pt x="6" y="7"/>
                    <a:pt x="0" y="21"/>
                    <a:pt x="4" y="35"/>
                  </a:cubicBezTo>
                  <a:cubicBezTo>
                    <a:pt x="7" y="42"/>
                    <a:pt x="9" y="80"/>
                    <a:pt x="9" y="118"/>
                  </a:cubicBezTo>
                  <a:cubicBezTo>
                    <a:pt x="9" y="120"/>
                    <a:pt x="10" y="122"/>
                    <a:pt x="12" y="122"/>
                  </a:cubicBezTo>
                  <a:cubicBezTo>
                    <a:pt x="14" y="122"/>
                    <a:pt x="15" y="120"/>
                    <a:pt x="15" y="118"/>
                  </a:cubicBezTo>
                  <a:cubicBezTo>
                    <a:pt x="15" y="84"/>
                    <a:pt x="14" y="42"/>
                    <a:pt x="11" y="33"/>
                  </a:cubicBezTo>
                  <a:cubicBezTo>
                    <a:pt x="7" y="22"/>
                    <a:pt x="12" y="12"/>
                    <a:pt x="21" y="8"/>
                  </a:cubicBezTo>
                  <a:cubicBezTo>
                    <a:pt x="23" y="7"/>
                    <a:pt x="26" y="6"/>
                    <a:pt x="28" y="6"/>
                  </a:cubicBezTo>
                  <a:cubicBezTo>
                    <a:pt x="36" y="6"/>
                    <a:pt x="43" y="11"/>
                    <a:pt x="46" y="18"/>
                  </a:cubicBezTo>
                  <a:cubicBezTo>
                    <a:pt x="52" y="32"/>
                    <a:pt x="54" y="58"/>
                    <a:pt x="54" y="77"/>
                  </a:cubicBezTo>
                  <a:cubicBezTo>
                    <a:pt x="54" y="79"/>
                    <a:pt x="56" y="80"/>
                    <a:pt x="58" y="80"/>
                  </a:cubicBezTo>
                  <a:cubicBezTo>
                    <a:pt x="58" y="80"/>
                    <a:pt x="58" y="80"/>
                    <a:pt x="58" y="80"/>
                  </a:cubicBezTo>
                  <a:cubicBezTo>
                    <a:pt x="59" y="80"/>
                    <a:pt x="61" y="78"/>
                    <a:pt x="61" y="77"/>
                  </a:cubicBezTo>
                  <a:cubicBezTo>
                    <a:pt x="60" y="57"/>
                    <a:pt x="58" y="31"/>
                    <a:pt x="52" y="16"/>
                  </a:cubicBezTo>
                  <a:cubicBezTo>
                    <a:pt x="48" y="6"/>
                    <a:pt x="39" y="0"/>
                    <a:pt x="28" y="0"/>
                  </a:cubicBezTo>
                  <a:close/>
                  <a:moveTo>
                    <a:pt x="28" y="0"/>
                  </a:moveTo>
                  <a:cubicBezTo>
                    <a:pt x="28" y="0"/>
                    <a:pt x="28"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945618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4" grpId="0" animBg="1"/>
      <p:bldP spid="7" grpId="0"/>
      <p:bldP spid="9"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7" name="文本框 16">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04</a:t>
              </a:r>
              <a:endParaRPr lang="zh-CN" altLang="en-US" sz="2800" dirty="0">
                <a:solidFill>
                  <a:schemeClr val="tx1">
                    <a:lumMod val="85000"/>
                    <a:lumOff val="15000"/>
                  </a:schemeClr>
                </a:solidFill>
              </a:endParaRPr>
            </a:p>
          </p:txBody>
        </p:sp>
        <p:sp>
          <p:nvSpPr>
            <p:cNvPr id="18" name="文本框 17">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pPr algn="ct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进度与计划安排</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椭圆 18">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Group 3">
            <a:extLst>
              <a:ext uri="{FF2B5EF4-FFF2-40B4-BE49-F238E27FC236}">
                <a16:creationId xmlns:a16="http://schemas.microsoft.com/office/drawing/2014/main" xmlns="" id="{DFBB0673-0C01-4C3E-8255-7A02CF835DD5}"/>
              </a:ext>
            </a:extLst>
          </p:cNvPr>
          <p:cNvGrpSpPr/>
          <p:nvPr/>
        </p:nvGrpSpPr>
        <p:grpSpPr>
          <a:xfrm>
            <a:off x="1203860" y="2251793"/>
            <a:ext cx="10090868" cy="2170176"/>
            <a:chOff x="1050566" y="2772576"/>
            <a:chExt cx="10090868" cy="2170176"/>
          </a:xfrm>
          <a:effectLst>
            <a:outerShdw blurRad="63500" sx="102000" sy="102000" algn="ctr" rotWithShape="0">
              <a:prstClr val="black">
                <a:alpha val="40000"/>
              </a:prstClr>
            </a:outerShdw>
          </a:effectLst>
        </p:grpSpPr>
        <p:sp>
          <p:nvSpPr>
            <p:cNvPr id="21" name="Block Arc 49">
              <a:extLst>
                <a:ext uri="{FF2B5EF4-FFF2-40B4-BE49-F238E27FC236}">
                  <a16:creationId xmlns:a16="http://schemas.microsoft.com/office/drawing/2014/main" xmlns="" id="{0508F9C2-D0B1-4254-B790-A75D9446F6DE}"/>
                </a:ext>
              </a:extLst>
            </p:cNvPr>
            <p:cNvSpPr/>
            <p:nvPr/>
          </p:nvSpPr>
          <p:spPr>
            <a:xfrm>
              <a:off x="1050566" y="2786644"/>
              <a:ext cx="2156108" cy="2156108"/>
            </a:xfrm>
            <a:prstGeom prst="blockArc">
              <a:avLst>
                <a:gd name="adj1" fmla="val 10800000"/>
                <a:gd name="adj2" fmla="val 0"/>
                <a:gd name="adj3" fmla="val 8077"/>
              </a:avLst>
            </a:prstGeom>
            <a:gradFill>
              <a:gsLst>
                <a:gs pos="0">
                  <a:srgbClr val="12ABF0"/>
                </a:gs>
                <a:gs pos="100000">
                  <a:srgbClr val="12ABF0"/>
                </a:gs>
                <a:gs pos="38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22" name="Block Arc 50">
              <a:extLst>
                <a:ext uri="{FF2B5EF4-FFF2-40B4-BE49-F238E27FC236}">
                  <a16:creationId xmlns:a16="http://schemas.microsoft.com/office/drawing/2014/main" xmlns="" id="{01DC19B6-DFDF-4410-8C61-A73A4E781308}"/>
                </a:ext>
              </a:extLst>
            </p:cNvPr>
            <p:cNvSpPr/>
            <p:nvPr/>
          </p:nvSpPr>
          <p:spPr>
            <a:xfrm flipV="1">
              <a:off x="3034256" y="2772576"/>
              <a:ext cx="2156108" cy="2156108"/>
            </a:xfrm>
            <a:prstGeom prst="blockArc">
              <a:avLst>
                <a:gd name="adj1" fmla="val 10800000"/>
                <a:gd name="adj2" fmla="val 0"/>
                <a:gd name="adj3" fmla="val 8077"/>
              </a:avLst>
            </a:prstGeom>
            <a:gradFill>
              <a:gsLst>
                <a:gs pos="0">
                  <a:srgbClr val="12ABF0"/>
                </a:gs>
                <a:gs pos="100000">
                  <a:srgbClr val="12ABF0"/>
                </a:gs>
                <a:gs pos="38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23" name="Block Arc 51">
              <a:extLst>
                <a:ext uri="{FF2B5EF4-FFF2-40B4-BE49-F238E27FC236}">
                  <a16:creationId xmlns:a16="http://schemas.microsoft.com/office/drawing/2014/main" xmlns="" id="{2AAA1B16-4EC2-4879-89B0-7E7BF2999BE6}"/>
                </a:ext>
              </a:extLst>
            </p:cNvPr>
            <p:cNvSpPr/>
            <p:nvPr/>
          </p:nvSpPr>
          <p:spPr>
            <a:xfrm>
              <a:off x="5017946" y="2786644"/>
              <a:ext cx="2156108" cy="2156108"/>
            </a:xfrm>
            <a:prstGeom prst="blockArc">
              <a:avLst>
                <a:gd name="adj1" fmla="val 10800000"/>
                <a:gd name="adj2" fmla="val 0"/>
                <a:gd name="adj3" fmla="val 8077"/>
              </a:avLst>
            </a:prstGeom>
            <a:gradFill>
              <a:gsLst>
                <a:gs pos="0">
                  <a:srgbClr val="12ABF0"/>
                </a:gs>
                <a:gs pos="100000">
                  <a:srgbClr val="12ABF0"/>
                </a:gs>
                <a:gs pos="55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24" name="Block Arc 52">
              <a:extLst>
                <a:ext uri="{FF2B5EF4-FFF2-40B4-BE49-F238E27FC236}">
                  <a16:creationId xmlns:a16="http://schemas.microsoft.com/office/drawing/2014/main" xmlns="" id="{EDA98948-4944-4921-94FD-D73849E0AE3B}"/>
                </a:ext>
              </a:extLst>
            </p:cNvPr>
            <p:cNvSpPr/>
            <p:nvPr/>
          </p:nvSpPr>
          <p:spPr>
            <a:xfrm flipV="1">
              <a:off x="7001636" y="2772576"/>
              <a:ext cx="2156108" cy="2156108"/>
            </a:xfrm>
            <a:prstGeom prst="blockArc">
              <a:avLst>
                <a:gd name="adj1" fmla="val 10800000"/>
                <a:gd name="adj2" fmla="val 0"/>
                <a:gd name="adj3" fmla="val 8077"/>
              </a:avLst>
            </a:prstGeom>
            <a:gradFill>
              <a:gsLst>
                <a:gs pos="0">
                  <a:srgbClr val="12ABF0"/>
                </a:gs>
                <a:gs pos="100000">
                  <a:srgbClr val="12ABF0"/>
                </a:gs>
                <a:gs pos="38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25" name="Block Arc 53">
              <a:extLst>
                <a:ext uri="{FF2B5EF4-FFF2-40B4-BE49-F238E27FC236}">
                  <a16:creationId xmlns:a16="http://schemas.microsoft.com/office/drawing/2014/main" xmlns="" id="{D51A902B-83DE-4E01-A239-3CC12D606821}"/>
                </a:ext>
              </a:extLst>
            </p:cNvPr>
            <p:cNvSpPr/>
            <p:nvPr/>
          </p:nvSpPr>
          <p:spPr>
            <a:xfrm>
              <a:off x="8985326" y="2786644"/>
              <a:ext cx="2156108" cy="2156108"/>
            </a:xfrm>
            <a:prstGeom prst="blockArc">
              <a:avLst>
                <a:gd name="adj1" fmla="val 10800000"/>
                <a:gd name="adj2" fmla="val 0"/>
                <a:gd name="adj3" fmla="val 8077"/>
              </a:avLst>
            </a:prstGeom>
            <a:gradFill>
              <a:gsLst>
                <a:gs pos="0">
                  <a:srgbClr val="12ABF0"/>
                </a:gs>
                <a:gs pos="100000">
                  <a:srgbClr val="12ABF0"/>
                </a:gs>
                <a:gs pos="52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grpSp>
      <p:grpSp>
        <p:nvGrpSpPr>
          <p:cNvPr id="26" name="组合 25">
            <a:extLst>
              <a:ext uri="{FF2B5EF4-FFF2-40B4-BE49-F238E27FC236}">
                <a16:creationId xmlns:a16="http://schemas.microsoft.com/office/drawing/2014/main" xmlns="" id="{F3659BA8-2DE9-44D7-8F3F-4440B7F764CA}"/>
              </a:ext>
            </a:extLst>
          </p:cNvPr>
          <p:cNvGrpSpPr/>
          <p:nvPr/>
        </p:nvGrpSpPr>
        <p:grpSpPr>
          <a:xfrm>
            <a:off x="1673381" y="2721314"/>
            <a:ext cx="9151826" cy="1217066"/>
            <a:chOff x="1523256" y="2994269"/>
            <a:chExt cx="9151826" cy="1217066"/>
          </a:xfrm>
        </p:grpSpPr>
        <p:sp>
          <p:nvSpPr>
            <p:cNvPr id="44" name="Oval 55">
              <a:extLst>
                <a:ext uri="{FF2B5EF4-FFF2-40B4-BE49-F238E27FC236}">
                  <a16:creationId xmlns:a16="http://schemas.microsoft.com/office/drawing/2014/main" xmlns="" id="{245A9B0C-3A5F-49F1-BAAB-48F5F470B3C5}"/>
                </a:ext>
              </a:extLst>
            </p:cNvPr>
            <p:cNvSpPr/>
            <p:nvPr/>
          </p:nvSpPr>
          <p:spPr>
            <a:xfrm>
              <a:off x="1523256" y="2994269"/>
              <a:ext cx="1217066" cy="1217066"/>
            </a:xfrm>
            <a:prstGeom prst="ellipse">
              <a:avLst/>
            </a:prstGeom>
            <a:noFill/>
            <a:ln>
              <a:gradFill>
                <a:gsLst>
                  <a:gs pos="0">
                    <a:srgbClr val="12ABF0"/>
                  </a:gs>
                  <a:gs pos="100000">
                    <a:srgbClr val="4D03D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latin typeface="Arial" panose="020B0604020202020204" pitchFamily="34" charset="0"/>
                <a:cs typeface="Arial" panose="020B0604020202020204" pitchFamily="34" charset="0"/>
              </a:endParaRPr>
            </a:p>
          </p:txBody>
        </p:sp>
        <p:sp>
          <p:nvSpPr>
            <p:cNvPr id="38" name="Oval 57">
              <a:extLst>
                <a:ext uri="{FF2B5EF4-FFF2-40B4-BE49-F238E27FC236}">
                  <a16:creationId xmlns:a16="http://schemas.microsoft.com/office/drawing/2014/main" xmlns="" id="{9E2E045F-312C-4BAB-AEC2-78568164EB01}"/>
                </a:ext>
              </a:extLst>
            </p:cNvPr>
            <p:cNvSpPr/>
            <p:nvPr/>
          </p:nvSpPr>
          <p:spPr>
            <a:xfrm>
              <a:off x="5490636" y="2994269"/>
              <a:ext cx="1217066" cy="1217066"/>
            </a:xfrm>
            <a:prstGeom prst="ellipse">
              <a:avLst/>
            </a:prstGeom>
            <a:noFill/>
            <a:ln>
              <a:gradFill>
                <a:gsLst>
                  <a:gs pos="0">
                    <a:srgbClr val="12ABF0"/>
                  </a:gs>
                  <a:gs pos="100000">
                    <a:srgbClr val="4D03D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latin typeface="Arial" panose="020B0604020202020204" pitchFamily="34" charset="0"/>
                <a:cs typeface="Arial" panose="020B0604020202020204" pitchFamily="34" charset="0"/>
              </a:endParaRPr>
            </a:p>
          </p:txBody>
        </p:sp>
        <p:sp>
          <p:nvSpPr>
            <p:cNvPr id="36" name="Oval 56">
              <a:extLst>
                <a:ext uri="{FF2B5EF4-FFF2-40B4-BE49-F238E27FC236}">
                  <a16:creationId xmlns:a16="http://schemas.microsoft.com/office/drawing/2014/main" xmlns="" id="{A7820847-B688-4ACC-9BD4-423A5B8D9CB4}"/>
                </a:ext>
              </a:extLst>
            </p:cNvPr>
            <p:cNvSpPr/>
            <p:nvPr/>
          </p:nvSpPr>
          <p:spPr>
            <a:xfrm>
              <a:off x="3506946" y="2994269"/>
              <a:ext cx="1217066" cy="1217066"/>
            </a:xfrm>
            <a:prstGeom prst="ellipse">
              <a:avLst/>
            </a:prstGeom>
            <a:noFill/>
            <a:ln>
              <a:gradFill>
                <a:gsLst>
                  <a:gs pos="0">
                    <a:srgbClr val="12ABF0"/>
                  </a:gs>
                  <a:gs pos="100000">
                    <a:srgbClr val="4D03D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34" name="Oval 59">
              <a:extLst>
                <a:ext uri="{FF2B5EF4-FFF2-40B4-BE49-F238E27FC236}">
                  <a16:creationId xmlns:a16="http://schemas.microsoft.com/office/drawing/2014/main" xmlns="" id="{C3E63ADE-BE6F-4ADF-BD25-71AB4970EDF8}"/>
                </a:ext>
              </a:extLst>
            </p:cNvPr>
            <p:cNvSpPr/>
            <p:nvPr/>
          </p:nvSpPr>
          <p:spPr>
            <a:xfrm>
              <a:off x="9458016" y="2994269"/>
              <a:ext cx="1217066" cy="1217066"/>
            </a:xfrm>
            <a:prstGeom prst="ellipse">
              <a:avLst/>
            </a:prstGeom>
            <a:noFill/>
            <a:ln>
              <a:gradFill>
                <a:gsLst>
                  <a:gs pos="0">
                    <a:srgbClr val="4D03DC"/>
                  </a:gs>
                  <a:gs pos="100000">
                    <a:srgbClr val="12ABF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latin typeface="Arial" panose="020B0604020202020204" pitchFamily="34" charset="0"/>
                <a:cs typeface="Arial" panose="020B0604020202020204" pitchFamily="34" charset="0"/>
              </a:endParaRPr>
            </a:p>
          </p:txBody>
        </p:sp>
        <p:sp>
          <p:nvSpPr>
            <p:cNvPr id="32" name="Oval 58">
              <a:extLst>
                <a:ext uri="{FF2B5EF4-FFF2-40B4-BE49-F238E27FC236}">
                  <a16:creationId xmlns:a16="http://schemas.microsoft.com/office/drawing/2014/main" xmlns="" id="{1F099B5C-D3FF-41BD-B664-033D0CBED4D6}"/>
                </a:ext>
              </a:extLst>
            </p:cNvPr>
            <p:cNvSpPr/>
            <p:nvPr/>
          </p:nvSpPr>
          <p:spPr>
            <a:xfrm>
              <a:off x="7474326" y="2994269"/>
              <a:ext cx="1217066" cy="1217066"/>
            </a:xfrm>
            <a:prstGeom prst="ellipse">
              <a:avLst/>
            </a:prstGeom>
            <a:noFill/>
            <a:ln>
              <a:gradFill>
                <a:gsLst>
                  <a:gs pos="0">
                    <a:srgbClr val="12ABF0"/>
                  </a:gs>
                  <a:gs pos="100000">
                    <a:srgbClr val="4D03D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47" name="组合 46">
            <a:extLst>
              <a:ext uri="{FF2B5EF4-FFF2-40B4-BE49-F238E27FC236}">
                <a16:creationId xmlns:a16="http://schemas.microsoft.com/office/drawing/2014/main" xmlns="" id="{69FB5CF0-CD3C-4F3C-A0E6-12F3D94BD557}"/>
              </a:ext>
            </a:extLst>
          </p:cNvPr>
          <p:cNvGrpSpPr/>
          <p:nvPr/>
        </p:nvGrpSpPr>
        <p:grpSpPr>
          <a:xfrm>
            <a:off x="2036901" y="4710531"/>
            <a:ext cx="8418445" cy="1092863"/>
            <a:chOff x="1886778" y="4553186"/>
            <a:chExt cx="8418445" cy="1092863"/>
          </a:xfrm>
        </p:grpSpPr>
        <p:sp>
          <p:nvSpPr>
            <p:cNvPr id="53" name="文本框 52">
              <a:extLst>
                <a:ext uri="{FF2B5EF4-FFF2-40B4-BE49-F238E27FC236}">
                  <a16:creationId xmlns:a16="http://schemas.microsoft.com/office/drawing/2014/main" xmlns="" id="{7381E3DA-9A2F-45E0-BA52-B46CE03627AB}"/>
                </a:ext>
              </a:extLst>
            </p:cNvPr>
            <p:cNvSpPr txBox="1"/>
            <p:nvPr/>
          </p:nvSpPr>
          <p:spPr>
            <a:xfrm>
              <a:off x="1886778" y="4941369"/>
              <a:ext cx="8418445" cy="704680"/>
            </a:xfrm>
            <a:prstGeom prst="rect">
              <a:avLst/>
            </a:prstGeom>
            <a:noFill/>
          </p:spPr>
          <p:txBody>
            <a:bodyPr wrap="square" rtlCol="0">
              <a:spAutoFit/>
            </a:bodyPr>
            <a:lstStyle/>
            <a:p>
              <a:pPr algn="ct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应用</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应用</a:t>
              </a:r>
              <a:endParaRPr lang="en-US" altLang="zh-CN" sz="1400" dirty="0">
                <a:solidFill>
                  <a:schemeClr val="bg1">
                    <a:lumMod val="65000"/>
                  </a:schemeClr>
                </a:solidFill>
              </a:endParaRPr>
            </a:p>
          </p:txBody>
        </p:sp>
        <p:sp>
          <p:nvSpPr>
            <p:cNvPr id="54" name="矩形 53">
              <a:extLst>
                <a:ext uri="{FF2B5EF4-FFF2-40B4-BE49-F238E27FC236}">
                  <a16:creationId xmlns:a16="http://schemas.microsoft.com/office/drawing/2014/main" xmlns="" id="{017050D4-2682-4099-80BE-6545461D639A}"/>
                </a:ext>
              </a:extLst>
            </p:cNvPr>
            <p:cNvSpPr/>
            <p:nvPr/>
          </p:nvSpPr>
          <p:spPr>
            <a:xfrm>
              <a:off x="4669735" y="4553186"/>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dirty="0">
                  <a:solidFill>
                    <a:schemeClr val="tx1">
                      <a:lumMod val="75000"/>
                      <a:lumOff val="25000"/>
                    </a:schemeClr>
                  </a:solidFill>
                </a:rPr>
                <a:t>点击此处更换标题</a:t>
              </a:r>
            </a:p>
          </p:txBody>
        </p:sp>
      </p:grpSp>
      <p:sp>
        <p:nvSpPr>
          <p:cNvPr id="2" name="文本框 1"/>
          <p:cNvSpPr txBox="1"/>
          <p:nvPr/>
        </p:nvSpPr>
        <p:spPr>
          <a:xfrm>
            <a:off x="1930634" y="2989972"/>
            <a:ext cx="787395" cy="707886"/>
          </a:xfrm>
          <a:prstGeom prst="rect">
            <a:avLst/>
          </a:prstGeom>
          <a:noFill/>
        </p:spPr>
        <p:txBody>
          <a:bodyPr wrap="none" rtlCol="0">
            <a:spAutoFit/>
          </a:bodyPr>
          <a:lstStyle/>
          <a:p>
            <a:r>
              <a:rPr lang="en-US" altLang="zh-CN" sz="4000" dirty="0" smtClean="0">
                <a:latin typeface="微软雅黑" panose="020B0503020204020204" pitchFamily="34" charset="-122"/>
                <a:ea typeface="微软雅黑" panose="020B0503020204020204" pitchFamily="34" charset="-122"/>
              </a:rPr>
              <a:t>01</a:t>
            </a:r>
            <a:endParaRPr lang="zh-CN" altLang="en-US" sz="4000" dirty="0">
              <a:latin typeface="微软雅黑" panose="020B0503020204020204" pitchFamily="34" charset="-122"/>
              <a:ea typeface="微软雅黑" panose="020B0503020204020204" pitchFamily="34" charset="-122"/>
            </a:endParaRPr>
          </a:p>
        </p:txBody>
      </p:sp>
      <p:sp>
        <p:nvSpPr>
          <p:cNvPr id="55" name="文本框 54"/>
          <p:cNvSpPr txBox="1"/>
          <p:nvPr/>
        </p:nvSpPr>
        <p:spPr>
          <a:xfrm>
            <a:off x="3914324" y="2989972"/>
            <a:ext cx="787395" cy="707886"/>
          </a:xfrm>
          <a:prstGeom prst="rect">
            <a:avLst/>
          </a:prstGeom>
          <a:noFill/>
        </p:spPr>
        <p:txBody>
          <a:bodyPr wrap="none" rtlCol="0">
            <a:spAutoFit/>
          </a:bodyPr>
          <a:lstStyle/>
          <a:p>
            <a:r>
              <a:rPr lang="en-US" altLang="zh-CN" sz="4000" dirty="0" smtClean="0">
                <a:latin typeface="微软雅黑" panose="020B0503020204020204" pitchFamily="34" charset="-122"/>
                <a:ea typeface="微软雅黑" panose="020B0503020204020204" pitchFamily="34" charset="-122"/>
              </a:rPr>
              <a:t>02</a:t>
            </a:r>
            <a:endParaRPr lang="zh-CN" altLang="en-US" sz="4000" dirty="0">
              <a:latin typeface="微软雅黑" panose="020B0503020204020204" pitchFamily="34" charset="-122"/>
              <a:ea typeface="微软雅黑" panose="020B0503020204020204" pitchFamily="34" charset="-122"/>
            </a:endParaRPr>
          </a:p>
        </p:txBody>
      </p:sp>
      <p:sp>
        <p:nvSpPr>
          <p:cNvPr id="56" name="文本框 55"/>
          <p:cNvSpPr txBox="1"/>
          <p:nvPr/>
        </p:nvSpPr>
        <p:spPr>
          <a:xfrm>
            <a:off x="5855596" y="2975904"/>
            <a:ext cx="787395" cy="707886"/>
          </a:xfrm>
          <a:prstGeom prst="rect">
            <a:avLst/>
          </a:prstGeom>
          <a:noFill/>
        </p:spPr>
        <p:txBody>
          <a:bodyPr wrap="none" rtlCol="0">
            <a:spAutoFit/>
          </a:bodyPr>
          <a:lstStyle/>
          <a:p>
            <a:r>
              <a:rPr lang="en-US" altLang="zh-CN" sz="4000" dirty="0" smtClean="0">
                <a:latin typeface="微软雅黑" panose="020B0503020204020204" pitchFamily="34" charset="-122"/>
                <a:ea typeface="微软雅黑" panose="020B0503020204020204" pitchFamily="34" charset="-122"/>
              </a:rPr>
              <a:t>03</a:t>
            </a:r>
            <a:endParaRPr lang="zh-CN" altLang="en-US" sz="4000" dirty="0">
              <a:latin typeface="微软雅黑" panose="020B0503020204020204" pitchFamily="34" charset="-122"/>
              <a:ea typeface="微软雅黑" panose="020B0503020204020204" pitchFamily="34" charset="-122"/>
            </a:endParaRPr>
          </a:p>
        </p:txBody>
      </p:sp>
      <p:sp>
        <p:nvSpPr>
          <p:cNvPr id="57" name="文本框 56"/>
          <p:cNvSpPr txBox="1"/>
          <p:nvPr/>
        </p:nvSpPr>
        <p:spPr>
          <a:xfrm>
            <a:off x="7881704" y="2989972"/>
            <a:ext cx="787395" cy="707886"/>
          </a:xfrm>
          <a:prstGeom prst="rect">
            <a:avLst/>
          </a:prstGeom>
          <a:noFill/>
        </p:spPr>
        <p:txBody>
          <a:bodyPr wrap="none" rtlCol="0">
            <a:spAutoFit/>
          </a:bodyPr>
          <a:lstStyle/>
          <a:p>
            <a:r>
              <a:rPr lang="en-US" altLang="zh-CN" sz="4000" dirty="0" smtClean="0">
                <a:latin typeface="微软雅黑" panose="020B0503020204020204" pitchFamily="34" charset="-122"/>
                <a:ea typeface="微软雅黑" panose="020B0503020204020204" pitchFamily="34" charset="-122"/>
              </a:rPr>
              <a:t>04</a:t>
            </a:r>
            <a:endParaRPr lang="zh-CN" altLang="en-US" sz="4000" dirty="0">
              <a:latin typeface="微软雅黑" panose="020B0503020204020204" pitchFamily="34" charset="-122"/>
              <a:ea typeface="微软雅黑" panose="020B0503020204020204" pitchFamily="34" charset="-122"/>
            </a:endParaRPr>
          </a:p>
        </p:txBody>
      </p:sp>
      <p:sp>
        <p:nvSpPr>
          <p:cNvPr id="58" name="文本框 57"/>
          <p:cNvSpPr txBox="1"/>
          <p:nvPr/>
        </p:nvSpPr>
        <p:spPr>
          <a:xfrm>
            <a:off x="9822976" y="2989972"/>
            <a:ext cx="787395" cy="707886"/>
          </a:xfrm>
          <a:prstGeom prst="rect">
            <a:avLst/>
          </a:prstGeom>
          <a:noFill/>
        </p:spPr>
        <p:txBody>
          <a:bodyPr wrap="none" rtlCol="0">
            <a:spAutoFit/>
          </a:bodyPr>
          <a:lstStyle/>
          <a:p>
            <a:r>
              <a:rPr lang="en-US" altLang="zh-CN" sz="4000" dirty="0" smtClean="0">
                <a:latin typeface="微软雅黑" panose="020B0503020204020204" pitchFamily="34" charset="-122"/>
                <a:ea typeface="微软雅黑" panose="020B0503020204020204" pitchFamily="34" charset="-122"/>
              </a:rPr>
              <a:t>05</a:t>
            </a:r>
            <a:endParaRPr lang="zh-CN" altLang="en-US" sz="4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5041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750"/>
                                        <p:tgtEl>
                                          <p:spTgt spid="20"/>
                                        </p:tgtEl>
                                      </p:cBhvr>
                                    </p:animEffect>
                                  </p:childTnLst>
                                </p:cTn>
                              </p:par>
                            </p:childTnLst>
                          </p:cTn>
                        </p:par>
                        <p:par>
                          <p:cTn id="21" fill="hold">
                            <p:stCondLst>
                              <p:cond delay="2250"/>
                            </p:stCondLst>
                            <p:childTnLst>
                              <p:par>
                                <p:cTn id="22" presetID="42"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anim calcmode="lin" valueType="num">
                                      <p:cBhvr>
                                        <p:cTn id="25" dur="500" fill="hold"/>
                                        <p:tgtEl>
                                          <p:spTgt spid="47"/>
                                        </p:tgtEl>
                                        <p:attrNameLst>
                                          <p:attrName>ppt_x</p:attrName>
                                        </p:attrNameLst>
                                      </p:cBhvr>
                                      <p:tavLst>
                                        <p:tav tm="0">
                                          <p:val>
                                            <p:strVal val="#ppt_x"/>
                                          </p:val>
                                        </p:tav>
                                        <p:tav tm="100000">
                                          <p:val>
                                            <p:strVal val="#ppt_x"/>
                                          </p:val>
                                        </p:tav>
                                      </p:tavLst>
                                    </p:anim>
                                    <p:anim calcmode="lin" valueType="num">
                                      <p:cBhvr>
                                        <p:cTn id="26" dur="5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37"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900" decel="100000" fill="hold"/>
                                        <p:tgtEl>
                                          <p:spTgt spid="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34" fill="hold">
                            <p:stCondLst>
                              <p:cond delay="3750"/>
                            </p:stCondLst>
                            <p:childTnLst>
                              <p:par>
                                <p:cTn id="35" presetID="37"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900" decel="100000" fill="hold"/>
                                        <p:tgtEl>
                                          <p:spTgt spid="5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41" fill="hold">
                            <p:stCondLst>
                              <p:cond delay="4750"/>
                            </p:stCondLst>
                            <p:childTnLst>
                              <p:par>
                                <p:cTn id="42" presetID="37" presetClass="entr" presetSubtype="0" fill="hold" grpId="0"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1000"/>
                                        <p:tgtEl>
                                          <p:spTgt spid="56"/>
                                        </p:tgtEl>
                                      </p:cBhvr>
                                    </p:animEffect>
                                    <p:anim calcmode="lin" valueType="num">
                                      <p:cBhvr>
                                        <p:cTn id="45" dur="1000" fill="hold"/>
                                        <p:tgtEl>
                                          <p:spTgt spid="56"/>
                                        </p:tgtEl>
                                        <p:attrNameLst>
                                          <p:attrName>ppt_x</p:attrName>
                                        </p:attrNameLst>
                                      </p:cBhvr>
                                      <p:tavLst>
                                        <p:tav tm="0">
                                          <p:val>
                                            <p:strVal val="#ppt_x"/>
                                          </p:val>
                                        </p:tav>
                                        <p:tav tm="100000">
                                          <p:val>
                                            <p:strVal val="#ppt_x"/>
                                          </p:val>
                                        </p:tav>
                                      </p:tavLst>
                                    </p:anim>
                                    <p:anim calcmode="lin" valueType="num">
                                      <p:cBhvr>
                                        <p:cTn id="46" dur="900" decel="100000" fill="hold"/>
                                        <p:tgtEl>
                                          <p:spTgt spid="56"/>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48" fill="hold">
                            <p:stCondLst>
                              <p:cond delay="5750"/>
                            </p:stCondLst>
                            <p:childTnLst>
                              <p:par>
                                <p:cTn id="49" presetID="37"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1000"/>
                                        <p:tgtEl>
                                          <p:spTgt spid="57"/>
                                        </p:tgtEl>
                                      </p:cBhvr>
                                    </p:animEffect>
                                    <p:anim calcmode="lin" valueType="num">
                                      <p:cBhvr>
                                        <p:cTn id="52" dur="1000" fill="hold"/>
                                        <p:tgtEl>
                                          <p:spTgt spid="57"/>
                                        </p:tgtEl>
                                        <p:attrNameLst>
                                          <p:attrName>ppt_x</p:attrName>
                                        </p:attrNameLst>
                                      </p:cBhvr>
                                      <p:tavLst>
                                        <p:tav tm="0">
                                          <p:val>
                                            <p:strVal val="#ppt_x"/>
                                          </p:val>
                                        </p:tav>
                                        <p:tav tm="100000">
                                          <p:val>
                                            <p:strVal val="#ppt_x"/>
                                          </p:val>
                                        </p:tav>
                                      </p:tavLst>
                                    </p:anim>
                                    <p:anim calcmode="lin" valueType="num">
                                      <p:cBhvr>
                                        <p:cTn id="53" dur="900" decel="100000" fill="hold"/>
                                        <p:tgtEl>
                                          <p:spTgt spid="57"/>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55" fill="hold">
                            <p:stCondLst>
                              <p:cond delay="6750"/>
                            </p:stCondLst>
                            <p:childTnLst>
                              <p:par>
                                <p:cTn id="56" presetID="37" presetClass="entr" presetSubtype="0" fill="hold" grpId="0" nodeType="after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1000"/>
                                        <p:tgtEl>
                                          <p:spTgt spid="58"/>
                                        </p:tgtEl>
                                      </p:cBhvr>
                                    </p:animEffect>
                                    <p:anim calcmode="lin" valueType="num">
                                      <p:cBhvr>
                                        <p:cTn id="59" dur="1000" fill="hold"/>
                                        <p:tgtEl>
                                          <p:spTgt spid="58"/>
                                        </p:tgtEl>
                                        <p:attrNameLst>
                                          <p:attrName>ppt_x</p:attrName>
                                        </p:attrNameLst>
                                      </p:cBhvr>
                                      <p:tavLst>
                                        <p:tav tm="0">
                                          <p:val>
                                            <p:strVal val="#ppt_x"/>
                                          </p:val>
                                        </p:tav>
                                        <p:tav tm="100000">
                                          <p:val>
                                            <p:strVal val="#ppt_x"/>
                                          </p:val>
                                        </p:tav>
                                      </p:tavLst>
                                    </p:anim>
                                    <p:anim calcmode="lin" valueType="num">
                                      <p:cBhvr>
                                        <p:cTn id="60" dur="900" decel="100000" fill="hold"/>
                                        <p:tgtEl>
                                          <p:spTgt spid="58"/>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7" name="文本框 16">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04</a:t>
              </a:r>
              <a:endParaRPr lang="zh-CN" altLang="en-US" sz="2800" dirty="0">
                <a:solidFill>
                  <a:schemeClr val="tx1">
                    <a:lumMod val="85000"/>
                    <a:lumOff val="15000"/>
                  </a:schemeClr>
                </a:solidFill>
              </a:endParaRPr>
            </a:p>
          </p:txBody>
        </p:sp>
        <p:sp>
          <p:nvSpPr>
            <p:cNvPr id="18" name="文本框 17">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pPr algn="ct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进度与计划安排</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椭圆 18">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7" name="组合 26">
            <a:extLst>
              <a:ext uri="{FF2B5EF4-FFF2-40B4-BE49-F238E27FC236}">
                <a16:creationId xmlns:a16="http://schemas.microsoft.com/office/drawing/2014/main" xmlns="" id="{64BC6D46-3EF1-42BD-8ECB-B5B24220AFA8}"/>
              </a:ext>
            </a:extLst>
          </p:cNvPr>
          <p:cNvGrpSpPr/>
          <p:nvPr/>
        </p:nvGrpSpPr>
        <p:grpSpPr>
          <a:xfrm>
            <a:off x="1331843" y="2623930"/>
            <a:ext cx="9541565" cy="2206488"/>
            <a:chOff x="1331843" y="2097156"/>
            <a:chExt cx="9541565" cy="2206488"/>
          </a:xfrm>
          <a:noFill/>
        </p:grpSpPr>
        <p:sp>
          <p:nvSpPr>
            <p:cNvPr id="28" name="矩形: 圆角 2">
              <a:extLst>
                <a:ext uri="{FF2B5EF4-FFF2-40B4-BE49-F238E27FC236}">
                  <a16:creationId xmlns:a16="http://schemas.microsoft.com/office/drawing/2014/main" xmlns="" id="{E53338B7-86AB-48B9-8FAF-5916E01C195B}"/>
                </a:ext>
              </a:extLst>
            </p:cNvPr>
            <p:cNvSpPr/>
            <p:nvPr/>
          </p:nvSpPr>
          <p:spPr>
            <a:xfrm>
              <a:off x="1331843" y="2097157"/>
              <a:ext cx="2206487" cy="2206487"/>
            </a:xfrm>
            <a:prstGeom prst="roundRect">
              <a:avLst/>
            </a:prstGeom>
            <a:gradFill>
              <a:gsLst>
                <a:gs pos="0">
                  <a:srgbClr val="12ABF0"/>
                </a:gs>
                <a:gs pos="66000">
                  <a:srgbClr val="4D03DC"/>
                </a:gs>
                <a:gs pos="100000">
                  <a:srgbClr val="12ABF0"/>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bg1"/>
                </a:solidFill>
              </a:endParaRPr>
            </a:p>
          </p:txBody>
        </p:sp>
        <p:sp>
          <p:nvSpPr>
            <p:cNvPr id="29" name="矩形: 圆角 3">
              <a:extLst>
                <a:ext uri="{FF2B5EF4-FFF2-40B4-BE49-F238E27FC236}">
                  <a16:creationId xmlns:a16="http://schemas.microsoft.com/office/drawing/2014/main" xmlns="" id="{D32804C2-FE92-44C8-AF24-9B81DE79CE7F}"/>
                </a:ext>
              </a:extLst>
            </p:cNvPr>
            <p:cNvSpPr/>
            <p:nvPr/>
          </p:nvSpPr>
          <p:spPr>
            <a:xfrm>
              <a:off x="3776869" y="2097156"/>
              <a:ext cx="2206487" cy="2206487"/>
            </a:xfrm>
            <a:prstGeom prst="roundRect">
              <a:avLst/>
            </a:prstGeom>
            <a:gradFill>
              <a:gsLst>
                <a:gs pos="0">
                  <a:srgbClr val="12ABF0"/>
                </a:gs>
                <a:gs pos="64000">
                  <a:srgbClr val="4D03DC"/>
                </a:gs>
                <a:gs pos="100000">
                  <a:srgbClr val="12ABF0"/>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bg1"/>
                </a:solidFill>
              </a:endParaRPr>
            </a:p>
          </p:txBody>
        </p:sp>
        <p:sp>
          <p:nvSpPr>
            <p:cNvPr id="30" name="矩形: 圆角 4">
              <a:extLst>
                <a:ext uri="{FF2B5EF4-FFF2-40B4-BE49-F238E27FC236}">
                  <a16:creationId xmlns:a16="http://schemas.microsoft.com/office/drawing/2014/main" xmlns="" id="{67EDF7A5-A1AA-439B-B806-A5719E17ED07}"/>
                </a:ext>
              </a:extLst>
            </p:cNvPr>
            <p:cNvSpPr/>
            <p:nvPr/>
          </p:nvSpPr>
          <p:spPr>
            <a:xfrm>
              <a:off x="6221895" y="2097156"/>
              <a:ext cx="2206487" cy="2206487"/>
            </a:xfrm>
            <a:prstGeom prst="roundRect">
              <a:avLst/>
            </a:prstGeom>
            <a:gradFill>
              <a:gsLst>
                <a:gs pos="0">
                  <a:srgbClr val="12ABF0"/>
                </a:gs>
                <a:gs pos="66000">
                  <a:srgbClr val="4D03DC"/>
                </a:gs>
                <a:gs pos="100000">
                  <a:srgbClr val="12ABF0"/>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bg1"/>
                </a:solidFill>
              </a:endParaRPr>
            </a:p>
          </p:txBody>
        </p:sp>
        <p:sp>
          <p:nvSpPr>
            <p:cNvPr id="31" name="矩形: 圆角 5">
              <a:extLst>
                <a:ext uri="{FF2B5EF4-FFF2-40B4-BE49-F238E27FC236}">
                  <a16:creationId xmlns:a16="http://schemas.microsoft.com/office/drawing/2014/main" xmlns="" id="{4B745007-E532-48E7-92DF-F1986FC6E5A2}"/>
                </a:ext>
              </a:extLst>
            </p:cNvPr>
            <p:cNvSpPr/>
            <p:nvPr/>
          </p:nvSpPr>
          <p:spPr>
            <a:xfrm>
              <a:off x="8666921" y="2097156"/>
              <a:ext cx="2206487" cy="2206487"/>
            </a:xfrm>
            <a:prstGeom prst="roundRect">
              <a:avLst/>
            </a:prstGeom>
            <a:gradFill>
              <a:gsLst>
                <a:gs pos="0">
                  <a:srgbClr val="12ABF0"/>
                </a:gs>
                <a:gs pos="53000">
                  <a:srgbClr val="4D03DC"/>
                </a:gs>
                <a:gs pos="100000">
                  <a:srgbClr val="12ABF0"/>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bg1"/>
                </a:solidFill>
              </a:endParaRPr>
            </a:p>
          </p:txBody>
        </p:sp>
      </p:grpSp>
      <p:grpSp>
        <p:nvGrpSpPr>
          <p:cNvPr id="33" name="组合 32">
            <a:extLst>
              <a:ext uri="{FF2B5EF4-FFF2-40B4-BE49-F238E27FC236}">
                <a16:creationId xmlns:a16="http://schemas.microsoft.com/office/drawing/2014/main" xmlns="" id="{E78D2BBC-5294-4506-B75F-6322015C290B}"/>
              </a:ext>
            </a:extLst>
          </p:cNvPr>
          <p:cNvGrpSpPr/>
          <p:nvPr/>
        </p:nvGrpSpPr>
        <p:grpSpPr>
          <a:xfrm>
            <a:off x="3314700" y="3384273"/>
            <a:ext cx="5562600" cy="685800"/>
            <a:chOff x="3314700" y="3384273"/>
            <a:chExt cx="5562600" cy="685800"/>
          </a:xfrm>
          <a:gradFill>
            <a:gsLst>
              <a:gs pos="0">
                <a:srgbClr val="12ABF0"/>
              </a:gs>
              <a:gs pos="55000">
                <a:srgbClr val="4D03DC"/>
              </a:gs>
              <a:gs pos="100000">
                <a:srgbClr val="12ABF0"/>
              </a:gs>
            </a:gsLst>
            <a:lin ang="5400000" scaled="1"/>
          </a:gradFill>
        </p:grpSpPr>
        <p:sp>
          <p:nvSpPr>
            <p:cNvPr id="35" name="矩形: 圆角 7">
              <a:extLst>
                <a:ext uri="{FF2B5EF4-FFF2-40B4-BE49-F238E27FC236}">
                  <a16:creationId xmlns:a16="http://schemas.microsoft.com/office/drawing/2014/main" xmlns="" id="{FB288704-7A2A-4C8E-A514-96CEB27EB6B2}"/>
                </a:ext>
              </a:extLst>
            </p:cNvPr>
            <p:cNvSpPr/>
            <p:nvPr/>
          </p:nvSpPr>
          <p:spPr>
            <a:xfrm>
              <a:off x="3314700" y="3384273"/>
              <a:ext cx="685800" cy="685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矩形: 圆角 8">
              <a:extLst>
                <a:ext uri="{FF2B5EF4-FFF2-40B4-BE49-F238E27FC236}">
                  <a16:creationId xmlns:a16="http://schemas.microsoft.com/office/drawing/2014/main" xmlns="" id="{A735F018-F77C-44DC-A042-75B48326CF01}"/>
                </a:ext>
              </a:extLst>
            </p:cNvPr>
            <p:cNvSpPr/>
            <p:nvPr/>
          </p:nvSpPr>
          <p:spPr>
            <a:xfrm>
              <a:off x="5753100" y="3384273"/>
              <a:ext cx="685800" cy="685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矩形: 圆角 9">
              <a:extLst>
                <a:ext uri="{FF2B5EF4-FFF2-40B4-BE49-F238E27FC236}">
                  <a16:creationId xmlns:a16="http://schemas.microsoft.com/office/drawing/2014/main" xmlns="" id="{556E9EBC-B0C7-4E6D-9873-087C7254C0BB}"/>
                </a:ext>
              </a:extLst>
            </p:cNvPr>
            <p:cNvSpPr/>
            <p:nvPr/>
          </p:nvSpPr>
          <p:spPr>
            <a:xfrm>
              <a:off x="8191500" y="3384273"/>
              <a:ext cx="685800" cy="6858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40" name="图形 10" descr="指向右边的反手食指">
              <a:extLst>
                <a:ext uri="{FF2B5EF4-FFF2-40B4-BE49-F238E27FC236}">
                  <a16:creationId xmlns:a16="http://schemas.microsoft.com/office/drawing/2014/main" xmlns="" id="{03010C6C-E87B-4E70-AFD0-8E1ABDEA594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flipV="1">
              <a:off x="3418841" y="3493530"/>
              <a:ext cx="467286" cy="467286"/>
            </a:xfrm>
            <a:prstGeom prst="rect">
              <a:avLst/>
            </a:prstGeom>
            <a:grpFill/>
          </p:spPr>
        </p:pic>
        <p:pic>
          <p:nvPicPr>
            <p:cNvPr id="41" name="图形 11" descr="指向右边的反手食指">
              <a:extLst>
                <a:ext uri="{FF2B5EF4-FFF2-40B4-BE49-F238E27FC236}">
                  <a16:creationId xmlns:a16="http://schemas.microsoft.com/office/drawing/2014/main" xmlns="" id="{2D29E72B-ED6A-407D-8030-367AD444A54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flipV="1">
              <a:off x="8300757" y="3493530"/>
              <a:ext cx="467286" cy="467286"/>
            </a:xfrm>
            <a:prstGeom prst="rect">
              <a:avLst/>
            </a:prstGeom>
            <a:grpFill/>
          </p:spPr>
        </p:pic>
        <p:pic>
          <p:nvPicPr>
            <p:cNvPr id="42" name="图形 12" descr="男士">
              <a:extLst>
                <a:ext uri="{FF2B5EF4-FFF2-40B4-BE49-F238E27FC236}">
                  <a16:creationId xmlns:a16="http://schemas.microsoft.com/office/drawing/2014/main" xmlns="" id="{1B5BC3C5-3C8A-4AE7-9672-9F7C4952D06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5862357" y="3493530"/>
              <a:ext cx="467286" cy="467286"/>
            </a:xfrm>
            <a:prstGeom prst="rect">
              <a:avLst/>
            </a:prstGeom>
            <a:grpFill/>
          </p:spPr>
        </p:pic>
      </p:grpSp>
      <p:grpSp>
        <p:nvGrpSpPr>
          <p:cNvPr id="43" name="组合 42">
            <a:extLst>
              <a:ext uri="{FF2B5EF4-FFF2-40B4-BE49-F238E27FC236}">
                <a16:creationId xmlns:a16="http://schemas.microsoft.com/office/drawing/2014/main" xmlns="" id="{F265E87E-1E0E-49BA-BC77-5B3034ED30E6}"/>
              </a:ext>
            </a:extLst>
          </p:cNvPr>
          <p:cNvGrpSpPr/>
          <p:nvPr/>
        </p:nvGrpSpPr>
        <p:grpSpPr>
          <a:xfrm>
            <a:off x="1384027" y="3089338"/>
            <a:ext cx="9476979" cy="1588512"/>
            <a:chOff x="1384027" y="3089338"/>
            <a:chExt cx="9476979" cy="1588512"/>
          </a:xfrm>
        </p:grpSpPr>
        <p:grpSp>
          <p:nvGrpSpPr>
            <p:cNvPr id="45" name="组合 44">
              <a:extLst>
                <a:ext uri="{FF2B5EF4-FFF2-40B4-BE49-F238E27FC236}">
                  <a16:creationId xmlns:a16="http://schemas.microsoft.com/office/drawing/2014/main" xmlns="" id="{E2B50FA3-CEC7-4F96-BBFD-60842ACCB593}"/>
                </a:ext>
              </a:extLst>
            </p:cNvPr>
            <p:cNvGrpSpPr/>
            <p:nvPr/>
          </p:nvGrpSpPr>
          <p:grpSpPr>
            <a:xfrm>
              <a:off x="8758889" y="3089338"/>
              <a:ext cx="2102117" cy="1559401"/>
              <a:chOff x="8986557" y="3259960"/>
              <a:chExt cx="2852530" cy="1559401"/>
            </a:xfrm>
          </p:grpSpPr>
          <p:sp>
            <p:nvSpPr>
              <p:cNvPr id="62" name="文本框 61">
                <a:extLst>
                  <a:ext uri="{FF2B5EF4-FFF2-40B4-BE49-F238E27FC236}">
                    <a16:creationId xmlns:a16="http://schemas.microsoft.com/office/drawing/2014/main" xmlns="" id="{402D4ADE-7B1C-49FC-9C25-60AF9473B7BE}"/>
                  </a:ext>
                </a:extLst>
              </p:cNvPr>
              <p:cNvSpPr txBox="1"/>
              <p:nvPr/>
            </p:nvSpPr>
            <p:spPr>
              <a:xfrm>
                <a:off x="9189933" y="3648143"/>
                <a:ext cx="2445778" cy="1171218"/>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zh-CN" altLang="en-US" sz="1200" dirty="0">
                  <a:solidFill>
                    <a:schemeClr val="bg1"/>
                  </a:solidFill>
                </a:endParaRPr>
              </a:p>
            </p:txBody>
          </p:sp>
          <p:sp>
            <p:nvSpPr>
              <p:cNvPr id="63" name="矩形 62">
                <a:extLst>
                  <a:ext uri="{FF2B5EF4-FFF2-40B4-BE49-F238E27FC236}">
                    <a16:creationId xmlns:a16="http://schemas.microsoft.com/office/drawing/2014/main" xmlns="" id="{C6ECD08B-FFAA-4EFC-9859-52DEF496B92A}"/>
                  </a:ext>
                </a:extLst>
              </p:cNvPr>
              <p:cNvSpPr/>
              <p:nvPr/>
            </p:nvSpPr>
            <p:spPr>
              <a:xfrm>
                <a:off x="8986557" y="32599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bg1"/>
                    </a:solidFill>
                  </a:rPr>
                  <a:t>点击此处更换标题</a:t>
                </a:r>
              </a:p>
            </p:txBody>
          </p:sp>
        </p:grpSp>
        <p:grpSp>
          <p:nvGrpSpPr>
            <p:cNvPr id="46" name="组合 45">
              <a:extLst>
                <a:ext uri="{FF2B5EF4-FFF2-40B4-BE49-F238E27FC236}">
                  <a16:creationId xmlns:a16="http://schemas.microsoft.com/office/drawing/2014/main" xmlns="" id="{9029639D-0181-4031-B75E-734DB50B4BE9}"/>
                </a:ext>
              </a:extLst>
            </p:cNvPr>
            <p:cNvGrpSpPr/>
            <p:nvPr/>
          </p:nvGrpSpPr>
          <p:grpSpPr>
            <a:xfrm>
              <a:off x="6276639" y="3089338"/>
              <a:ext cx="2102117" cy="1559401"/>
              <a:chOff x="8986557" y="3259960"/>
              <a:chExt cx="2852530" cy="1559401"/>
            </a:xfrm>
          </p:grpSpPr>
          <p:sp>
            <p:nvSpPr>
              <p:cNvPr id="60" name="文本框 59">
                <a:extLst>
                  <a:ext uri="{FF2B5EF4-FFF2-40B4-BE49-F238E27FC236}">
                    <a16:creationId xmlns:a16="http://schemas.microsoft.com/office/drawing/2014/main" xmlns="" id="{6D9AC6A0-05FB-46C4-B520-B118369A1D60}"/>
                  </a:ext>
                </a:extLst>
              </p:cNvPr>
              <p:cNvSpPr txBox="1"/>
              <p:nvPr/>
            </p:nvSpPr>
            <p:spPr>
              <a:xfrm>
                <a:off x="9189933" y="3648143"/>
                <a:ext cx="2445778" cy="1171218"/>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zh-CN" altLang="en-US" sz="1200" dirty="0">
                  <a:solidFill>
                    <a:schemeClr val="bg1"/>
                  </a:solidFill>
                </a:endParaRPr>
              </a:p>
            </p:txBody>
          </p:sp>
          <p:sp>
            <p:nvSpPr>
              <p:cNvPr id="61" name="矩形 60">
                <a:extLst>
                  <a:ext uri="{FF2B5EF4-FFF2-40B4-BE49-F238E27FC236}">
                    <a16:creationId xmlns:a16="http://schemas.microsoft.com/office/drawing/2014/main" xmlns="" id="{93B82F5E-C591-4B1F-B747-0081670DB2ED}"/>
                  </a:ext>
                </a:extLst>
              </p:cNvPr>
              <p:cNvSpPr/>
              <p:nvPr/>
            </p:nvSpPr>
            <p:spPr>
              <a:xfrm>
                <a:off x="8986557" y="32599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bg1"/>
                    </a:solidFill>
                  </a:rPr>
                  <a:t>点击此处更换标题</a:t>
                </a:r>
              </a:p>
            </p:txBody>
          </p:sp>
        </p:grpSp>
        <p:grpSp>
          <p:nvGrpSpPr>
            <p:cNvPr id="48" name="组合 47">
              <a:extLst>
                <a:ext uri="{FF2B5EF4-FFF2-40B4-BE49-F238E27FC236}">
                  <a16:creationId xmlns:a16="http://schemas.microsoft.com/office/drawing/2014/main" xmlns="" id="{0E26FB57-F38A-4F31-93CC-D898BFCAD56C}"/>
                </a:ext>
              </a:extLst>
            </p:cNvPr>
            <p:cNvGrpSpPr/>
            <p:nvPr/>
          </p:nvGrpSpPr>
          <p:grpSpPr>
            <a:xfrm>
              <a:off x="3829053" y="3089338"/>
              <a:ext cx="2102117" cy="1559401"/>
              <a:chOff x="8986557" y="3259960"/>
              <a:chExt cx="2852530" cy="1559401"/>
            </a:xfrm>
          </p:grpSpPr>
          <p:sp>
            <p:nvSpPr>
              <p:cNvPr id="52" name="文本框 51">
                <a:extLst>
                  <a:ext uri="{FF2B5EF4-FFF2-40B4-BE49-F238E27FC236}">
                    <a16:creationId xmlns:a16="http://schemas.microsoft.com/office/drawing/2014/main" xmlns="" id="{20C7500D-0A1E-4C23-B2BB-0823FE4A9404}"/>
                  </a:ext>
                </a:extLst>
              </p:cNvPr>
              <p:cNvSpPr txBox="1"/>
              <p:nvPr/>
            </p:nvSpPr>
            <p:spPr>
              <a:xfrm>
                <a:off x="9189933" y="3648143"/>
                <a:ext cx="2445778" cy="1171218"/>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zh-CN" altLang="en-US" sz="1200" dirty="0">
                  <a:solidFill>
                    <a:schemeClr val="bg1"/>
                  </a:solidFill>
                </a:endParaRPr>
              </a:p>
            </p:txBody>
          </p:sp>
          <p:sp>
            <p:nvSpPr>
              <p:cNvPr id="59" name="矩形 58">
                <a:extLst>
                  <a:ext uri="{FF2B5EF4-FFF2-40B4-BE49-F238E27FC236}">
                    <a16:creationId xmlns:a16="http://schemas.microsoft.com/office/drawing/2014/main" xmlns="" id="{7CBC912F-5C6C-4A01-B1EA-477D736F55BC}"/>
                  </a:ext>
                </a:extLst>
              </p:cNvPr>
              <p:cNvSpPr/>
              <p:nvPr/>
            </p:nvSpPr>
            <p:spPr>
              <a:xfrm>
                <a:off x="8986557" y="32599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bg1"/>
                    </a:solidFill>
                  </a:rPr>
                  <a:t>点击此处更换标题</a:t>
                </a:r>
              </a:p>
            </p:txBody>
          </p:sp>
        </p:grpSp>
        <p:grpSp>
          <p:nvGrpSpPr>
            <p:cNvPr id="49" name="组合 48">
              <a:extLst>
                <a:ext uri="{FF2B5EF4-FFF2-40B4-BE49-F238E27FC236}">
                  <a16:creationId xmlns:a16="http://schemas.microsoft.com/office/drawing/2014/main" xmlns="" id="{ED7AA9F5-8A0B-4955-8122-9C1E1164D177}"/>
                </a:ext>
              </a:extLst>
            </p:cNvPr>
            <p:cNvGrpSpPr/>
            <p:nvPr/>
          </p:nvGrpSpPr>
          <p:grpSpPr>
            <a:xfrm>
              <a:off x="1384027" y="3089338"/>
              <a:ext cx="2102117" cy="1588512"/>
              <a:chOff x="8986557" y="3259960"/>
              <a:chExt cx="2852530" cy="1588512"/>
            </a:xfrm>
          </p:grpSpPr>
          <p:sp>
            <p:nvSpPr>
              <p:cNvPr id="50" name="文本框 49">
                <a:extLst>
                  <a:ext uri="{FF2B5EF4-FFF2-40B4-BE49-F238E27FC236}">
                    <a16:creationId xmlns:a16="http://schemas.microsoft.com/office/drawing/2014/main" xmlns="" id="{59AE4A02-767E-4EC7-90DA-2308A1749ED8}"/>
                  </a:ext>
                </a:extLst>
              </p:cNvPr>
              <p:cNvSpPr txBox="1"/>
              <p:nvPr/>
            </p:nvSpPr>
            <p:spPr>
              <a:xfrm>
                <a:off x="9189933" y="3648143"/>
                <a:ext cx="2445778" cy="1200329"/>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zh-CN" altLang="en-US" sz="1200" dirty="0">
                  <a:solidFill>
                    <a:schemeClr val="bg1"/>
                  </a:solidFill>
                </a:endParaRPr>
              </a:p>
            </p:txBody>
          </p:sp>
          <p:sp>
            <p:nvSpPr>
              <p:cNvPr id="51" name="矩形 50">
                <a:extLst>
                  <a:ext uri="{FF2B5EF4-FFF2-40B4-BE49-F238E27FC236}">
                    <a16:creationId xmlns:a16="http://schemas.microsoft.com/office/drawing/2014/main" xmlns="" id="{D9FCE34B-04E2-4449-BAAF-574EB2B02FD3}"/>
                  </a:ext>
                </a:extLst>
              </p:cNvPr>
              <p:cNvSpPr/>
              <p:nvPr/>
            </p:nvSpPr>
            <p:spPr>
              <a:xfrm>
                <a:off x="8986557" y="32599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bg1"/>
                    </a:solidFill>
                  </a:rPr>
                  <a:t>点击此处更换标题</a:t>
                </a:r>
              </a:p>
            </p:txBody>
          </p:sp>
        </p:grpSp>
      </p:grpSp>
    </p:spTree>
    <p:extLst>
      <p:ext uri="{BB962C8B-B14F-4D97-AF65-F5344CB8AC3E}">
        <p14:creationId xmlns:p14="http://schemas.microsoft.com/office/powerpoint/2010/main" val="3755441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anim calcmode="lin" valueType="num">
                                      <p:cBhvr>
                                        <p:cTn id="21" dur="500" fill="hold"/>
                                        <p:tgtEl>
                                          <p:spTgt spid="43"/>
                                        </p:tgtEl>
                                        <p:attrNameLst>
                                          <p:attrName>ppt_x</p:attrName>
                                        </p:attrNameLst>
                                      </p:cBhvr>
                                      <p:tavLst>
                                        <p:tav tm="0">
                                          <p:val>
                                            <p:strVal val="#ppt_x"/>
                                          </p:val>
                                        </p:tav>
                                        <p:tav tm="100000">
                                          <p:val>
                                            <p:strVal val="#ppt_x"/>
                                          </p:val>
                                        </p:tav>
                                      </p:tavLst>
                                    </p:anim>
                                    <p:anim calcmode="lin" valueType="num">
                                      <p:cBhvr>
                                        <p:cTn id="22"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7" name="文本框 16">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04</a:t>
              </a:r>
              <a:endParaRPr lang="zh-CN" altLang="en-US" sz="2800" dirty="0">
                <a:solidFill>
                  <a:schemeClr val="tx1">
                    <a:lumMod val="85000"/>
                    <a:lumOff val="15000"/>
                  </a:schemeClr>
                </a:solidFill>
              </a:endParaRPr>
            </a:p>
          </p:txBody>
        </p:sp>
        <p:sp>
          <p:nvSpPr>
            <p:cNvPr id="18" name="文本框 17">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pPr algn="ct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进度与计划安排</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椭圆 18">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74" name="矩形 73">
            <a:extLst>
              <a:ext uri="{FF2B5EF4-FFF2-40B4-BE49-F238E27FC236}">
                <a16:creationId xmlns:a16="http://schemas.microsoft.com/office/drawing/2014/main" xmlns="" id="{79F5B0FF-5D59-4A9F-81DB-93D2902E92F4}"/>
              </a:ext>
            </a:extLst>
          </p:cNvPr>
          <p:cNvSpPr/>
          <p:nvPr/>
        </p:nvSpPr>
        <p:spPr>
          <a:xfrm>
            <a:off x="1" y="3815369"/>
            <a:ext cx="12194118" cy="87230"/>
          </a:xfrm>
          <a:prstGeom prst="rect">
            <a:avLst/>
          </a:prstGeom>
          <a:solidFill>
            <a:sysClr val="window" lastClr="FFFFFF">
              <a:lumMod val="75000"/>
            </a:sysClr>
          </a:solidFill>
          <a:ln w="25400" cap="flat" cmpd="sng" algn="ctr">
            <a:noFill/>
            <a:prstDash val="solid"/>
          </a:ln>
          <a:effectLst/>
        </p:spPr>
        <p:txBody>
          <a:bodyPr lIns="123137" tIns="61569" rIns="123137" bIns="61569"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5" name="同心圆 175">
            <a:extLst>
              <a:ext uri="{FF2B5EF4-FFF2-40B4-BE49-F238E27FC236}">
                <a16:creationId xmlns:a16="http://schemas.microsoft.com/office/drawing/2014/main" xmlns="" id="{82BE0029-CE30-4E05-943D-C2E7F9728568}"/>
              </a:ext>
            </a:extLst>
          </p:cNvPr>
          <p:cNvSpPr/>
          <p:nvPr/>
        </p:nvSpPr>
        <p:spPr>
          <a:xfrm>
            <a:off x="1307268" y="3250958"/>
            <a:ext cx="1159947" cy="1160181"/>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76" name="椭圆 75">
            <a:extLst>
              <a:ext uri="{FF2B5EF4-FFF2-40B4-BE49-F238E27FC236}">
                <a16:creationId xmlns:a16="http://schemas.microsoft.com/office/drawing/2014/main" xmlns="" id="{4438D7F9-E0DB-45E4-A6A2-D769BCF7E860}"/>
              </a:ext>
            </a:extLst>
          </p:cNvPr>
          <p:cNvSpPr/>
          <p:nvPr/>
        </p:nvSpPr>
        <p:spPr>
          <a:xfrm>
            <a:off x="1322943" y="3266636"/>
            <a:ext cx="1128598" cy="1128825"/>
          </a:xfrm>
          <a:prstGeom prst="ellipse">
            <a:avLst/>
          </a:prstGeom>
          <a:gradFill>
            <a:gsLst>
              <a:gs pos="0">
                <a:srgbClr val="12ABF0"/>
              </a:gs>
              <a:gs pos="100000">
                <a:srgbClr val="4D03DC"/>
              </a:gs>
            </a:gsLst>
            <a:lin ang="10800000" scaled="0"/>
          </a:gradFill>
          <a:ln w="6350">
            <a:solidFill>
              <a:schemeClr val="bg1"/>
            </a:solidFill>
          </a:ln>
          <a:effectLst>
            <a:outerShdw blurRad="558800" dist="38100" dir="8100000" algn="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77" name="TextBox 97">
            <a:extLst>
              <a:ext uri="{FF2B5EF4-FFF2-40B4-BE49-F238E27FC236}">
                <a16:creationId xmlns:a16="http://schemas.microsoft.com/office/drawing/2014/main" xmlns="" id="{F28EFD9C-4386-46F1-A293-60B41B00A371}"/>
              </a:ext>
            </a:extLst>
          </p:cNvPr>
          <p:cNvSpPr txBox="1"/>
          <p:nvPr/>
        </p:nvSpPr>
        <p:spPr>
          <a:xfrm>
            <a:off x="1508343" y="3604301"/>
            <a:ext cx="757797" cy="431985"/>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prstClr val="white"/>
                </a:solidFill>
                <a:effectLst/>
                <a:uLnTx/>
                <a:uFillTx/>
                <a:latin typeface="+mn-lt"/>
                <a:ea typeface="+mn-ea"/>
                <a:cs typeface="+mn-ea"/>
                <a:sym typeface="+mn-lt"/>
              </a:rPr>
              <a:t>6</a:t>
            </a:r>
            <a:r>
              <a:rPr kumimoji="0" lang="zh-CN" altLang="en-US" sz="1900" b="0" i="0" u="none" strike="noStrike" kern="0" cap="none" spc="0" normalizeH="0" baseline="0" noProof="0" dirty="0">
                <a:ln>
                  <a:noFill/>
                </a:ln>
                <a:solidFill>
                  <a:prstClr val="white"/>
                </a:solidFill>
                <a:effectLst/>
                <a:uLnTx/>
                <a:uFillTx/>
                <a:latin typeface="+mn-lt"/>
                <a:ea typeface="+mn-ea"/>
                <a:cs typeface="+mn-ea"/>
                <a:sym typeface="+mn-lt"/>
              </a:rPr>
              <a:t>月</a:t>
            </a:r>
          </a:p>
        </p:txBody>
      </p:sp>
      <p:sp>
        <p:nvSpPr>
          <p:cNvPr id="78" name="同心圆 182">
            <a:extLst>
              <a:ext uri="{FF2B5EF4-FFF2-40B4-BE49-F238E27FC236}">
                <a16:creationId xmlns:a16="http://schemas.microsoft.com/office/drawing/2014/main" xmlns="" id="{7112829D-9C6A-4EF2-BD86-8275BD56F845}"/>
              </a:ext>
            </a:extLst>
          </p:cNvPr>
          <p:cNvSpPr/>
          <p:nvPr/>
        </p:nvSpPr>
        <p:spPr>
          <a:xfrm>
            <a:off x="2778245" y="3406991"/>
            <a:ext cx="877900" cy="878076"/>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79" name="椭圆 78">
            <a:extLst>
              <a:ext uri="{FF2B5EF4-FFF2-40B4-BE49-F238E27FC236}">
                <a16:creationId xmlns:a16="http://schemas.microsoft.com/office/drawing/2014/main" xmlns="" id="{44FB3443-E40B-444E-8C05-73AE4C5C15AE}"/>
              </a:ext>
            </a:extLst>
          </p:cNvPr>
          <p:cNvSpPr/>
          <p:nvPr/>
        </p:nvSpPr>
        <p:spPr>
          <a:xfrm>
            <a:off x="2790109" y="3418857"/>
            <a:ext cx="854174" cy="854344"/>
          </a:xfrm>
          <a:prstGeom prst="ellipse">
            <a:avLst/>
          </a:prstGeom>
          <a:gradFill>
            <a:gsLst>
              <a:gs pos="0">
                <a:srgbClr val="D4DAE0"/>
              </a:gs>
              <a:gs pos="60000">
                <a:schemeClr val="bg1">
                  <a:lumMod val="95000"/>
                </a:schemeClr>
              </a:gs>
              <a:gs pos="100000">
                <a:schemeClr val="bg1"/>
              </a:gs>
            </a:gsLst>
            <a:lin ang="8400000" scaled="0"/>
          </a:gradFill>
          <a:ln w="6350">
            <a:solidFill>
              <a:schemeClr val="bg1"/>
            </a:solidFill>
          </a:ln>
          <a:effectLst>
            <a:outerShdw blurRad="215900" dist="38100" dir="10800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80" name="TextBox 104">
            <a:extLst>
              <a:ext uri="{FF2B5EF4-FFF2-40B4-BE49-F238E27FC236}">
                <a16:creationId xmlns:a16="http://schemas.microsoft.com/office/drawing/2014/main" xmlns="" id="{001985A7-2564-41A0-9392-F2AC573D9CD5}"/>
              </a:ext>
            </a:extLst>
          </p:cNvPr>
          <p:cNvSpPr txBox="1"/>
          <p:nvPr/>
        </p:nvSpPr>
        <p:spPr>
          <a:xfrm>
            <a:off x="2841947" y="3618648"/>
            <a:ext cx="757799" cy="431985"/>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7</a:t>
            </a:r>
            <a:r>
              <a:rPr kumimoji="0" lang="zh-CN" altLang="en-US" sz="19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月</a:t>
            </a:r>
          </a:p>
        </p:txBody>
      </p:sp>
      <p:sp>
        <p:nvSpPr>
          <p:cNvPr id="81" name="同心圆 189">
            <a:extLst>
              <a:ext uri="{FF2B5EF4-FFF2-40B4-BE49-F238E27FC236}">
                <a16:creationId xmlns:a16="http://schemas.microsoft.com/office/drawing/2014/main" xmlns="" id="{32F92885-CA0B-40E2-94BC-6BF1C409C299}"/>
              </a:ext>
            </a:extLst>
          </p:cNvPr>
          <p:cNvSpPr/>
          <p:nvPr/>
        </p:nvSpPr>
        <p:spPr>
          <a:xfrm>
            <a:off x="3967175" y="3257951"/>
            <a:ext cx="1175915" cy="1176152"/>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82" name="椭圆 81">
            <a:extLst>
              <a:ext uri="{FF2B5EF4-FFF2-40B4-BE49-F238E27FC236}">
                <a16:creationId xmlns:a16="http://schemas.microsoft.com/office/drawing/2014/main" xmlns="" id="{0D0426BD-6A8A-45E1-AF56-98F8259D6A57}"/>
              </a:ext>
            </a:extLst>
          </p:cNvPr>
          <p:cNvSpPr/>
          <p:nvPr/>
        </p:nvSpPr>
        <p:spPr>
          <a:xfrm>
            <a:off x="3983066" y="3273845"/>
            <a:ext cx="1144135" cy="1144364"/>
          </a:xfrm>
          <a:prstGeom prst="ellipse">
            <a:avLst/>
          </a:prstGeom>
          <a:gradFill>
            <a:gsLst>
              <a:gs pos="0">
                <a:srgbClr val="12ABF0"/>
              </a:gs>
              <a:gs pos="100000">
                <a:srgbClr val="4D03DC"/>
              </a:gs>
            </a:gsLst>
            <a:lin ang="10800000" scaled="0"/>
          </a:gradFill>
          <a:ln w="6350">
            <a:solidFill>
              <a:schemeClr val="bg1"/>
            </a:solidFill>
          </a:ln>
          <a:effectLst>
            <a:outerShdw blurRad="215900" dist="38100" dir="10800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83" name="TextBox 111">
            <a:extLst>
              <a:ext uri="{FF2B5EF4-FFF2-40B4-BE49-F238E27FC236}">
                <a16:creationId xmlns:a16="http://schemas.microsoft.com/office/drawing/2014/main" xmlns="" id="{AAC94A2F-FEC5-4E35-893E-15E72F8E5BFF}"/>
              </a:ext>
            </a:extLst>
          </p:cNvPr>
          <p:cNvSpPr txBox="1"/>
          <p:nvPr/>
        </p:nvSpPr>
        <p:spPr>
          <a:xfrm>
            <a:off x="4176233" y="3604298"/>
            <a:ext cx="757797" cy="431986"/>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prstClr val="white"/>
                </a:solidFill>
                <a:effectLst/>
                <a:uLnTx/>
                <a:uFillTx/>
                <a:latin typeface="+mn-lt"/>
                <a:ea typeface="+mn-ea"/>
                <a:cs typeface="+mn-ea"/>
                <a:sym typeface="+mn-lt"/>
              </a:rPr>
              <a:t>8</a:t>
            </a:r>
            <a:r>
              <a:rPr kumimoji="0" lang="zh-CN" altLang="en-US" sz="1900" b="0" i="0" u="none" strike="noStrike" kern="0" cap="none" spc="0" normalizeH="0" baseline="0" noProof="0" dirty="0">
                <a:ln>
                  <a:noFill/>
                </a:ln>
                <a:solidFill>
                  <a:prstClr val="white"/>
                </a:solidFill>
                <a:effectLst/>
                <a:uLnTx/>
                <a:uFillTx/>
                <a:latin typeface="+mn-lt"/>
                <a:ea typeface="+mn-ea"/>
                <a:cs typeface="+mn-ea"/>
                <a:sym typeface="+mn-lt"/>
              </a:rPr>
              <a:t>月</a:t>
            </a:r>
          </a:p>
        </p:txBody>
      </p:sp>
      <p:sp>
        <p:nvSpPr>
          <p:cNvPr id="84" name="同心圆 196">
            <a:extLst>
              <a:ext uri="{FF2B5EF4-FFF2-40B4-BE49-F238E27FC236}">
                <a16:creationId xmlns:a16="http://schemas.microsoft.com/office/drawing/2014/main" xmlns="" id="{B2347D06-ED51-4DC3-9BD7-17539D6610E2}"/>
              </a:ext>
            </a:extLst>
          </p:cNvPr>
          <p:cNvSpPr/>
          <p:nvPr/>
        </p:nvSpPr>
        <p:spPr>
          <a:xfrm>
            <a:off x="5454120" y="3392007"/>
            <a:ext cx="907853" cy="908036"/>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85" name="椭圆 84">
            <a:extLst>
              <a:ext uri="{FF2B5EF4-FFF2-40B4-BE49-F238E27FC236}">
                <a16:creationId xmlns:a16="http://schemas.microsoft.com/office/drawing/2014/main" xmlns="" id="{47F0A426-C450-43A9-80EF-EF6A2AFE7ADB}"/>
              </a:ext>
            </a:extLst>
          </p:cNvPr>
          <p:cNvSpPr/>
          <p:nvPr/>
        </p:nvSpPr>
        <p:spPr>
          <a:xfrm>
            <a:off x="5466388" y="3404278"/>
            <a:ext cx="883317" cy="883495"/>
          </a:xfrm>
          <a:prstGeom prst="ellipse">
            <a:avLst/>
          </a:prstGeom>
          <a:gradFill>
            <a:gsLst>
              <a:gs pos="0">
                <a:srgbClr val="D4DAE0"/>
              </a:gs>
              <a:gs pos="60000">
                <a:schemeClr val="bg1">
                  <a:lumMod val="95000"/>
                </a:schemeClr>
              </a:gs>
              <a:gs pos="100000">
                <a:schemeClr val="bg1"/>
              </a:gs>
            </a:gsLst>
            <a:lin ang="8400000" scaled="0"/>
          </a:gradFill>
          <a:ln w="6350">
            <a:solidFill>
              <a:schemeClr val="bg1"/>
            </a:solidFill>
          </a:ln>
          <a:effectLst>
            <a:outerShdw blurRad="558800" dist="38100" dir="8100000" algn="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86" name="TextBox 118">
            <a:extLst>
              <a:ext uri="{FF2B5EF4-FFF2-40B4-BE49-F238E27FC236}">
                <a16:creationId xmlns:a16="http://schemas.microsoft.com/office/drawing/2014/main" xmlns="" id="{C1B5B45C-2EC9-4FE1-8E23-619578C43DF7}"/>
              </a:ext>
            </a:extLst>
          </p:cNvPr>
          <p:cNvSpPr txBox="1"/>
          <p:nvPr/>
        </p:nvSpPr>
        <p:spPr>
          <a:xfrm>
            <a:off x="5534281" y="3618645"/>
            <a:ext cx="757797" cy="431985"/>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9</a:t>
            </a:r>
            <a:r>
              <a:rPr kumimoji="0" lang="zh-CN" altLang="en-US" sz="19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月</a:t>
            </a:r>
          </a:p>
        </p:txBody>
      </p:sp>
      <p:sp>
        <p:nvSpPr>
          <p:cNvPr id="87" name="同心圆 203">
            <a:extLst>
              <a:ext uri="{FF2B5EF4-FFF2-40B4-BE49-F238E27FC236}">
                <a16:creationId xmlns:a16="http://schemas.microsoft.com/office/drawing/2014/main" xmlns="" id="{B6EC4F2C-BC26-4C90-9E03-43CAE8738E16}"/>
              </a:ext>
            </a:extLst>
          </p:cNvPr>
          <p:cNvSpPr/>
          <p:nvPr/>
        </p:nvSpPr>
        <p:spPr>
          <a:xfrm>
            <a:off x="6673007" y="3392009"/>
            <a:ext cx="907855" cy="908036"/>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88" name="椭圆 87">
            <a:extLst>
              <a:ext uri="{FF2B5EF4-FFF2-40B4-BE49-F238E27FC236}">
                <a16:creationId xmlns:a16="http://schemas.microsoft.com/office/drawing/2014/main" xmlns="" id="{C7E4B596-EE58-4906-BFC3-1E532E1D0E67}"/>
              </a:ext>
            </a:extLst>
          </p:cNvPr>
          <p:cNvSpPr/>
          <p:nvPr/>
        </p:nvSpPr>
        <p:spPr>
          <a:xfrm>
            <a:off x="6685276" y="3404280"/>
            <a:ext cx="883319" cy="883495"/>
          </a:xfrm>
          <a:prstGeom prst="ellipse">
            <a:avLst/>
          </a:prstGeom>
          <a:gradFill>
            <a:gsLst>
              <a:gs pos="0">
                <a:srgbClr val="12ABF0"/>
              </a:gs>
              <a:gs pos="100000">
                <a:srgbClr val="4D03DC"/>
              </a:gs>
            </a:gsLst>
            <a:lin ang="10800000" scaled="0"/>
          </a:gradFill>
          <a:ln w="6350">
            <a:solidFill>
              <a:schemeClr val="bg1"/>
            </a:solidFill>
          </a:ln>
          <a:effectLst>
            <a:outerShdw blurRad="215900" dist="38100" dir="10800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89" name="TextBox 125">
            <a:extLst>
              <a:ext uri="{FF2B5EF4-FFF2-40B4-BE49-F238E27FC236}">
                <a16:creationId xmlns:a16="http://schemas.microsoft.com/office/drawing/2014/main" xmlns="" id="{BF12E46D-4BBC-4A44-94DA-DB678F9A9189}"/>
              </a:ext>
            </a:extLst>
          </p:cNvPr>
          <p:cNvSpPr txBox="1"/>
          <p:nvPr/>
        </p:nvSpPr>
        <p:spPr>
          <a:xfrm>
            <a:off x="6734466" y="3621092"/>
            <a:ext cx="883361" cy="385813"/>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white"/>
                </a:solidFill>
                <a:effectLst/>
                <a:uLnTx/>
                <a:uFillTx/>
                <a:latin typeface="+mn-lt"/>
                <a:ea typeface="+mn-ea"/>
                <a:cs typeface="+mn-ea"/>
                <a:sym typeface="+mn-lt"/>
              </a:rPr>
              <a:t>10</a:t>
            </a:r>
            <a:r>
              <a:rPr kumimoji="0" lang="zh-CN" altLang="en-US" sz="1600" b="0" i="0" u="none" strike="noStrike" kern="0" cap="none" spc="0" normalizeH="0" baseline="0" noProof="0" dirty="0">
                <a:ln>
                  <a:noFill/>
                </a:ln>
                <a:solidFill>
                  <a:prstClr val="white"/>
                </a:solidFill>
                <a:effectLst/>
                <a:uLnTx/>
                <a:uFillTx/>
                <a:latin typeface="+mn-lt"/>
                <a:ea typeface="+mn-ea"/>
                <a:cs typeface="+mn-ea"/>
                <a:sym typeface="+mn-lt"/>
              </a:rPr>
              <a:t>月</a:t>
            </a:r>
          </a:p>
        </p:txBody>
      </p:sp>
      <p:sp>
        <p:nvSpPr>
          <p:cNvPr id="90" name="同心圆 210">
            <a:extLst>
              <a:ext uri="{FF2B5EF4-FFF2-40B4-BE49-F238E27FC236}">
                <a16:creationId xmlns:a16="http://schemas.microsoft.com/office/drawing/2014/main" xmlns="" id="{BBF7C217-7CCB-40B9-A47A-4D9B783CE587}"/>
              </a:ext>
            </a:extLst>
          </p:cNvPr>
          <p:cNvSpPr/>
          <p:nvPr/>
        </p:nvSpPr>
        <p:spPr>
          <a:xfrm>
            <a:off x="7891891" y="3241404"/>
            <a:ext cx="1209006" cy="1209252"/>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91" name="椭圆 90">
            <a:extLst>
              <a:ext uri="{FF2B5EF4-FFF2-40B4-BE49-F238E27FC236}">
                <a16:creationId xmlns:a16="http://schemas.microsoft.com/office/drawing/2014/main" xmlns="" id="{37320754-93E8-4ADC-9AC6-22B0FD2850D7}"/>
              </a:ext>
            </a:extLst>
          </p:cNvPr>
          <p:cNvSpPr/>
          <p:nvPr/>
        </p:nvSpPr>
        <p:spPr>
          <a:xfrm>
            <a:off x="7908229" y="3257745"/>
            <a:ext cx="1176331" cy="1176570"/>
          </a:xfrm>
          <a:prstGeom prst="ellipse">
            <a:avLst/>
          </a:prstGeom>
          <a:gradFill>
            <a:gsLst>
              <a:gs pos="0">
                <a:srgbClr val="D4DAE0"/>
              </a:gs>
              <a:gs pos="60000">
                <a:schemeClr val="bg1">
                  <a:lumMod val="95000"/>
                </a:schemeClr>
              </a:gs>
              <a:gs pos="100000">
                <a:schemeClr val="bg1"/>
              </a:gs>
            </a:gsLst>
            <a:lin ang="8400000" scaled="0"/>
          </a:gradFill>
          <a:ln w="6350">
            <a:solidFill>
              <a:schemeClr val="bg1"/>
            </a:solidFill>
          </a:ln>
          <a:effectLst>
            <a:outerShdw blurRad="215900" dist="38100" dir="10800000" algn="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92" name="TextBox 132">
            <a:extLst>
              <a:ext uri="{FF2B5EF4-FFF2-40B4-BE49-F238E27FC236}">
                <a16:creationId xmlns:a16="http://schemas.microsoft.com/office/drawing/2014/main" xmlns="" id="{20F7EA1B-FF14-4D2B-992F-C0E4556FB884}"/>
              </a:ext>
            </a:extLst>
          </p:cNvPr>
          <p:cNvSpPr txBox="1"/>
          <p:nvPr/>
        </p:nvSpPr>
        <p:spPr>
          <a:xfrm>
            <a:off x="8083069" y="3604302"/>
            <a:ext cx="904788" cy="431985"/>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11</a:t>
            </a:r>
            <a:r>
              <a:rPr kumimoji="0" lang="zh-CN" altLang="en-US" sz="19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月</a:t>
            </a:r>
          </a:p>
        </p:txBody>
      </p:sp>
      <p:sp>
        <p:nvSpPr>
          <p:cNvPr id="93" name="同心圆 217">
            <a:extLst>
              <a:ext uri="{FF2B5EF4-FFF2-40B4-BE49-F238E27FC236}">
                <a16:creationId xmlns:a16="http://schemas.microsoft.com/office/drawing/2014/main" xmlns="" id="{8073060B-1DF7-4157-AAA9-97F74B0C2F92}"/>
              </a:ext>
            </a:extLst>
          </p:cNvPr>
          <p:cNvSpPr/>
          <p:nvPr/>
        </p:nvSpPr>
        <p:spPr>
          <a:xfrm>
            <a:off x="9411928" y="3023706"/>
            <a:ext cx="1644309" cy="1644641"/>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94" name="椭圆 93">
            <a:extLst>
              <a:ext uri="{FF2B5EF4-FFF2-40B4-BE49-F238E27FC236}">
                <a16:creationId xmlns:a16="http://schemas.microsoft.com/office/drawing/2014/main" xmlns="" id="{51FBAD29-C27C-46C8-A4EE-4B9BD24A85BA}"/>
              </a:ext>
            </a:extLst>
          </p:cNvPr>
          <p:cNvSpPr/>
          <p:nvPr/>
        </p:nvSpPr>
        <p:spPr>
          <a:xfrm>
            <a:off x="9434149" y="3045931"/>
            <a:ext cx="1599870" cy="1600192"/>
          </a:xfrm>
          <a:prstGeom prst="ellipse">
            <a:avLst/>
          </a:prstGeom>
          <a:gradFill>
            <a:gsLst>
              <a:gs pos="0">
                <a:srgbClr val="12ABF0"/>
              </a:gs>
              <a:gs pos="100000">
                <a:srgbClr val="4D03DC"/>
              </a:gs>
            </a:gsLst>
            <a:lin ang="10800000" scaled="0"/>
          </a:gradFill>
          <a:ln w="6350">
            <a:solidFill>
              <a:schemeClr val="bg1"/>
            </a:solidFill>
          </a:ln>
          <a:effectLst>
            <a:outerShdw blurRad="558800" dist="38100" dir="8100000" algn="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cs typeface="+mn-ea"/>
              <a:sym typeface="+mn-lt"/>
            </a:endParaRPr>
          </a:p>
        </p:txBody>
      </p:sp>
      <p:sp>
        <p:nvSpPr>
          <p:cNvPr id="95" name="TextBox 139">
            <a:extLst>
              <a:ext uri="{FF2B5EF4-FFF2-40B4-BE49-F238E27FC236}">
                <a16:creationId xmlns:a16="http://schemas.microsoft.com/office/drawing/2014/main" xmlns="" id="{8A7ACE25-6317-42ED-812F-077810CA0710}"/>
              </a:ext>
            </a:extLst>
          </p:cNvPr>
          <p:cNvSpPr txBox="1"/>
          <p:nvPr/>
        </p:nvSpPr>
        <p:spPr>
          <a:xfrm>
            <a:off x="9758751" y="3604297"/>
            <a:ext cx="977905" cy="431985"/>
          </a:xfrm>
          <a:prstGeom prst="rect">
            <a:avLst/>
          </a:prstGeom>
          <a:noFill/>
        </p:spPr>
        <p:txBody>
          <a:bodyPr wrap="square" lIns="138210" tIns="69105" rIns="138210" bIns="6910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prstClr val="white"/>
                </a:solidFill>
                <a:effectLst/>
                <a:uLnTx/>
                <a:uFillTx/>
                <a:latin typeface="+mn-lt"/>
                <a:ea typeface="+mn-ea"/>
                <a:cs typeface="+mn-ea"/>
                <a:sym typeface="+mn-lt"/>
              </a:rPr>
              <a:t>12</a:t>
            </a:r>
            <a:r>
              <a:rPr kumimoji="0" lang="zh-CN" altLang="en-US" sz="1900" b="0" i="0" u="none" strike="noStrike" kern="0" cap="none" spc="0" normalizeH="0" baseline="0" noProof="0" dirty="0">
                <a:ln>
                  <a:noFill/>
                </a:ln>
                <a:solidFill>
                  <a:prstClr val="white"/>
                </a:solidFill>
                <a:effectLst/>
                <a:uLnTx/>
                <a:uFillTx/>
                <a:latin typeface="+mn-lt"/>
                <a:ea typeface="+mn-ea"/>
                <a:cs typeface="+mn-ea"/>
                <a:sym typeface="+mn-lt"/>
              </a:rPr>
              <a:t>月</a:t>
            </a:r>
          </a:p>
        </p:txBody>
      </p:sp>
      <p:grpSp>
        <p:nvGrpSpPr>
          <p:cNvPr id="96" name="组合 95">
            <a:extLst>
              <a:ext uri="{FF2B5EF4-FFF2-40B4-BE49-F238E27FC236}">
                <a16:creationId xmlns:a16="http://schemas.microsoft.com/office/drawing/2014/main" xmlns="" id="{8C9AF776-51FF-495A-BEDA-5FD66BFAF689}"/>
              </a:ext>
            </a:extLst>
          </p:cNvPr>
          <p:cNvGrpSpPr/>
          <p:nvPr/>
        </p:nvGrpSpPr>
        <p:grpSpPr>
          <a:xfrm>
            <a:off x="694206" y="1700183"/>
            <a:ext cx="2588797" cy="1456914"/>
            <a:chOff x="689131" y="1318791"/>
            <a:chExt cx="1631535" cy="1036935"/>
          </a:xfrm>
        </p:grpSpPr>
        <p:sp>
          <p:nvSpPr>
            <p:cNvPr id="97" name="TextBox 145">
              <a:extLst>
                <a:ext uri="{FF2B5EF4-FFF2-40B4-BE49-F238E27FC236}">
                  <a16:creationId xmlns:a16="http://schemas.microsoft.com/office/drawing/2014/main" xmlns="" id="{BBE78E8E-4A17-45B0-80E0-58421D66979A}"/>
                </a:ext>
              </a:extLst>
            </p:cNvPr>
            <p:cNvSpPr txBox="1"/>
            <p:nvPr/>
          </p:nvSpPr>
          <p:spPr>
            <a:xfrm>
              <a:off x="800766" y="1667530"/>
              <a:ext cx="1363987" cy="407488"/>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98" name="组合 97">
              <a:extLst>
                <a:ext uri="{FF2B5EF4-FFF2-40B4-BE49-F238E27FC236}">
                  <a16:creationId xmlns:a16="http://schemas.microsoft.com/office/drawing/2014/main" xmlns="" id="{6306966B-D39E-45BC-9491-3BC51A46B991}"/>
                </a:ext>
              </a:extLst>
            </p:cNvPr>
            <p:cNvGrpSpPr/>
            <p:nvPr/>
          </p:nvGrpSpPr>
          <p:grpSpPr>
            <a:xfrm>
              <a:off x="689131" y="1318791"/>
              <a:ext cx="1631535" cy="1036935"/>
              <a:chOff x="689131" y="1318791"/>
              <a:chExt cx="1631535" cy="1036935"/>
            </a:xfrm>
          </p:grpSpPr>
          <p:cxnSp>
            <p:nvCxnSpPr>
              <p:cNvPr id="99" name="直接连接符 98">
                <a:extLst>
                  <a:ext uri="{FF2B5EF4-FFF2-40B4-BE49-F238E27FC236}">
                    <a16:creationId xmlns:a16="http://schemas.microsoft.com/office/drawing/2014/main" xmlns="" id="{CB03EC47-2841-4A53-9C4F-0A9C43177D50}"/>
                  </a:ext>
                </a:extLst>
              </p:cNvPr>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00" name="TextBox 148">
                <a:extLst>
                  <a:ext uri="{FF2B5EF4-FFF2-40B4-BE49-F238E27FC236}">
                    <a16:creationId xmlns:a16="http://schemas.microsoft.com/office/drawing/2014/main" xmlns="" id="{67E3149F-165A-4A84-9745-4CE42D48D1D0}"/>
                  </a:ext>
                </a:extLst>
              </p:cNvPr>
              <p:cNvSpPr txBox="1"/>
              <p:nvPr/>
            </p:nvSpPr>
            <p:spPr>
              <a:xfrm>
                <a:off x="689131" y="1318791"/>
                <a:ext cx="1631535" cy="316260"/>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grpSp>
        <p:nvGrpSpPr>
          <p:cNvPr id="101" name="组合 100">
            <a:extLst>
              <a:ext uri="{FF2B5EF4-FFF2-40B4-BE49-F238E27FC236}">
                <a16:creationId xmlns:a16="http://schemas.microsoft.com/office/drawing/2014/main" xmlns="" id="{5CD97BC1-E8B2-4D01-9ACE-0F07C6EBA419}"/>
              </a:ext>
            </a:extLst>
          </p:cNvPr>
          <p:cNvGrpSpPr/>
          <p:nvPr/>
        </p:nvGrpSpPr>
        <p:grpSpPr>
          <a:xfrm>
            <a:off x="3407703" y="1821750"/>
            <a:ext cx="2100418" cy="1287689"/>
            <a:chOff x="873900" y="1541325"/>
            <a:chExt cx="1166203" cy="814401"/>
          </a:xfrm>
        </p:grpSpPr>
        <p:sp>
          <p:nvSpPr>
            <p:cNvPr id="102" name="TextBox 150">
              <a:extLst>
                <a:ext uri="{FF2B5EF4-FFF2-40B4-BE49-F238E27FC236}">
                  <a16:creationId xmlns:a16="http://schemas.microsoft.com/office/drawing/2014/main" xmlns="" id="{AAD1EACD-85E7-44E9-AE34-79761C19A7D5}"/>
                </a:ext>
              </a:extLst>
            </p:cNvPr>
            <p:cNvSpPr txBox="1"/>
            <p:nvPr/>
          </p:nvSpPr>
          <p:spPr>
            <a:xfrm>
              <a:off x="873900" y="1767302"/>
              <a:ext cx="1166203" cy="362097"/>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103" name="组合 102">
              <a:extLst>
                <a:ext uri="{FF2B5EF4-FFF2-40B4-BE49-F238E27FC236}">
                  <a16:creationId xmlns:a16="http://schemas.microsoft.com/office/drawing/2014/main" xmlns="" id="{47B3B01C-3E3A-4F2E-BE22-EA2015CBE370}"/>
                </a:ext>
              </a:extLst>
            </p:cNvPr>
            <p:cNvGrpSpPr/>
            <p:nvPr/>
          </p:nvGrpSpPr>
          <p:grpSpPr>
            <a:xfrm>
              <a:off x="947384" y="1541325"/>
              <a:ext cx="1008112" cy="814401"/>
              <a:chOff x="947384" y="1541325"/>
              <a:chExt cx="1008112" cy="814401"/>
            </a:xfrm>
          </p:grpSpPr>
          <p:cxnSp>
            <p:nvCxnSpPr>
              <p:cNvPr id="104" name="直接连接符 103">
                <a:extLst>
                  <a:ext uri="{FF2B5EF4-FFF2-40B4-BE49-F238E27FC236}">
                    <a16:creationId xmlns:a16="http://schemas.microsoft.com/office/drawing/2014/main" xmlns="" id="{27D70C55-42FA-485D-8FA0-366352FFABE9}"/>
                  </a:ext>
                </a:extLst>
              </p:cNvPr>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05" name="TextBox 153">
                <a:extLst>
                  <a:ext uri="{FF2B5EF4-FFF2-40B4-BE49-F238E27FC236}">
                    <a16:creationId xmlns:a16="http://schemas.microsoft.com/office/drawing/2014/main" xmlns="" id="{A14B7DB2-585D-4D16-BF59-A3D44CBAD25A}"/>
                  </a:ext>
                </a:extLst>
              </p:cNvPr>
              <p:cNvSpPr txBox="1"/>
              <p:nvPr/>
            </p:nvSpPr>
            <p:spPr>
              <a:xfrm>
                <a:off x="947384" y="1541325"/>
                <a:ext cx="1008112" cy="281031"/>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grpSp>
        <p:nvGrpSpPr>
          <p:cNvPr id="106" name="组合 105">
            <a:extLst>
              <a:ext uri="{FF2B5EF4-FFF2-40B4-BE49-F238E27FC236}">
                <a16:creationId xmlns:a16="http://schemas.microsoft.com/office/drawing/2014/main" xmlns="" id="{4B2ED864-5D84-45E9-B7E7-4D503BA7A52C}"/>
              </a:ext>
            </a:extLst>
          </p:cNvPr>
          <p:cNvGrpSpPr/>
          <p:nvPr/>
        </p:nvGrpSpPr>
        <p:grpSpPr>
          <a:xfrm>
            <a:off x="5999991" y="1700182"/>
            <a:ext cx="2185754" cy="1402032"/>
            <a:chOff x="873900" y="1541325"/>
            <a:chExt cx="1166203" cy="814401"/>
          </a:xfrm>
        </p:grpSpPr>
        <p:sp>
          <p:nvSpPr>
            <p:cNvPr id="107" name="TextBox 155">
              <a:extLst>
                <a:ext uri="{FF2B5EF4-FFF2-40B4-BE49-F238E27FC236}">
                  <a16:creationId xmlns:a16="http://schemas.microsoft.com/office/drawing/2014/main" xmlns="" id="{79340F2A-2108-422B-B9F0-2A1CC4B72B24}"/>
                </a:ext>
              </a:extLst>
            </p:cNvPr>
            <p:cNvSpPr txBox="1"/>
            <p:nvPr/>
          </p:nvSpPr>
          <p:spPr>
            <a:xfrm>
              <a:off x="873900" y="1767302"/>
              <a:ext cx="1166203" cy="332566"/>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108" name="组合 107">
              <a:extLst>
                <a:ext uri="{FF2B5EF4-FFF2-40B4-BE49-F238E27FC236}">
                  <a16:creationId xmlns:a16="http://schemas.microsoft.com/office/drawing/2014/main" xmlns="" id="{1303ED78-DBAF-4098-B140-01866F34591F}"/>
                </a:ext>
              </a:extLst>
            </p:cNvPr>
            <p:cNvGrpSpPr/>
            <p:nvPr/>
          </p:nvGrpSpPr>
          <p:grpSpPr>
            <a:xfrm>
              <a:off x="947384" y="1541325"/>
              <a:ext cx="1008112" cy="814401"/>
              <a:chOff x="947384" y="1541325"/>
              <a:chExt cx="1008112" cy="814401"/>
            </a:xfrm>
          </p:grpSpPr>
          <p:cxnSp>
            <p:nvCxnSpPr>
              <p:cNvPr id="109" name="直接连接符 108">
                <a:extLst>
                  <a:ext uri="{FF2B5EF4-FFF2-40B4-BE49-F238E27FC236}">
                    <a16:creationId xmlns:a16="http://schemas.microsoft.com/office/drawing/2014/main" xmlns="" id="{BEB7E2BF-D544-4C4A-B779-F5E3882A541A}"/>
                  </a:ext>
                </a:extLst>
              </p:cNvPr>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10" name="TextBox 158">
                <a:extLst>
                  <a:ext uri="{FF2B5EF4-FFF2-40B4-BE49-F238E27FC236}">
                    <a16:creationId xmlns:a16="http://schemas.microsoft.com/office/drawing/2014/main" xmlns="" id="{B35071F5-4EE4-4279-A0D2-35EC6F778894}"/>
                  </a:ext>
                </a:extLst>
              </p:cNvPr>
              <p:cNvSpPr txBox="1"/>
              <p:nvPr/>
            </p:nvSpPr>
            <p:spPr>
              <a:xfrm>
                <a:off x="947384" y="1541325"/>
                <a:ext cx="1008112" cy="258112"/>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grpSp>
        <p:nvGrpSpPr>
          <p:cNvPr id="111" name="组合 110">
            <a:extLst>
              <a:ext uri="{FF2B5EF4-FFF2-40B4-BE49-F238E27FC236}">
                <a16:creationId xmlns:a16="http://schemas.microsoft.com/office/drawing/2014/main" xmlns="" id="{EF5EC79F-E099-4157-93ED-D104D1562F89}"/>
              </a:ext>
            </a:extLst>
          </p:cNvPr>
          <p:cNvGrpSpPr/>
          <p:nvPr/>
        </p:nvGrpSpPr>
        <p:grpSpPr>
          <a:xfrm>
            <a:off x="9117037" y="1767531"/>
            <a:ext cx="2067529" cy="1090144"/>
            <a:chOff x="873900" y="1541325"/>
            <a:chExt cx="1166203" cy="652383"/>
          </a:xfrm>
        </p:grpSpPr>
        <p:sp>
          <p:nvSpPr>
            <p:cNvPr id="112" name="TextBox 160">
              <a:extLst>
                <a:ext uri="{FF2B5EF4-FFF2-40B4-BE49-F238E27FC236}">
                  <a16:creationId xmlns:a16="http://schemas.microsoft.com/office/drawing/2014/main" xmlns="" id="{F3B339C0-E396-4C5A-9D24-56EADACD5179}"/>
                </a:ext>
              </a:extLst>
            </p:cNvPr>
            <p:cNvSpPr txBox="1"/>
            <p:nvPr/>
          </p:nvSpPr>
          <p:spPr>
            <a:xfrm>
              <a:off x="873900" y="1767302"/>
              <a:ext cx="1166203" cy="342623"/>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113" name="组合 112">
              <a:extLst>
                <a:ext uri="{FF2B5EF4-FFF2-40B4-BE49-F238E27FC236}">
                  <a16:creationId xmlns:a16="http://schemas.microsoft.com/office/drawing/2014/main" xmlns="" id="{509CE1C4-B528-4EFE-9AEC-6C76AF288268}"/>
                </a:ext>
              </a:extLst>
            </p:cNvPr>
            <p:cNvGrpSpPr/>
            <p:nvPr/>
          </p:nvGrpSpPr>
          <p:grpSpPr>
            <a:xfrm>
              <a:off x="947384" y="1541325"/>
              <a:ext cx="1008112" cy="652383"/>
              <a:chOff x="947384" y="1541325"/>
              <a:chExt cx="1008112" cy="652383"/>
            </a:xfrm>
          </p:grpSpPr>
          <p:cxnSp>
            <p:nvCxnSpPr>
              <p:cNvPr id="114" name="直接连接符 113">
                <a:extLst>
                  <a:ext uri="{FF2B5EF4-FFF2-40B4-BE49-F238E27FC236}">
                    <a16:creationId xmlns:a16="http://schemas.microsoft.com/office/drawing/2014/main" xmlns="" id="{47E0CE4D-A44A-476A-BA18-7D0FF64E0719}"/>
                  </a:ext>
                </a:extLst>
              </p:cNvPr>
              <p:cNvCxnSpPr/>
              <p:nvPr/>
            </p:nvCxnSpPr>
            <p:spPr>
              <a:xfrm flipV="1">
                <a:off x="1481601" y="2085697"/>
                <a:ext cx="0" cy="108011"/>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15" name="TextBox 163">
                <a:extLst>
                  <a:ext uri="{FF2B5EF4-FFF2-40B4-BE49-F238E27FC236}">
                    <a16:creationId xmlns:a16="http://schemas.microsoft.com/office/drawing/2014/main" xmlns="" id="{901AF86C-58C5-4421-9906-C7C53674201A}"/>
                  </a:ext>
                </a:extLst>
              </p:cNvPr>
              <p:cNvSpPr txBox="1"/>
              <p:nvPr/>
            </p:nvSpPr>
            <p:spPr>
              <a:xfrm>
                <a:off x="947384" y="1541325"/>
                <a:ext cx="1008112" cy="265917"/>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grpSp>
        <p:nvGrpSpPr>
          <p:cNvPr id="116" name="组合 115">
            <a:extLst>
              <a:ext uri="{FF2B5EF4-FFF2-40B4-BE49-F238E27FC236}">
                <a16:creationId xmlns:a16="http://schemas.microsoft.com/office/drawing/2014/main" xmlns="" id="{CCB848E5-19BE-46D8-AC03-BC46962F8D69}"/>
              </a:ext>
            </a:extLst>
          </p:cNvPr>
          <p:cNvGrpSpPr/>
          <p:nvPr/>
        </p:nvGrpSpPr>
        <p:grpSpPr>
          <a:xfrm>
            <a:off x="2079901" y="4563521"/>
            <a:ext cx="2166061" cy="1189540"/>
            <a:chOff x="873900" y="1340833"/>
            <a:chExt cx="1166203" cy="822191"/>
          </a:xfrm>
        </p:grpSpPr>
        <p:sp>
          <p:nvSpPr>
            <p:cNvPr id="117" name="TextBox 165">
              <a:extLst>
                <a:ext uri="{FF2B5EF4-FFF2-40B4-BE49-F238E27FC236}">
                  <a16:creationId xmlns:a16="http://schemas.microsoft.com/office/drawing/2014/main" xmlns="" id="{5FD2F39C-2FDD-43A2-8BF9-A3BFD5669B06}"/>
                </a:ext>
              </a:extLst>
            </p:cNvPr>
            <p:cNvSpPr txBox="1"/>
            <p:nvPr/>
          </p:nvSpPr>
          <p:spPr>
            <a:xfrm>
              <a:off x="873900" y="1767301"/>
              <a:ext cx="1166203" cy="395723"/>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118" name="组合 117">
              <a:extLst>
                <a:ext uri="{FF2B5EF4-FFF2-40B4-BE49-F238E27FC236}">
                  <a16:creationId xmlns:a16="http://schemas.microsoft.com/office/drawing/2014/main" xmlns="" id="{0016077F-355B-4BBB-87BE-E56B73E4CCFE}"/>
                </a:ext>
              </a:extLst>
            </p:cNvPr>
            <p:cNvGrpSpPr/>
            <p:nvPr/>
          </p:nvGrpSpPr>
          <p:grpSpPr>
            <a:xfrm>
              <a:off x="947384" y="1340833"/>
              <a:ext cx="1008112" cy="507621"/>
              <a:chOff x="947384" y="1340833"/>
              <a:chExt cx="1008112" cy="507621"/>
            </a:xfrm>
          </p:grpSpPr>
          <p:cxnSp>
            <p:nvCxnSpPr>
              <p:cNvPr id="119" name="直接连接符 118">
                <a:extLst>
                  <a:ext uri="{FF2B5EF4-FFF2-40B4-BE49-F238E27FC236}">
                    <a16:creationId xmlns:a16="http://schemas.microsoft.com/office/drawing/2014/main" xmlns="" id="{94467542-D462-4380-B915-CD8A8B60CBBF}"/>
                  </a:ext>
                </a:extLst>
              </p:cNvPr>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20" name="TextBox 168">
                <a:extLst>
                  <a:ext uri="{FF2B5EF4-FFF2-40B4-BE49-F238E27FC236}">
                    <a16:creationId xmlns:a16="http://schemas.microsoft.com/office/drawing/2014/main" xmlns="" id="{4F72DD2C-6FFD-483F-B9E6-6EAF0F61F002}"/>
                  </a:ext>
                </a:extLst>
              </p:cNvPr>
              <p:cNvSpPr txBox="1"/>
              <p:nvPr/>
            </p:nvSpPr>
            <p:spPr>
              <a:xfrm>
                <a:off x="947384" y="1541325"/>
                <a:ext cx="1008112" cy="307129"/>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grpSp>
        <p:nvGrpSpPr>
          <p:cNvPr id="121" name="组合 120">
            <a:extLst>
              <a:ext uri="{FF2B5EF4-FFF2-40B4-BE49-F238E27FC236}">
                <a16:creationId xmlns:a16="http://schemas.microsoft.com/office/drawing/2014/main" xmlns="" id="{5AA08C30-1EC6-4E79-BCC2-79761A27453D}"/>
              </a:ext>
            </a:extLst>
          </p:cNvPr>
          <p:cNvGrpSpPr/>
          <p:nvPr/>
        </p:nvGrpSpPr>
        <p:grpSpPr>
          <a:xfrm>
            <a:off x="4737351" y="4563521"/>
            <a:ext cx="2166061" cy="1189540"/>
            <a:chOff x="873900" y="1340833"/>
            <a:chExt cx="1166203" cy="822191"/>
          </a:xfrm>
        </p:grpSpPr>
        <p:sp>
          <p:nvSpPr>
            <p:cNvPr id="122" name="TextBox 170">
              <a:extLst>
                <a:ext uri="{FF2B5EF4-FFF2-40B4-BE49-F238E27FC236}">
                  <a16:creationId xmlns:a16="http://schemas.microsoft.com/office/drawing/2014/main" xmlns="" id="{193A8D4B-7B73-4829-BF00-6749297133A1}"/>
                </a:ext>
              </a:extLst>
            </p:cNvPr>
            <p:cNvSpPr txBox="1"/>
            <p:nvPr/>
          </p:nvSpPr>
          <p:spPr>
            <a:xfrm>
              <a:off x="873900" y="1767301"/>
              <a:ext cx="1166203" cy="395723"/>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123" name="组合 122">
              <a:extLst>
                <a:ext uri="{FF2B5EF4-FFF2-40B4-BE49-F238E27FC236}">
                  <a16:creationId xmlns:a16="http://schemas.microsoft.com/office/drawing/2014/main" xmlns="" id="{899D2FBC-8C3E-4F85-9285-E33064C00A14}"/>
                </a:ext>
              </a:extLst>
            </p:cNvPr>
            <p:cNvGrpSpPr/>
            <p:nvPr/>
          </p:nvGrpSpPr>
          <p:grpSpPr>
            <a:xfrm>
              <a:off x="947384" y="1340833"/>
              <a:ext cx="1008112" cy="507621"/>
              <a:chOff x="947384" y="1340833"/>
              <a:chExt cx="1008112" cy="507621"/>
            </a:xfrm>
          </p:grpSpPr>
          <p:cxnSp>
            <p:nvCxnSpPr>
              <p:cNvPr id="124" name="直接连接符 123">
                <a:extLst>
                  <a:ext uri="{FF2B5EF4-FFF2-40B4-BE49-F238E27FC236}">
                    <a16:creationId xmlns:a16="http://schemas.microsoft.com/office/drawing/2014/main" xmlns="" id="{40C89FEE-5C2C-4BF7-AA8B-38D9DD07636D}"/>
                  </a:ext>
                </a:extLst>
              </p:cNvPr>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25" name="TextBox 173">
                <a:extLst>
                  <a:ext uri="{FF2B5EF4-FFF2-40B4-BE49-F238E27FC236}">
                    <a16:creationId xmlns:a16="http://schemas.microsoft.com/office/drawing/2014/main" xmlns="" id="{ADE04065-41C2-442D-89BB-402AB5C67E19}"/>
                  </a:ext>
                </a:extLst>
              </p:cNvPr>
              <p:cNvSpPr txBox="1"/>
              <p:nvPr/>
            </p:nvSpPr>
            <p:spPr>
              <a:xfrm>
                <a:off x="947384" y="1541325"/>
                <a:ext cx="1008112" cy="307129"/>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grpSp>
        <p:nvGrpSpPr>
          <p:cNvPr id="126" name="组合 125">
            <a:extLst>
              <a:ext uri="{FF2B5EF4-FFF2-40B4-BE49-F238E27FC236}">
                <a16:creationId xmlns:a16="http://schemas.microsoft.com/office/drawing/2014/main" xmlns="" id="{1771BE79-B6D2-47AC-9038-FB51400D56A3}"/>
              </a:ext>
            </a:extLst>
          </p:cNvPr>
          <p:cNvGrpSpPr/>
          <p:nvPr/>
        </p:nvGrpSpPr>
        <p:grpSpPr>
          <a:xfrm>
            <a:off x="7386324" y="4637720"/>
            <a:ext cx="2166061" cy="1189540"/>
            <a:chOff x="873900" y="1340833"/>
            <a:chExt cx="1166203" cy="822191"/>
          </a:xfrm>
        </p:grpSpPr>
        <p:sp>
          <p:nvSpPr>
            <p:cNvPr id="127" name="TextBox 175">
              <a:extLst>
                <a:ext uri="{FF2B5EF4-FFF2-40B4-BE49-F238E27FC236}">
                  <a16:creationId xmlns:a16="http://schemas.microsoft.com/office/drawing/2014/main" xmlns="" id="{312EBDC3-CE17-4DC9-81CB-41EED67A40BC}"/>
                </a:ext>
              </a:extLst>
            </p:cNvPr>
            <p:cNvSpPr txBox="1"/>
            <p:nvPr/>
          </p:nvSpPr>
          <p:spPr>
            <a:xfrm>
              <a:off x="873900" y="1767301"/>
              <a:ext cx="1166203" cy="395723"/>
            </a:xfrm>
            <a:prstGeom prst="rect">
              <a:avLst/>
            </a:prstGeom>
            <a:noFill/>
          </p:spPr>
          <p:txBody>
            <a:bodyPr wrap="square" lIns="91443" tIns="45721" rIns="91443" bIns="45721"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您的内容打在这里，或者通过您的内容打在这里</a:t>
              </a:r>
            </a:p>
          </p:txBody>
        </p:sp>
        <p:grpSp>
          <p:nvGrpSpPr>
            <p:cNvPr id="128" name="组合 127">
              <a:extLst>
                <a:ext uri="{FF2B5EF4-FFF2-40B4-BE49-F238E27FC236}">
                  <a16:creationId xmlns:a16="http://schemas.microsoft.com/office/drawing/2014/main" xmlns="" id="{755ED10F-A9EA-456D-86BC-9F7040C92CD6}"/>
                </a:ext>
              </a:extLst>
            </p:cNvPr>
            <p:cNvGrpSpPr/>
            <p:nvPr/>
          </p:nvGrpSpPr>
          <p:grpSpPr>
            <a:xfrm>
              <a:off x="947384" y="1340833"/>
              <a:ext cx="1008112" cy="507621"/>
              <a:chOff x="947384" y="1340833"/>
              <a:chExt cx="1008112" cy="507621"/>
            </a:xfrm>
          </p:grpSpPr>
          <p:cxnSp>
            <p:nvCxnSpPr>
              <p:cNvPr id="129" name="直接连接符 128">
                <a:extLst>
                  <a:ext uri="{FF2B5EF4-FFF2-40B4-BE49-F238E27FC236}">
                    <a16:creationId xmlns:a16="http://schemas.microsoft.com/office/drawing/2014/main" xmlns="" id="{BBC3E2EA-344F-41EE-AF9C-8EAC244EF2A2}"/>
                  </a:ext>
                </a:extLst>
              </p:cNvPr>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130" name="TextBox 178">
                <a:extLst>
                  <a:ext uri="{FF2B5EF4-FFF2-40B4-BE49-F238E27FC236}">
                    <a16:creationId xmlns:a16="http://schemas.microsoft.com/office/drawing/2014/main" xmlns="" id="{674894ED-B111-44DA-A386-CD5ED78CED0D}"/>
                  </a:ext>
                </a:extLst>
              </p:cNvPr>
              <p:cNvSpPr txBox="1"/>
              <p:nvPr/>
            </p:nvSpPr>
            <p:spPr>
              <a:xfrm>
                <a:off x="947384" y="1541325"/>
                <a:ext cx="1008112" cy="307129"/>
              </a:xfrm>
              <a:prstGeom prst="rect">
                <a:avLst/>
              </a:prstGeom>
              <a:noFill/>
            </p:spPr>
            <p:txBody>
              <a:bodyPr wrap="square" lIns="91443" tIns="0" rIns="91443"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grpSp>
      </p:grpSp>
    </p:spTree>
    <p:extLst>
      <p:ext uri="{BB962C8B-B14F-4D97-AF65-F5344CB8AC3E}">
        <p14:creationId xmlns:p14="http://schemas.microsoft.com/office/powerpoint/2010/main" val="3331492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wipe(left)">
                                      <p:cBhvr>
                                        <p:cTn id="14" dur="1000"/>
                                        <p:tgtEl>
                                          <p:spTgt spid="74"/>
                                        </p:tgtEl>
                                      </p:cBhvr>
                                    </p:animEffect>
                                  </p:childTnLst>
                                </p:cTn>
                              </p:par>
                            </p:childTnLst>
                          </p:cTn>
                        </p:par>
                        <p:par>
                          <p:cTn id="15" fill="hold">
                            <p:stCondLst>
                              <p:cond delay="2000"/>
                            </p:stCondLst>
                            <p:childTnLst>
                              <p:par>
                                <p:cTn id="16" presetID="2" presetClass="entr" presetSubtype="2" fill="hold" grpId="0"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additive="base">
                                        <p:cTn id="18" dur="500" fill="hold"/>
                                        <p:tgtEl>
                                          <p:spTgt spid="75"/>
                                        </p:tgtEl>
                                        <p:attrNameLst>
                                          <p:attrName>ppt_x</p:attrName>
                                        </p:attrNameLst>
                                      </p:cBhvr>
                                      <p:tavLst>
                                        <p:tav tm="0">
                                          <p:val>
                                            <p:strVal val="1+#ppt_w/2"/>
                                          </p:val>
                                        </p:tav>
                                        <p:tav tm="100000">
                                          <p:val>
                                            <p:strVal val="#ppt_x"/>
                                          </p:val>
                                        </p:tav>
                                      </p:tavLst>
                                    </p:anim>
                                    <p:anim calcmode="lin" valueType="num">
                                      <p:cBhvr additive="base">
                                        <p:cTn id="19" dur="500" fill="hold"/>
                                        <p:tgtEl>
                                          <p:spTgt spid="7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1+#ppt_w/2"/>
                                          </p:val>
                                        </p:tav>
                                        <p:tav tm="100000">
                                          <p:val>
                                            <p:strVal val="#ppt_x"/>
                                          </p:val>
                                        </p:tav>
                                      </p:tavLst>
                                    </p:anim>
                                    <p:anim calcmode="lin" valueType="num">
                                      <p:cBhvr additive="base">
                                        <p:cTn id="23" dur="500" fill="hold"/>
                                        <p:tgtEl>
                                          <p:spTgt spid="7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cBhvr additive="base">
                                        <p:cTn id="26" dur="500" fill="hold"/>
                                        <p:tgtEl>
                                          <p:spTgt spid="77"/>
                                        </p:tgtEl>
                                        <p:attrNameLst>
                                          <p:attrName>ppt_x</p:attrName>
                                        </p:attrNameLst>
                                      </p:cBhvr>
                                      <p:tavLst>
                                        <p:tav tm="0">
                                          <p:val>
                                            <p:strVal val="1+#ppt_w/2"/>
                                          </p:val>
                                        </p:tav>
                                        <p:tav tm="100000">
                                          <p:val>
                                            <p:strVal val="#ppt_x"/>
                                          </p:val>
                                        </p:tav>
                                      </p:tavLst>
                                    </p:anim>
                                    <p:anim calcmode="lin" valueType="num">
                                      <p:cBhvr additive="base">
                                        <p:cTn id="27" dur="500" fill="hold"/>
                                        <p:tgtEl>
                                          <p:spTgt spid="77"/>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 calcmode="lin" valueType="num">
                                      <p:cBhvr additive="base">
                                        <p:cTn id="30" dur="500" fill="hold"/>
                                        <p:tgtEl>
                                          <p:spTgt spid="78"/>
                                        </p:tgtEl>
                                        <p:attrNameLst>
                                          <p:attrName>ppt_x</p:attrName>
                                        </p:attrNameLst>
                                      </p:cBhvr>
                                      <p:tavLst>
                                        <p:tav tm="0">
                                          <p:val>
                                            <p:strVal val="1+#ppt_w/2"/>
                                          </p:val>
                                        </p:tav>
                                        <p:tav tm="100000">
                                          <p:val>
                                            <p:strVal val="#ppt_x"/>
                                          </p:val>
                                        </p:tav>
                                      </p:tavLst>
                                    </p:anim>
                                    <p:anim calcmode="lin" valueType="num">
                                      <p:cBhvr additive="base">
                                        <p:cTn id="31" dur="500" fill="hold"/>
                                        <p:tgtEl>
                                          <p:spTgt spid="78"/>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79"/>
                                        </p:tgtEl>
                                        <p:attrNameLst>
                                          <p:attrName>style.visibility</p:attrName>
                                        </p:attrNameLst>
                                      </p:cBhvr>
                                      <p:to>
                                        <p:strVal val="visible"/>
                                      </p:to>
                                    </p:set>
                                    <p:anim calcmode="lin" valueType="num">
                                      <p:cBhvr additive="base">
                                        <p:cTn id="34" dur="500" fill="hold"/>
                                        <p:tgtEl>
                                          <p:spTgt spid="79"/>
                                        </p:tgtEl>
                                        <p:attrNameLst>
                                          <p:attrName>ppt_x</p:attrName>
                                        </p:attrNameLst>
                                      </p:cBhvr>
                                      <p:tavLst>
                                        <p:tav tm="0">
                                          <p:val>
                                            <p:strVal val="1+#ppt_w/2"/>
                                          </p:val>
                                        </p:tav>
                                        <p:tav tm="100000">
                                          <p:val>
                                            <p:strVal val="#ppt_x"/>
                                          </p:val>
                                        </p:tav>
                                      </p:tavLst>
                                    </p:anim>
                                    <p:anim calcmode="lin" valueType="num">
                                      <p:cBhvr additive="base">
                                        <p:cTn id="35" dur="500" fill="hold"/>
                                        <p:tgtEl>
                                          <p:spTgt spid="7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additive="base">
                                        <p:cTn id="38" dur="500" fill="hold"/>
                                        <p:tgtEl>
                                          <p:spTgt spid="80"/>
                                        </p:tgtEl>
                                        <p:attrNameLst>
                                          <p:attrName>ppt_x</p:attrName>
                                        </p:attrNameLst>
                                      </p:cBhvr>
                                      <p:tavLst>
                                        <p:tav tm="0">
                                          <p:val>
                                            <p:strVal val="1+#ppt_w/2"/>
                                          </p:val>
                                        </p:tav>
                                        <p:tav tm="100000">
                                          <p:val>
                                            <p:strVal val="#ppt_x"/>
                                          </p:val>
                                        </p:tav>
                                      </p:tavLst>
                                    </p:anim>
                                    <p:anim calcmode="lin" valueType="num">
                                      <p:cBhvr additive="base">
                                        <p:cTn id="39" dur="500" fill="hold"/>
                                        <p:tgtEl>
                                          <p:spTgt spid="8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additive="base">
                                        <p:cTn id="42" dur="500" fill="hold"/>
                                        <p:tgtEl>
                                          <p:spTgt spid="81"/>
                                        </p:tgtEl>
                                        <p:attrNameLst>
                                          <p:attrName>ppt_x</p:attrName>
                                        </p:attrNameLst>
                                      </p:cBhvr>
                                      <p:tavLst>
                                        <p:tav tm="0">
                                          <p:val>
                                            <p:strVal val="1+#ppt_w/2"/>
                                          </p:val>
                                        </p:tav>
                                        <p:tav tm="100000">
                                          <p:val>
                                            <p:strVal val="#ppt_x"/>
                                          </p:val>
                                        </p:tav>
                                      </p:tavLst>
                                    </p:anim>
                                    <p:anim calcmode="lin" valueType="num">
                                      <p:cBhvr additive="base">
                                        <p:cTn id="43" dur="500" fill="hold"/>
                                        <p:tgtEl>
                                          <p:spTgt spid="8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1+#ppt_w/2"/>
                                          </p:val>
                                        </p:tav>
                                        <p:tav tm="100000">
                                          <p:val>
                                            <p:strVal val="#ppt_x"/>
                                          </p:val>
                                        </p:tav>
                                      </p:tavLst>
                                    </p:anim>
                                    <p:anim calcmode="lin" valueType="num">
                                      <p:cBhvr additive="base">
                                        <p:cTn id="47" dur="500" fill="hold"/>
                                        <p:tgtEl>
                                          <p:spTgt spid="8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83"/>
                                        </p:tgtEl>
                                        <p:attrNameLst>
                                          <p:attrName>style.visibility</p:attrName>
                                        </p:attrNameLst>
                                      </p:cBhvr>
                                      <p:to>
                                        <p:strVal val="visible"/>
                                      </p:to>
                                    </p:set>
                                    <p:anim calcmode="lin" valueType="num">
                                      <p:cBhvr additive="base">
                                        <p:cTn id="50" dur="500" fill="hold"/>
                                        <p:tgtEl>
                                          <p:spTgt spid="83"/>
                                        </p:tgtEl>
                                        <p:attrNameLst>
                                          <p:attrName>ppt_x</p:attrName>
                                        </p:attrNameLst>
                                      </p:cBhvr>
                                      <p:tavLst>
                                        <p:tav tm="0">
                                          <p:val>
                                            <p:strVal val="1+#ppt_w/2"/>
                                          </p:val>
                                        </p:tav>
                                        <p:tav tm="100000">
                                          <p:val>
                                            <p:strVal val="#ppt_x"/>
                                          </p:val>
                                        </p:tav>
                                      </p:tavLst>
                                    </p:anim>
                                    <p:anim calcmode="lin" valueType="num">
                                      <p:cBhvr additive="base">
                                        <p:cTn id="51" dur="500" fill="hold"/>
                                        <p:tgtEl>
                                          <p:spTgt spid="83"/>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 calcmode="lin" valueType="num">
                                      <p:cBhvr additive="base">
                                        <p:cTn id="54" dur="500" fill="hold"/>
                                        <p:tgtEl>
                                          <p:spTgt spid="84"/>
                                        </p:tgtEl>
                                        <p:attrNameLst>
                                          <p:attrName>ppt_x</p:attrName>
                                        </p:attrNameLst>
                                      </p:cBhvr>
                                      <p:tavLst>
                                        <p:tav tm="0">
                                          <p:val>
                                            <p:strVal val="1+#ppt_w/2"/>
                                          </p:val>
                                        </p:tav>
                                        <p:tav tm="100000">
                                          <p:val>
                                            <p:strVal val="#ppt_x"/>
                                          </p:val>
                                        </p:tav>
                                      </p:tavLst>
                                    </p:anim>
                                    <p:anim calcmode="lin" valueType="num">
                                      <p:cBhvr additive="base">
                                        <p:cTn id="55" dur="500" fill="hold"/>
                                        <p:tgtEl>
                                          <p:spTgt spid="84"/>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additive="base">
                                        <p:cTn id="58" dur="500" fill="hold"/>
                                        <p:tgtEl>
                                          <p:spTgt spid="85"/>
                                        </p:tgtEl>
                                        <p:attrNameLst>
                                          <p:attrName>ppt_x</p:attrName>
                                        </p:attrNameLst>
                                      </p:cBhvr>
                                      <p:tavLst>
                                        <p:tav tm="0">
                                          <p:val>
                                            <p:strVal val="1+#ppt_w/2"/>
                                          </p:val>
                                        </p:tav>
                                        <p:tav tm="100000">
                                          <p:val>
                                            <p:strVal val="#ppt_x"/>
                                          </p:val>
                                        </p:tav>
                                      </p:tavLst>
                                    </p:anim>
                                    <p:anim calcmode="lin" valueType="num">
                                      <p:cBhvr additive="base">
                                        <p:cTn id="59" dur="500" fill="hold"/>
                                        <p:tgtEl>
                                          <p:spTgt spid="85"/>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86"/>
                                        </p:tgtEl>
                                        <p:attrNameLst>
                                          <p:attrName>style.visibility</p:attrName>
                                        </p:attrNameLst>
                                      </p:cBhvr>
                                      <p:to>
                                        <p:strVal val="visible"/>
                                      </p:to>
                                    </p:set>
                                    <p:anim calcmode="lin" valueType="num">
                                      <p:cBhvr additive="base">
                                        <p:cTn id="62" dur="500" fill="hold"/>
                                        <p:tgtEl>
                                          <p:spTgt spid="86"/>
                                        </p:tgtEl>
                                        <p:attrNameLst>
                                          <p:attrName>ppt_x</p:attrName>
                                        </p:attrNameLst>
                                      </p:cBhvr>
                                      <p:tavLst>
                                        <p:tav tm="0">
                                          <p:val>
                                            <p:strVal val="1+#ppt_w/2"/>
                                          </p:val>
                                        </p:tav>
                                        <p:tav tm="100000">
                                          <p:val>
                                            <p:strVal val="#ppt_x"/>
                                          </p:val>
                                        </p:tav>
                                      </p:tavLst>
                                    </p:anim>
                                    <p:anim calcmode="lin" valueType="num">
                                      <p:cBhvr additive="base">
                                        <p:cTn id="63" dur="500" fill="hold"/>
                                        <p:tgtEl>
                                          <p:spTgt spid="86"/>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87"/>
                                        </p:tgtEl>
                                        <p:attrNameLst>
                                          <p:attrName>style.visibility</p:attrName>
                                        </p:attrNameLst>
                                      </p:cBhvr>
                                      <p:to>
                                        <p:strVal val="visible"/>
                                      </p:to>
                                    </p:set>
                                    <p:anim calcmode="lin" valueType="num">
                                      <p:cBhvr additive="base">
                                        <p:cTn id="66" dur="500" fill="hold"/>
                                        <p:tgtEl>
                                          <p:spTgt spid="87"/>
                                        </p:tgtEl>
                                        <p:attrNameLst>
                                          <p:attrName>ppt_x</p:attrName>
                                        </p:attrNameLst>
                                      </p:cBhvr>
                                      <p:tavLst>
                                        <p:tav tm="0">
                                          <p:val>
                                            <p:strVal val="1+#ppt_w/2"/>
                                          </p:val>
                                        </p:tav>
                                        <p:tav tm="100000">
                                          <p:val>
                                            <p:strVal val="#ppt_x"/>
                                          </p:val>
                                        </p:tav>
                                      </p:tavLst>
                                    </p:anim>
                                    <p:anim calcmode="lin" valueType="num">
                                      <p:cBhvr additive="base">
                                        <p:cTn id="67" dur="500" fill="hold"/>
                                        <p:tgtEl>
                                          <p:spTgt spid="87"/>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additive="base">
                                        <p:cTn id="70" dur="500" fill="hold"/>
                                        <p:tgtEl>
                                          <p:spTgt spid="88"/>
                                        </p:tgtEl>
                                        <p:attrNameLst>
                                          <p:attrName>ppt_x</p:attrName>
                                        </p:attrNameLst>
                                      </p:cBhvr>
                                      <p:tavLst>
                                        <p:tav tm="0">
                                          <p:val>
                                            <p:strVal val="1+#ppt_w/2"/>
                                          </p:val>
                                        </p:tav>
                                        <p:tav tm="100000">
                                          <p:val>
                                            <p:strVal val="#ppt_x"/>
                                          </p:val>
                                        </p:tav>
                                      </p:tavLst>
                                    </p:anim>
                                    <p:anim calcmode="lin" valueType="num">
                                      <p:cBhvr additive="base">
                                        <p:cTn id="71" dur="500" fill="hold"/>
                                        <p:tgtEl>
                                          <p:spTgt spid="88"/>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89"/>
                                        </p:tgtEl>
                                        <p:attrNameLst>
                                          <p:attrName>style.visibility</p:attrName>
                                        </p:attrNameLst>
                                      </p:cBhvr>
                                      <p:to>
                                        <p:strVal val="visible"/>
                                      </p:to>
                                    </p:set>
                                    <p:anim calcmode="lin" valueType="num">
                                      <p:cBhvr additive="base">
                                        <p:cTn id="74" dur="500" fill="hold"/>
                                        <p:tgtEl>
                                          <p:spTgt spid="89"/>
                                        </p:tgtEl>
                                        <p:attrNameLst>
                                          <p:attrName>ppt_x</p:attrName>
                                        </p:attrNameLst>
                                      </p:cBhvr>
                                      <p:tavLst>
                                        <p:tav tm="0">
                                          <p:val>
                                            <p:strVal val="1+#ppt_w/2"/>
                                          </p:val>
                                        </p:tav>
                                        <p:tav tm="100000">
                                          <p:val>
                                            <p:strVal val="#ppt_x"/>
                                          </p:val>
                                        </p:tav>
                                      </p:tavLst>
                                    </p:anim>
                                    <p:anim calcmode="lin" valueType="num">
                                      <p:cBhvr additive="base">
                                        <p:cTn id="75" dur="500" fill="hold"/>
                                        <p:tgtEl>
                                          <p:spTgt spid="8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 calcmode="lin" valueType="num">
                                      <p:cBhvr additive="base">
                                        <p:cTn id="78" dur="500" fill="hold"/>
                                        <p:tgtEl>
                                          <p:spTgt spid="90"/>
                                        </p:tgtEl>
                                        <p:attrNameLst>
                                          <p:attrName>ppt_x</p:attrName>
                                        </p:attrNameLst>
                                      </p:cBhvr>
                                      <p:tavLst>
                                        <p:tav tm="0">
                                          <p:val>
                                            <p:strVal val="1+#ppt_w/2"/>
                                          </p:val>
                                        </p:tav>
                                        <p:tav tm="100000">
                                          <p:val>
                                            <p:strVal val="#ppt_x"/>
                                          </p:val>
                                        </p:tav>
                                      </p:tavLst>
                                    </p:anim>
                                    <p:anim calcmode="lin" valueType="num">
                                      <p:cBhvr additive="base">
                                        <p:cTn id="79" dur="500" fill="hold"/>
                                        <p:tgtEl>
                                          <p:spTgt spid="9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cBhvr additive="base">
                                        <p:cTn id="82" dur="500" fill="hold"/>
                                        <p:tgtEl>
                                          <p:spTgt spid="91"/>
                                        </p:tgtEl>
                                        <p:attrNameLst>
                                          <p:attrName>ppt_x</p:attrName>
                                        </p:attrNameLst>
                                      </p:cBhvr>
                                      <p:tavLst>
                                        <p:tav tm="0">
                                          <p:val>
                                            <p:strVal val="1+#ppt_w/2"/>
                                          </p:val>
                                        </p:tav>
                                        <p:tav tm="100000">
                                          <p:val>
                                            <p:strVal val="#ppt_x"/>
                                          </p:val>
                                        </p:tav>
                                      </p:tavLst>
                                    </p:anim>
                                    <p:anim calcmode="lin" valueType="num">
                                      <p:cBhvr additive="base">
                                        <p:cTn id="83" dur="500" fill="hold"/>
                                        <p:tgtEl>
                                          <p:spTgt spid="9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92"/>
                                        </p:tgtEl>
                                        <p:attrNameLst>
                                          <p:attrName>style.visibility</p:attrName>
                                        </p:attrNameLst>
                                      </p:cBhvr>
                                      <p:to>
                                        <p:strVal val="visible"/>
                                      </p:to>
                                    </p:set>
                                    <p:anim calcmode="lin" valueType="num">
                                      <p:cBhvr additive="base">
                                        <p:cTn id="86" dur="500" fill="hold"/>
                                        <p:tgtEl>
                                          <p:spTgt spid="92"/>
                                        </p:tgtEl>
                                        <p:attrNameLst>
                                          <p:attrName>ppt_x</p:attrName>
                                        </p:attrNameLst>
                                      </p:cBhvr>
                                      <p:tavLst>
                                        <p:tav tm="0">
                                          <p:val>
                                            <p:strVal val="1+#ppt_w/2"/>
                                          </p:val>
                                        </p:tav>
                                        <p:tav tm="100000">
                                          <p:val>
                                            <p:strVal val="#ppt_x"/>
                                          </p:val>
                                        </p:tav>
                                      </p:tavLst>
                                    </p:anim>
                                    <p:anim calcmode="lin" valueType="num">
                                      <p:cBhvr additive="base">
                                        <p:cTn id="87" dur="500" fill="hold"/>
                                        <p:tgtEl>
                                          <p:spTgt spid="92"/>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 calcmode="lin" valueType="num">
                                      <p:cBhvr additive="base">
                                        <p:cTn id="90" dur="500" fill="hold"/>
                                        <p:tgtEl>
                                          <p:spTgt spid="93"/>
                                        </p:tgtEl>
                                        <p:attrNameLst>
                                          <p:attrName>ppt_x</p:attrName>
                                        </p:attrNameLst>
                                      </p:cBhvr>
                                      <p:tavLst>
                                        <p:tav tm="0">
                                          <p:val>
                                            <p:strVal val="0-#ppt_w/2"/>
                                          </p:val>
                                        </p:tav>
                                        <p:tav tm="100000">
                                          <p:val>
                                            <p:strVal val="#ppt_x"/>
                                          </p:val>
                                        </p:tav>
                                      </p:tavLst>
                                    </p:anim>
                                    <p:anim calcmode="lin" valueType="num">
                                      <p:cBhvr additive="base">
                                        <p:cTn id="91" dur="500" fill="hold"/>
                                        <p:tgtEl>
                                          <p:spTgt spid="93"/>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94"/>
                                        </p:tgtEl>
                                        <p:attrNameLst>
                                          <p:attrName>style.visibility</p:attrName>
                                        </p:attrNameLst>
                                      </p:cBhvr>
                                      <p:to>
                                        <p:strVal val="visible"/>
                                      </p:to>
                                    </p:set>
                                    <p:anim calcmode="lin" valueType="num">
                                      <p:cBhvr additive="base">
                                        <p:cTn id="94" dur="500" fill="hold"/>
                                        <p:tgtEl>
                                          <p:spTgt spid="94"/>
                                        </p:tgtEl>
                                        <p:attrNameLst>
                                          <p:attrName>ppt_x</p:attrName>
                                        </p:attrNameLst>
                                      </p:cBhvr>
                                      <p:tavLst>
                                        <p:tav tm="0">
                                          <p:val>
                                            <p:strVal val="0-#ppt_w/2"/>
                                          </p:val>
                                        </p:tav>
                                        <p:tav tm="100000">
                                          <p:val>
                                            <p:strVal val="#ppt_x"/>
                                          </p:val>
                                        </p:tav>
                                      </p:tavLst>
                                    </p:anim>
                                    <p:anim calcmode="lin" valueType="num">
                                      <p:cBhvr additive="base">
                                        <p:cTn id="95" dur="500" fill="hold"/>
                                        <p:tgtEl>
                                          <p:spTgt spid="94"/>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95"/>
                                        </p:tgtEl>
                                        <p:attrNameLst>
                                          <p:attrName>style.visibility</p:attrName>
                                        </p:attrNameLst>
                                      </p:cBhvr>
                                      <p:to>
                                        <p:strVal val="visible"/>
                                      </p:to>
                                    </p:set>
                                    <p:anim calcmode="lin" valueType="num">
                                      <p:cBhvr additive="base">
                                        <p:cTn id="98" dur="500" fill="hold"/>
                                        <p:tgtEl>
                                          <p:spTgt spid="95"/>
                                        </p:tgtEl>
                                        <p:attrNameLst>
                                          <p:attrName>ppt_x</p:attrName>
                                        </p:attrNameLst>
                                      </p:cBhvr>
                                      <p:tavLst>
                                        <p:tav tm="0">
                                          <p:val>
                                            <p:strVal val="1+#ppt_w/2"/>
                                          </p:val>
                                        </p:tav>
                                        <p:tav tm="100000">
                                          <p:val>
                                            <p:strVal val="#ppt_x"/>
                                          </p:val>
                                        </p:tav>
                                      </p:tavLst>
                                    </p:anim>
                                    <p:anim calcmode="lin" valueType="num">
                                      <p:cBhvr additive="base">
                                        <p:cTn id="99" dur="500" fill="hold"/>
                                        <p:tgtEl>
                                          <p:spTgt spid="95"/>
                                        </p:tgtEl>
                                        <p:attrNameLst>
                                          <p:attrName>ppt_y</p:attrName>
                                        </p:attrNameLst>
                                      </p:cBhvr>
                                      <p:tavLst>
                                        <p:tav tm="0">
                                          <p:val>
                                            <p:strVal val="#ppt_y"/>
                                          </p:val>
                                        </p:tav>
                                        <p:tav tm="100000">
                                          <p:val>
                                            <p:strVal val="#ppt_y"/>
                                          </p:val>
                                        </p:tav>
                                      </p:tavLst>
                                    </p:anim>
                                  </p:childTnLst>
                                </p:cTn>
                              </p:par>
                            </p:childTnLst>
                          </p:cTn>
                        </p:par>
                        <p:par>
                          <p:cTn id="100" fill="hold">
                            <p:stCondLst>
                              <p:cond delay="2500"/>
                            </p:stCondLst>
                            <p:childTnLst>
                              <p:par>
                                <p:cTn id="101" presetID="47" presetClass="entr" presetSubtype="0" fill="hold" nodeType="afterEffect">
                                  <p:stCondLst>
                                    <p:cond delay="0"/>
                                  </p:stCondLst>
                                  <p:childTnLst>
                                    <p:set>
                                      <p:cBhvr>
                                        <p:cTn id="102" dur="1" fill="hold">
                                          <p:stCondLst>
                                            <p:cond delay="0"/>
                                          </p:stCondLst>
                                        </p:cTn>
                                        <p:tgtEl>
                                          <p:spTgt spid="111"/>
                                        </p:tgtEl>
                                        <p:attrNameLst>
                                          <p:attrName>style.visibility</p:attrName>
                                        </p:attrNameLst>
                                      </p:cBhvr>
                                      <p:to>
                                        <p:strVal val="visible"/>
                                      </p:to>
                                    </p:set>
                                    <p:animEffect transition="in" filter="fade">
                                      <p:cBhvr>
                                        <p:cTn id="103" dur="500"/>
                                        <p:tgtEl>
                                          <p:spTgt spid="111"/>
                                        </p:tgtEl>
                                      </p:cBhvr>
                                    </p:animEffect>
                                    <p:anim calcmode="lin" valueType="num">
                                      <p:cBhvr>
                                        <p:cTn id="104" dur="500" fill="hold"/>
                                        <p:tgtEl>
                                          <p:spTgt spid="111"/>
                                        </p:tgtEl>
                                        <p:attrNameLst>
                                          <p:attrName>ppt_x</p:attrName>
                                        </p:attrNameLst>
                                      </p:cBhvr>
                                      <p:tavLst>
                                        <p:tav tm="0">
                                          <p:val>
                                            <p:strVal val="#ppt_x"/>
                                          </p:val>
                                        </p:tav>
                                        <p:tav tm="100000">
                                          <p:val>
                                            <p:strVal val="#ppt_x"/>
                                          </p:val>
                                        </p:tav>
                                      </p:tavLst>
                                    </p:anim>
                                    <p:anim calcmode="lin" valueType="num">
                                      <p:cBhvr>
                                        <p:cTn id="105" dur="500" fill="hold"/>
                                        <p:tgtEl>
                                          <p:spTgt spid="111"/>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300"/>
                                  </p:stCondLst>
                                  <p:childTnLst>
                                    <p:set>
                                      <p:cBhvr>
                                        <p:cTn id="107" dur="1" fill="hold">
                                          <p:stCondLst>
                                            <p:cond delay="0"/>
                                          </p:stCondLst>
                                        </p:cTn>
                                        <p:tgtEl>
                                          <p:spTgt spid="106"/>
                                        </p:tgtEl>
                                        <p:attrNameLst>
                                          <p:attrName>style.visibility</p:attrName>
                                        </p:attrNameLst>
                                      </p:cBhvr>
                                      <p:to>
                                        <p:strVal val="visible"/>
                                      </p:to>
                                    </p:set>
                                    <p:animEffect transition="in" filter="fade">
                                      <p:cBhvr>
                                        <p:cTn id="108" dur="500"/>
                                        <p:tgtEl>
                                          <p:spTgt spid="106"/>
                                        </p:tgtEl>
                                      </p:cBhvr>
                                    </p:animEffect>
                                    <p:anim calcmode="lin" valueType="num">
                                      <p:cBhvr>
                                        <p:cTn id="109" dur="500" fill="hold"/>
                                        <p:tgtEl>
                                          <p:spTgt spid="106"/>
                                        </p:tgtEl>
                                        <p:attrNameLst>
                                          <p:attrName>ppt_x</p:attrName>
                                        </p:attrNameLst>
                                      </p:cBhvr>
                                      <p:tavLst>
                                        <p:tav tm="0">
                                          <p:val>
                                            <p:strVal val="#ppt_x"/>
                                          </p:val>
                                        </p:tav>
                                        <p:tav tm="100000">
                                          <p:val>
                                            <p:strVal val="#ppt_x"/>
                                          </p:val>
                                        </p:tav>
                                      </p:tavLst>
                                    </p:anim>
                                    <p:anim calcmode="lin" valueType="num">
                                      <p:cBhvr>
                                        <p:cTn id="110" dur="500" fill="hold"/>
                                        <p:tgtEl>
                                          <p:spTgt spid="106"/>
                                        </p:tgtEl>
                                        <p:attrNameLst>
                                          <p:attrName>ppt_y</p:attrName>
                                        </p:attrNameLst>
                                      </p:cBhvr>
                                      <p:tavLst>
                                        <p:tav tm="0">
                                          <p:val>
                                            <p:strVal val="#ppt_y-.1"/>
                                          </p:val>
                                        </p:tav>
                                        <p:tav tm="100000">
                                          <p:val>
                                            <p:strVal val="#ppt_y"/>
                                          </p:val>
                                        </p:tav>
                                      </p:tavLst>
                                    </p:anim>
                                  </p:childTnLst>
                                </p:cTn>
                              </p:par>
                              <p:par>
                                <p:cTn id="111" presetID="47" presetClass="entr" presetSubtype="0"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Effect transition="in" filter="fade">
                                      <p:cBhvr>
                                        <p:cTn id="113" dur="500"/>
                                        <p:tgtEl>
                                          <p:spTgt spid="101"/>
                                        </p:tgtEl>
                                      </p:cBhvr>
                                    </p:animEffect>
                                    <p:anim calcmode="lin" valueType="num">
                                      <p:cBhvr>
                                        <p:cTn id="114" dur="500" fill="hold"/>
                                        <p:tgtEl>
                                          <p:spTgt spid="101"/>
                                        </p:tgtEl>
                                        <p:attrNameLst>
                                          <p:attrName>ppt_x</p:attrName>
                                        </p:attrNameLst>
                                      </p:cBhvr>
                                      <p:tavLst>
                                        <p:tav tm="0">
                                          <p:val>
                                            <p:strVal val="#ppt_x"/>
                                          </p:val>
                                        </p:tav>
                                        <p:tav tm="100000">
                                          <p:val>
                                            <p:strVal val="#ppt_x"/>
                                          </p:val>
                                        </p:tav>
                                      </p:tavLst>
                                    </p:anim>
                                    <p:anim calcmode="lin" valueType="num">
                                      <p:cBhvr>
                                        <p:cTn id="115" dur="500" fill="hold"/>
                                        <p:tgtEl>
                                          <p:spTgt spid="101"/>
                                        </p:tgtEl>
                                        <p:attrNameLst>
                                          <p:attrName>ppt_y</p:attrName>
                                        </p:attrNameLst>
                                      </p:cBhvr>
                                      <p:tavLst>
                                        <p:tav tm="0">
                                          <p:val>
                                            <p:strVal val="#ppt_y-.1"/>
                                          </p:val>
                                        </p:tav>
                                        <p:tav tm="100000">
                                          <p:val>
                                            <p:strVal val="#ppt_y"/>
                                          </p:val>
                                        </p:tav>
                                      </p:tavLst>
                                    </p:anim>
                                  </p:childTnLst>
                                </p:cTn>
                              </p:par>
                              <p:par>
                                <p:cTn id="116" presetID="47" presetClass="entr" presetSubtype="0" fill="hold" nodeType="withEffect">
                                  <p:stCondLst>
                                    <p:cond delay="800"/>
                                  </p:stCondLst>
                                  <p:childTnLst>
                                    <p:set>
                                      <p:cBhvr>
                                        <p:cTn id="117" dur="1" fill="hold">
                                          <p:stCondLst>
                                            <p:cond delay="0"/>
                                          </p:stCondLst>
                                        </p:cTn>
                                        <p:tgtEl>
                                          <p:spTgt spid="96"/>
                                        </p:tgtEl>
                                        <p:attrNameLst>
                                          <p:attrName>style.visibility</p:attrName>
                                        </p:attrNameLst>
                                      </p:cBhvr>
                                      <p:to>
                                        <p:strVal val="visible"/>
                                      </p:to>
                                    </p:set>
                                    <p:animEffect transition="in" filter="fade">
                                      <p:cBhvr>
                                        <p:cTn id="118" dur="500"/>
                                        <p:tgtEl>
                                          <p:spTgt spid="96"/>
                                        </p:tgtEl>
                                      </p:cBhvr>
                                    </p:animEffect>
                                    <p:anim calcmode="lin" valueType="num">
                                      <p:cBhvr>
                                        <p:cTn id="119" dur="500" fill="hold"/>
                                        <p:tgtEl>
                                          <p:spTgt spid="96"/>
                                        </p:tgtEl>
                                        <p:attrNameLst>
                                          <p:attrName>ppt_x</p:attrName>
                                        </p:attrNameLst>
                                      </p:cBhvr>
                                      <p:tavLst>
                                        <p:tav tm="0">
                                          <p:val>
                                            <p:strVal val="#ppt_x"/>
                                          </p:val>
                                        </p:tav>
                                        <p:tav tm="100000">
                                          <p:val>
                                            <p:strVal val="#ppt_x"/>
                                          </p:val>
                                        </p:tav>
                                      </p:tavLst>
                                    </p:anim>
                                    <p:anim calcmode="lin" valueType="num">
                                      <p:cBhvr>
                                        <p:cTn id="120" dur="500" fill="hold"/>
                                        <p:tgtEl>
                                          <p:spTgt spid="96"/>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0"/>
                                  </p:stCondLst>
                                  <p:childTnLst>
                                    <p:set>
                                      <p:cBhvr>
                                        <p:cTn id="122" dur="1" fill="hold">
                                          <p:stCondLst>
                                            <p:cond delay="0"/>
                                          </p:stCondLst>
                                        </p:cTn>
                                        <p:tgtEl>
                                          <p:spTgt spid="116"/>
                                        </p:tgtEl>
                                        <p:attrNameLst>
                                          <p:attrName>style.visibility</p:attrName>
                                        </p:attrNameLst>
                                      </p:cBhvr>
                                      <p:to>
                                        <p:strVal val="visible"/>
                                      </p:to>
                                    </p:set>
                                    <p:animEffect transition="in" filter="fade">
                                      <p:cBhvr>
                                        <p:cTn id="123" dur="500"/>
                                        <p:tgtEl>
                                          <p:spTgt spid="116"/>
                                        </p:tgtEl>
                                      </p:cBhvr>
                                    </p:animEffect>
                                    <p:anim calcmode="lin" valueType="num">
                                      <p:cBhvr>
                                        <p:cTn id="124" dur="500" fill="hold"/>
                                        <p:tgtEl>
                                          <p:spTgt spid="116"/>
                                        </p:tgtEl>
                                        <p:attrNameLst>
                                          <p:attrName>ppt_x</p:attrName>
                                        </p:attrNameLst>
                                      </p:cBhvr>
                                      <p:tavLst>
                                        <p:tav tm="0">
                                          <p:val>
                                            <p:strVal val="#ppt_x"/>
                                          </p:val>
                                        </p:tav>
                                        <p:tav tm="100000">
                                          <p:val>
                                            <p:strVal val="#ppt_x"/>
                                          </p:val>
                                        </p:tav>
                                      </p:tavLst>
                                    </p:anim>
                                    <p:anim calcmode="lin" valueType="num">
                                      <p:cBhvr>
                                        <p:cTn id="125" dur="500" fill="hold"/>
                                        <p:tgtEl>
                                          <p:spTgt spid="116"/>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300"/>
                                  </p:stCondLst>
                                  <p:childTnLst>
                                    <p:set>
                                      <p:cBhvr>
                                        <p:cTn id="127" dur="1" fill="hold">
                                          <p:stCondLst>
                                            <p:cond delay="0"/>
                                          </p:stCondLst>
                                        </p:cTn>
                                        <p:tgtEl>
                                          <p:spTgt spid="121"/>
                                        </p:tgtEl>
                                        <p:attrNameLst>
                                          <p:attrName>style.visibility</p:attrName>
                                        </p:attrNameLst>
                                      </p:cBhvr>
                                      <p:to>
                                        <p:strVal val="visible"/>
                                      </p:to>
                                    </p:set>
                                    <p:animEffect transition="in" filter="fade">
                                      <p:cBhvr>
                                        <p:cTn id="128" dur="500"/>
                                        <p:tgtEl>
                                          <p:spTgt spid="121"/>
                                        </p:tgtEl>
                                      </p:cBhvr>
                                    </p:animEffect>
                                    <p:anim calcmode="lin" valueType="num">
                                      <p:cBhvr>
                                        <p:cTn id="129" dur="500" fill="hold"/>
                                        <p:tgtEl>
                                          <p:spTgt spid="121"/>
                                        </p:tgtEl>
                                        <p:attrNameLst>
                                          <p:attrName>ppt_x</p:attrName>
                                        </p:attrNameLst>
                                      </p:cBhvr>
                                      <p:tavLst>
                                        <p:tav tm="0">
                                          <p:val>
                                            <p:strVal val="#ppt_x"/>
                                          </p:val>
                                        </p:tav>
                                        <p:tav tm="100000">
                                          <p:val>
                                            <p:strVal val="#ppt_x"/>
                                          </p:val>
                                        </p:tav>
                                      </p:tavLst>
                                    </p:anim>
                                    <p:anim calcmode="lin" valueType="num">
                                      <p:cBhvr>
                                        <p:cTn id="130" dur="500" fill="hold"/>
                                        <p:tgtEl>
                                          <p:spTgt spid="121"/>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600"/>
                                  </p:stCondLst>
                                  <p:childTnLst>
                                    <p:set>
                                      <p:cBhvr>
                                        <p:cTn id="132" dur="1" fill="hold">
                                          <p:stCondLst>
                                            <p:cond delay="0"/>
                                          </p:stCondLst>
                                        </p:cTn>
                                        <p:tgtEl>
                                          <p:spTgt spid="126"/>
                                        </p:tgtEl>
                                        <p:attrNameLst>
                                          <p:attrName>style.visibility</p:attrName>
                                        </p:attrNameLst>
                                      </p:cBhvr>
                                      <p:to>
                                        <p:strVal val="visible"/>
                                      </p:to>
                                    </p:set>
                                    <p:animEffect transition="in" filter="fade">
                                      <p:cBhvr>
                                        <p:cTn id="133" dur="500"/>
                                        <p:tgtEl>
                                          <p:spTgt spid="126"/>
                                        </p:tgtEl>
                                      </p:cBhvr>
                                    </p:animEffect>
                                    <p:anim calcmode="lin" valueType="num">
                                      <p:cBhvr>
                                        <p:cTn id="134" dur="500" fill="hold"/>
                                        <p:tgtEl>
                                          <p:spTgt spid="126"/>
                                        </p:tgtEl>
                                        <p:attrNameLst>
                                          <p:attrName>ppt_x</p:attrName>
                                        </p:attrNameLst>
                                      </p:cBhvr>
                                      <p:tavLst>
                                        <p:tav tm="0">
                                          <p:val>
                                            <p:strVal val="#ppt_x"/>
                                          </p:val>
                                        </p:tav>
                                        <p:tav tm="100000">
                                          <p:val>
                                            <p:strVal val="#ppt_x"/>
                                          </p:val>
                                        </p:tav>
                                      </p:tavLst>
                                    </p:anim>
                                    <p:anim calcmode="lin" valueType="num">
                                      <p:cBhvr>
                                        <p:cTn id="135" dur="500" fill="hold"/>
                                        <p:tgtEl>
                                          <p:spTgt spid="1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p:bldP spid="78" grpId="0" animBg="1"/>
      <p:bldP spid="79" grpId="0" animBg="1"/>
      <p:bldP spid="80" grpId="0"/>
      <p:bldP spid="81" grpId="0" animBg="1"/>
      <p:bldP spid="82" grpId="0" animBg="1"/>
      <p:bldP spid="83" grpId="0"/>
      <p:bldP spid="84" grpId="0" animBg="1"/>
      <p:bldP spid="85" grpId="0" animBg="1"/>
      <p:bldP spid="86" grpId="0"/>
      <p:bldP spid="87" grpId="0" animBg="1"/>
      <p:bldP spid="88" grpId="0" animBg="1"/>
      <p:bldP spid="89" grpId="0"/>
      <p:bldP spid="90" grpId="0" animBg="1"/>
      <p:bldP spid="91" grpId="0" animBg="1"/>
      <p:bldP spid="92" grpId="0"/>
      <p:bldP spid="93" grpId="0" animBg="1"/>
      <p:bldP spid="94" grpId="0" animBg="1"/>
      <p:bldP spid="9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969A0A47-AA7E-42F1-A007-3E03DE658773}"/>
              </a:ext>
            </a:extLst>
          </p:cNvPr>
          <p:cNvGrpSpPr/>
          <p:nvPr/>
        </p:nvGrpSpPr>
        <p:grpSpPr>
          <a:xfrm>
            <a:off x="8224768" y="223704"/>
            <a:ext cx="3774005" cy="901673"/>
            <a:chOff x="6171606" y="2363147"/>
            <a:chExt cx="3774005" cy="901673"/>
          </a:xfrm>
        </p:grpSpPr>
        <p:sp>
          <p:nvSpPr>
            <p:cNvPr id="17" name="文本框 16">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04</a:t>
              </a:r>
              <a:endParaRPr lang="zh-CN" altLang="en-US" sz="2800" dirty="0">
                <a:solidFill>
                  <a:schemeClr val="tx1">
                    <a:lumMod val="85000"/>
                    <a:lumOff val="15000"/>
                  </a:schemeClr>
                </a:solidFill>
              </a:endParaRPr>
            </a:p>
          </p:txBody>
        </p:sp>
        <p:sp>
          <p:nvSpPr>
            <p:cNvPr id="18" name="文本框 17">
              <a:extLst>
                <a:ext uri="{FF2B5EF4-FFF2-40B4-BE49-F238E27FC236}">
                  <a16:creationId xmlns:a16="http://schemas.microsoft.com/office/drawing/2014/main" xmlns="" id="{77647E26-A590-43AA-9E0D-DF9AC88C4A7E}"/>
                </a:ext>
              </a:extLst>
            </p:cNvPr>
            <p:cNvSpPr txBox="1"/>
            <p:nvPr/>
          </p:nvSpPr>
          <p:spPr>
            <a:xfrm>
              <a:off x="7247436" y="2552373"/>
              <a:ext cx="2698175" cy="523220"/>
            </a:xfrm>
            <a:prstGeom prst="rect">
              <a:avLst/>
            </a:prstGeom>
            <a:noFill/>
          </p:spPr>
          <p:txBody>
            <a:bodyPr wrap="none" rtlCol="0">
              <a:spAutoFit/>
            </a:bodyPr>
            <a:lstStyle/>
            <a:p>
              <a:pPr algn="ct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进度与计划安排</a:t>
              </a:r>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椭圆 18">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6" name="组合 25"/>
          <p:cNvGrpSpPr/>
          <p:nvPr/>
        </p:nvGrpSpPr>
        <p:grpSpPr>
          <a:xfrm>
            <a:off x="1495426" y="4463994"/>
            <a:ext cx="2449035" cy="1171107"/>
            <a:chOff x="2291702" y="1996460"/>
            <a:chExt cx="2449035" cy="1171107"/>
          </a:xfrm>
        </p:grpSpPr>
        <p:sp>
          <p:nvSpPr>
            <p:cNvPr id="27" name="TextBox 11"/>
            <p:cNvSpPr txBox="1"/>
            <p:nvPr/>
          </p:nvSpPr>
          <p:spPr>
            <a:xfrm>
              <a:off x="2291702" y="2336570"/>
              <a:ext cx="2057399" cy="830997"/>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28"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75000"/>
                      <a:lumOff val="25000"/>
                    </a:schemeClr>
                  </a:solidFill>
                </a:rPr>
                <a:t>标题文字添加</a:t>
              </a:r>
              <a:endParaRPr lang="en-US" dirty="0">
                <a:solidFill>
                  <a:schemeClr val="tx1">
                    <a:lumMod val="75000"/>
                    <a:lumOff val="25000"/>
                  </a:schemeClr>
                </a:solidFill>
              </a:endParaRPr>
            </a:p>
          </p:txBody>
        </p:sp>
      </p:grpSp>
      <p:grpSp>
        <p:nvGrpSpPr>
          <p:cNvPr id="29" name="组合 28"/>
          <p:cNvGrpSpPr/>
          <p:nvPr/>
        </p:nvGrpSpPr>
        <p:grpSpPr>
          <a:xfrm>
            <a:off x="3899753" y="4463994"/>
            <a:ext cx="2449035" cy="1171107"/>
            <a:chOff x="2291702" y="1996460"/>
            <a:chExt cx="2449035" cy="1171107"/>
          </a:xfrm>
        </p:grpSpPr>
        <p:sp>
          <p:nvSpPr>
            <p:cNvPr id="30" name="TextBox 11"/>
            <p:cNvSpPr txBox="1"/>
            <p:nvPr/>
          </p:nvSpPr>
          <p:spPr>
            <a:xfrm>
              <a:off x="2291702" y="2336570"/>
              <a:ext cx="2057399" cy="830997"/>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31"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75000"/>
                      <a:lumOff val="25000"/>
                    </a:schemeClr>
                  </a:solidFill>
                </a:rPr>
                <a:t>标题文字添加</a:t>
              </a:r>
              <a:endParaRPr lang="en-US" dirty="0">
                <a:solidFill>
                  <a:schemeClr val="tx1">
                    <a:lumMod val="75000"/>
                    <a:lumOff val="25000"/>
                  </a:schemeClr>
                </a:solidFill>
              </a:endParaRPr>
            </a:p>
          </p:txBody>
        </p:sp>
      </p:grpSp>
      <p:grpSp>
        <p:nvGrpSpPr>
          <p:cNvPr id="33" name="组合 32"/>
          <p:cNvGrpSpPr/>
          <p:nvPr/>
        </p:nvGrpSpPr>
        <p:grpSpPr>
          <a:xfrm>
            <a:off x="6304080" y="4463994"/>
            <a:ext cx="2449035" cy="1171107"/>
            <a:chOff x="2291702" y="1996460"/>
            <a:chExt cx="2449035" cy="1171107"/>
          </a:xfrm>
        </p:grpSpPr>
        <p:sp>
          <p:nvSpPr>
            <p:cNvPr id="35" name="TextBox 11"/>
            <p:cNvSpPr txBox="1"/>
            <p:nvPr/>
          </p:nvSpPr>
          <p:spPr>
            <a:xfrm>
              <a:off x="2291702" y="2336570"/>
              <a:ext cx="2057399" cy="830997"/>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37"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75000"/>
                      <a:lumOff val="25000"/>
                    </a:schemeClr>
                  </a:solidFill>
                </a:rPr>
                <a:t>标题文字添加</a:t>
              </a:r>
              <a:endParaRPr lang="en-US" dirty="0">
                <a:solidFill>
                  <a:schemeClr val="tx1">
                    <a:lumMod val="75000"/>
                    <a:lumOff val="25000"/>
                  </a:schemeClr>
                </a:solidFill>
              </a:endParaRPr>
            </a:p>
          </p:txBody>
        </p:sp>
      </p:grpSp>
      <p:grpSp>
        <p:nvGrpSpPr>
          <p:cNvPr id="39" name="组合 38"/>
          <p:cNvGrpSpPr/>
          <p:nvPr/>
        </p:nvGrpSpPr>
        <p:grpSpPr>
          <a:xfrm>
            <a:off x="8708408" y="4463994"/>
            <a:ext cx="2449035" cy="1171107"/>
            <a:chOff x="2291702" y="1996460"/>
            <a:chExt cx="2449035" cy="1171107"/>
          </a:xfrm>
        </p:grpSpPr>
        <p:sp>
          <p:nvSpPr>
            <p:cNvPr id="40" name="TextBox 11"/>
            <p:cNvSpPr txBox="1"/>
            <p:nvPr/>
          </p:nvSpPr>
          <p:spPr>
            <a:xfrm>
              <a:off x="2291702" y="2336570"/>
              <a:ext cx="2057399" cy="830997"/>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sz="1200" dirty="0">
                <a:solidFill>
                  <a:schemeClr val="bg1">
                    <a:lumMod val="65000"/>
                  </a:schemeClr>
                </a:solidFill>
              </a:endParaRPr>
            </a:p>
          </p:txBody>
        </p:sp>
        <p:sp>
          <p:nvSpPr>
            <p:cNvPr id="41"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75000"/>
                      <a:lumOff val="25000"/>
                    </a:schemeClr>
                  </a:solidFill>
                </a:rPr>
                <a:t>标题文字添加</a:t>
              </a:r>
              <a:endParaRPr lang="en-US" dirty="0">
                <a:solidFill>
                  <a:schemeClr val="tx1">
                    <a:lumMod val="75000"/>
                    <a:lumOff val="25000"/>
                  </a:schemeClr>
                </a:solidFill>
              </a:endParaRPr>
            </a:p>
          </p:txBody>
        </p:sp>
      </p:grpSp>
      <p:grpSp>
        <p:nvGrpSpPr>
          <p:cNvPr id="42" name="组合 41"/>
          <p:cNvGrpSpPr/>
          <p:nvPr/>
        </p:nvGrpSpPr>
        <p:grpSpPr>
          <a:xfrm>
            <a:off x="1466850" y="1657470"/>
            <a:ext cx="9252001" cy="2236259"/>
            <a:chOff x="1466850" y="1514591"/>
            <a:chExt cx="9252001" cy="2236259"/>
          </a:xfrm>
        </p:grpSpPr>
        <p:sp>
          <p:nvSpPr>
            <p:cNvPr id="43" name="矩形 42"/>
            <p:cNvSpPr/>
            <p:nvPr/>
          </p:nvSpPr>
          <p:spPr>
            <a:xfrm>
              <a:off x="1466851" y="1771650"/>
              <a:ext cx="9252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466851" y="1771650"/>
              <a:ext cx="5465991" cy="252000"/>
            </a:xfrm>
            <a:prstGeom prst="rect">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矩形 44"/>
            <p:cNvSpPr/>
            <p:nvPr/>
          </p:nvSpPr>
          <p:spPr>
            <a:xfrm>
              <a:off x="1466851" y="2347383"/>
              <a:ext cx="9252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466851" y="2347383"/>
              <a:ext cx="7253110" cy="252000"/>
            </a:xfrm>
            <a:prstGeom prst="rect">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矩形 47"/>
            <p:cNvSpPr/>
            <p:nvPr/>
          </p:nvSpPr>
          <p:spPr>
            <a:xfrm>
              <a:off x="1466851" y="2923116"/>
              <a:ext cx="9252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466851" y="2923116"/>
              <a:ext cx="6305549" cy="252000"/>
            </a:xfrm>
            <a:prstGeom prst="rect">
              <a:avLst/>
            </a:prstGeom>
            <a:gradFill>
              <a:gsLst>
                <a:gs pos="100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矩形 49"/>
            <p:cNvSpPr/>
            <p:nvPr/>
          </p:nvSpPr>
          <p:spPr>
            <a:xfrm>
              <a:off x="1466851" y="3498850"/>
              <a:ext cx="9252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466851" y="3498850"/>
              <a:ext cx="8181974" cy="252000"/>
            </a:xfrm>
            <a:prstGeom prst="rect">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TextBox 11"/>
            <p:cNvSpPr txBox="1"/>
            <p:nvPr/>
          </p:nvSpPr>
          <p:spPr>
            <a:xfrm>
              <a:off x="1466850" y="1514591"/>
              <a:ext cx="1571625" cy="215444"/>
            </a:xfrm>
            <a:prstGeom prst="rect">
              <a:avLst/>
            </a:prstGeom>
            <a:noFill/>
          </p:spPr>
          <p:txBody>
            <a:bodyPr wrap="square" lIns="0" tIns="0" rIns="0" bIns="0"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sz="1400" dirty="0">
                  <a:solidFill>
                    <a:schemeClr val="tx1">
                      <a:lumMod val="75000"/>
                      <a:lumOff val="25000"/>
                    </a:schemeClr>
                  </a:solidFill>
                </a:rPr>
                <a:t>文字添加</a:t>
              </a:r>
              <a:endParaRPr lang="en-US" sz="1400" dirty="0">
                <a:solidFill>
                  <a:schemeClr val="tx1">
                    <a:lumMod val="75000"/>
                    <a:lumOff val="25000"/>
                  </a:schemeClr>
                </a:solidFill>
              </a:endParaRPr>
            </a:p>
          </p:txBody>
        </p:sp>
        <p:sp>
          <p:nvSpPr>
            <p:cNvPr id="57" name="TextBox 11"/>
            <p:cNvSpPr txBox="1"/>
            <p:nvPr/>
          </p:nvSpPr>
          <p:spPr>
            <a:xfrm>
              <a:off x="1466850" y="2088162"/>
              <a:ext cx="1571625" cy="215444"/>
            </a:xfrm>
            <a:prstGeom prst="rect">
              <a:avLst/>
            </a:prstGeom>
            <a:noFill/>
          </p:spPr>
          <p:txBody>
            <a:bodyPr wrap="square" lIns="0" tIns="0" rIns="0" bIns="0"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sz="1400" dirty="0">
                  <a:solidFill>
                    <a:schemeClr val="tx1">
                      <a:lumMod val="75000"/>
                      <a:lumOff val="25000"/>
                    </a:schemeClr>
                  </a:solidFill>
                </a:rPr>
                <a:t>文字添加</a:t>
              </a:r>
              <a:endParaRPr lang="en-US" sz="1400" dirty="0">
                <a:solidFill>
                  <a:schemeClr val="tx1">
                    <a:lumMod val="75000"/>
                    <a:lumOff val="25000"/>
                  </a:schemeClr>
                </a:solidFill>
              </a:endParaRPr>
            </a:p>
          </p:txBody>
        </p:sp>
        <p:sp>
          <p:nvSpPr>
            <p:cNvPr id="59" name="TextBox 11"/>
            <p:cNvSpPr txBox="1"/>
            <p:nvPr/>
          </p:nvSpPr>
          <p:spPr>
            <a:xfrm>
              <a:off x="1466850" y="2667641"/>
              <a:ext cx="1571625" cy="215444"/>
            </a:xfrm>
            <a:prstGeom prst="rect">
              <a:avLst/>
            </a:prstGeom>
            <a:noFill/>
          </p:spPr>
          <p:txBody>
            <a:bodyPr wrap="square" lIns="0" tIns="0" rIns="0" bIns="0"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sz="1400" dirty="0">
                  <a:solidFill>
                    <a:schemeClr val="tx1">
                      <a:lumMod val="75000"/>
                      <a:lumOff val="25000"/>
                    </a:schemeClr>
                  </a:solidFill>
                </a:rPr>
                <a:t>文字添加</a:t>
              </a:r>
              <a:endParaRPr lang="en-US" sz="1400" dirty="0">
                <a:solidFill>
                  <a:schemeClr val="tx1">
                    <a:lumMod val="75000"/>
                    <a:lumOff val="25000"/>
                  </a:schemeClr>
                </a:solidFill>
              </a:endParaRPr>
            </a:p>
          </p:txBody>
        </p:sp>
        <p:sp>
          <p:nvSpPr>
            <p:cNvPr id="60" name="TextBox 11"/>
            <p:cNvSpPr txBox="1"/>
            <p:nvPr/>
          </p:nvSpPr>
          <p:spPr>
            <a:xfrm>
              <a:off x="1466850" y="3249303"/>
              <a:ext cx="1571625" cy="215444"/>
            </a:xfrm>
            <a:prstGeom prst="rect">
              <a:avLst/>
            </a:prstGeom>
            <a:noFill/>
          </p:spPr>
          <p:txBody>
            <a:bodyPr wrap="square" lIns="0" tIns="0" rIns="0" bIns="0"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sz="1400" dirty="0">
                  <a:solidFill>
                    <a:schemeClr val="tx1">
                      <a:lumMod val="75000"/>
                      <a:lumOff val="25000"/>
                    </a:schemeClr>
                  </a:solidFill>
                </a:rPr>
                <a:t>文字添加</a:t>
              </a:r>
              <a:endParaRPr lang="en-US" sz="1400" dirty="0">
                <a:solidFill>
                  <a:schemeClr val="tx1">
                    <a:lumMod val="75000"/>
                    <a:lumOff val="25000"/>
                  </a:schemeClr>
                </a:solidFill>
              </a:endParaRPr>
            </a:p>
          </p:txBody>
        </p:sp>
      </p:grpSp>
    </p:spTree>
    <p:extLst>
      <p:ext uri="{BB962C8B-B14F-4D97-AF65-F5344CB8AC3E}">
        <p14:creationId xmlns:p14="http://schemas.microsoft.com/office/powerpoint/2010/main" val="247301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500"/>
                                        <p:tgtEl>
                                          <p:spTgt spid="42"/>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par>
                                <p:cTn id="22" presetID="31"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1000" fill="hold"/>
                                        <p:tgtEl>
                                          <p:spTgt spid="29"/>
                                        </p:tgtEl>
                                        <p:attrNameLst>
                                          <p:attrName>ppt_w</p:attrName>
                                        </p:attrNameLst>
                                      </p:cBhvr>
                                      <p:tavLst>
                                        <p:tav tm="0">
                                          <p:val>
                                            <p:fltVal val="0"/>
                                          </p:val>
                                        </p:tav>
                                        <p:tav tm="100000">
                                          <p:val>
                                            <p:strVal val="#ppt_w"/>
                                          </p:val>
                                        </p:tav>
                                      </p:tavLst>
                                    </p:anim>
                                    <p:anim calcmode="lin" valueType="num">
                                      <p:cBhvr>
                                        <p:cTn id="25" dur="1000" fill="hold"/>
                                        <p:tgtEl>
                                          <p:spTgt spid="29"/>
                                        </p:tgtEl>
                                        <p:attrNameLst>
                                          <p:attrName>ppt_h</p:attrName>
                                        </p:attrNameLst>
                                      </p:cBhvr>
                                      <p:tavLst>
                                        <p:tav tm="0">
                                          <p:val>
                                            <p:fltVal val="0"/>
                                          </p:val>
                                        </p:tav>
                                        <p:tav tm="100000">
                                          <p:val>
                                            <p:strVal val="#ppt_h"/>
                                          </p:val>
                                        </p:tav>
                                      </p:tavLst>
                                    </p:anim>
                                    <p:anim calcmode="lin" valueType="num">
                                      <p:cBhvr>
                                        <p:cTn id="26" dur="1000" fill="hold"/>
                                        <p:tgtEl>
                                          <p:spTgt spid="29"/>
                                        </p:tgtEl>
                                        <p:attrNameLst>
                                          <p:attrName>style.rotation</p:attrName>
                                        </p:attrNameLst>
                                      </p:cBhvr>
                                      <p:tavLst>
                                        <p:tav tm="0">
                                          <p:val>
                                            <p:fltVal val="90"/>
                                          </p:val>
                                        </p:tav>
                                        <p:tav tm="100000">
                                          <p:val>
                                            <p:fltVal val="0"/>
                                          </p:val>
                                        </p:tav>
                                      </p:tavLst>
                                    </p:anim>
                                    <p:animEffect transition="in" filter="fade">
                                      <p:cBhvr>
                                        <p:cTn id="27" dur="1000"/>
                                        <p:tgtEl>
                                          <p:spTgt spid="29"/>
                                        </p:tgtEl>
                                      </p:cBhvr>
                                    </p:animEffect>
                                  </p:childTnLst>
                                </p:cTn>
                              </p:par>
                              <p:par>
                                <p:cTn id="28" presetID="3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1000" fill="hold"/>
                                        <p:tgtEl>
                                          <p:spTgt spid="39"/>
                                        </p:tgtEl>
                                        <p:attrNameLst>
                                          <p:attrName>ppt_w</p:attrName>
                                        </p:attrNameLst>
                                      </p:cBhvr>
                                      <p:tavLst>
                                        <p:tav tm="0">
                                          <p:val>
                                            <p:fltVal val="0"/>
                                          </p:val>
                                        </p:tav>
                                        <p:tav tm="100000">
                                          <p:val>
                                            <p:strVal val="#ppt_w"/>
                                          </p:val>
                                        </p:tav>
                                      </p:tavLst>
                                    </p:anim>
                                    <p:anim calcmode="lin" valueType="num">
                                      <p:cBhvr>
                                        <p:cTn id="37" dur="1000" fill="hold"/>
                                        <p:tgtEl>
                                          <p:spTgt spid="39"/>
                                        </p:tgtEl>
                                        <p:attrNameLst>
                                          <p:attrName>ppt_h</p:attrName>
                                        </p:attrNameLst>
                                      </p:cBhvr>
                                      <p:tavLst>
                                        <p:tav tm="0">
                                          <p:val>
                                            <p:fltVal val="0"/>
                                          </p:val>
                                        </p:tav>
                                        <p:tav tm="100000">
                                          <p:val>
                                            <p:strVal val="#ppt_h"/>
                                          </p:val>
                                        </p:tav>
                                      </p:tavLst>
                                    </p:anim>
                                    <p:anim calcmode="lin" valueType="num">
                                      <p:cBhvr>
                                        <p:cTn id="38" dur="1000" fill="hold"/>
                                        <p:tgtEl>
                                          <p:spTgt spid="39"/>
                                        </p:tgtEl>
                                        <p:attrNameLst>
                                          <p:attrName>style.rotation</p:attrName>
                                        </p:attrNameLst>
                                      </p:cBhvr>
                                      <p:tavLst>
                                        <p:tav tm="0">
                                          <p:val>
                                            <p:fltVal val="90"/>
                                          </p:val>
                                        </p:tav>
                                        <p:tav tm="100000">
                                          <p:val>
                                            <p:fltVal val="0"/>
                                          </p:val>
                                        </p:tav>
                                      </p:tavLst>
                                    </p:anim>
                                    <p:animEffect transition="in" filter="fade">
                                      <p:cBhvr>
                                        <p:cTn id="39"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AD9FA747-D839-41A1-AC0C-B270A2D3F5A6}"/>
              </a:ext>
            </a:extLst>
          </p:cNvPr>
          <p:cNvSpPr txBox="1"/>
          <p:nvPr/>
        </p:nvSpPr>
        <p:spPr>
          <a:xfrm>
            <a:off x="4310895" y="3011482"/>
            <a:ext cx="3570208" cy="1107996"/>
          </a:xfrm>
          <a:prstGeom prst="rect">
            <a:avLst/>
          </a:prstGeom>
          <a:noFill/>
        </p:spPr>
        <p:txBody>
          <a:bodyPr wrap="none" rtlCol="0">
            <a:spAutoFit/>
          </a:bodyPr>
          <a:lstStyle/>
          <a:p>
            <a:pPr algn="ctr"/>
            <a:r>
              <a:rPr lang="zh-CN" altLang="en-US" sz="6600" b="1" dirty="0">
                <a:solidFill>
                  <a:schemeClr val="tx1">
                    <a:lumMod val="85000"/>
                    <a:lumOff val="15000"/>
                  </a:schemeClr>
                </a:solidFill>
                <a:latin typeface="微软雅黑" panose="020B0503020204020204" pitchFamily="34" charset="-122"/>
                <a:ea typeface="微软雅黑" panose="020B0503020204020204" pitchFamily="34" charset="-122"/>
              </a:rPr>
              <a:t>主要结论</a:t>
            </a:r>
          </a:p>
        </p:txBody>
      </p:sp>
      <p:sp>
        <p:nvSpPr>
          <p:cNvPr id="3" name="文本框 2">
            <a:extLst>
              <a:ext uri="{FF2B5EF4-FFF2-40B4-BE49-F238E27FC236}">
                <a16:creationId xmlns:a16="http://schemas.microsoft.com/office/drawing/2014/main" xmlns="" id="{84AEDD83-5C31-458D-A5B8-EFB09AB6EA83}"/>
              </a:ext>
            </a:extLst>
          </p:cNvPr>
          <p:cNvSpPr txBox="1"/>
          <p:nvPr/>
        </p:nvSpPr>
        <p:spPr>
          <a:xfrm>
            <a:off x="4647281" y="-352540"/>
            <a:ext cx="2897437" cy="3154710"/>
          </a:xfrm>
          <a:prstGeom prst="rect">
            <a:avLst/>
          </a:prstGeom>
          <a:noFill/>
        </p:spPr>
        <p:txBody>
          <a:bodyPr wrap="square" rtlCol="0">
            <a:spAutoFit/>
          </a:bodyPr>
          <a:lstStyle/>
          <a:p>
            <a:pPr algn="ctr"/>
            <a:r>
              <a:rPr lang="en-US" altLang="zh-CN" sz="19900" dirty="0" smtClean="0">
                <a:solidFill>
                  <a:schemeClr val="tx1">
                    <a:lumMod val="50000"/>
                    <a:lumOff val="50000"/>
                  </a:schemeClr>
                </a:solidFill>
              </a:rPr>
              <a:t>05</a:t>
            </a:r>
            <a:endParaRPr lang="zh-CN" altLang="en-US" sz="19900" dirty="0">
              <a:solidFill>
                <a:schemeClr val="tx1">
                  <a:lumMod val="50000"/>
                  <a:lumOff val="50000"/>
                </a:schemeClr>
              </a:solidFill>
            </a:endParaRPr>
          </a:p>
        </p:txBody>
      </p:sp>
      <p:sp>
        <p:nvSpPr>
          <p:cNvPr id="24" name="圆: 空心 23">
            <a:extLst>
              <a:ext uri="{FF2B5EF4-FFF2-40B4-BE49-F238E27FC236}">
                <a16:creationId xmlns:a16="http://schemas.microsoft.com/office/drawing/2014/main" xmlns="" id="{FAFA8A35-E06E-42A5-8180-809DB8A0316E}"/>
              </a:ext>
            </a:extLst>
          </p:cNvPr>
          <p:cNvSpPr/>
          <p:nvPr/>
        </p:nvSpPr>
        <p:spPr>
          <a:xfrm>
            <a:off x="2399792" y="-4821241"/>
            <a:ext cx="7400352" cy="7400352"/>
          </a:xfrm>
          <a:prstGeom prst="donut">
            <a:avLst>
              <a:gd name="adj" fmla="val 5729"/>
            </a:avLst>
          </a:prstGeom>
          <a:gradFill>
            <a:gsLst>
              <a:gs pos="0">
                <a:srgbClr val="12ABF0"/>
              </a:gs>
              <a:gs pos="100000">
                <a:srgbClr val="4D03DC"/>
              </a:gs>
            </a:gsLst>
            <a:lin ang="10800000" scaled="0"/>
          </a:gradFill>
          <a:ln>
            <a:noFill/>
          </a:ln>
          <a:effectLst>
            <a:outerShdw blurRad="63500" dist="38100" dir="16200000" rotWithShape="0">
              <a:schemeClr val="tx1">
                <a:lumMod val="85000"/>
                <a:lumOff val="1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a:extLst>
              <a:ext uri="{FF2B5EF4-FFF2-40B4-BE49-F238E27FC236}">
                <a16:creationId xmlns:a16="http://schemas.microsoft.com/office/drawing/2014/main" xmlns="" id="{1D7DD1EB-C449-4CEF-B286-D62600979BA1}"/>
              </a:ext>
            </a:extLst>
          </p:cNvPr>
          <p:cNvSpPr txBox="1"/>
          <p:nvPr/>
        </p:nvSpPr>
        <p:spPr>
          <a:xfrm>
            <a:off x="4129092" y="4255958"/>
            <a:ext cx="3872419" cy="369332"/>
          </a:xfrm>
          <a:prstGeom prst="rect">
            <a:avLst/>
          </a:prstGeom>
          <a:noFill/>
        </p:spPr>
        <p:txBody>
          <a:bodyPr wrap="square" rtlCol="0">
            <a:spAutoFit/>
          </a:bodyPr>
          <a:lstStyle/>
          <a:p>
            <a:pPr algn="dist"/>
            <a:r>
              <a:rPr lang="en-US" altLang="zh-CN"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Main </a:t>
            </a:r>
            <a:r>
              <a:rPr lang="en-US" altLang="zh-CN"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conclusion</a:t>
            </a:r>
            <a:endParaRPr lang="zh-CN" altLang="en-US"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矩形: 圆角 8">
            <a:extLst>
              <a:ext uri="{FF2B5EF4-FFF2-40B4-BE49-F238E27FC236}">
                <a16:creationId xmlns:a16="http://schemas.microsoft.com/office/drawing/2014/main" xmlns="" id="{0F497FD3-EC48-41FE-A6D9-FA50BCFC8882}"/>
              </a:ext>
            </a:extLst>
          </p:cNvPr>
          <p:cNvSpPr/>
          <p:nvPr/>
        </p:nvSpPr>
        <p:spPr>
          <a:xfrm>
            <a:off x="5219700" y="5895587"/>
            <a:ext cx="1752600" cy="452854"/>
          </a:xfrm>
          <a:prstGeom prst="roundRect">
            <a:avLst>
              <a:gd name="adj" fmla="val 50000"/>
            </a:avLst>
          </a:prstGeom>
          <a:noFill/>
          <a:ln>
            <a:gradFill>
              <a:gsLst>
                <a:gs pos="0">
                  <a:srgbClr val="12ABF0"/>
                </a:gs>
                <a:gs pos="100000">
                  <a:srgbClr val="4D03DC"/>
                </a:gs>
              </a:gsLst>
              <a:lin ang="2700000" scaled="0"/>
            </a:grad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12ABF0"/>
                  </a:gs>
                  <a:gs pos="100000">
                    <a:srgbClr val="4D03DC"/>
                  </a:gs>
                </a:gsLst>
                <a:lin ang="2700000" scaled="0"/>
              </a:gradFill>
            </a:endParaRPr>
          </a:p>
        </p:txBody>
      </p:sp>
      <p:sp>
        <p:nvSpPr>
          <p:cNvPr id="10" name="文本框 9">
            <a:extLst>
              <a:ext uri="{FF2B5EF4-FFF2-40B4-BE49-F238E27FC236}">
                <a16:creationId xmlns:a16="http://schemas.microsoft.com/office/drawing/2014/main" xmlns="" id="{6C9C169D-2396-4576-B48C-843DA95BC5C1}"/>
              </a:ext>
            </a:extLst>
          </p:cNvPr>
          <p:cNvSpPr txBox="1"/>
          <p:nvPr/>
        </p:nvSpPr>
        <p:spPr>
          <a:xfrm>
            <a:off x="5462653" y="5937348"/>
            <a:ext cx="1266693" cy="369332"/>
          </a:xfrm>
          <a:prstGeom prst="rect">
            <a:avLst/>
          </a:prstGeom>
          <a:noFill/>
        </p:spPr>
        <p:txBody>
          <a:bodyPr wrap="none" rtlCol="0">
            <a:spAutoFit/>
          </a:bodyPr>
          <a:lstStyle/>
          <a:p>
            <a:pPr algn="ctr"/>
            <a:r>
              <a:rPr lang="en-US" altLang="zh-CN" dirty="0">
                <a:gradFill>
                  <a:gsLst>
                    <a:gs pos="0">
                      <a:srgbClr val="12ABF0"/>
                    </a:gs>
                    <a:gs pos="100000">
                      <a:srgbClr val="4D03DC"/>
                    </a:gs>
                  </a:gsLst>
                  <a:lin ang="2700000" scaled="0"/>
                </a:gradFill>
                <a:latin typeface="+mj-lt"/>
                <a:ea typeface="+mj-ea"/>
              </a:rPr>
              <a:t>CONTINUE</a:t>
            </a:r>
            <a:endParaRPr lang="zh-CN" altLang="en-US" dirty="0">
              <a:gradFill>
                <a:gsLst>
                  <a:gs pos="0">
                    <a:srgbClr val="12ABF0"/>
                  </a:gs>
                  <a:gs pos="100000">
                    <a:srgbClr val="4D03DC"/>
                  </a:gs>
                </a:gsLst>
                <a:lin ang="2700000" scaled="0"/>
              </a:gradFill>
              <a:latin typeface="+mj-lt"/>
              <a:ea typeface="+mj-ea"/>
            </a:endParaRPr>
          </a:p>
        </p:txBody>
      </p:sp>
      <p:grpSp>
        <p:nvGrpSpPr>
          <p:cNvPr id="12" name="Group 4">
            <a:extLst>
              <a:ext uri="{FF2B5EF4-FFF2-40B4-BE49-F238E27FC236}">
                <a16:creationId xmlns:a16="http://schemas.microsoft.com/office/drawing/2014/main" xmlns="" id="{4CE3D156-6078-4267-AB58-28D56C60981B}"/>
              </a:ext>
            </a:extLst>
          </p:cNvPr>
          <p:cNvGrpSpPr>
            <a:grpSpLocks noChangeAspect="1"/>
          </p:cNvGrpSpPr>
          <p:nvPr/>
        </p:nvGrpSpPr>
        <p:grpSpPr bwMode="auto">
          <a:xfrm>
            <a:off x="5812630" y="5043932"/>
            <a:ext cx="566738" cy="603250"/>
            <a:chOff x="5979" y="3076"/>
            <a:chExt cx="357" cy="380"/>
          </a:xfrm>
          <a:gradFill>
            <a:gsLst>
              <a:gs pos="0">
                <a:srgbClr val="12ABF0"/>
              </a:gs>
              <a:gs pos="100000">
                <a:srgbClr val="4D03DC"/>
              </a:gs>
            </a:gsLst>
            <a:lin ang="2700000" scaled="0"/>
          </a:gradFill>
        </p:grpSpPr>
        <p:sp>
          <p:nvSpPr>
            <p:cNvPr id="14" name="Freeform 5">
              <a:extLst>
                <a:ext uri="{FF2B5EF4-FFF2-40B4-BE49-F238E27FC236}">
                  <a16:creationId xmlns:a16="http://schemas.microsoft.com/office/drawing/2014/main" xmlns="" id="{CDE32D2A-965F-4A67-BFB3-86869D4C4DC9}"/>
                </a:ext>
              </a:extLst>
            </p:cNvPr>
            <p:cNvSpPr>
              <a:spLocks noEditPoints="1"/>
            </p:cNvSpPr>
            <p:nvPr/>
          </p:nvSpPr>
          <p:spPr bwMode="auto">
            <a:xfrm>
              <a:off x="6160" y="3243"/>
              <a:ext cx="28" cy="213"/>
            </a:xfrm>
            <a:custGeom>
              <a:avLst/>
              <a:gdLst>
                <a:gd name="T0" fmla="*/ 3 w 15"/>
                <a:gd name="T1" fmla="*/ 1 h 106"/>
                <a:gd name="T2" fmla="*/ 0 w 15"/>
                <a:gd name="T3" fmla="*/ 4 h 106"/>
                <a:gd name="T4" fmla="*/ 7 w 15"/>
                <a:gd name="T5" fmla="*/ 103 h 106"/>
                <a:gd name="T6" fmla="*/ 10 w 15"/>
                <a:gd name="T7" fmla="*/ 106 h 106"/>
                <a:gd name="T8" fmla="*/ 10 w 15"/>
                <a:gd name="T9" fmla="*/ 106 h 106"/>
                <a:gd name="T10" fmla="*/ 13 w 15"/>
                <a:gd name="T11" fmla="*/ 103 h 106"/>
                <a:gd name="T12" fmla="*/ 7 w 15"/>
                <a:gd name="T13" fmla="*/ 3 h 106"/>
                <a:gd name="T14" fmla="*/ 3 w 15"/>
                <a:gd name="T15" fmla="*/ 1 h 106"/>
                <a:gd name="T16" fmla="*/ 3 w 15"/>
                <a:gd name="T17" fmla="*/ 1 h 106"/>
                <a:gd name="T18" fmla="*/ 3 w 15"/>
                <a:gd name="T19"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06">
                  <a:moveTo>
                    <a:pt x="3" y="1"/>
                  </a:moveTo>
                  <a:cubicBezTo>
                    <a:pt x="1" y="1"/>
                    <a:pt x="0" y="3"/>
                    <a:pt x="0" y="4"/>
                  </a:cubicBezTo>
                  <a:cubicBezTo>
                    <a:pt x="0" y="5"/>
                    <a:pt x="9" y="35"/>
                    <a:pt x="7" y="103"/>
                  </a:cubicBezTo>
                  <a:cubicBezTo>
                    <a:pt x="7" y="104"/>
                    <a:pt x="8" y="106"/>
                    <a:pt x="10" y="106"/>
                  </a:cubicBezTo>
                  <a:cubicBezTo>
                    <a:pt x="10" y="106"/>
                    <a:pt x="10" y="106"/>
                    <a:pt x="10" y="106"/>
                  </a:cubicBezTo>
                  <a:cubicBezTo>
                    <a:pt x="12" y="106"/>
                    <a:pt x="13" y="105"/>
                    <a:pt x="13" y="103"/>
                  </a:cubicBezTo>
                  <a:cubicBezTo>
                    <a:pt x="15" y="34"/>
                    <a:pt x="7" y="4"/>
                    <a:pt x="7" y="3"/>
                  </a:cubicBezTo>
                  <a:cubicBezTo>
                    <a:pt x="6" y="1"/>
                    <a:pt x="4" y="0"/>
                    <a:pt x="3" y="1"/>
                  </a:cubicBezTo>
                  <a:close/>
                  <a:moveTo>
                    <a:pt x="3" y="1"/>
                  </a:moveTo>
                  <a:cubicBezTo>
                    <a:pt x="3" y="1"/>
                    <a:pt x="3" y="1"/>
                    <a:pt x="3"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a:extLst>
                <a:ext uri="{FF2B5EF4-FFF2-40B4-BE49-F238E27FC236}">
                  <a16:creationId xmlns:a16="http://schemas.microsoft.com/office/drawing/2014/main" xmlns="" id="{E2175DDE-DA03-4C8B-85C0-1F1D52B0C8ED}"/>
                </a:ext>
              </a:extLst>
            </p:cNvPr>
            <p:cNvSpPr>
              <a:spLocks noEditPoints="1"/>
            </p:cNvSpPr>
            <p:nvPr/>
          </p:nvSpPr>
          <p:spPr bwMode="auto">
            <a:xfrm>
              <a:off x="6068" y="3076"/>
              <a:ext cx="268" cy="213"/>
            </a:xfrm>
            <a:custGeom>
              <a:avLst/>
              <a:gdLst>
                <a:gd name="T0" fmla="*/ 131 w 141"/>
                <a:gd name="T1" fmla="*/ 53 h 106"/>
                <a:gd name="T2" fmla="*/ 51 w 141"/>
                <a:gd name="T3" fmla="*/ 0 h 106"/>
                <a:gd name="T4" fmla="*/ 18 w 141"/>
                <a:gd name="T5" fmla="*/ 7 h 106"/>
                <a:gd name="T6" fmla="*/ 2 w 141"/>
                <a:gd name="T7" fmla="*/ 16 h 106"/>
                <a:gd name="T8" fmla="*/ 1 w 141"/>
                <a:gd name="T9" fmla="*/ 20 h 106"/>
                <a:gd name="T10" fmla="*/ 5 w 141"/>
                <a:gd name="T11" fmla="*/ 21 h 106"/>
                <a:gd name="T12" fmla="*/ 21 w 141"/>
                <a:gd name="T13" fmla="*/ 13 h 106"/>
                <a:gd name="T14" fmla="*/ 51 w 141"/>
                <a:gd name="T15" fmla="*/ 7 h 106"/>
                <a:gd name="T16" fmla="*/ 125 w 141"/>
                <a:gd name="T17" fmla="*/ 55 h 106"/>
                <a:gd name="T18" fmla="*/ 134 w 141"/>
                <a:gd name="T19" fmla="*/ 103 h 106"/>
                <a:gd name="T20" fmla="*/ 138 w 141"/>
                <a:gd name="T21" fmla="*/ 106 h 106"/>
                <a:gd name="T22" fmla="*/ 138 w 141"/>
                <a:gd name="T23" fmla="*/ 106 h 106"/>
                <a:gd name="T24" fmla="*/ 141 w 141"/>
                <a:gd name="T25" fmla="*/ 102 h 106"/>
                <a:gd name="T26" fmla="*/ 131 w 141"/>
                <a:gd name="T27" fmla="*/ 53 h 106"/>
                <a:gd name="T28" fmla="*/ 131 w 141"/>
                <a:gd name="T29" fmla="*/ 53 h 106"/>
                <a:gd name="T30" fmla="*/ 131 w 141"/>
                <a:gd name="T31"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1" h="106">
                  <a:moveTo>
                    <a:pt x="131" y="53"/>
                  </a:moveTo>
                  <a:cubicBezTo>
                    <a:pt x="117" y="21"/>
                    <a:pt x="86" y="0"/>
                    <a:pt x="51" y="0"/>
                  </a:cubicBezTo>
                  <a:cubicBezTo>
                    <a:pt x="40" y="0"/>
                    <a:pt x="29" y="2"/>
                    <a:pt x="18" y="7"/>
                  </a:cubicBezTo>
                  <a:cubicBezTo>
                    <a:pt x="12" y="9"/>
                    <a:pt x="7" y="12"/>
                    <a:pt x="2" y="16"/>
                  </a:cubicBezTo>
                  <a:cubicBezTo>
                    <a:pt x="0" y="16"/>
                    <a:pt x="0" y="18"/>
                    <a:pt x="1" y="20"/>
                  </a:cubicBezTo>
                  <a:cubicBezTo>
                    <a:pt x="2" y="21"/>
                    <a:pt x="4" y="22"/>
                    <a:pt x="5" y="21"/>
                  </a:cubicBezTo>
                  <a:cubicBezTo>
                    <a:pt x="10" y="18"/>
                    <a:pt x="15" y="15"/>
                    <a:pt x="21" y="13"/>
                  </a:cubicBezTo>
                  <a:cubicBezTo>
                    <a:pt x="30" y="9"/>
                    <a:pt x="41" y="7"/>
                    <a:pt x="51" y="7"/>
                  </a:cubicBezTo>
                  <a:cubicBezTo>
                    <a:pt x="84" y="7"/>
                    <a:pt x="113" y="26"/>
                    <a:pt x="125" y="55"/>
                  </a:cubicBezTo>
                  <a:cubicBezTo>
                    <a:pt x="130" y="68"/>
                    <a:pt x="133" y="90"/>
                    <a:pt x="134" y="103"/>
                  </a:cubicBezTo>
                  <a:cubicBezTo>
                    <a:pt x="135" y="105"/>
                    <a:pt x="136" y="106"/>
                    <a:pt x="138" y="106"/>
                  </a:cubicBezTo>
                  <a:cubicBezTo>
                    <a:pt x="138" y="106"/>
                    <a:pt x="138" y="106"/>
                    <a:pt x="138" y="106"/>
                  </a:cubicBezTo>
                  <a:cubicBezTo>
                    <a:pt x="140" y="106"/>
                    <a:pt x="141" y="104"/>
                    <a:pt x="141" y="102"/>
                  </a:cubicBezTo>
                  <a:cubicBezTo>
                    <a:pt x="139" y="87"/>
                    <a:pt x="136" y="65"/>
                    <a:pt x="131" y="53"/>
                  </a:cubicBezTo>
                  <a:close/>
                  <a:moveTo>
                    <a:pt x="131" y="53"/>
                  </a:moveTo>
                  <a:cubicBezTo>
                    <a:pt x="131" y="53"/>
                    <a:pt x="131" y="53"/>
                    <a:pt x="131"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xmlns="" id="{5CBFADE2-CA40-4C83-AC7E-0FA2FAE69C6D}"/>
                </a:ext>
              </a:extLst>
            </p:cNvPr>
            <p:cNvSpPr>
              <a:spLocks noEditPoints="1"/>
            </p:cNvSpPr>
            <p:nvPr/>
          </p:nvSpPr>
          <p:spPr bwMode="auto">
            <a:xfrm>
              <a:off x="5979" y="3126"/>
              <a:ext cx="76" cy="213"/>
            </a:xfrm>
            <a:custGeom>
              <a:avLst/>
              <a:gdLst>
                <a:gd name="T0" fmla="*/ 39 w 40"/>
                <a:gd name="T1" fmla="*/ 6 h 106"/>
                <a:gd name="T2" fmla="*/ 39 w 40"/>
                <a:gd name="T3" fmla="*/ 2 h 106"/>
                <a:gd name="T4" fmla="*/ 35 w 40"/>
                <a:gd name="T5" fmla="*/ 2 h 106"/>
                <a:gd name="T6" fmla="*/ 16 w 40"/>
                <a:gd name="T7" fmla="*/ 104 h 106"/>
                <a:gd name="T8" fmla="*/ 19 w 40"/>
                <a:gd name="T9" fmla="*/ 106 h 106"/>
                <a:gd name="T10" fmla="*/ 20 w 40"/>
                <a:gd name="T11" fmla="*/ 106 h 106"/>
                <a:gd name="T12" fmla="*/ 23 w 40"/>
                <a:gd name="T13" fmla="*/ 102 h 106"/>
                <a:gd name="T14" fmla="*/ 39 w 40"/>
                <a:gd name="T15" fmla="*/ 6 h 106"/>
                <a:gd name="T16" fmla="*/ 39 w 40"/>
                <a:gd name="T17" fmla="*/ 6 h 106"/>
                <a:gd name="T18" fmla="*/ 39 w 4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06">
                  <a:moveTo>
                    <a:pt x="39" y="6"/>
                  </a:moveTo>
                  <a:cubicBezTo>
                    <a:pt x="40" y="5"/>
                    <a:pt x="40" y="3"/>
                    <a:pt x="39" y="2"/>
                  </a:cubicBezTo>
                  <a:cubicBezTo>
                    <a:pt x="38" y="0"/>
                    <a:pt x="36" y="0"/>
                    <a:pt x="35" y="2"/>
                  </a:cubicBezTo>
                  <a:cubicBezTo>
                    <a:pt x="17" y="19"/>
                    <a:pt x="0" y="50"/>
                    <a:pt x="16" y="104"/>
                  </a:cubicBezTo>
                  <a:cubicBezTo>
                    <a:pt x="17" y="105"/>
                    <a:pt x="18" y="106"/>
                    <a:pt x="19" y="106"/>
                  </a:cubicBezTo>
                  <a:cubicBezTo>
                    <a:pt x="20" y="106"/>
                    <a:pt x="20" y="106"/>
                    <a:pt x="20" y="106"/>
                  </a:cubicBezTo>
                  <a:cubicBezTo>
                    <a:pt x="22" y="106"/>
                    <a:pt x="23" y="104"/>
                    <a:pt x="23" y="102"/>
                  </a:cubicBezTo>
                  <a:cubicBezTo>
                    <a:pt x="11" y="62"/>
                    <a:pt x="16" y="29"/>
                    <a:pt x="39" y="6"/>
                  </a:cubicBezTo>
                  <a:close/>
                  <a:moveTo>
                    <a:pt x="39" y="6"/>
                  </a:moveTo>
                  <a:cubicBezTo>
                    <a:pt x="39" y="6"/>
                    <a:pt x="39" y="6"/>
                    <a:pt x="39"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a:extLst>
                <a:ext uri="{FF2B5EF4-FFF2-40B4-BE49-F238E27FC236}">
                  <a16:creationId xmlns:a16="http://schemas.microsoft.com/office/drawing/2014/main" xmlns="" id="{4C0478BB-375D-44CD-B4B3-470BC0EF7045}"/>
                </a:ext>
              </a:extLst>
            </p:cNvPr>
            <p:cNvSpPr>
              <a:spLocks noEditPoints="1"/>
            </p:cNvSpPr>
            <p:nvPr/>
          </p:nvSpPr>
          <p:spPr bwMode="auto">
            <a:xfrm>
              <a:off x="6025" y="3114"/>
              <a:ext cx="277" cy="290"/>
            </a:xfrm>
            <a:custGeom>
              <a:avLst/>
              <a:gdLst>
                <a:gd name="T0" fmla="*/ 77 w 146"/>
                <a:gd name="T1" fmla="*/ 0 h 144"/>
                <a:gd name="T2" fmla="*/ 49 w 146"/>
                <a:gd name="T3" fmla="*/ 6 h 144"/>
                <a:gd name="T4" fmla="*/ 10 w 146"/>
                <a:gd name="T5" fmla="*/ 86 h 144"/>
                <a:gd name="T6" fmla="*/ 12 w 146"/>
                <a:gd name="T7" fmla="*/ 96 h 144"/>
                <a:gd name="T8" fmla="*/ 13 w 146"/>
                <a:gd name="T9" fmla="*/ 141 h 144"/>
                <a:gd name="T10" fmla="*/ 17 w 146"/>
                <a:gd name="T11" fmla="*/ 144 h 144"/>
                <a:gd name="T12" fmla="*/ 20 w 146"/>
                <a:gd name="T13" fmla="*/ 141 h 144"/>
                <a:gd name="T14" fmla="*/ 18 w 146"/>
                <a:gd name="T15" fmla="*/ 95 h 144"/>
                <a:gd name="T16" fmla="*/ 16 w 146"/>
                <a:gd name="T17" fmla="*/ 84 h 144"/>
                <a:gd name="T18" fmla="*/ 51 w 146"/>
                <a:gd name="T19" fmla="*/ 11 h 144"/>
                <a:gd name="T20" fmla="*/ 77 w 146"/>
                <a:gd name="T21" fmla="*/ 7 h 144"/>
                <a:gd name="T22" fmla="*/ 133 w 146"/>
                <a:gd name="T23" fmla="*/ 51 h 144"/>
                <a:gd name="T24" fmla="*/ 139 w 146"/>
                <a:gd name="T25" fmla="*/ 135 h 144"/>
                <a:gd name="T26" fmla="*/ 142 w 146"/>
                <a:gd name="T27" fmla="*/ 138 h 144"/>
                <a:gd name="T28" fmla="*/ 145 w 146"/>
                <a:gd name="T29" fmla="*/ 135 h 144"/>
                <a:gd name="T30" fmla="*/ 139 w 146"/>
                <a:gd name="T31" fmla="*/ 49 h 144"/>
                <a:gd name="T32" fmla="*/ 77 w 146"/>
                <a:gd name="T33" fmla="*/ 0 h 144"/>
                <a:gd name="T34" fmla="*/ 77 w 146"/>
                <a:gd name="T35" fmla="*/ 0 h 144"/>
                <a:gd name="T36" fmla="*/ 77 w 146"/>
                <a:gd name="T3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44">
                  <a:moveTo>
                    <a:pt x="77" y="0"/>
                  </a:moveTo>
                  <a:cubicBezTo>
                    <a:pt x="67" y="0"/>
                    <a:pt x="58" y="2"/>
                    <a:pt x="49" y="6"/>
                  </a:cubicBezTo>
                  <a:cubicBezTo>
                    <a:pt x="17" y="19"/>
                    <a:pt x="0" y="53"/>
                    <a:pt x="10" y="86"/>
                  </a:cubicBezTo>
                  <a:cubicBezTo>
                    <a:pt x="11" y="89"/>
                    <a:pt x="12" y="93"/>
                    <a:pt x="12" y="96"/>
                  </a:cubicBezTo>
                  <a:cubicBezTo>
                    <a:pt x="13" y="104"/>
                    <a:pt x="13" y="118"/>
                    <a:pt x="13" y="141"/>
                  </a:cubicBezTo>
                  <a:cubicBezTo>
                    <a:pt x="13" y="143"/>
                    <a:pt x="15" y="144"/>
                    <a:pt x="17" y="144"/>
                  </a:cubicBezTo>
                  <a:cubicBezTo>
                    <a:pt x="18" y="144"/>
                    <a:pt x="20" y="143"/>
                    <a:pt x="20" y="141"/>
                  </a:cubicBezTo>
                  <a:cubicBezTo>
                    <a:pt x="20" y="117"/>
                    <a:pt x="20" y="103"/>
                    <a:pt x="18" y="95"/>
                  </a:cubicBezTo>
                  <a:cubicBezTo>
                    <a:pt x="18" y="91"/>
                    <a:pt x="17" y="88"/>
                    <a:pt x="16" y="84"/>
                  </a:cubicBezTo>
                  <a:cubicBezTo>
                    <a:pt x="8" y="55"/>
                    <a:pt x="23" y="23"/>
                    <a:pt x="51" y="11"/>
                  </a:cubicBezTo>
                  <a:cubicBezTo>
                    <a:pt x="59" y="8"/>
                    <a:pt x="68" y="7"/>
                    <a:pt x="77" y="7"/>
                  </a:cubicBezTo>
                  <a:cubicBezTo>
                    <a:pt x="99" y="8"/>
                    <a:pt x="125" y="28"/>
                    <a:pt x="133" y="51"/>
                  </a:cubicBezTo>
                  <a:cubicBezTo>
                    <a:pt x="140" y="70"/>
                    <a:pt x="140" y="104"/>
                    <a:pt x="139" y="135"/>
                  </a:cubicBezTo>
                  <a:cubicBezTo>
                    <a:pt x="139" y="136"/>
                    <a:pt x="140" y="138"/>
                    <a:pt x="142" y="138"/>
                  </a:cubicBezTo>
                  <a:cubicBezTo>
                    <a:pt x="144" y="138"/>
                    <a:pt x="145" y="137"/>
                    <a:pt x="145" y="135"/>
                  </a:cubicBezTo>
                  <a:cubicBezTo>
                    <a:pt x="146" y="104"/>
                    <a:pt x="146" y="69"/>
                    <a:pt x="139" y="49"/>
                  </a:cubicBezTo>
                  <a:cubicBezTo>
                    <a:pt x="130" y="23"/>
                    <a:pt x="102" y="1"/>
                    <a:pt x="77" y="0"/>
                  </a:cubicBezTo>
                  <a:close/>
                  <a:moveTo>
                    <a:pt x="77" y="0"/>
                  </a:moveTo>
                  <a:cubicBezTo>
                    <a:pt x="77" y="0"/>
                    <a:pt x="77" y="0"/>
                    <a:pt x="7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a:extLst>
                <a:ext uri="{FF2B5EF4-FFF2-40B4-BE49-F238E27FC236}">
                  <a16:creationId xmlns:a16="http://schemas.microsoft.com/office/drawing/2014/main" xmlns="" id="{30A540C8-F0A9-45B1-BEC8-210E2EC5C92A}"/>
                </a:ext>
              </a:extLst>
            </p:cNvPr>
            <p:cNvSpPr>
              <a:spLocks noEditPoints="1"/>
            </p:cNvSpPr>
            <p:nvPr/>
          </p:nvSpPr>
          <p:spPr bwMode="auto">
            <a:xfrm>
              <a:off x="6141" y="3154"/>
              <a:ext cx="125" cy="270"/>
            </a:xfrm>
            <a:custGeom>
              <a:avLst/>
              <a:gdLst>
                <a:gd name="T0" fmla="*/ 13 w 66"/>
                <a:gd name="T1" fmla="*/ 0 h 134"/>
                <a:gd name="T2" fmla="*/ 3 w 66"/>
                <a:gd name="T3" fmla="*/ 1 h 134"/>
                <a:gd name="T4" fmla="*/ 1 w 66"/>
                <a:gd name="T5" fmla="*/ 5 h 134"/>
                <a:gd name="T6" fmla="*/ 5 w 66"/>
                <a:gd name="T7" fmla="*/ 7 h 134"/>
                <a:gd name="T8" fmla="*/ 13 w 66"/>
                <a:gd name="T9" fmla="*/ 6 h 134"/>
                <a:gd name="T10" fmla="*/ 52 w 66"/>
                <a:gd name="T11" fmla="*/ 31 h 134"/>
                <a:gd name="T12" fmla="*/ 58 w 66"/>
                <a:gd name="T13" fmla="*/ 131 h 134"/>
                <a:gd name="T14" fmla="*/ 61 w 66"/>
                <a:gd name="T15" fmla="*/ 134 h 134"/>
                <a:gd name="T16" fmla="*/ 61 w 66"/>
                <a:gd name="T17" fmla="*/ 134 h 134"/>
                <a:gd name="T18" fmla="*/ 65 w 66"/>
                <a:gd name="T19" fmla="*/ 131 h 134"/>
                <a:gd name="T20" fmla="*/ 58 w 66"/>
                <a:gd name="T21" fmla="*/ 29 h 134"/>
                <a:gd name="T22" fmla="*/ 13 w 66"/>
                <a:gd name="T23" fmla="*/ 0 h 134"/>
                <a:gd name="T24" fmla="*/ 13 w 66"/>
                <a:gd name="T25" fmla="*/ 0 h 134"/>
                <a:gd name="T26" fmla="*/ 13 w 66"/>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4">
                  <a:moveTo>
                    <a:pt x="13" y="0"/>
                  </a:moveTo>
                  <a:cubicBezTo>
                    <a:pt x="10" y="0"/>
                    <a:pt x="6" y="0"/>
                    <a:pt x="3" y="1"/>
                  </a:cubicBezTo>
                  <a:cubicBezTo>
                    <a:pt x="1" y="1"/>
                    <a:pt x="0" y="3"/>
                    <a:pt x="1" y="5"/>
                  </a:cubicBezTo>
                  <a:cubicBezTo>
                    <a:pt x="1" y="6"/>
                    <a:pt x="3" y="7"/>
                    <a:pt x="5" y="7"/>
                  </a:cubicBezTo>
                  <a:cubicBezTo>
                    <a:pt x="7" y="6"/>
                    <a:pt x="10" y="6"/>
                    <a:pt x="13" y="6"/>
                  </a:cubicBezTo>
                  <a:cubicBezTo>
                    <a:pt x="30" y="6"/>
                    <a:pt x="45" y="16"/>
                    <a:pt x="52" y="31"/>
                  </a:cubicBezTo>
                  <a:cubicBezTo>
                    <a:pt x="60" y="50"/>
                    <a:pt x="60" y="79"/>
                    <a:pt x="58" y="131"/>
                  </a:cubicBezTo>
                  <a:cubicBezTo>
                    <a:pt x="58" y="132"/>
                    <a:pt x="60" y="134"/>
                    <a:pt x="61" y="134"/>
                  </a:cubicBezTo>
                  <a:cubicBezTo>
                    <a:pt x="61" y="134"/>
                    <a:pt x="61" y="134"/>
                    <a:pt x="61" y="134"/>
                  </a:cubicBezTo>
                  <a:cubicBezTo>
                    <a:pt x="63" y="134"/>
                    <a:pt x="65" y="133"/>
                    <a:pt x="65" y="131"/>
                  </a:cubicBezTo>
                  <a:cubicBezTo>
                    <a:pt x="66" y="77"/>
                    <a:pt x="66" y="48"/>
                    <a:pt x="58" y="29"/>
                  </a:cubicBezTo>
                  <a:cubicBezTo>
                    <a:pt x="50" y="11"/>
                    <a:pt x="33" y="0"/>
                    <a:pt x="13" y="0"/>
                  </a:cubicBezTo>
                  <a:close/>
                  <a:moveTo>
                    <a:pt x="13" y="0"/>
                  </a:move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
              <a:extLst>
                <a:ext uri="{FF2B5EF4-FFF2-40B4-BE49-F238E27FC236}">
                  <a16:creationId xmlns:a16="http://schemas.microsoft.com/office/drawing/2014/main" xmlns="" id="{8E2FF822-9905-47AD-8C02-FB6C86E0AE20}"/>
                </a:ext>
              </a:extLst>
            </p:cNvPr>
            <p:cNvSpPr>
              <a:spLocks noEditPoints="1"/>
            </p:cNvSpPr>
            <p:nvPr/>
          </p:nvSpPr>
          <p:spPr bwMode="auto">
            <a:xfrm>
              <a:off x="6068" y="3169"/>
              <a:ext cx="55" cy="243"/>
            </a:xfrm>
            <a:custGeom>
              <a:avLst/>
              <a:gdLst>
                <a:gd name="T0" fmla="*/ 28 w 29"/>
                <a:gd name="T1" fmla="*/ 6 h 121"/>
                <a:gd name="T2" fmla="*/ 28 w 29"/>
                <a:gd name="T3" fmla="*/ 2 h 121"/>
                <a:gd name="T4" fmla="*/ 24 w 29"/>
                <a:gd name="T5" fmla="*/ 1 h 121"/>
                <a:gd name="T6" fmla="*/ 6 w 29"/>
                <a:gd name="T7" fmla="*/ 57 h 121"/>
                <a:gd name="T8" fmla="*/ 13 w 29"/>
                <a:gd name="T9" fmla="*/ 117 h 121"/>
                <a:gd name="T10" fmla="*/ 16 w 29"/>
                <a:gd name="T11" fmla="*/ 121 h 121"/>
                <a:gd name="T12" fmla="*/ 19 w 29"/>
                <a:gd name="T13" fmla="*/ 117 h 121"/>
                <a:gd name="T14" fmla="*/ 12 w 29"/>
                <a:gd name="T15" fmla="*/ 55 h 121"/>
                <a:gd name="T16" fmla="*/ 28 w 29"/>
                <a:gd name="T17" fmla="*/ 6 h 121"/>
                <a:gd name="T18" fmla="*/ 28 w 29"/>
                <a:gd name="T19" fmla="*/ 6 h 121"/>
                <a:gd name="T20" fmla="*/ 28 w 29"/>
                <a:gd name="T21" fmla="*/ 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21">
                  <a:moveTo>
                    <a:pt x="28" y="6"/>
                  </a:moveTo>
                  <a:cubicBezTo>
                    <a:pt x="29" y="5"/>
                    <a:pt x="29" y="3"/>
                    <a:pt x="28" y="2"/>
                  </a:cubicBezTo>
                  <a:cubicBezTo>
                    <a:pt x="27" y="1"/>
                    <a:pt x="25" y="0"/>
                    <a:pt x="24" y="1"/>
                  </a:cubicBezTo>
                  <a:cubicBezTo>
                    <a:pt x="7" y="13"/>
                    <a:pt x="0" y="35"/>
                    <a:pt x="6" y="57"/>
                  </a:cubicBezTo>
                  <a:cubicBezTo>
                    <a:pt x="6" y="57"/>
                    <a:pt x="13" y="80"/>
                    <a:pt x="13" y="117"/>
                  </a:cubicBezTo>
                  <a:cubicBezTo>
                    <a:pt x="13" y="119"/>
                    <a:pt x="14" y="121"/>
                    <a:pt x="16" y="121"/>
                  </a:cubicBezTo>
                  <a:cubicBezTo>
                    <a:pt x="18" y="121"/>
                    <a:pt x="19" y="119"/>
                    <a:pt x="19" y="117"/>
                  </a:cubicBezTo>
                  <a:cubicBezTo>
                    <a:pt x="19" y="80"/>
                    <a:pt x="13" y="56"/>
                    <a:pt x="12" y="55"/>
                  </a:cubicBezTo>
                  <a:cubicBezTo>
                    <a:pt x="7" y="36"/>
                    <a:pt x="13" y="17"/>
                    <a:pt x="28" y="6"/>
                  </a:cubicBezTo>
                  <a:close/>
                  <a:moveTo>
                    <a:pt x="28" y="6"/>
                  </a:moveTo>
                  <a:cubicBezTo>
                    <a:pt x="28" y="6"/>
                    <a:pt x="28" y="6"/>
                    <a:pt x="28"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1">
              <a:extLst>
                <a:ext uri="{FF2B5EF4-FFF2-40B4-BE49-F238E27FC236}">
                  <a16:creationId xmlns:a16="http://schemas.microsoft.com/office/drawing/2014/main" xmlns="" id="{3BADF2CC-A645-4042-BDB6-15BACDBC219E}"/>
                </a:ext>
              </a:extLst>
            </p:cNvPr>
            <p:cNvSpPr>
              <a:spLocks noEditPoints="1"/>
            </p:cNvSpPr>
            <p:nvPr/>
          </p:nvSpPr>
          <p:spPr bwMode="auto">
            <a:xfrm>
              <a:off x="6215" y="3380"/>
              <a:ext cx="13" cy="64"/>
            </a:xfrm>
            <a:custGeom>
              <a:avLst/>
              <a:gdLst>
                <a:gd name="T0" fmla="*/ 6 w 7"/>
                <a:gd name="T1" fmla="*/ 3 h 32"/>
                <a:gd name="T2" fmla="*/ 3 w 7"/>
                <a:gd name="T3" fmla="*/ 0 h 32"/>
                <a:gd name="T4" fmla="*/ 3 w 7"/>
                <a:gd name="T5" fmla="*/ 0 h 32"/>
                <a:gd name="T6" fmla="*/ 0 w 7"/>
                <a:gd name="T7" fmla="*/ 3 h 32"/>
                <a:gd name="T8" fmla="*/ 0 w 7"/>
                <a:gd name="T9" fmla="*/ 13 h 32"/>
                <a:gd name="T10" fmla="*/ 0 w 7"/>
                <a:gd name="T11" fmla="*/ 28 h 32"/>
                <a:gd name="T12" fmla="*/ 3 w 7"/>
                <a:gd name="T13" fmla="*/ 32 h 32"/>
                <a:gd name="T14" fmla="*/ 3 w 7"/>
                <a:gd name="T15" fmla="*/ 32 h 32"/>
                <a:gd name="T16" fmla="*/ 6 w 7"/>
                <a:gd name="T17" fmla="*/ 29 h 32"/>
                <a:gd name="T18" fmla="*/ 6 w 7"/>
                <a:gd name="T19" fmla="*/ 12 h 32"/>
                <a:gd name="T20" fmla="*/ 6 w 7"/>
                <a:gd name="T21" fmla="*/ 3 h 32"/>
                <a:gd name="T22" fmla="*/ 6 w 7"/>
                <a:gd name="T23" fmla="*/ 3 h 32"/>
                <a:gd name="T24" fmla="*/ 6 w 7"/>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2">
                  <a:moveTo>
                    <a:pt x="6" y="3"/>
                  </a:moveTo>
                  <a:cubicBezTo>
                    <a:pt x="6" y="1"/>
                    <a:pt x="5" y="0"/>
                    <a:pt x="3" y="0"/>
                  </a:cubicBezTo>
                  <a:cubicBezTo>
                    <a:pt x="3" y="0"/>
                    <a:pt x="3" y="0"/>
                    <a:pt x="3" y="0"/>
                  </a:cubicBezTo>
                  <a:cubicBezTo>
                    <a:pt x="1" y="0"/>
                    <a:pt x="0" y="1"/>
                    <a:pt x="0" y="3"/>
                  </a:cubicBezTo>
                  <a:cubicBezTo>
                    <a:pt x="0" y="5"/>
                    <a:pt x="0" y="9"/>
                    <a:pt x="0" y="13"/>
                  </a:cubicBezTo>
                  <a:cubicBezTo>
                    <a:pt x="0" y="18"/>
                    <a:pt x="0" y="24"/>
                    <a:pt x="0" y="28"/>
                  </a:cubicBezTo>
                  <a:cubicBezTo>
                    <a:pt x="0" y="30"/>
                    <a:pt x="1" y="32"/>
                    <a:pt x="3" y="32"/>
                  </a:cubicBezTo>
                  <a:cubicBezTo>
                    <a:pt x="3" y="32"/>
                    <a:pt x="3" y="32"/>
                    <a:pt x="3" y="32"/>
                  </a:cubicBezTo>
                  <a:cubicBezTo>
                    <a:pt x="5" y="32"/>
                    <a:pt x="6" y="30"/>
                    <a:pt x="6" y="29"/>
                  </a:cubicBezTo>
                  <a:cubicBezTo>
                    <a:pt x="7" y="24"/>
                    <a:pt x="6" y="18"/>
                    <a:pt x="6" y="12"/>
                  </a:cubicBezTo>
                  <a:cubicBezTo>
                    <a:pt x="6" y="9"/>
                    <a:pt x="6" y="5"/>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3113CE77-DF2D-40B1-A998-A9A93DB38794}"/>
                </a:ext>
              </a:extLst>
            </p:cNvPr>
            <p:cNvSpPr>
              <a:spLocks noEditPoints="1"/>
            </p:cNvSpPr>
            <p:nvPr/>
          </p:nvSpPr>
          <p:spPr bwMode="auto">
            <a:xfrm>
              <a:off x="6112" y="3199"/>
              <a:ext cx="116" cy="245"/>
            </a:xfrm>
            <a:custGeom>
              <a:avLst/>
              <a:gdLst>
                <a:gd name="T0" fmla="*/ 28 w 61"/>
                <a:gd name="T1" fmla="*/ 0 h 122"/>
                <a:gd name="T2" fmla="*/ 19 w 61"/>
                <a:gd name="T3" fmla="*/ 2 h 122"/>
                <a:gd name="T4" fmla="*/ 4 w 61"/>
                <a:gd name="T5" fmla="*/ 35 h 122"/>
                <a:gd name="T6" fmla="*/ 9 w 61"/>
                <a:gd name="T7" fmla="*/ 118 h 122"/>
                <a:gd name="T8" fmla="*/ 12 w 61"/>
                <a:gd name="T9" fmla="*/ 122 h 122"/>
                <a:gd name="T10" fmla="*/ 15 w 61"/>
                <a:gd name="T11" fmla="*/ 118 h 122"/>
                <a:gd name="T12" fmla="*/ 11 w 61"/>
                <a:gd name="T13" fmla="*/ 33 h 122"/>
                <a:gd name="T14" fmla="*/ 21 w 61"/>
                <a:gd name="T15" fmla="*/ 8 h 122"/>
                <a:gd name="T16" fmla="*/ 28 w 61"/>
                <a:gd name="T17" fmla="*/ 6 h 122"/>
                <a:gd name="T18" fmla="*/ 46 w 61"/>
                <a:gd name="T19" fmla="*/ 18 h 122"/>
                <a:gd name="T20" fmla="*/ 54 w 61"/>
                <a:gd name="T21" fmla="*/ 77 h 122"/>
                <a:gd name="T22" fmla="*/ 58 w 61"/>
                <a:gd name="T23" fmla="*/ 80 h 122"/>
                <a:gd name="T24" fmla="*/ 58 w 61"/>
                <a:gd name="T25" fmla="*/ 80 h 122"/>
                <a:gd name="T26" fmla="*/ 61 w 61"/>
                <a:gd name="T27" fmla="*/ 77 h 122"/>
                <a:gd name="T28" fmla="*/ 52 w 61"/>
                <a:gd name="T29" fmla="*/ 16 h 122"/>
                <a:gd name="T30" fmla="*/ 28 w 61"/>
                <a:gd name="T31" fmla="*/ 0 h 122"/>
                <a:gd name="T32" fmla="*/ 28 w 61"/>
                <a:gd name="T33" fmla="*/ 0 h 122"/>
                <a:gd name="T34" fmla="*/ 28 w 61"/>
                <a:gd name="T3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22">
                  <a:moveTo>
                    <a:pt x="28" y="0"/>
                  </a:moveTo>
                  <a:cubicBezTo>
                    <a:pt x="25" y="0"/>
                    <a:pt x="22" y="1"/>
                    <a:pt x="19" y="2"/>
                  </a:cubicBezTo>
                  <a:cubicBezTo>
                    <a:pt x="6" y="7"/>
                    <a:pt x="0" y="21"/>
                    <a:pt x="4" y="35"/>
                  </a:cubicBezTo>
                  <a:cubicBezTo>
                    <a:pt x="7" y="42"/>
                    <a:pt x="9" y="80"/>
                    <a:pt x="9" y="118"/>
                  </a:cubicBezTo>
                  <a:cubicBezTo>
                    <a:pt x="9" y="120"/>
                    <a:pt x="10" y="122"/>
                    <a:pt x="12" y="122"/>
                  </a:cubicBezTo>
                  <a:cubicBezTo>
                    <a:pt x="14" y="122"/>
                    <a:pt x="15" y="120"/>
                    <a:pt x="15" y="118"/>
                  </a:cubicBezTo>
                  <a:cubicBezTo>
                    <a:pt x="15" y="84"/>
                    <a:pt x="14" y="42"/>
                    <a:pt x="11" y="33"/>
                  </a:cubicBezTo>
                  <a:cubicBezTo>
                    <a:pt x="7" y="22"/>
                    <a:pt x="12" y="12"/>
                    <a:pt x="21" y="8"/>
                  </a:cubicBezTo>
                  <a:cubicBezTo>
                    <a:pt x="23" y="7"/>
                    <a:pt x="26" y="6"/>
                    <a:pt x="28" y="6"/>
                  </a:cubicBezTo>
                  <a:cubicBezTo>
                    <a:pt x="36" y="6"/>
                    <a:pt x="43" y="11"/>
                    <a:pt x="46" y="18"/>
                  </a:cubicBezTo>
                  <a:cubicBezTo>
                    <a:pt x="52" y="32"/>
                    <a:pt x="54" y="58"/>
                    <a:pt x="54" y="77"/>
                  </a:cubicBezTo>
                  <a:cubicBezTo>
                    <a:pt x="54" y="79"/>
                    <a:pt x="56" y="80"/>
                    <a:pt x="58" y="80"/>
                  </a:cubicBezTo>
                  <a:cubicBezTo>
                    <a:pt x="58" y="80"/>
                    <a:pt x="58" y="80"/>
                    <a:pt x="58" y="80"/>
                  </a:cubicBezTo>
                  <a:cubicBezTo>
                    <a:pt x="59" y="80"/>
                    <a:pt x="61" y="78"/>
                    <a:pt x="61" y="77"/>
                  </a:cubicBezTo>
                  <a:cubicBezTo>
                    <a:pt x="60" y="57"/>
                    <a:pt x="58" y="31"/>
                    <a:pt x="52" y="16"/>
                  </a:cubicBezTo>
                  <a:cubicBezTo>
                    <a:pt x="48" y="6"/>
                    <a:pt x="39" y="0"/>
                    <a:pt x="28" y="0"/>
                  </a:cubicBezTo>
                  <a:close/>
                  <a:moveTo>
                    <a:pt x="28" y="0"/>
                  </a:moveTo>
                  <a:cubicBezTo>
                    <a:pt x="28" y="0"/>
                    <a:pt x="28"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60713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4" grpId="0" animBg="1"/>
      <p:bldP spid="7" grpId="0"/>
      <p:bldP spid="9" grpId="0" animBg="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34" name="文本框 33">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05</a:t>
              </a:r>
              <a:endParaRPr lang="zh-CN" altLang="en-US" sz="2800" dirty="0">
                <a:solidFill>
                  <a:schemeClr val="tx1">
                    <a:lumMod val="85000"/>
                    <a:lumOff val="15000"/>
                  </a:schemeClr>
                </a:solidFill>
              </a:endParaRPr>
            </a:p>
          </p:txBody>
        </p:sp>
        <p:sp>
          <p:nvSpPr>
            <p:cNvPr id="36" name="文本框 35">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主要结论</a:t>
              </a:r>
              <a:endParaRPr lang="zh-CN" altLang="en-US" sz="2800" dirty="0">
                <a:solidFill>
                  <a:schemeClr val="tx1">
                    <a:lumMod val="85000"/>
                    <a:lumOff val="15000"/>
                  </a:schemeClr>
                </a:solidFill>
              </a:endParaRPr>
            </a:p>
          </p:txBody>
        </p:sp>
        <p:sp>
          <p:nvSpPr>
            <p:cNvPr id="38" name="椭圆 37">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7" name="矩形: 圆角 1">
            <a:extLst>
              <a:ext uri="{FF2B5EF4-FFF2-40B4-BE49-F238E27FC236}">
                <a16:creationId xmlns:a16="http://schemas.microsoft.com/office/drawing/2014/main" xmlns="" id="{8727DED2-57DA-48AE-8818-D1D0590E5EAF}"/>
              </a:ext>
            </a:extLst>
          </p:cNvPr>
          <p:cNvSpPr/>
          <p:nvPr/>
        </p:nvSpPr>
        <p:spPr>
          <a:xfrm>
            <a:off x="4628699" y="1520808"/>
            <a:ext cx="2934601" cy="4553454"/>
          </a:xfrm>
          <a:prstGeom prst="roundRect">
            <a:avLst>
              <a:gd name="adj" fmla="val 1840"/>
            </a:avLst>
          </a:prstGeom>
          <a:gradFill>
            <a:gsLst>
              <a:gs pos="0">
                <a:srgbClr val="12ABF0"/>
              </a:gs>
              <a:gs pos="100000">
                <a:srgbClr val="4D03DC"/>
              </a:gs>
            </a:gsLst>
            <a:lin ang="5400000" scaled="1"/>
          </a:gradFill>
          <a:ln>
            <a:noFill/>
          </a:ln>
          <a:effectLst>
            <a:outerShdw blurRad="571500" dist="381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矩形: 圆角 3">
            <a:extLst>
              <a:ext uri="{FF2B5EF4-FFF2-40B4-BE49-F238E27FC236}">
                <a16:creationId xmlns:a16="http://schemas.microsoft.com/office/drawing/2014/main" xmlns="" id="{45435BF2-2FC2-47DA-9191-5C5D33970382}"/>
              </a:ext>
            </a:extLst>
          </p:cNvPr>
          <p:cNvSpPr/>
          <p:nvPr/>
        </p:nvSpPr>
        <p:spPr>
          <a:xfrm>
            <a:off x="8343899" y="1826947"/>
            <a:ext cx="2540002" cy="3941176"/>
          </a:xfrm>
          <a:prstGeom prst="roundRect">
            <a:avLst>
              <a:gd name="adj" fmla="val 1840"/>
            </a:avLst>
          </a:prstGeom>
          <a:solidFill>
            <a:schemeClr val="bg1"/>
          </a:solidFill>
          <a:ln>
            <a:noFill/>
          </a:ln>
          <a:effectLst>
            <a:outerShdw blurRad="381000" dist="254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4" name="矩形: 圆角 4">
            <a:extLst>
              <a:ext uri="{FF2B5EF4-FFF2-40B4-BE49-F238E27FC236}">
                <a16:creationId xmlns:a16="http://schemas.microsoft.com/office/drawing/2014/main" xmlns="" id="{E09F6A54-5D05-4049-B870-4334F14A9EE2}"/>
              </a:ext>
            </a:extLst>
          </p:cNvPr>
          <p:cNvSpPr/>
          <p:nvPr/>
        </p:nvSpPr>
        <p:spPr>
          <a:xfrm>
            <a:off x="1289802" y="1826947"/>
            <a:ext cx="2540002" cy="3941176"/>
          </a:xfrm>
          <a:prstGeom prst="roundRect">
            <a:avLst>
              <a:gd name="adj" fmla="val 1840"/>
            </a:avLst>
          </a:prstGeom>
          <a:solidFill>
            <a:schemeClr val="bg1"/>
          </a:solidFill>
          <a:ln>
            <a:noFill/>
          </a:ln>
          <a:effectLst>
            <a:outerShdw blurRad="381000" dist="254000" dir="5400000" sx="95000" sy="95000" algn="t" rotWithShape="0">
              <a:srgbClr val="0020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55" name="图表 54">
            <a:extLst>
              <a:ext uri="{FF2B5EF4-FFF2-40B4-BE49-F238E27FC236}">
                <a16:creationId xmlns:a16="http://schemas.microsoft.com/office/drawing/2014/main" xmlns="" id="{5EC5FE9D-64D1-4728-83B5-46F09D85C3BC}"/>
              </a:ext>
            </a:extLst>
          </p:cNvPr>
          <p:cNvGraphicFramePr/>
          <p:nvPr>
            <p:extLst>
              <p:ext uri="{D42A27DB-BD31-4B8C-83A1-F6EECF244321}">
                <p14:modId xmlns:p14="http://schemas.microsoft.com/office/powerpoint/2010/main" val="2925114480"/>
              </p:ext>
            </p:extLst>
          </p:nvPr>
        </p:nvGraphicFramePr>
        <p:xfrm>
          <a:off x="4750395" y="1673222"/>
          <a:ext cx="2691210" cy="2230916"/>
        </p:xfrm>
        <a:graphic>
          <a:graphicData uri="http://schemas.openxmlformats.org/drawingml/2006/chart">
            <c:chart xmlns:c="http://schemas.openxmlformats.org/drawingml/2006/chart" xmlns:r="http://schemas.openxmlformats.org/officeDocument/2006/relationships" r:id="rId3"/>
          </a:graphicData>
        </a:graphic>
      </p:graphicFrame>
      <p:sp>
        <p:nvSpPr>
          <p:cNvPr id="56" name="文本框 55">
            <a:extLst>
              <a:ext uri="{FF2B5EF4-FFF2-40B4-BE49-F238E27FC236}">
                <a16:creationId xmlns:a16="http://schemas.microsoft.com/office/drawing/2014/main" xmlns="" id="{2FBB3F58-F901-4E0D-8D45-88331A993EE9}"/>
              </a:ext>
            </a:extLst>
          </p:cNvPr>
          <p:cNvSpPr txBox="1"/>
          <p:nvPr/>
        </p:nvSpPr>
        <p:spPr>
          <a:xfrm>
            <a:off x="5543548" y="2278411"/>
            <a:ext cx="1104904" cy="1015663"/>
          </a:xfrm>
          <a:prstGeom prst="rect">
            <a:avLst/>
          </a:prstGeom>
          <a:noFill/>
        </p:spPr>
        <p:txBody>
          <a:bodyPr wrap="square" rtlCol="0">
            <a:spAutoFit/>
          </a:bodyPr>
          <a:lstStyle/>
          <a:p>
            <a:pPr algn="ctr"/>
            <a:r>
              <a:rPr lang="en-US" altLang="zh-CN" sz="6000" dirty="0">
                <a:solidFill>
                  <a:schemeClr val="bg1"/>
                </a:solidFill>
              </a:rPr>
              <a:t>80</a:t>
            </a:r>
            <a:endParaRPr lang="zh-CN" altLang="en-US" sz="6000" dirty="0">
              <a:solidFill>
                <a:schemeClr val="bg1"/>
              </a:solidFill>
            </a:endParaRPr>
          </a:p>
        </p:txBody>
      </p:sp>
      <p:sp>
        <p:nvSpPr>
          <p:cNvPr id="58" name="文本框 57">
            <a:extLst>
              <a:ext uri="{FF2B5EF4-FFF2-40B4-BE49-F238E27FC236}">
                <a16:creationId xmlns:a16="http://schemas.microsoft.com/office/drawing/2014/main" xmlns="" id="{9BB9A0BD-E729-49B5-A717-B1BE792466AC}"/>
              </a:ext>
            </a:extLst>
          </p:cNvPr>
          <p:cNvSpPr txBox="1"/>
          <p:nvPr/>
        </p:nvSpPr>
        <p:spPr>
          <a:xfrm>
            <a:off x="6405565" y="2740924"/>
            <a:ext cx="336008" cy="369332"/>
          </a:xfrm>
          <a:prstGeom prst="rect">
            <a:avLst/>
          </a:prstGeom>
          <a:noFill/>
        </p:spPr>
        <p:txBody>
          <a:bodyPr wrap="square" rtlCol="0">
            <a:spAutoFit/>
          </a:bodyPr>
          <a:lstStyle/>
          <a:p>
            <a:r>
              <a:rPr lang="zh-CN" altLang="en-US" dirty="0">
                <a:solidFill>
                  <a:schemeClr val="bg1"/>
                </a:solidFill>
              </a:rPr>
              <a:t>％</a:t>
            </a:r>
          </a:p>
        </p:txBody>
      </p:sp>
      <p:sp>
        <p:nvSpPr>
          <p:cNvPr id="61" name="文本框 60">
            <a:extLst>
              <a:ext uri="{FF2B5EF4-FFF2-40B4-BE49-F238E27FC236}">
                <a16:creationId xmlns:a16="http://schemas.microsoft.com/office/drawing/2014/main" xmlns="" id="{7E5B5240-9748-4A2A-890D-2AC00A763A67}"/>
              </a:ext>
            </a:extLst>
          </p:cNvPr>
          <p:cNvSpPr txBox="1"/>
          <p:nvPr/>
        </p:nvSpPr>
        <p:spPr>
          <a:xfrm>
            <a:off x="5695890" y="3899263"/>
            <a:ext cx="800219" cy="461665"/>
          </a:xfrm>
          <a:prstGeom prst="rect">
            <a:avLst/>
          </a:prstGeom>
          <a:noFill/>
        </p:spPr>
        <p:txBody>
          <a:bodyPr wrap="none" rtlCol="0">
            <a:spAutoFit/>
          </a:bodyPr>
          <a:lstStyle/>
          <a:p>
            <a:pPr algn="ctr"/>
            <a:r>
              <a:rPr lang="zh-CN" altLang="en-US" sz="2400" dirty="0">
                <a:solidFill>
                  <a:schemeClr val="bg1"/>
                </a:solidFill>
              </a:rPr>
              <a:t>标题</a:t>
            </a:r>
          </a:p>
        </p:txBody>
      </p:sp>
      <p:sp>
        <p:nvSpPr>
          <p:cNvPr id="62" name="文本框 61">
            <a:extLst>
              <a:ext uri="{FF2B5EF4-FFF2-40B4-BE49-F238E27FC236}">
                <a16:creationId xmlns:a16="http://schemas.microsoft.com/office/drawing/2014/main" xmlns="" id="{FB6AEBB8-21BD-42EC-A471-7509F117B766}"/>
              </a:ext>
            </a:extLst>
          </p:cNvPr>
          <p:cNvSpPr txBox="1"/>
          <p:nvPr/>
        </p:nvSpPr>
        <p:spPr>
          <a:xfrm>
            <a:off x="4632024" y="4422056"/>
            <a:ext cx="2931276" cy="1052596"/>
          </a:xfrm>
          <a:prstGeom prst="rect">
            <a:avLst/>
          </a:prstGeom>
          <a:noFill/>
        </p:spPr>
        <p:txBody>
          <a:bodyPr wrap="square" rtlCol="0">
            <a:spAutoFit/>
          </a:bodyPr>
          <a:lstStyle/>
          <a:p>
            <a:pPr algn="ctr">
              <a:lnSpc>
                <a:spcPct val="130000"/>
              </a:lnSpc>
            </a:pPr>
            <a:r>
              <a:rPr lang="zh-CN" altLang="en-US" sz="1600" dirty="0">
                <a:solidFill>
                  <a:schemeClr val="bg1"/>
                </a:solidFill>
              </a:rPr>
              <a:t>添加相关内容的文字添加相关内容的文字添加相关内容的文字添加相关内容的文字</a:t>
            </a:r>
            <a:r>
              <a:rPr lang="en-US" altLang="zh-CN" sz="1600" dirty="0">
                <a:solidFill>
                  <a:schemeClr val="bg1"/>
                </a:solidFill>
              </a:rPr>
              <a:t> </a:t>
            </a:r>
          </a:p>
        </p:txBody>
      </p:sp>
      <p:cxnSp>
        <p:nvCxnSpPr>
          <p:cNvPr id="63" name="直接连接符 62">
            <a:extLst>
              <a:ext uri="{FF2B5EF4-FFF2-40B4-BE49-F238E27FC236}">
                <a16:creationId xmlns:a16="http://schemas.microsoft.com/office/drawing/2014/main" xmlns="" id="{7B44C05B-BDF8-4107-A70F-E8439677DE8A}"/>
              </a:ext>
            </a:extLst>
          </p:cNvPr>
          <p:cNvCxnSpPr>
            <a:cxnSpLocks/>
          </p:cNvCxnSpPr>
          <p:nvPr/>
        </p:nvCxnSpPr>
        <p:spPr>
          <a:xfrm>
            <a:off x="4910137" y="4400446"/>
            <a:ext cx="2371725"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4" name="图表 63">
            <a:extLst>
              <a:ext uri="{FF2B5EF4-FFF2-40B4-BE49-F238E27FC236}">
                <a16:creationId xmlns:a16="http://schemas.microsoft.com/office/drawing/2014/main" xmlns="" id="{11D07C05-182B-4604-A9E1-B79043B55640}"/>
              </a:ext>
            </a:extLst>
          </p:cNvPr>
          <p:cNvGraphicFramePr/>
          <p:nvPr>
            <p:extLst>
              <p:ext uri="{D42A27DB-BD31-4B8C-83A1-F6EECF244321}">
                <p14:modId xmlns:p14="http://schemas.microsoft.com/office/powerpoint/2010/main" val="1445047498"/>
              </p:ext>
            </p:extLst>
          </p:nvPr>
        </p:nvGraphicFramePr>
        <p:xfrm>
          <a:off x="8447214" y="1973587"/>
          <a:ext cx="2321282" cy="1924258"/>
        </p:xfrm>
        <a:graphic>
          <a:graphicData uri="http://schemas.openxmlformats.org/drawingml/2006/chart">
            <c:chart xmlns:c="http://schemas.openxmlformats.org/drawingml/2006/chart" xmlns:r="http://schemas.openxmlformats.org/officeDocument/2006/relationships" r:id="rId4"/>
          </a:graphicData>
        </a:graphic>
      </p:graphicFrame>
      <p:sp>
        <p:nvSpPr>
          <p:cNvPr id="65" name="文本框 64">
            <a:extLst>
              <a:ext uri="{FF2B5EF4-FFF2-40B4-BE49-F238E27FC236}">
                <a16:creationId xmlns:a16="http://schemas.microsoft.com/office/drawing/2014/main" xmlns="" id="{C0D77E51-3D6F-4BDA-8332-5CF4D68DC517}"/>
              </a:ext>
            </a:extLst>
          </p:cNvPr>
          <p:cNvSpPr txBox="1"/>
          <p:nvPr/>
        </p:nvSpPr>
        <p:spPr>
          <a:xfrm>
            <a:off x="9055403" y="2425447"/>
            <a:ext cx="1104904" cy="1015663"/>
          </a:xfrm>
          <a:prstGeom prst="rect">
            <a:avLst/>
          </a:prstGeom>
          <a:noFill/>
        </p:spPr>
        <p:txBody>
          <a:bodyPr wrap="square" rtlCol="0">
            <a:spAutoFit/>
          </a:bodyPr>
          <a:lstStyle/>
          <a:p>
            <a:pPr algn="ctr"/>
            <a:r>
              <a:rPr lang="en-US" altLang="zh-CN" sz="6000" dirty="0">
                <a:solidFill>
                  <a:srgbClr val="4D03DC"/>
                </a:solidFill>
              </a:rPr>
              <a:t>35</a:t>
            </a:r>
            <a:endParaRPr lang="zh-CN" altLang="en-US" sz="6000" dirty="0">
              <a:solidFill>
                <a:srgbClr val="4D03DC"/>
              </a:solidFill>
            </a:endParaRPr>
          </a:p>
        </p:txBody>
      </p:sp>
      <p:sp>
        <p:nvSpPr>
          <p:cNvPr id="66" name="文本框 65">
            <a:extLst>
              <a:ext uri="{FF2B5EF4-FFF2-40B4-BE49-F238E27FC236}">
                <a16:creationId xmlns:a16="http://schemas.microsoft.com/office/drawing/2014/main" xmlns="" id="{660A7387-1449-4060-869B-F4BFEA83C000}"/>
              </a:ext>
            </a:extLst>
          </p:cNvPr>
          <p:cNvSpPr txBox="1"/>
          <p:nvPr/>
        </p:nvSpPr>
        <p:spPr>
          <a:xfrm>
            <a:off x="9917420" y="2887960"/>
            <a:ext cx="336008" cy="369332"/>
          </a:xfrm>
          <a:prstGeom prst="rect">
            <a:avLst/>
          </a:prstGeom>
          <a:noFill/>
        </p:spPr>
        <p:txBody>
          <a:bodyPr wrap="square" rtlCol="0">
            <a:spAutoFit/>
          </a:bodyPr>
          <a:lstStyle/>
          <a:p>
            <a:r>
              <a:rPr lang="zh-CN" altLang="en-US" dirty="0">
                <a:solidFill>
                  <a:schemeClr val="bg1">
                    <a:lumMod val="75000"/>
                  </a:schemeClr>
                </a:solidFill>
              </a:rPr>
              <a:t>％</a:t>
            </a:r>
          </a:p>
        </p:txBody>
      </p:sp>
      <p:sp>
        <p:nvSpPr>
          <p:cNvPr id="67" name="文本框 66">
            <a:extLst>
              <a:ext uri="{FF2B5EF4-FFF2-40B4-BE49-F238E27FC236}">
                <a16:creationId xmlns:a16="http://schemas.microsoft.com/office/drawing/2014/main" xmlns="" id="{05CDC393-A508-4F90-AD70-6A1CDA19DF48}"/>
              </a:ext>
            </a:extLst>
          </p:cNvPr>
          <p:cNvSpPr txBox="1"/>
          <p:nvPr/>
        </p:nvSpPr>
        <p:spPr>
          <a:xfrm>
            <a:off x="9259345" y="3892970"/>
            <a:ext cx="697627" cy="400110"/>
          </a:xfrm>
          <a:prstGeom prst="rect">
            <a:avLst/>
          </a:prstGeom>
          <a:noFill/>
        </p:spPr>
        <p:txBody>
          <a:bodyPr wrap="none" rtlCol="0">
            <a:spAutoFit/>
          </a:bodyPr>
          <a:lstStyle/>
          <a:p>
            <a:pPr algn="ctr"/>
            <a:r>
              <a:rPr lang="zh-CN" altLang="en-US" sz="2000" dirty="0">
                <a:solidFill>
                  <a:schemeClr val="tx1">
                    <a:lumMod val="85000"/>
                    <a:lumOff val="15000"/>
                  </a:schemeClr>
                </a:solidFill>
              </a:rPr>
              <a:t>标题</a:t>
            </a:r>
          </a:p>
        </p:txBody>
      </p:sp>
      <p:sp>
        <p:nvSpPr>
          <p:cNvPr id="68" name="文本框 67">
            <a:extLst>
              <a:ext uri="{FF2B5EF4-FFF2-40B4-BE49-F238E27FC236}">
                <a16:creationId xmlns:a16="http://schemas.microsoft.com/office/drawing/2014/main" xmlns="" id="{8819138A-3CA5-4FFF-A87D-E25E69FA323C}"/>
              </a:ext>
            </a:extLst>
          </p:cNvPr>
          <p:cNvSpPr txBox="1"/>
          <p:nvPr/>
        </p:nvSpPr>
        <p:spPr>
          <a:xfrm>
            <a:off x="8331807" y="4451015"/>
            <a:ext cx="2552094" cy="932563"/>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rPr>
              <a:t>添加相关内容的文字添加相关内容的文字添加相关内容的文字添加相关内容的文字</a:t>
            </a:r>
            <a:r>
              <a:rPr lang="en-US" altLang="zh-CN" sz="1400" dirty="0">
                <a:solidFill>
                  <a:schemeClr val="tx1">
                    <a:lumMod val="50000"/>
                    <a:lumOff val="50000"/>
                  </a:schemeClr>
                </a:solidFill>
              </a:rPr>
              <a:t> </a:t>
            </a:r>
          </a:p>
        </p:txBody>
      </p:sp>
      <p:cxnSp>
        <p:nvCxnSpPr>
          <p:cNvPr id="69" name="直接连接符 68">
            <a:extLst>
              <a:ext uri="{FF2B5EF4-FFF2-40B4-BE49-F238E27FC236}">
                <a16:creationId xmlns:a16="http://schemas.microsoft.com/office/drawing/2014/main" xmlns="" id="{A60A6691-5B9E-45A4-837A-E8948D3AB9E3}"/>
              </a:ext>
            </a:extLst>
          </p:cNvPr>
          <p:cNvCxnSpPr>
            <a:cxnSpLocks/>
          </p:cNvCxnSpPr>
          <p:nvPr/>
        </p:nvCxnSpPr>
        <p:spPr>
          <a:xfrm>
            <a:off x="8740370" y="4400446"/>
            <a:ext cx="1735579"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70" name="图表 69">
            <a:extLst>
              <a:ext uri="{FF2B5EF4-FFF2-40B4-BE49-F238E27FC236}">
                <a16:creationId xmlns:a16="http://schemas.microsoft.com/office/drawing/2014/main" xmlns="" id="{18ADE4B8-679A-4CEF-8C91-A8CAC6A40A6E}"/>
              </a:ext>
            </a:extLst>
          </p:cNvPr>
          <p:cNvGraphicFramePr/>
          <p:nvPr>
            <p:extLst>
              <p:ext uri="{D42A27DB-BD31-4B8C-83A1-F6EECF244321}">
                <p14:modId xmlns:p14="http://schemas.microsoft.com/office/powerpoint/2010/main" val="2368991169"/>
              </p:ext>
            </p:extLst>
          </p:nvPr>
        </p:nvGraphicFramePr>
        <p:xfrm>
          <a:off x="1382205" y="1973587"/>
          <a:ext cx="2321282" cy="1924258"/>
        </p:xfrm>
        <a:graphic>
          <a:graphicData uri="http://schemas.openxmlformats.org/drawingml/2006/chart">
            <c:chart xmlns:c="http://schemas.openxmlformats.org/drawingml/2006/chart" xmlns:r="http://schemas.openxmlformats.org/officeDocument/2006/relationships" r:id="rId5"/>
          </a:graphicData>
        </a:graphic>
      </p:graphicFrame>
      <p:sp>
        <p:nvSpPr>
          <p:cNvPr id="71" name="文本框 70">
            <a:extLst>
              <a:ext uri="{FF2B5EF4-FFF2-40B4-BE49-F238E27FC236}">
                <a16:creationId xmlns:a16="http://schemas.microsoft.com/office/drawing/2014/main" xmlns="" id="{2818A048-B169-4398-BEE1-87029671BAFA}"/>
              </a:ext>
            </a:extLst>
          </p:cNvPr>
          <p:cNvSpPr txBox="1"/>
          <p:nvPr/>
        </p:nvSpPr>
        <p:spPr>
          <a:xfrm>
            <a:off x="1990394" y="2425447"/>
            <a:ext cx="1104904" cy="1015663"/>
          </a:xfrm>
          <a:prstGeom prst="rect">
            <a:avLst/>
          </a:prstGeom>
          <a:noFill/>
        </p:spPr>
        <p:txBody>
          <a:bodyPr wrap="square" rtlCol="0">
            <a:spAutoFit/>
          </a:bodyPr>
          <a:lstStyle/>
          <a:p>
            <a:pPr algn="ctr"/>
            <a:r>
              <a:rPr lang="en-US" altLang="zh-CN" sz="6000" dirty="0">
                <a:solidFill>
                  <a:srgbClr val="12ABF0"/>
                </a:solidFill>
              </a:rPr>
              <a:t>45</a:t>
            </a:r>
            <a:endParaRPr lang="zh-CN" altLang="en-US" sz="6000" dirty="0">
              <a:solidFill>
                <a:srgbClr val="12ABF0"/>
              </a:solidFill>
            </a:endParaRPr>
          </a:p>
        </p:txBody>
      </p:sp>
      <p:sp>
        <p:nvSpPr>
          <p:cNvPr id="72" name="文本框 71">
            <a:extLst>
              <a:ext uri="{FF2B5EF4-FFF2-40B4-BE49-F238E27FC236}">
                <a16:creationId xmlns:a16="http://schemas.microsoft.com/office/drawing/2014/main" xmlns="" id="{20B6443F-8299-49EB-9F00-0496F586319C}"/>
              </a:ext>
            </a:extLst>
          </p:cNvPr>
          <p:cNvSpPr txBox="1"/>
          <p:nvPr/>
        </p:nvSpPr>
        <p:spPr>
          <a:xfrm>
            <a:off x="2852411" y="2887960"/>
            <a:ext cx="336008" cy="369332"/>
          </a:xfrm>
          <a:prstGeom prst="rect">
            <a:avLst/>
          </a:prstGeom>
          <a:noFill/>
        </p:spPr>
        <p:txBody>
          <a:bodyPr wrap="square" rtlCol="0">
            <a:spAutoFit/>
          </a:bodyPr>
          <a:lstStyle/>
          <a:p>
            <a:r>
              <a:rPr lang="zh-CN" altLang="en-US" dirty="0">
                <a:solidFill>
                  <a:schemeClr val="bg1">
                    <a:lumMod val="75000"/>
                  </a:schemeClr>
                </a:solidFill>
              </a:rPr>
              <a:t>％</a:t>
            </a:r>
          </a:p>
        </p:txBody>
      </p:sp>
      <p:sp>
        <p:nvSpPr>
          <p:cNvPr id="73" name="文本框 72">
            <a:extLst>
              <a:ext uri="{FF2B5EF4-FFF2-40B4-BE49-F238E27FC236}">
                <a16:creationId xmlns:a16="http://schemas.microsoft.com/office/drawing/2014/main" xmlns="" id="{77A61B19-3989-4E43-A651-FC045A27D502}"/>
              </a:ext>
            </a:extLst>
          </p:cNvPr>
          <p:cNvSpPr txBox="1"/>
          <p:nvPr/>
        </p:nvSpPr>
        <p:spPr>
          <a:xfrm>
            <a:off x="2194336" y="3892970"/>
            <a:ext cx="697627" cy="400110"/>
          </a:xfrm>
          <a:prstGeom prst="rect">
            <a:avLst/>
          </a:prstGeom>
          <a:noFill/>
        </p:spPr>
        <p:txBody>
          <a:bodyPr wrap="none" rtlCol="0">
            <a:spAutoFit/>
          </a:bodyPr>
          <a:lstStyle/>
          <a:p>
            <a:pPr algn="ctr"/>
            <a:r>
              <a:rPr lang="zh-CN" altLang="en-US" sz="2000" dirty="0">
                <a:solidFill>
                  <a:schemeClr val="tx1">
                    <a:lumMod val="85000"/>
                    <a:lumOff val="15000"/>
                  </a:schemeClr>
                </a:solidFill>
              </a:rPr>
              <a:t>标题</a:t>
            </a:r>
          </a:p>
        </p:txBody>
      </p:sp>
      <p:sp>
        <p:nvSpPr>
          <p:cNvPr id="74" name="文本框 73">
            <a:extLst>
              <a:ext uri="{FF2B5EF4-FFF2-40B4-BE49-F238E27FC236}">
                <a16:creationId xmlns:a16="http://schemas.microsoft.com/office/drawing/2014/main" xmlns="" id="{EAAE4792-FCED-4533-88AA-B9D1FFB2DD6C}"/>
              </a:ext>
            </a:extLst>
          </p:cNvPr>
          <p:cNvSpPr txBox="1"/>
          <p:nvPr/>
        </p:nvSpPr>
        <p:spPr>
          <a:xfrm>
            <a:off x="1266798" y="4451015"/>
            <a:ext cx="2552094" cy="932563"/>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rPr>
              <a:t>添加相关内容的文字添加相关内容的文字添加相关内容的文字添加相关内容的文字</a:t>
            </a:r>
            <a:r>
              <a:rPr lang="en-US" altLang="zh-CN" sz="1400" dirty="0">
                <a:solidFill>
                  <a:schemeClr val="tx1">
                    <a:lumMod val="50000"/>
                    <a:lumOff val="50000"/>
                  </a:schemeClr>
                </a:solidFill>
              </a:rPr>
              <a:t> </a:t>
            </a:r>
          </a:p>
        </p:txBody>
      </p:sp>
      <p:cxnSp>
        <p:nvCxnSpPr>
          <p:cNvPr id="75" name="直接连接符 74">
            <a:extLst>
              <a:ext uri="{FF2B5EF4-FFF2-40B4-BE49-F238E27FC236}">
                <a16:creationId xmlns:a16="http://schemas.microsoft.com/office/drawing/2014/main" xmlns="" id="{F9E9ACDB-DD69-4265-B746-3999A518CA2D}"/>
              </a:ext>
            </a:extLst>
          </p:cNvPr>
          <p:cNvCxnSpPr>
            <a:cxnSpLocks/>
          </p:cNvCxnSpPr>
          <p:nvPr/>
        </p:nvCxnSpPr>
        <p:spPr>
          <a:xfrm>
            <a:off x="1675361" y="4400446"/>
            <a:ext cx="1735579"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154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1000"/>
                                        <p:tgtEl>
                                          <p:spTgt spid="47"/>
                                        </p:tgtEl>
                                      </p:cBhvr>
                                    </p:animEffect>
                                    <p:anim calcmode="lin" valueType="num">
                                      <p:cBhvr>
                                        <p:cTn id="16" dur="1000" fill="hold"/>
                                        <p:tgtEl>
                                          <p:spTgt spid="47"/>
                                        </p:tgtEl>
                                        <p:attrNameLst>
                                          <p:attrName>ppt_x</p:attrName>
                                        </p:attrNameLst>
                                      </p:cBhvr>
                                      <p:tavLst>
                                        <p:tav tm="0">
                                          <p:val>
                                            <p:strVal val="#ppt_x"/>
                                          </p:val>
                                        </p:tav>
                                        <p:tav tm="100000">
                                          <p:val>
                                            <p:strVal val="#ppt_x"/>
                                          </p:val>
                                        </p:tav>
                                      </p:tavLst>
                                    </p:anim>
                                    <p:anim calcmode="lin" valueType="num">
                                      <p:cBhvr>
                                        <p:cTn id="17" dur="1000" fill="hold"/>
                                        <p:tgtEl>
                                          <p:spTgt spid="4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1000"/>
                                        <p:tgtEl>
                                          <p:spTgt spid="53"/>
                                        </p:tgtEl>
                                      </p:cBhvr>
                                    </p:animEffect>
                                    <p:anim calcmode="lin" valueType="num">
                                      <p:cBhvr>
                                        <p:cTn id="21" dur="1000" fill="hold"/>
                                        <p:tgtEl>
                                          <p:spTgt spid="53"/>
                                        </p:tgtEl>
                                        <p:attrNameLst>
                                          <p:attrName>ppt_x</p:attrName>
                                        </p:attrNameLst>
                                      </p:cBhvr>
                                      <p:tavLst>
                                        <p:tav tm="0">
                                          <p:val>
                                            <p:strVal val="#ppt_x"/>
                                          </p:val>
                                        </p:tav>
                                        <p:tav tm="100000">
                                          <p:val>
                                            <p:strVal val="#ppt_x"/>
                                          </p:val>
                                        </p:tav>
                                      </p:tavLst>
                                    </p:anim>
                                    <p:anim calcmode="lin" valueType="num">
                                      <p:cBhvr>
                                        <p:cTn id="22" dur="1000" fill="hold"/>
                                        <p:tgtEl>
                                          <p:spTgt spid="5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1000"/>
                                        <p:tgtEl>
                                          <p:spTgt spid="54"/>
                                        </p:tgtEl>
                                      </p:cBhvr>
                                    </p:animEffect>
                                    <p:anim calcmode="lin" valueType="num">
                                      <p:cBhvr>
                                        <p:cTn id="26" dur="1000" fill="hold"/>
                                        <p:tgtEl>
                                          <p:spTgt spid="54"/>
                                        </p:tgtEl>
                                        <p:attrNameLst>
                                          <p:attrName>ppt_x</p:attrName>
                                        </p:attrNameLst>
                                      </p:cBhvr>
                                      <p:tavLst>
                                        <p:tav tm="0">
                                          <p:val>
                                            <p:strVal val="#ppt_x"/>
                                          </p:val>
                                        </p:tav>
                                        <p:tav tm="100000">
                                          <p:val>
                                            <p:strVal val="#ppt_x"/>
                                          </p:val>
                                        </p:tav>
                                      </p:tavLst>
                                    </p:anim>
                                    <p:anim calcmode="lin" valueType="num">
                                      <p:cBhvr>
                                        <p:cTn id="27" dur="1000" fill="hold"/>
                                        <p:tgtEl>
                                          <p:spTgt spid="5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1000"/>
                                        <p:tgtEl>
                                          <p:spTgt spid="55"/>
                                        </p:tgtEl>
                                      </p:cBhvr>
                                    </p:animEffect>
                                    <p:anim calcmode="lin" valueType="num">
                                      <p:cBhvr>
                                        <p:cTn id="31" dur="1000" fill="hold"/>
                                        <p:tgtEl>
                                          <p:spTgt spid="55"/>
                                        </p:tgtEl>
                                        <p:attrNameLst>
                                          <p:attrName>ppt_x</p:attrName>
                                        </p:attrNameLst>
                                      </p:cBhvr>
                                      <p:tavLst>
                                        <p:tav tm="0">
                                          <p:val>
                                            <p:strVal val="#ppt_x"/>
                                          </p:val>
                                        </p:tav>
                                        <p:tav tm="100000">
                                          <p:val>
                                            <p:strVal val="#ppt_x"/>
                                          </p:val>
                                        </p:tav>
                                      </p:tavLst>
                                    </p:anim>
                                    <p:anim calcmode="lin" valueType="num">
                                      <p:cBhvr>
                                        <p:cTn id="32" dur="1000" fill="hold"/>
                                        <p:tgtEl>
                                          <p:spTgt spid="5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anim calcmode="lin" valueType="num">
                                      <p:cBhvr>
                                        <p:cTn id="36" dur="1000" fill="hold"/>
                                        <p:tgtEl>
                                          <p:spTgt spid="56"/>
                                        </p:tgtEl>
                                        <p:attrNameLst>
                                          <p:attrName>ppt_x</p:attrName>
                                        </p:attrNameLst>
                                      </p:cBhvr>
                                      <p:tavLst>
                                        <p:tav tm="0">
                                          <p:val>
                                            <p:strVal val="#ppt_x"/>
                                          </p:val>
                                        </p:tav>
                                        <p:tav tm="100000">
                                          <p:val>
                                            <p:strVal val="#ppt_x"/>
                                          </p:val>
                                        </p:tav>
                                      </p:tavLst>
                                    </p:anim>
                                    <p:anim calcmode="lin" valueType="num">
                                      <p:cBhvr>
                                        <p:cTn id="37" dur="1000" fill="hold"/>
                                        <p:tgtEl>
                                          <p:spTgt spid="5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anim calcmode="lin" valueType="num">
                                      <p:cBhvr>
                                        <p:cTn id="41" dur="1000" fill="hold"/>
                                        <p:tgtEl>
                                          <p:spTgt spid="58"/>
                                        </p:tgtEl>
                                        <p:attrNameLst>
                                          <p:attrName>ppt_x</p:attrName>
                                        </p:attrNameLst>
                                      </p:cBhvr>
                                      <p:tavLst>
                                        <p:tav tm="0">
                                          <p:val>
                                            <p:strVal val="#ppt_x"/>
                                          </p:val>
                                        </p:tav>
                                        <p:tav tm="100000">
                                          <p:val>
                                            <p:strVal val="#ppt_x"/>
                                          </p:val>
                                        </p:tav>
                                      </p:tavLst>
                                    </p:anim>
                                    <p:anim calcmode="lin" valueType="num">
                                      <p:cBhvr>
                                        <p:cTn id="42" dur="1000" fill="hold"/>
                                        <p:tgtEl>
                                          <p:spTgt spid="5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1000"/>
                                        <p:tgtEl>
                                          <p:spTgt spid="61"/>
                                        </p:tgtEl>
                                      </p:cBhvr>
                                    </p:animEffect>
                                    <p:anim calcmode="lin" valueType="num">
                                      <p:cBhvr>
                                        <p:cTn id="46" dur="1000" fill="hold"/>
                                        <p:tgtEl>
                                          <p:spTgt spid="61"/>
                                        </p:tgtEl>
                                        <p:attrNameLst>
                                          <p:attrName>ppt_x</p:attrName>
                                        </p:attrNameLst>
                                      </p:cBhvr>
                                      <p:tavLst>
                                        <p:tav tm="0">
                                          <p:val>
                                            <p:strVal val="#ppt_x"/>
                                          </p:val>
                                        </p:tav>
                                        <p:tav tm="100000">
                                          <p:val>
                                            <p:strVal val="#ppt_x"/>
                                          </p:val>
                                        </p:tav>
                                      </p:tavLst>
                                    </p:anim>
                                    <p:anim calcmode="lin" valueType="num">
                                      <p:cBhvr>
                                        <p:cTn id="47" dur="1000" fill="hold"/>
                                        <p:tgtEl>
                                          <p:spTgt spid="6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1000"/>
                                        <p:tgtEl>
                                          <p:spTgt spid="62"/>
                                        </p:tgtEl>
                                      </p:cBhvr>
                                    </p:animEffect>
                                    <p:anim calcmode="lin" valueType="num">
                                      <p:cBhvr>
                                        <p:cTn id="51" dur="1000" fill="hold"/>
                                        <p:tgtEl>
                                          <p:spTgt spid="62"/>
                                        </p:tgtEl>
                                        <p:attrNameLst>
                                          <p:attrName>ppt_x</p:attrName>
                                        </p:attrNameLst>
                                      </p:cBhvr>
                                      <p:tavLst>
                                        <p:tav tm="0">
                                          <p:val>
                                            <p:strVal val="#ppt_x"/>
                                          </p:val>
                                        </p:tav>
                                        <p:tav tm="100000">
                                          <p:val>
                                            <p:strVal val="#ppt_x"/>
                                          </p:val>
                                        </p:tav>
                                      </p:tavLst>
                                    </p:anim>
                                    <p:anim calcmode="lin" valueType="num">
                                      <p:cBhvr>
                                        <p:cTn id="52" dur="1000" fill="hold"/>
                                        <p:tgtEl>
                                          <p:spTgt spid="6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1000"/>
                                        <p:tgtEl>
                                          <p:spTgt spid="63"/>
                                        </p:tgtEl>
                                      </p:cBhvr>
                                    </p:animEffect>
                                    <p:anim calcmode="lin" valueType="num">
                                      <p:cBhvr>
                                        <p:cTn id="56" dur="1000" fill="hold"/>
                                        <p:tgtEl>
                                          <p:spTgt spid="63"/>
                                        </p:tgtEl>
                                        <p:attrNameLst>
                                          <p:attrName>ppt_x</p:attrName>
                                        </p:attrNameLst>
                                      </p:cBhvr>
                                      <p:tavLst>
                                        <p:tav tm="0">
                                          <p:val>
                                            <p:strVal val="#ppt_x"/>
                                          </p:val>
                                        </p:tav>
                                        <p:tav tm="100000">
                                          <p:val>
                                            <p:strVal val="#ppt_x"/>
                                          </p:val>
                                        </p:tav>
                                      </p:tavLst>
                                    </p:anim>
                                    <p:anim calcmode="lin" valueType="num">
                                      <p:cBhvr>
                                        <p:cTn id="57" dur="1000" fill="hold"/>
                                        <p:tgtEl>
                                          <p:spTgt spid="6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1000"/>
                                        <p:tgtEl>
                                          <p:spTgt spid="64"/>
                                        </p:tgtEl>
                                      </p:cBhvr>
                                    </p:animEffect>
                                    <p:anim calcmode="lin" valueType="num">
                                      <p:cBhvr>
                                        <p:cTn id="61" dur="1000" fill="hold"/>
                                        <p:tgtEl>
                                          <p:spTgt spid="64"/>
                                        </p:tgtEl>
                                        <p:attrNameLst>
                                          <p:attrName>ppt_x</p:attrName>
                                        </p:attrNameLst>
                                      </p:cBhvr>
                                      <p:tavLst>
                                        <p:tav tm="0">
                                          <p:val>
                                            <p:strVal val="#ppt_x"/>
                                          </p:val>
                                        </p:tav>
                                        <p:tav tm="100000">
                                          <p:val>
                                            <p:strVal val="#ppt_x"/>
                                          </p:val>
                                        </p:tav>
                                      </p:tavLst>
                                    </p:anim>
                                    <p:anim calcmode="lin" valueType="num">
                                      <p:cBhvr>
                                        <p:cTn id="62" dur="1000" fill="hold"/>
                                        <p:tgtEl>
                                          <p:spTgt spid="6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1000"/>
                                        <p:tgtEl>
                                          <p:spTgt spid="65"/>
                                        </p:tgtEl>
                                      </p:cBhvr>
                                    </p:animEffect>
                                    <p:anim calcmode="lin" valueType="num">
                                      <p:cBhvr>
                                        <p:cTn id="66" dur="1000" fill="hold"/>
                                        <p:tgtEl>
                                          <p:spTgt spid="65"/>
                                        </p:tgtEl>
                                        <p:attrNameLst>
                                          <p:attrName>ppt_x</p:attrName>
                                        </p:attrNameLst>
                                      </p:cBhvr>
                                      <p:tavLst>
                                        <p:tav tm="0">
                                          <p:val>
                                            <p:strVal val="#ppt_x"/>
                                          </p:val>
                                        </p:tav>
                                        <p:tav tm="100000">
                                          <p:val>
                                            <p:strVal val="#ppt_x"/>
                                          </p:val>
                                        </p:tav>
                                      </p:tavLst>
                                    </p:anim>
                                    <p:anim calcmode="lin" valueType="num">
                                      <p:cBhvr>
                                        <p:cTn id="67" dur="1000" fill="hold"/>
                                        <p:tgtEl>
                                          <p:spTgt spid="6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1000"/>
                                        <p:tgtEl>
                                          <p:spTgt spid="66"/>
                                        </p:tgtEl>
                                      </p:cBhvr>
                                    </p:animEffect>
                                    <p:anim calcmode="lin" valueType="num">
                                      <p:cBhvr>
                                        <p:cTn id="71" dur="1000" fill="hold"/>
                                        <p:tgtEl>
                                          <p:spTgt spid="66"/>
                                        </p:tgtEl>
                                        <p:attrNameLst>
                                          <p:attrName>ppt_x</p:attrName>
                                        </p:attrNameLst>
                                      </p:cBhvr>
                                      <p:tavLst>
                                        <p:tav tm="0">
                                          <p:val>
                                            <p:strVal val="#ppt_x"/>
                                          </p:val>
                                        </p:tav>
                                        <p:tav tm="100000">
                                          <p:val>
                                            <p:strVal val="#ppt_x"/>
                                          </p:val>
                                        </p:tav>
                                      </p:tavLst>
                                    </p:anim>
                                    <p:anim calcmode="lin" valueType="num">
                                      <p:cBhvr>
                                        <p:cTn id="72" dur="1000" fill="hold"/>
                                        <p:tgtEl>
                                          <p:spTgt spid="6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fade">
                                      <p:cBhvr>
                                        <p:cTn id="80" dur="1000"/>
                                        <p:tgtEl>
                                          <p:spTgt spid="68"/>
                                        </p:tgtEl>
                                      </p:cBhvr>
                                    </p:animEffect>
                                    <p:anim calcmode="lin" valueType="num">
                                      <p:cBhvr>
                                        <p:cTn id="81" dur="1000" fill="hold"/>
                                        <p:tgtEl>
                                          <p:spTgt spid="68"/>
                                        </p:tgtEl>
                                        <p:attrNameLst>
                                          <p:attrName>ppt_x</p:attrName>
                                        </p:attrNameLst>
                                      </p:cBhvr>
                                      <p:tavLst>
                                        <p:tav tm="0">
                                          <p:val>
                                            <p:strVal val="#ppt_x"/>
                                          </p:val>
                                        </p:tav>
                                        <p:tav tm="100000">
                                          <p:val>
                                            <p:strVal val="#ppt_x"/>
                                          </p:val>
                                        </p:tav>
                                      </p:tavLst>
                                    </p:anim>
                                    <p:anim calcmode="lin" valueType="num">
                                      <p:cBhvr>
                                        <p:cTn id="82" dur="1000" fill="hold"/>
                                        <p:tgtEl>
                                          <p:spTgt spid="68"/>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fade">
                                      <p:cBhvr>
                                        <p:cTn id="85" dur="1000"/>
                                        <p:tgtEl>
                                          <p:spTgt spid="69"/>
                                        </p:tgtEl>
                                      </p:cBhvr>
                                    </p:animEffect>
                                    <p:anim calcmode="lin" valueType="num">
                                      <p:cBhvr>
                                        <p:cTn id="86" dur="1000" fill="hold"/>
                                        <p:tgtEl>
                                          <p:spTgt spid="69"/>
                                        </p:tgtEl>
                                        <p:attrNameLst>
                                          <p:attrName>ppt_x</p:attrName>
                                        </p:attrNameLst>
                                      </p:cBhvr>
                                      <p:tavLst>
                                        <p:tav tm="0">
                                          <p:val>
                                            <p:strVal val="#ppt_x"/>
                                          </p:val>
                                        </p:tav>
                                        <p:tav tm="100000">
                                          <p:val>
                                            <p:strVal val="#ppt_x"/>
                                          </p:val>
                                        </p:tav>
                                      </p:tavLst>
                                    </p:anim>
                                    <p:anim calcmode="lin" valueType="num">
                                      <p:cBhvr>
                                        <p:cTn id="87" dur="1000" fill="hold"/>
                                        <p:tgtEl>
                                          <p:spTgt spid="69"/>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1000"/>
                                        <p:tgtEl>
                                          <p:spTgt spid="70"/>
                                        </p:tgtEl>
                                      </p:cBhvr>
                                    </p:animEffect>
                                    <p:anim calcmode="lin" valueType="num">
                                      <p:cBhvr>
                                        <p:cTn id="91" dur="1000" fill="hold"/>
                                        <p:tgtEl>
                                          <p:spTgt spid="70"/>
                                        </p:tgtEl>
                                        <p:attrNameLst>
                                          <p:attrName>ppt_x</p:attrName>
                                        </p:attrNameLst>
                                      </p:cBhvr>
                                      <p:tavLst>
                                        <p:tav tm="0">
                                          <p:val>
                                            <p:strVal val="#ppt_x"/>
                                          </p:val>
                                        </p:tav>
                                        <p:tav tm="100000">
                                          <p:val>
                                            <p:strVal val="#ppt_x"/>
                                          </p:val>
                                        </p:tav>
                                      </p:tavLst>
                                    </p:anim>
                                    <p:anim calcmode="lin" valueType="num">
                                      <p:cBhvr>
                                        <p:cTn id="92" dur="1000" fill="hold"/>
                                        <p:tgtEl>
                                          <p:spTgt spid="7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fade">
                                      <p:cBhvr>
                                        <p:cTn id="95" dur="1000"/>
                                        <p:tgtEl>
                                          <p:spTgt spid="71"/>
                                        </p:tgtEl>
                                      </p:cBhvr>
                                    </p:animEffect>
                                    <p:anim calcmode="lin" valueType="num">
                                      <p:cBhvr>
                                        <p:cTn id="96" dur="1000" fill="hold"/>
                                        <p:tgtEl>
                                          <p:spTgt spid="71"/>
                                        </p:tgtEl>
                                        <p:attrNameLst>
                                          <p:attrName>ppt_x</p:attrName>
                                        </p:attrNameLst>
                                      </p:cBhvr>
                                      <p:tavLst>
                                        <p:tav tm="0">
                                          <p:val>
                                            <p:strVal val="#ppt_x"/>
                                          </p:val>
                                        </p:tav>
                                        <p:tav tm="100000">
                                          <p:val>
                                            <p:strVal val="#ppt_x"/>
                                          </p:val>
                                        </p:tav>
                                      </p:tavLst>
                                    </p:anim>
                                    <p:anim calcmode="lin" valueType="num">
                                      <p:cBhvr>
                                        <p:cTn id="97" dur="1000" fill="hold"/>
                                        <p:tgtEl>
                                          <p:spTgt spid="7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fade">
                                      <p:cBhvr>
                                        <p:cTn id="100" dur="1000"/>
                                        <p:tgtEl>
                                          <p:spTgt spid="72"/>
                                        </p:tgtEl>
                                      </p:cBhvr>
                                    </p:animEffect>
                                    <p:anim calcmode="lin" valueType="num">
                                      <p:cBhvr>
                                        <p:cTn id="101" dur="1000" fill="hold"/>
                                        <p:tgtEl>
                                          <p:spTgt spid="72"/>
                                        </p:tgtEl>
                                        <p:attrNameLst>
                                          <p:attrName>ppt_x</p:attrName>
                                        </p:attrNameLst>
                                      </p:cBhvr>
                                      <p:tavLst>
                                        <p:tav tm="0">
                                          <p:val>
                                            <p:strVal val="#ppt_x"/>
                                          </p:val>
                                        </p:tav>
                                        <p:tav tm="100000">
                                          <p:val>
                                            <p:strVal val="#ppt_x"/>
                                          </p:val>
                                        </p:tav>
                                      </p:tavLst>
                                    </p:anim>
                                    <p:anim calcmode="lin" valueType="num">
                                      <p:cBhvr>
                                        <p:cTn id="102" dur="1000" fill="hold"/>
                                        <p:tgtEl>
                                          <p:spTgt spid="7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1000"/>
                                        <p:tgtEl>
                                          <p:spTgt spid="73"/>
                                        </p:tgtEl>
                                      </p:cBhvr>
                                    </p:animEffect>
                                    <p:anim calcmode="lin" valueType="num">
                                      <p:cBhvr>
                                        <p:cTn id="106" dur="1000" fill="hold"/>
                                        <p:tgtEl>
                                          <p:spTgt spid="73"/>
                                        </p:tgtEl>
                                        <p:attrNameLst>
                                          <p:attrName>ppt_x</p:attrName>
                                        </p:attrNameLst>
                                      </p:cBhvr>
                                      <p:tavLst>
                                        <p:tav tm="0">
                                          <p:val>
                                            <p:strVal val="#ppt_x"/>
                                          </p:val>
                                        </p:tav>
                                        <p:tav tm="100000">
                                          <p:val>
                                            <p:strVal val="#ppt_x"/>
                                          </p:val>
                                        </p:tav>
                                      </p:tavLst>
                                    </p:anim>
                                    <p:anim calcmode="lin" valueType="num">
                                      <p:cBhvr>
                                        <p:cTn id="107" dur="1000" fill="hold"/>
                                        <p:tgtEl>
                                          <p:spTgt spid="7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fade">
                                      <p:cBhvr>
                                        <p:cTn id="110" dur="1000"/>
                                        <p:tgtEl>
                                          <p:spTgt spid="74"/>
                                        </p:tgtEl>
                                      </p:cBhvr>
                                    </p:animEffect>
                                    <p:anim calcmode="lin" valueType="num">
                                      <p:cBhvr>
                                        <p:cTn id="111" dur="1000" fill="hold"/>
                                        <p:tgtEl>
                                          <p:spTgt spid="74"/>
                                        </p:tgtEl>
                                        <p:attrNameLst>
                                          <p:attrName>ppt_x</p:attrName>
                                        </p:attrNameLst>
                                      </p:cBhvr>
                                      <p:tavLst>
                                        <p:tav tm="0">
                                          <p:val>
                                            <p:strVal val="#ppt_x"/>
                                          </p:val>
                                        </p:tav>
                                        <p:tav tm="100000">
                                          <p:val>
                                            <p:strVal val="#ppt_x"/>
                                          </p:val>
                                        </p:tav>
                                      </p:tavLst>
                                    </p:anim>
                                    <p:anim calcmode="lin" valueType="num">
                                      <p:cBhvr>
                                        <p:cTn id="112" dur="1000" fill="hold"/>
                                        <p:tgtEl>
                                          <p:spTgt spid="74"/>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fade">
                                      <p:cBhvr>
                                        <p:cTn id="115" dur="1000"/>
                                        <p:tgtEl>
                                          <p:spTgt spid="75"/>
                                        </p:tgtEl>
                                      </p:cBhvr>
                                    </p:animEffect>
                                    <p:anim calcmode="lin" valueType="num">
                                      <p:cBhvr>
                                        <p:cTn id="116" dur="1000" fill="hold"/>
                                        <p:tgtEl>
                                          <p:spTgt spid="75"/>
                                        </p:tgtEl>
                                        <p:attrNameLst>
                                          <p:attrName>ppt_x</p:attrName>
                                        </p:attrNameLst>
                                      </p:cBhvr>
                                      <p:tavLst>
                                        <p:tav tm="0">
                                          <p:val>
                                            <p:strVal val="#ppt_x"/>
                                          </p:val>
                                        </p:tav>
                                        <p:tav tm="100000">
                                          <p:val>
                                            <p:strVal val="#ppt_x"/>
                                          </p:val>
                                        </p:tav>
                                      </p:tavLst>
                                    </p:anim>
                                    <p:anim calcmode="lin" valueType="num">
                                      <p:cBhvr>
                                        <p:cTn id="117"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3" grpId="0" animBg="1"/>
      <p:bldP spid="54" grpId="0" animBg="1"/>
      <p:bldGraphic spid="55" grpId="0">
        <p:bldAsOne/>
      </p:bldGraphic>
      <p:bldP spid="56" grpId="0"/>
      <p:bldP spid="58" grpId="0"/>
      <p:bldP spid="61" grpId="0"/>
      <p:bldP spid="62" grpId="0"/>
      <p:bldGraphic spid="64" grpId="0">
        <p:bldAsOne/>
      </p:bldGraphic>
      <p:bldP spid="65" grpId="0"/>
      <p:bldP spid="66" grpId="0"/>
      <p:bldP spid="67" grpId="0"/>
      <p:bldP spid="68" grpId="0"/>
      <p:bldGraphic spid="70" grpId="0">
        <p:bldAsOne/>
      </p:bldGraphic>
      <p:bldP spid="71" grpId="0"/>
      <p:bldP spid="72" grpId="0"/>
      <p:bldP spid="73" grpId="0"/>
      <p:bldP spid="7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34" name="文本框 33">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05</a:t>
              </a:r>
              <a:endParaRPr lang="zh-CN" altLang="en-US" sz="2800" dirty="0">
                <a:solidFill>
                  <a:schemeClr val="tx1">
                    <a:lumMod val="85000"/>
                    <a:lumOff val="15000"/>
                  </a:schemeClr>
                </a:solidFill>
              </a:endParaRPr>
            </a:p>
          </p:txBody>
        </p:sp>
        <p:sp>
          <p:nvSpPr>
            <p:cNvPr id="36" name="文本框 35">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主要结论</a:t>
              </a:r>
              <a:endParaRPr lang="zh-CN" altLang="en-US" sz="2800" dirty="0">
                <a:solidFill>
                  <a:schemeClr val="tx1">
                    <a:lumMod val="85000"/>
                    <a:lumOff val="15000"/>
                  </a:schemeClr>
                </a:solidFill>
              </a:endParaRPr>
            </a:p>
          </p:txBody>
        </p:sp>
        <p:sp>
          <p:nvSpPr>
            <p:cNvPr id="38" name="椭圆 37">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7" name="组合 26">
            <a:extLst>
              <a:ext uri="{FF2B5EF4-FFF2-40B4-BE49-F238E27FC236}">
                <a16:creationId xmlns:a16="http://schemas.microsoft.com/office/drawing/2014/main" xmlns="" id="{C2CE9D58-EDD0-4EE9-BD27-ACF5CF3610C7}"/>
              </a:ext>
            </a:extLst>
          </p:cNvPr>
          <p:cNvGrpSpPr/>
          <p:nvPr/>
        </p:nvGrpSpPr>
        <p:grpSpPr>
          <a:xfrm>
            <a:off x="4309895" y="2043044"/>
            <a:ext cx="3242010" cy="3011556"/>
            <a:chOff x="3856382" y="2405270"/>
            <a:chExt cx="3883992" cy="3607904"/>
          </a:xfrm>
          <a:gradFill>
            <a:gsLst>
              <a:gs pos="0">
                <a:srgbClr val="659D3E"/>
              </a:gs>
              <a:gs pos="66000">
                <a:srgbClr val="3C764D"/>
              </a:gs>
              <a:gs pos="38000">
                <a:srgbClr val="589045"/>
              </a:gs>
              <a:gs pos="100000">
                <a:srgbClr val="276457"/>
              </a:gs>
            </a:gsLst>
            <a:lin ang="5400000" scaled="1"/>
          </a:gradFill>
          <a:effectLst>
            <a:outerShdw blurRad="63500" sx="102000" sy="102000" algn="ctr" rotWithShape="0">
              <a:prstClr val="black">
                <a:alpha val="40000"/>
              </a:prstClr>
            </a:outerShdw>
          </a:effectLst>
        </p:grpSpPr>
        <p:sp>
          <p:nvSpPr>
            <p:cNvPr id="28" name="矩形: 圆角 2">
              <a:extLst>
                <a:ext uri="{FF2B5EF4-FFF2-40B4-BE49-F238E27FC236}">
                  <a16:creationId xmlns:a16="http://schemas.microsoft.com/office/drawing/2014/main" xmlns="" id="{4D7067CD-B3A6-4E73-ABFF-36538B9A2FC9}"/>
                </a:ext>
              </a:extLst>
            </p:cNvPr>
            <p:cNvSpPr/>
            <p:nvPr/>
          </p:nvSpPr>
          <p:spPr>
            <a:xfrm>
              <a:off x="3856382" y="2405270"/>
              <a:ext cx="1796775" cy="1669774"/>
            </a:xfrm>
            <a:prstGeom prst="roundRect">
              <a:avLst/>
            </a:prstGeom>
            <a:gradFill>
              <a:gsLst>
                <a:gs pos="0">
                  <a:srgbClr val="12ABF0"/>
                </a:gs>
                <a:gs pos="61000">
                  <a:srgbClr val="4D03DC"/>
                </a:gs>
                <a:gs pos="100000">
                  <a:srgbClr val="12ABF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rPr>
                <a:t>01</a:t>
              </a:r>
              <a:endParaRPr kumimoji="0" lang="zh-CN" altLang="en-US"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endParaRPr>
            </a:p>
          </p:txBody>
        </p:sp>
        <p:sp>
          <p:nvSpPr>
            <p:cNvPr id="29" name="矩形: 圆角 3">
              <a:extLst>
                <a:ext uri="{FF2B5EF4-FFF2-40B4-BE49-F238E27FC236}">
                  <a16:creationId xmlns:a16="http://schemas.microsoft.com/office/drawing/2014/main" xmlns="" id="{D07FDCAD-D9E5-4E49-AE37-497F03CFE52F}"/>
                </a:ext>
              </a:extLst>
            </p:cNvPr>
            <p:cNvSpPr/>
            <p:nvPr/>
          </p:nvSpPr>
          <p:spPr>
            <a:xfrm>
              <a:off x="3856382" y="4343400"/>
              <a:ext cx="1796775" cy="1669774"/>
            </a:xfrm>
            <a:prstGeom prst="roundRect">
              <a:avLst/>
            </a:prstGeom>
            <a:gradFill>
              <a:gsLst>
                <a:gs pos="0">
                  <a:srgbClr val="12ABF0"/>
                </a:gs>
                <a:gs pos="66000">
                  <a:srgbClr val="4D03DC"/>
                </a:gs>
                <a:gs pos="100000">
                  <a:srgbClr val="12ABF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rPr>
                <a:t>03</a:t>
              </a:r>
              <a:endParaRPr kumimoji="0" lang="zh-CN" altLang="en-US"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endParaRPr>
            </a:p>
          </p:txBody>
        </p:sp>
        <p:sp>
          <p:nvSpPr>
            <p:cNvPr id="30" name="矩形: 圆角 4">
              <a:extLst>
                <a:ext uri="{FF2B5EF4-FFF2-40B4-BE49-F238E27FC236}">
                  <a16:creationId xmlns:a16="http://schemas.microsoft.com/office/drawing/2014/main" xmlns="" id="{20C54CD1-7205-4444-B70F-CCB9EDB71034}"/>
                </a:ext>
              </a:extLst>
            </p:cNvPr>
            <p:cNvSpPr/>
            <p:nvPr/>
          </p:nvSpPr>
          <p:spPr>
            <a:xfrm>
              <a:off x="5943599" y="2405270"/>
              <a:ext cx="1796775" cy="1669774"/>
            </a:xfrm>
            <a:prstGeom prst="roundRect">
              <a:avLst/>
            </a:prstGeom>
            <a:gradFill>
              <a:gsLst>
                <a:gs pos="0">
                  <a:srgbClr val="12ABF0"/>
                </a:gs>
                <a:gs pos="66000">
                  <a:srgbClr val="4D03DC"/>
                </a:gs>
                <a:gs pos="100000">
                  <a:srgbClr val="12ABF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rPr>
                <a:t>02</a:t>
              </a:r>
              <a:endParaRPr kumimoji="0" lang="zh-CN" altLang="en-US"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endParaRPr>
            </a:p>
          </p:txBody>
        </p:sp>
        <p:sp>
          <p:nvSpPr>
            <p:cNvPr id="31" name="矩形: 圆角 5">
              <a:extLst>
                <a:ext uri="{FF2B5EF4-FFF2-40B4-BE49-F238E27FC236}">
                  <a16:creationId xmlns:a16="http://schemas.microsoft.com/office/drawing/2014/main" xmlns="" id="{A9570F1E-A86E-4092-82D8-A16A611B8518}"/>
                </a:ext>
              </a:extLst>
            </p:cNvPr>
            <p:cNvSpPr/>
            <p:nvPr/>
          </p:nvSpPr>
          <p:spPr>
            <a:xfrm>
              <a:off x="5943599" y="4343400"/>
              <a:ext cx="1796775" cy="1669774"/>
            </a:xfrm>
            <a:prstGeom prst="roundRect">
              <a:avLst/>
            </a:prstGeom>
            <a:gradFill>
              <a:gsLst>
                <a:gs pos="0">
                  <a:srgbClr val="12ABF0"/>
                </a:gs>
                <a:gs pos="66000">
                  <a:srgbClr val="4D03DC"/>
                </a:gs>
                <a:gs pos="100000">
                  <a:srgbClr val="12ABF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rPr>
                <a:t>04</a:t>
              </a:r>
              <a:endParaRPr kumimoji="0" lang="zh-CN" altLang="en-US" sz="3600" b="0" i="0" u="none" strike="noStrike" kern="0" cap="none" spc="0" normalizeH="0" baseline="0" noProof="0" dirty="0">
                <a:ln>
                  <a:noFill/>
                </a:ln>
                <a:solidFill>
                  <a:schemeClr val="bg1"/>
                </a:solidFill>
                <a:effectLst/>
                <a:uLnTx/>
                <a:uFillTx/>
                <a:latin typeface="Arial" panose="020B0604020202020204"/>
                <a:ea typeface="黑体" panose="02010609060101010101" pitchFamily="49" charset="-122"/>
                <a:cs typeface="+mn-cs"/>
              </a:endParaRPr>
            </a:p>
          </p:txBody>
        </p:sp>
      </p:grpSp>
      <p:grpSp>
        <p:nvGrpSpPr>
          <p:cNvPr id="33" name="组合 32">
            <a:extLst>
              <a:ext uri="{FF2B5EF4-FFF2-40B4-BE49-F238E27FC236}">
                <a16:creationId xmlns:a16="http://schemas.microsoft.com/office/drawing/2014/main" xmlns="" id="{C5ED61CD-B8C0-4008-B60C-09255799FA4B}"/>
              </a:ext>
            </a:extLst>
          </p:cNvPr>
          <p:cNvGrpSpPr/>
          <p:nvPr/>
        </p:nvGrpSpPr>
        <p:grpSpPr>
          <a:xfrm>
            <a:off x="780417" y="2225592"/>
            <a:ext cx="10260226" cy="2853128"/>
            <a:chOff x="945517" y="2657392"/>
            <a:chExt cx="10260226" cy="2853128"/>
          </a:xfrm>
        </p:grpSpPr>
        <p:grpSp>
          <p:nvGrpSpPr>
            <p:cNvPr id="35" name="组合 34">
              <a:extLst>
                <a:ext uri="{FF2B5EF4-FFF2-40B4-BE49-F238E27FC236}">
                  <a16:creationId xmlns:a16="http://schemas.microsoft.com/office/drawing/2014/main" xmlns="" id="{04B053FF-1ADA-4725-B3BA-C6C7E949DAEE}"/>
                </a:ext>
              </a:extLst>
            </p:cNvPr>
            <p:cNvGrpSpPr/>
            <p:nvPr/>
          </p:nvGrpSpPr>
          <p:grpSpPr>
            <a:xfrm>
              <a:off x="8105836" y="2657392"/>
              <a:ext cx="3099907" cy="1282402"/>
              <a:chOff x="7774462" y="1871934"/>
              <a:chExt cx="3099907" cy="1282402"/>
            </a:xfrm>
          </p:grpSpPr>
          <p:sp>
            <p:nvSpPr>
              <p:cNvPr id="48" name="文本框 47">
                <a:extLst>
                  <a:ext uri="{FF2B5EF4-FFF2-40B4-BE49-F238E27FC236}">
                    <a16:creationId xmlns:a16="http://schemas.microsoft.com/office/drawing/2014/main" xmlns="" id="{29BC4C76-04CF-4079-9464-7062363E468B}"/>
                  </a:ext>
                </a:extLst>
              </p:cNvPr>
              <p:cNvSpPr txBox="1"/>
              <p:nvPr/>
            </p:nvSpPr>
            <p:spPr>
              <a:xfrm>
                <a:off x="7774463" y="2260117"/>
                <a:ext cx="3099906" cy="894219"/>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sp>
            <p:nvSpPr>
              <p:cNvPr id="49" name="矩形 48">
                <a:extLst>
                  <a:ext uri="{FF2B5EF4-FFF2-40B4-BE49-F238E27FC236}">
                    <a16:creationId xmlns:a16="http://schemas.microsoft.com/office/drawing/2014/main" xmlns="" id="{EBC92C5B-B41A-4F7C-80CA-691676B6F506}"/>
                  </a:ext>
                </a:extLst>
              </p:cNvPr>
              <p:cNvSpPr/>
              <p:nvPr/>
            </p:nvSpPr>
            <p:spPr>
              <a:xfrm>
                <a:off x="7774462" y="1871934"/>
                <a:ext cx="2852530" cy="467139"/>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lumMod val="75000"/>
                        <a:lumOff val="25000"/>
                      </a:prstClr>
                    </a:solidFill>
                    <a:effectLst/>
                    <a:uLnTx/>
                    <a:uFillTx/>
                    <a:latin typeface="Arial" panose="020B0604020202020204"/>
                    <a:ea typeface="黑体" panose="02010609060101010101" pitchFamily="49" charset="-122"/>
                    <a:cs typeface="+mn-cs"/>
                  </a:rPr>
                  <a:t>点击此处更换标题</a:t>
                </a:r>
              </a:p>
            </p:txBody>
          </p:sp>
        </p:grpSp>
        <p:grpSp>
          <p:nvGrpSpPr>
            <p:cNvPr id="37" name="组合 36">
              <a:extLst>
                <a:ext uri="{FF2B5EF4-FFF2-40B4-BE49-F238E27FC236}">
                  <a16:creationId xmlns:a16="http://schemas.microsoft.com/office/drawing/2014/main" xmlns="" id="{938B7FE7-223A-491E-9734-8E3A2FFAE969}"/>
                </a:ext>
              </a:extLst>
            </p:cNvPr>
            <p:cNvGrpSpPr/>
            <p:nvPr/>
          </p:nvGrpSpPr>
          <p:grpSpPr>
            <a:xfrm>
              <a:off x="945517" y="2657392"/>
              <a:ext cx="3099906" cy="1282402"/>
              <a:chOff x="1248831" y="1871934"/>
              <a:chExt cx="3099906" cy="1282402"/>
            </a:xfrm>
          </p:grpSpPr>
          <p:sp>
            <p:nvSpPr>
              <p:cNvPr id="45" name="文本框 44">
                <a:extLst>
                  <a:ext uri="{FF2B5EF4-FFF2-40B4-BE49-F238E27FC236}">
                    <a16:creationId xmlns:a16="http://schemas.microsoft.com/office/drawing/2014/main" xmlns="" id="{8E51146E-7E97-409D-A049-A1631DE49B2E}"/>
                  </a:ext>
                </a:extLst>
              </p:cNvPr>
              <p:cNvSpPr txBox="1"/>
              <p:nvPr/>
            </p:nvSpPr>
            <p:spPr>
              <a:xfrm>
                <a:off x="1248831" y="2260117"/>
                <a:ext cx="3099906" cy="894219"/>
              </a:xfrm>
              <a:prstGeom prst="rect">
                <a:avLst/>
              </a:prstGeom>
              <a:noFill/>
            </p:spPr>
            <p:txBody>
              <a:bodyPr wrap="square" rtlCol="0">
                <a:spAutoFit/>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sp>
            <p:nvSpPr>
              <p:cNvPr id="46" name="矩形 45">
                <a:extLst>
                  <a:ext uri="{FF2B5EF4-FFF2-40B4-BE49-F238E27FC236}">
                    <a16:creationId xmlns:a16="http://schemas.microsoft.com/office/drawing/2014/main" xmlns="" id="{98787902-BF13-440E-89D5-A206D4DEA97C}"/>
                  </a:ext>
                </a:extLst>
              </p:cNvPr>
              <p:cNvSpPr/>
              <p:nvPr/>
            </p:nvSpPr>
            <p:spPr>
              <a:xfrm>
                <a:off x="1496207" y="1871934"/>
                <a:ext cx="2852530" cy="467139"/>
              </a:xfrm>
              <a:prstGeom prst="rect">
                <a:avLst/>
              </a:prstGeom>
              <a:noFill/>
              <a:ln w="12700" cap="flat" cmpd="sng" algn="ctr">
                <a:noFill/>
                <a:prstDash val="solid"/>
                <a:miter lim="800000"/>
              </a:ln>
              <a:effectLst/>
            </p:spPr>
            <p:txBody>
              <a:bodyPr rtlCol="0" anchor="ct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lumMod val="75000"/>
                        <a:lumOff val="25000"/>
                      </a:prstClr>
                    </a:solidFill>
                    <a:effectLst/>
                    <a:uLnTx/>
                    <a:uFillTx/>
                    <a:latin typeface="Arial" panose="020B0604020202020204"/>
                    <a:ea typeface="黑体" panose="02010609060101010101" pitchFamily="49" charset="-122"/>
                    <a:cs typeface="+mn-cs"/>
                  </a:rPr>
                  <a:t>点击此处更换标题</a:t>
                </a:r>
              </a:p>
            </p:txBody>
          </p:sp>
        </p:grpSp>
        <p:grpSp>
          <p:nvGrpSpPr>
            <p:cNvPr id="39" name="组合 38">
              <a:extLst>
                <a:ext uri="{FF2B5EF4-FFF2-40B4-BE49-F238E27FC236}">
                  <a16:creationId xmlns:a16="http://schemas.microsoft.com/office/drawing/2014/main" xmlns="" id="{5313A076-0BB8-4269-84AF-0BB062BEF98A}"/>
                </a:ext>
              </a:extLst>
            </p:cNvPr>
            <p:cNvGrpSpPr/>
            <p:nvPr/>
          </p:nvGrpSpPr>
          <p:grpSpPr>
            <a:xfrm>
              <a:off x="8105836" y="4228118"/>
              <a:ext cx="3099907" cy="1282402"/>
              <a:chOff x="7774462" y="2224632"/>
              <a:chExt cx="3099907" cy="1282402"/>
            </a:xfrm>
          </p:grpSpPr>
          <p:sp>
            <p:nvSpPr>
              <p:cNvPr id="43" name="文本框 42">
                <a:extLst>
                  <a:ext uri="{FF2B5EF4-FFF2-40B4-BE49-F238E27FC236}">
                    <a16:creationId xmlns:a16="http://schemas.microsoft.com/office/drawing/2014/main" xmlns="" id="{1CDB1A47-7419-4415-AEE5-3AC428AB8712}"/>
                  </a:ext>
                </a:extLst>
              </p:cNvPr>
              <p:cNvSpPr txBox="1"/>
              <p:nvPr/>
            </p:nvSpPr>
            <p:spPr>
              <a:xfrm>
                <a:off x="7774463" y="2612815"/>
                <a:ext cx="3099906" cy="894219"/>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sp>
            <p:nvSpPr>
              <p:cNvPr id="44" name="矩形 43">
                <a:extLst>
                  <a:ext uri="{FF2B5EF4-FFF2-40B4-BE49-F238E27FC236}">
                    <a16:creationId xmlns:a16="http://schemas.microsoft.com/office/drawing/2014/main" xmlns="" id="{54FC1AED-C7F5-4E4B-A405-1DEDDD81CE37}"/>
                  </a:ext>
                </a:extLst>
              </p:cNvPr>
              <p:cNvSpPr/>
              <p:nvPr/>
            </p:nvSpPr>
            <p:spPr>
              <a:xfrm>
                <a:off x="7774462" y="2224632"/>
                <a:ext cx="2852530" cy="467139"/>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lumMod val="75000"/>
                        <a:lumOff val="25000"/>
                      </a:prstClr>
                    </a:solidFill>
                    <a:effectLst/>
                    <a:uLnTx/>
                    <a:uFillTx/>
                    <a:latin typeface="Arial" panose="020B0604020202020204"/>
                    <a:ea typeface="黑体" panose="02010609060101010101" pitchFamily="49" charset="-122"/>
                    <a:cs typeface="+mn-cs"/>
                  </a:rPr>
                  <a:t>点击此处更换标题</a:t>
                </a:r>
              </a:p>
            </p:txBody>
          </p:sp>
        </p:grpSp>
        <p:grpSp>
          <p:nvGrpSpPr>
            <p:cNvPr id="40" name="组合 39">
              <a:extLst>
                <a:ext uri="{FF2B5EF4-FFF2-40B4-BE49-F238E27FC236}">
                  <a16:creationId xmlns:a16="http://schemas.microsoft.com/office/drawing/2014/main" xmlns="" id="{BBDFDAB3-5818-4E9D-AB12-BD22D6422F24}"/>
                </a:ext>
              </a:extLst>
            </p:cNvPr>
            <p:cNvGrpSpPr/>
            <p:nvPr/>
          </p:nvGrpSpPr>
          <p:grpSpPr>
            <a:xfrm>
              <a:off x="945517" y="4228118"/>
              <a:ext cx="3099906" cy="1282402"/>
              <a:chOff x="1248831" y="2224632"/>
              <a:chExt cx="3099906" cy="1282402"/>
            </a:xfrm>
          </p:grpSpPr>
          <p:sp>
            <p:nvSpPr>
              <p:cNvPr id="41" name="文本框 40">
                <a:extLst>
                  <a:ext uri="{FF2B5EF4-FFF2-40B4-BE49-F238E27FC236}">
                    <a16:creationId xmlns:a16="http://schemas.microsoft.com/office/drawing/2014/main" xmlns="" id="{D254CEE9-5E0E-46A0-BE05-B19BDF68DB75}"/>
                  </a:ext>
                </a:extLst>
              </p:cNvPr>
              <p:cNvSpPr txBox="1"/>
              <p:nvPr/>
            </p:nvSpPr>
            <p:spPr>
              <a:xfrm>
                <a:off x="1248831" y="2612815"/>
                <a:ext cx="3099906" cy="894219"/>
              </a:xfrm>
              <a:prstGeom prst="rect">
                <a:avLst/>
              </a:prstGeom>
              <a:noFill/>
            </p:spPr>
            <p:txBody>
              <a:bodyPr wrap="square" rtlCol="0">
                <a:spAutoFit/>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a:t>
                </a:r>
                <a:endParaRPr lang="en-US" altLang="zh-CN" sz="1200" dirty="0">
                  <a:solidFill>
                    <a:schemeClr val="bg1">
                      <a:lumMod val="65000"/>
                    </a:schemeClr>
                  </a:solidFill>
                </a:endParaRPr>
              </a:p>
            </p:txBody>
          </p:sp>
          <p:sp>
            <p:nvSpPr>
              <p:cNvPr id="42" name="矩形 41">
                <a:extLst>
                  <a:ext uri="{FF2B5EF4-FFF2-40B4-BE49-F238E27FC236}">
                    <a16:creationId xmlns:a16="http://schemas.microsoft.com/office/drawing/2014/main" xmlns="" id="{5BCBC696-72F9-499E-9FFB-E1DB7D6CCA2A}"/>
                  </a:ext>
                </a:extLst>
              </p:cNvPr>
              <p:cNvSpPr/>
              <p:nvPr/>
            </p:nvSpPr>
            <p:spPr>
              <a:xfrm>
                <a:off x="1496207" y="2224632"/>
                <a:ext cx="2852530" cy="467139"/>
              </a:xfrm>
              <a:prstGeom prst="rect">
                <a:avLst/>
              </a:prstGeom>
              <a:noFill/>
              <a:ln w="12700" cap="flat" cmpd="sng" algn="ctr">
                <a:noFill/>
                <a:prstDash val="solid"/>
                <a:miter lim="800000"/>
              </a:ln>
              <a:effectLst/>
            </p:spPr>
            <p:txBody>
              <a:bodyPr rtlCol="0" anchor="ct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lumMod val="75000"/>
                        <a:lumOff val="25000"/>
                      </a:prstClr>
                    </a:solidFill>
                    <a:effectLst/>
                    <a:uLnTx/>
                    <a:uFillTx/>
                    <a:latin typeface="Arial" panose="020B0604020202020204"/>
                    <a:ea typeface="黑体" panose="02010609060101010101" pitchFamily="49" charset="-122"/>
                    <a:cs typeface="+mn-cs"/>
                  </a:rPr>
                  <a:t>点击此处更换标题</a:t>
                </a:r>
              </a:p>
            </p:txBody>
          </p:sp>
        </p:grpSp>
      </p:grpSp>
      <p:grpSp>
        <p:nvGrpSpPr>
          <p:cNvPr id="50" name="组合 49">
            <a:extLst>
              <a:ext uri="{FF2B5EF4-FFF2-40B4-BE49-F238E27FC236}">
                <a16:creationId xmlns:a16="http://schemas.microsoft.com/office/drawing/2014/main" xmlns="" id="{71A341F3-B1F4-42E3-8E67-6189913CF9DE}"/>
              </a:ext>
            </a:extLst>
          </p:cNvPr>
          <p:cNvGrpSpPr/>
          <p:nvPr/>
        </p:nvGrpSpPr>
        <p:grpSpPr>
          <a:xfrm>
            <a:off x="5236776" y="2720520"/>
            <a:ext cx="1388248" cy="1388248"/>
            <a:chOff x="5401876" y="3152320"/>
            <a:chExt cx="1388248" cy="1388248"/>
          </a:xfrm>
          <a:effectLst>
            <a:outerShdw blurRad="63500" sx="102000" sy="102000" algn="ctr" rotWithShape="0">
              <a:prstClr val="black">
                <a:alpha val="40000"/>
              </a:prstClr>
            </a:outerShdw>
          </a:effectLst>
        </p:grpSpPr>
        <p:sp>
          <p:nvSpPr>
            <p:cNvPr id="51" name="椭圆 50">
              <a:extLst>
                <a:ext uri="{FF2B5EF4-FFF2-40B4-BE49-F238E27FC236}">
                  <a16:creationId xmlns:a16="http://schemas.microsoft.com/office/drawing/2014/main" xmlns="" id="{A2D27BE7-6A8B-4940-9045-3AC4BF387218}"/>
                </a:ext>
              </a:extLst>
            </p:cNvPr>
            <p:cNvSpPr/>
            <p:nvPr/>
          </p:nvSpPr>
          <p:spPr>
            <a:xfrm>
              <a:off x="5401876" y="3152320"/>
              <a:ext cx="1388248" cy="1388248"/>
            </a:xfrm>
            <a:prstGeom prst="ellipse">
              <a:avLst/>
            </a:prstGeom>
            <a:gradFill>
              <a:gsLst>
                <a:gs pos="0">
                  <a:srgbClr val="12ABF0"/>
                </a:gs>
                <a:gs pos="66000">
                  <a:srgbClr val="4D03DC"/>
                </a:gs>
                <a:gs pos="100000">
                  <a:srgbClr val="12ABF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pic>
          <p:nvPicPr>
            <p:cNvPr id="52" name="图形 21" descr="用户">
              <a:extLst>
                <a:ext uri="{FF2B5EF4-FFF2-40B4-BE49-F238E27FC236}">
                  <a16:creationId xmlns:a16="http://schemas.microsoft.com/office/drawing/2014/main" xmlns="" id="{AC046453-3AEA-42D4-B27C-B171565C8F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638800" y="3411422"/>
              <a:ext cx="914400" cy="914400"/>
            </a:xfrm>
            <a:prstGeom prst="rect">
              <a:avLst/>
            </a:prstGeom>
          </p:spPr>
        </p:pic>
      </p:grpSp>
    </p:spTree>
    <p:extLst>
      <p:ext uri="{BB962C8B-B14F-4D97-AF65-F5344CB8AC3E}">
        <p14:creationId xmlns:p14="http://schemas.microsoft.com/office/powerpoint/2010/main" val="3721780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anim calcmode="lin" valueType="num">
                                      <p:cBhvr>
                                        <p:cTn id="22" dur="500" fill="hold"/>
                                        <p:tgtEl>
                                          <p:spTgt spid="50"/>
                                        </p:tgtEl>
                                        <p:attrNameLst>
                                          <p:attrName>ppt_x</p:attrName>
                                        </p:attrNameLst>
                                      </p:cBhvr>
                                      <p:tavLst>
                                        <p:tav tm="0">
                                          <p:val>
                                            <p:strVal val="#ppt_x"/>
                                          </p:val>
                                        </p:tav>
                                        <p:tav tm="100000">
                                          <p:val>
                                            <p:strVal val="#ppt_x"/>
                                          </p:val>
                                        </p:tav>
                                      </p:tavLst>
                                    </p:anim>
                                    <p:anim calcmode="lin" valueType="num">
                                      <p:cBhvr>
                                        <p:cTn id="23" dur="5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anim calcmode="lin" valueType="num">
                                      <p:cBhvr>
                                        <p:cTn id="29" dur="500" fill="hold"/>
                                        <p:tgtEl>
                                          <p:spTgt spid="33"/>
                                        </p:tgtEl>
                                        <p:attrNameLst>
                                          <p:attrName>ppt_x</p:attrName>
                                        </p:attrNameLst>
                                      </p:cBhvr>
                                      <p:tavLst>
                                        <p:tav tm="0">
                                          <p:val>
                                            <p:strVal val="#ppt_x"/>
                                          </p:val>
                                        </p:tav>
                                        <p:tav tm="100000">
                                          <p:val>
                                            <p:strVal val="#ppt_x"/>
                                          </p:val>
                                        </p:tav>
                                      </p:tavLst>
                                    </p:anim>
                                    <p:anim calcmode="lin" valueType="num">
                                      <p:cBhvr>
                                        <p:cTn id="30"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52745" y="1997715"/>
            <a:ext cx="1738059" cy="1606634"/>
          </a:xfrm>
          <a:prstGeom prst="round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195681" y="3828327"/>
            <a:ext cx="1738060" cy="1606634"/>
          </a:xfrm>
          <a:prstGeom prst="round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238617" y="1997715"/>
            <a:ext cx="1738060" cy="1632443"/>
          </a:xfrm>
          <a:prstGeom prst="round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01196" y="1997715"/>
            <a:ext cx="3718417" cy="3437246"/>
          </a:xfrm>
          <a:prstGeom prst="roundRect">
            <a:avLst/>
          </a:prstGeom>
        </p:spPr>
      </p:pic>
      <p:grpSp>
        <p:nvGrpSpPr>
          <p:cNvPr id="32" name="组合 31">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34" name="文本框 33">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05</a:t>
              </a:r>
              <a:endParaRPr lang="zh-CN" altLang="en-US" sz="2800" dirty="0">
                <a:solidFill>
                  <a:schemeClr val="tx1">
                    <a:lumMod val="85000"/>
                    <a:lumOff val="15000"/>
                  </a:schemeClr>
                </a:solidFill>
              </a:endParaRPr>
            </a:p>
          </p:txBody>
        </p:sp>
        <p:sp>
          <p:nvSpPr>
            <p:cNvPr id="36" name="文本框 35">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主要结论</a:t>
              </a:r>
              <a:endParaRPr lang="zh-CN" altLang="en-US" sz="2800" dirty="0">
                <a:solidFill>
                  <a:schemeClr val="tx1">
                    <a:lumMod val="85000"/>
                    <a:lumOff val="15000"/>
                  </a:schemeClr>
                </a:solidFill>
              </a:endParaRPr>
            </a:p>
          </p:txBody>
        </p:sp>
        <p:sp>
          <p:nvSpPr>
            <p:cNvPr id="38" name="椭圆 37">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6" name="组合 55"/>
          <p:cNvGrpSpPr/>
          <p:nvPr/>
        </p:nvGrpSpPr>
        <p:grpSpPr>
          <a:xfrm>
            <a:off x="5238618" y="3828327"/>
            <a:ext cx="1738059" cy="1606634"/>
            <a:chOff x="5238618" y="3828327"/>
            <a:chExt cx="1738059" cy="1606634"/>
          </a:xfrm>
        </p:grpSpPr>
        <p:sp>
          <p:nvSpPr>
            <p:cNvPr id="57" name="矩形: 圆角 7"/>
            <p:cNvSpPr/>
            <p:nvPr/>
          </p:nvSpPr>
          <p:spPr>
            <a:xfrm>
              <a:off x="5238618" y="3828327"/>
              <a:ext cx="1738059" cy="1606634"/>
            </a:xfrm>
            <a:prstGeom prst="roundRect">
              <a:avLst>
                <a:gd name="adj" fmla="val 10081"/>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8" name="TextBox 11"/>
            <p:cNvSpPr txBox="1"/>
            <p:nvPr/>
          </p:nvSpPr>
          <p:spPr>
            <a:xfrm>
              <a:off x="5344109" y="4093035"/>
              <a:ext cx="1503781" cy="798360"/>
            </a:xfrm>
            <a:prstGeom prst="rect">
              <a:avLst/>
            </a:prstGeom>
            <a:noFill/>
          </p:spPr>
          <p:txBody>
            <a:bodyPr wrap="square" lIns="0" tIns="0" rIns="0" bIns="0" rtlCol="0">
              <a:spAutoFit/>
              <a:scene3d>
                <a:camera prst="orthographicFront"/>
                <a:lightRig rig="threePt" dir="t"/>
              </a:scene3d>
              <a:sp3d contourW="12700"/>
            </a:bodyPr>
            <a:lstStyle/>
            <a:p>
              <a:pPr algn="ctr" defTabSz="1219170">
                <a:lnSpc>
                  <a:spcPct val="150000"/>
                </a:lnSpc>
                <a:defRPr sz="1800"/>
              </a:pPr>
              <a:r>
                <a:rPr lang="zh-CN" altLang="en-US" sz="1200" dirty="0">
                  <a:solidFill>
                    <a:schemeClr val="bg1"/>
                  </a:solidFill>
                  <a:latin typeface="微软雅黑"/>
                  <a:ea typeface="微软雅黑"/>
                </a:rPr>
                <a:t>此部分内容作为文字排版占位显示（建议使用主题字体）</a:t>
              </a:r>
              <a:r>
                <a:rPr lang="zh-CN" altLang="en-US" sz="1200" dirty="0" smtClean="0">
                  <a:solidFill>
                    <a:schemeClr val="bg1"/>
                  </a:solidFill>
                  <a:latin typeface="微软雅黑"/>
                  <a:ea typeface="微软雅黑"/>
                </a:rPr>
                <a:t>。</a:t>
              </a:r>
              <a:endParaRPr lang="zh-CN" altLang="en-US" sz="1200" dirty="0">
                <a:solidFill>
                  <a:schemeClr val="bg1"/>
                </a:solidFill>
                <a:latin typeface="微软雅黑"/>
                <a:ea typeface="微软雅黑"/>
              </a:endParaRPr>
            </a:p>
          </p:txBody>
        </p:sp>
      </p:grpSp>
      <p:grpSp>
        <p:nvGrpSpPr>
          <p:cNvPr id="59" name="组合 58"/>
          <p:cNvGrpSpPr/>
          <p:nvPr/>
        </p:nvGrpSpPr>
        <p:grpSpPr>
          <a:xfrm>
            <a:off x="9152745" y="3828327"/>
            <a:ext cx="1738059" cy="1606634"/>
            <a:chOff x="9152745" y="3828327"/>
            <a:chExt cx="1738059" cy="1606634"/>
          </a:xfrm>
        </p:grpSpPr>
        <p:sp>
          <p:nvSpPr>
            <p:cNvPr id="60" name="矩形: 圆角 11"/>
            <p:cNvSpPr/>
            <p:nvPr/>
          </p:nvSpPr>
          <p:spPr>
            <a:xfrm>
              <a:off x="9152745" y="3828327"/>
              <a:ext cx="1738059" cy="1606634"/>
            </a:xfrm>
            <a:prstGeom prst="roundRect">
              <a:avLst>
                <a:gd name="adj" fmla="val 10081"/>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TextBox 11"/>
            <p:cNvSpPr txBox="1"/>
            <p:nvPr/>
          </p:nvSpPr>
          <p:spPr>
            <a:xfrm>
              <a:off x="9269883" y="4093035"/>
              <a:ext cx="1503781" cy="798360"/>
            </a:xfrm>
            <a:prstGeom prst="rect">
              <a:avLst/>
            </a:prstGeom>
            <a:noFill/>
          </p:spPr>
          <p:txBody>
            <a:bodyPr wrap="square" lIns="0" tIns="0" rIns="0" bIns="0" rtlCol="0">
              <a:spAutoFit/>
              <a:scene3d>
                <a:camera prst="orthographicFront"/>
                <a:lightRig rig="threePt" dir="t"/>
              </a:scene3d>
              <a:sp3d contourW="12700"/>
            </a:bodyPr>
            <a:lstStyle/>
            <a:p>
              <a:pPr algn="ctr" defTabSz="1219170">
                <a:lnSpc>
                  <a:spcPct val="150000"/>
                </a:lnSpc>
                <a:defRPr sz="1800"/>
              </a:pPr>
              <a:r>
                <a:rPr lang="zh-CN" altLang="en-US" sz="1200" dirty="0">
                  <a:solidFill>
                    <a:schemeClr val="bg1"/>
                  </a:solidFill>
                  <a:latin typeface="微软雅黑"/>
                  <a:ea typeface="微软雅黑"/>
                </a:rPr>
                <a:t>此部分内容作为文字排版占位显示（建议使用主题字体）。</a:t>
              </a:r>
            </a:p>
          </p:txBody>
        </p:sp>
      </p:grpSp>
      <p:grpSp>
        <p:nvGrpSpPr>
          <p:cNvPr id="62" name="组合 61"/>
          <p:cNvGrpSpPr/>
          <p:nvPr/>
        </p:nvGrpSpPr>
        <p:grpSpPr>
          <a:xfrm>
            <a:off x="7195682" y="1997715"/>
            <a:ext cx="1738059" cy="1606634"/>
            <a:chOff x="7195682" y="1997715"/>
            <a:chExt cx="1738059" cy="1606634"/>
          </a:xfrm>
        </p:grpSpPr>
        <p:sp>
          <p:nvSpPr>
            <p:cNvPr id="63" name="矩形: 圆角 8"/>
            <p:cNvSpPr/>
            <p:nvPr/>
          </p:nvSpPr>
          <p:spPr>
            <a:xfrm>
              <a:off x="7195682" y="1997715"/>
              <a:ext cx="1738059" cy="1606634"/>
            </a:xfrm>
            <a:prstGeom prst="roundRect">
              <a:avLst>
                <a:gd name="adj" fmla="val 10081"/>
              </a:avLst>
            </a:prstGeom>
            <a:gradFill>
              <a:gsLst>
                <a:gs pos="0">
                  <a:srgbClr val="12ABF0"/>
                </a:gs>
                <a:gs pos="100000">
                  <a:srgbClr val="4D03D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4" name="TextBox 11"/>
            <p:cNvSpPr txBox="1"/>
            <p:nvPr/>
          </p:nvSpPr>
          <p:spPr>
            <a:xfrm>
              <a:off x="7312820" y="2262423"/>
              <a:ext cx="1503781" cy="798360"/>
            </a:xfrm>
            <a:prstGeom prst="rect">
              <a:avLst/>
            </a:prstGeom>
            <a:noFill/>
          </p:spPr>
          <p:txBody>
            <a:bodyPr wrap="square" lIns="0" tIns="0" rIns="0" bIns="0" rtlCol="0">
              <a:spAutoFit/>
              <a:scene3d>
                <a:camera prst="orthographicFront"/>
                <a:lightRig rig="threePt" dir="t"/>
              </a:scene3d>
              <a:sp3d contourW="12700"/>
            </a:bodyPr>
            <a:lstStyle/>
            <a:p>
              <a:pPr algn="ctr" defTabSz="1219170">
                <a:lnSpc>
                  <a:spcPct val="150000"/>
                </a:lnSpc>
                <a:defRPr sz="1800"/>
              </a:pPr>
              <a:r>
                <a:rPr lang="zh-CN" altLang="en-US" sz="1200" dirty="0">
                  <a:solidFill>
                    <a:schemeClr val="bg1"/>
                  </a:solidFill>
                  <a:latin typeface="微软雅黑"/>
                  <a:ea typeface="微软雅黑"/>
                </a:rPr>
                <a:t>此部分内容作为文字排版占位显示（建议使用主题字体）。</a:t>
              </a:r>
            </a:p>
          </p:txBody>
        </p:sp>
      </p:grpSp>
    </p:spTree>
    <p:extLst>
      <p:ext uri="{BB962C8B-B14F-4D97-AF65-F5344CB8AC3E}">
        <p14:creationId xmlns:p14="http://schemas.microsoft.com/office/powerpoint/2010/main" val="383988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11" presetID="49" presetClass="entr" presetSubtype="0" decel="10000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fltVal val="0"/>
                                          </p:val>
                                        </p:tav>
                                        <p:tav tm="100000">
                                          <p:val>
                                            <p:strVal val="#ppt_h"/>
                                          </p:val>
                                        </p:tav>
                                      </p:tavLst>
                                    </p:anim>
                                    <p:anim calcmode="lin" valueType="num">
                                      <p:cBhvr>
                                        <p:cTn id="15" dur="500" fill="hold"/>
                                        <p:tgtEl>
                                          <p:spTgt spid="56"/>
                                        </p:tgtEl>
                                        <p:attrNameLst>
                                          <p:attrName>style.rotation</p:attrName>
                                        </p:attrNameLst>
                                      </p:cBhvr>
                                      <p:tavLst>
                                        <p:tav tm="0">
                                          <p:val>
                                            <p:fltVal val="360"/>
                                          </p:val>
                                        </p:tav>
                                        <p:tav tm="100000">
                                          <p:val>
                                            <p:fltVal val="0"/>
                                          </p:val>
                                        </p:tav>
                                      </p:tavLst>
                                    </p:anim>
                                    <p:animEffect transition="in" filter="fade">
                                      <p:cBhvr>
                                        <p:cTn id="16" dur="500"/>
                                        <p:tgtEl>
                                          <p:spTgt spid="56"/>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 calcmode="lin" valueType="num">
                                      <p:cBhvr>
                                        <p:cTn id="21" dur="500" fill="hold"/>
                                        <p:tgtEl>
                                          <p:spTgt spid="59"/>
                                        </p:tgtEl>
                                        <p:attrNameLst>
                                          <p:attrName>style.rotation</p:attrName>
                                        </p:attrNameLst>
                                      </p:cBhvr>
                                      <p:tavLst>
                                        <p:tav tm="0">
                                          <p:val>
                                            <p:fltVal val="360"/>
                                          </p:val>
                                        </p:tav>
                                        <p:tav tm="100000">
                                          <p:val>
                                            <p:fltVal val="0"/>
                                          </p:val>
                                        </p:tav>
                                      </p:tavLst>
                                    </p:anim>
                                    <p:animEffect transition="in" filter="fade">
                                      <p:cBhvr>
                                        <p:cTn id="22" dur="500"/>
                                        <p:tgtEl>
                                          <p:spTgt spid="59"/>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p:cTn id="25" dur="500" fill="hold"/>
                                        <p:tgtEl>
                                          <p:spTgt spid="62"/>
                                        </p:tgtEl>
                                        <p:attrNameLst>
                                          <p:attrName>ppt_w</p:attrName>
                                        </p:attrNameLst>
                                      </p:cBhvr>
                                      <p:tavLst>
                                        <p:tav tm="0">
                                          <p:val>
                                            <p:fltVal val="0"/>
                                          </p:val>
                                        </p:tav>
                                        <p:tav tm="100000">
                                          <p:val>
                                            <p:strVal val="#ppt_w"/>
                                          </p:val>
                                        </p:tav>
                                      </p:tavLst>
                                    </p:anim>
                                    <p:anim calcmode="lin" valueType="num">
                                      <p:cBhvr>
                                        <p:cTn id="26" dur="500" fill="hold"/>
                                        <p:tgtEl>
                                          <p:spTgt spid="62"/>
                                        </p:tgtEl>
                                        <p:attrNameLst>
                                          <p:attrName>ppt_h</p:attrName>
                                        </p:attrNameLst>
                                      </p:cBhvr>
                                      <p:tavLst>
                                        <p:tav tm="0">
                                          <p:val>
                                            <p:fltVal val="0"/>
                                          </p:val>
                                        </p:tav>
                                        <p:tav tm="100000">
                                          <p:val>
                                            <p:strVal val="#ppt_h"/>
                                          </p:val>
                                        </p:tav>
                                      </p:tavLst>
                                    </p:anim>
                                    <p:anim calcmode="lin" valueType="num">
                                      <p:cBhvr>
                                        <p:cTn id="27" dur="500" fill="hold"/>
                                        <p:tgtEl>
                                          <p:spTgt spid="62"/>
                                        </p:tgtEl>
                                        <p:attrNameLst>
                                          <p:attrName>style.rotation</p:attrName>
                                        </p:attrNameLst>
                                      </p:cBhvr>
                                      <p:tavLst>
                                        <p:tav tm="0">
                                          <p:val>
                                            <p:fltVal val="360"/>
                                          </p:val>
                                        </p:tav>
                                        <p:tav tm="100000">
                                          <p:val>
                                            <p:fltVal val="0"/>
                                          </p:val>
                                        </p:tav>
                                      </p:tavLst>
                                    </p:anim>
                                    <p:animEffect transition="in" filter="fade">
                                      <p:cBhvr>
                                        <p:cTn id="28" dur="500"/>
                                        <p:tgtEl>
                                          <p:spTgt spid="62"/>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childTnLst>
                          </p:cTn>
                        </p:par>
                        <p:par>
                          <p:cTn id="41" fill="hold">
                            <p:stCondLst>
                              <p:cond delay="2000"/>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childTnLst>
                          </p:cTn>
                        </p:par>
                        <p:par>
                          <p:cTn id="47" fill="hold">
                            <p:stCondLst>
                              <p:cond delay="2500"/>
                            </p:stCondLst>
                            <p:childTnLst>
                              <p:par>
                                <p:cTn id="48" presetID="53" presetClass="entr" presetSubtype="16"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Effect transition="in" filter="fade">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ïšḻïďê-Rectangle 3">
            <a:extLst>
              <a:ext uri="{FF2B5EF4-FFF2-40B4-BE49-F238E27FC236}">
                <a16:creationId xmlns="" xmlns:a16="http://schemas.microsoft.com/office/drawing/2014/main" id="{26EE1414-BBF7-4B7D-9776-A78A7A516E2B}"/>
              </a:ext>
            </a:extLst>
          </p:cNvPr>
          <p:cNvSpPr/>
          <p:nvPr/>
        </p:nvSpPr>
        <p:spPr>
          <a:xfrm>
            <a:off x="3935761" y="1338429"/>
            <a:ext cx="7537103" cy="2256188"/>
          </a:xfrm>
          <a:prstGeom prst="rect">
            <a:avLst/>
          </a:prstGeom>
          <a:noFill/>
          <a:ln w="19050" cap="flat" cmpd="sng" algn="ctr">
            <a:solidFill>
              <a:srgbClr val="345692"/>
            </a:solidFill>
            <a:prstDash val="solid"/>
          </a:ln>
          <a:effec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sz="3200" b="0" i="0" u="none" strike="noStrike" kern="0" cap="none" spc="0" normalizeH="0" baseline="0" noProof="0" smtClean="0">
              <a:ln>
                <a:noFill/>
              </a:ln>
              <a:solidFill>
                <a:srgbClr val="FFFFFF"/>
              </a:solidFill>
              <a:effectLst/>
              <a:uLnTx/>
              <a:uFillTx/>
              <a:latin typeface="微软雅黑"/>
              <a:ea typeface="微软雅黑"/>
              <a:cs typeface="+mn-cs"/>
            </a:endParaRPr>
          </a:p>
        </p:txBody>
      </p:sp>
      <p:sp>
        <p:nvSpPr>
          <p:cNvPr id="34" name="ïšḻïďê-Rectangle 5">
            <a:extLst>
              <a:ext uri="{FF2B5EF4-FFF2-40B4-BE49-F238E27FC236}">
                <a16:creationId xmlns="" xmlns:a16="http://schemas.microsoft.com/office/drawing/2014/main" id="{B4849EE3-B508-41F6-BF54-C21F14D0B2ED}"/>
              </a:ext>
            </a:extLst>
          </p:cNvPr>
          <p:cNvSpPr/>
          <p:nvPr/>
        </p:nvSpPr>
        <p:spPr>
          <a:xfrm>
            <a:off x="719139" y="3787207"/>
            <a:ext cx="7537103" cy="2256188"/>
          </a:xfrm>
          <a:prstGeom prst="rect">
            <a:avLst/>
          </a:prstGeom>
          <a:noFill/>
          <a:ln w="19050" cap="flat" cmpd="sng" algn="ctr">
            <a:solidFill>
              <a:srgbClr val="17C0D4"/>
            </a:solidFill>
            <a:prstDash val="solid"/>
          </a:ln>
          <a:effec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sz="3200" b="0" i="0" u="none" strike="noStrike" kern="0" cap="none" spc="0" normalizeH="0" baseline="0" noProof="0" smtClean="0">
              <a:ln>
                <a:noFill/>
              </a:ln>
              <a:solidFill>
                <a:srgbClr val="FFFFFF"/>
              </a:solidFill>
              <a:effectLst/>
              <a:uLnTx/>
              <a:uFillTx/>
              <a:latin typeface="微软雅黑"/>
              <a:ea typeface="微软雅黑"/>
              <a:cs typeface="+mn-cs"/>
            </a:endParaRPr>
          </a:p>
        </p:txBody>
      </p:sp>
      <p:grpSp>
        <p:nvGrpSpPr>
          <p:cNvPr id="36" name="组合 35">
            <a:extLst>
              <a:ext uri="{FF2B5EF4-FFF2-40B4-BE49-F238E27FC236}">
                <a16:creationId xmlns="" xmlns:a16="http://schemas.microsoft.com/office/drawing/2014/main" id="{19628D22-78C1-4669-B81C-15C0088EA331}"/>
              </a:ext>
            </a:extLst>
          </p:cNvPr>
          <p:cNvGrpSpPr/>
          <p:nvPr/>
        </p:nvGrpSpPr>
        <p:grpSpPr>
          <a:xfrm>
            <a:off x="719139" y="1772310"/>
            <a:ext cx="3216623" cy="1388424"/>
            <a:chOff x="539354" y="1257581"/>
            <a:chExt cx="2412467" cy="1041318"/>
          </a:xfrm>
        </p:grpSpPr>
        <p:sp>
          <p:nvSpPr>
            <p:cNvPr id="38" name="ïšḻïďê-Rectangle 2">
              <a:extLst>
                <a:ext uri="{FF2B5EF4-FFF2-40B4-BE49-F238E27FC236}">
                  <a16:creationId xmlns="" xmlns:a16="http://schemas.microsoft.com/office/drawing/2014/main" id="{7E536885-EB0B-4DA8-8F1C-F6A641E07C94}"/>
                </a:ext>
              </a:extLst>
            </p:cNvPr>
            <p:cNvSpPr/>
            <p:nvPr/>
          </p:nvSpPr>
          <p:spPr>
            <a:xfrm>
              <a:off x="539354" y="1257581"/>
              <a:ext cx="2412467" cy="1041318"/>
            </a:xfrm>
            <a:prstGeom prst="rect">
              <a:avLst/>
            </a:prstGeom>
            <a:gradFill>
              <a:gsLst>
                <a:gs pos="0">
                  <a:srgbClr val="12ABF0"/>
                </a:gs>
                <a:gs pos="100000">
                  <a:srgbClr val="4D03DC"/>
                </a:gs>
              </a:gsLst>
              <a:lin ang="5400000" scaled="1"/>
            </a:gradFill>
            <a:ln w="25400" cap="flat" cmpd="sng" algn="ctr">
              <a:noFill/>
              <a:prstDash val="solid"/>
            </a:ln>
            <a:effec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sz="3200" b="0" i="0" u="none" strike="noStrike" kern="0" cap="none" spc="0" normalizeH="0" baseline="0" noProof="0" smtClean="0">
                <a:ln>
                  <a:noFill/>
                </a:ln>
                <a:solidFill>
                  <a:srgbClr val="FFFFFF"/>
                </a:solidFill>
                <a:effectLst/>
                <a:uLnTx/>
                <a:uFillTx/>
                <a:latin typeface="微软雅黑"/>
                <a:ea typeface="微软雅黑"/>
                <a:cs typeface="+mn-cs"/>
              </a:endParaRPr>
            </a:p>
          </p:txBody>
        </p:sp>
        <p:grpSp>
          <p:nvGrpSpPr>
            <p:cNvPr id="47" name="组合 46">
              <a:extLst>
                <a:ext uri="{FF2B5EF4-FFF2-40B4-BE49-F238E27FC236}">
                  <a16:creationId xmlns="" xmlns:a16="http://schemas.microsoft.com/office/drawing/2014/main" id="{BEBE299E-4602-4959-B246-D2F8DBC159D4}"/>
                </a:ext>
              </a:extLst>
            </p:cNvPr>
            <p:cNvGrpSpPr/>
            <p:nvPr/>
          </p:nvGrpSpPr>
          <p:grpSpPr>
            <a:xfrm>
              <a:off x="629563" y="1396886"/>
              <a:ext cx="1733948" cy="762706"/>
              <a:chOff x="719138" y="1740930"/>
              <a:chExt cx="2352526" cy="1016941"/>
            </a:xfrm>
          </p:grpSpPr>
          <p:sp>
            <p:nvSpPr>
              <p:cNvPr id="53" name="ïšḻïďê-文本框 10">
                <a:extLst>
                  <a:ext uri="{FF2B5EF4-FFF2-40B4-BE49-F238E27FC236}">
                    <a16:creationId xmlns="" xmlns:a16="http://schemas.microsoft.com/office/drawing/2014/main" id="{725A3C14-6823-4F9A-AAAA-C97507D33946}"/>
                  </a:ext>
                </a:extLst>
              </p:cNvPr>
              <p:cNvSpPr txBox="1"/>
              <p:nvPr/>
            </p:nvSpPr>
            <p:spPr bwMode="auto">
              <a:xfrm>
                <a:off x="719138" y="1740930"/>
                <a:ext cx="2352526" cy="304713"/>
              </a:xfrm>
              <a:prstGeom prst="rect">
                <a:avLst/>
              </a:prstGeom>
              <a:noFill/>
            </p:spPr>
            <p:txBody>
              <a:bodyPr wrap="none" lIns="192000" tIns="0" rIns="192000" bIns="0" anchor="b" anchorCtr="0">
                <a:normAutofit lnSpcReduction="10000"/>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133" b="1" i="0" u="none" strike="noStrike" kern="0" cap="none" spc="0" normalizeH="0" baseline="0" noProof="0">
                    <a:ln>
                      <a:noFill/>
                    </a:ln>
                    <a:solidFill>
                      <a:srgbClr val="FFFFFF"/>
                    </a:solidFill>
                    <a:effectLst/>
                    <a:uLnTx/>
                    <a:uFillTx/>
                    <a:latin typeface="微软雅黑"/>
                    <a:ea typeface="微软雅黑"/>
                  </a:rPr>
                  <a:t>标题文本预设</a:t>
                </a:r>
              </a:p>
            </p:txBody>
          </p:sp>
          <p:sp>
            <p:nvSpPr>
              <p:cNvPr id="54" name="ïšḻïďê-Rectangle 19">
                <a:extLst>
                  <a:ext uri="{FF2B5EF4-FFF2-40B4-BE49-F238E27FC236}">
                    <a16:creationId xmlns="" xmlns:a16="http://schemas.microsoft.com/office/drawing/2014/main" id="{1FFC094C-7F33-401A-AC40-A4195AD1E8A2}"/>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lnSpcReduction="10000"/>
              </a:bodyPr>
              <a:lstStyle/>
              <a:p>
                <a:pPr marL="0" marR="0" lvl="0" indent="0" algn="ctr" defTabSz="1219170" eaLnBrk="1" fontAlgn="auto" latinLnBrk="0" hangingPunct="1">
                  <a:lnSpc>
                    <a:spcPct val="120000"/>
                  </a:lnSpc>
                  <a:spcBef>
                    <a:spcPts val="0"/>
                  </a:spcBef>
                  <a:spcAft>
                    <a:spcPts val="0"/>
                  </a:spcAft>
                  <a:buClrTx/>
                  <a:buSzTx/>
                  <a:buFontTx/>
                  <a:buNone/>
                  <a:tabLst/>
                  <a:defRPr sz="1800"/>
                </a:pPr>
                <a:r>
                  <a:rPr kumimoji="0" lang="zh-CN" altLang="en-US" sz="1333" b="0" i="0" u="none" strike="noStrike" kern="0" cap="none" spc="0" normalizeH="0" baseline="0" noProof="0">
                    <a:ln>
                      <a:noFill/>
                    </a:ln>
                    <a:solidFill>
                      <a:srgbClr val="FFFFFF"/>
                    </a:solidFill>
                    <a:effectLst/>
                    <a:uLnTx/>
                    <a:uFillTx/>
                    <a:latin typeface="微软雅黑"/>
                    <a:ea typeface="微软雅黑"/>
                  </a:rPr>
                  <a:t>此部分内容作为文字排版占位显示（建议使用主题字体）。</a:t>
                </a:r>
              </a:p>
            </p:txBody>
          </p:sp>
        </p:grpSp>
      </p:grpSp>
      <p:grpSp>
        <p:nvGrpSpPr>
          <p:cNvPr id="55" name="组合 54">
            <a:extLst>
              <a:ext uri="{FF2B5EF4-FFF2-40B4-BE49-F238E27FC236}">
                <a16:creationId xmlns="" xmlns:a16="http://schemas.microsoft.com/office/drawing/2014/main" id="{36E71C80-CF38-4D02-9605-65016E05E396}"/>
              </a:ext>
            </a:extLst>
          </p:cNvPr>
          <p:cNvGrpSpPr/>
          <p:nvPr/>
        </p:nvGrpSpPr>
        <p:grpSpPr>
          <a:xfrm>
            <a:off x="8256241" y="4221087"/>
            <a:ext cx="3216622" cy="1388424"/>
            <a:chOff x="6192181" y="3165816"/>
            <a:chExt cx="2412467" cy="1041318"/>
          </a:xfrm>
        </p:grpSpPr>
        <p:sp>
          <p:nvSpPr>
            <p:cNvPr id="56" name="ïšḻïďê-Rectangle 4">
              <a:extLst>
                <a:ext uri="{FF2B5EF4-FFF2-40B4-BE49-F238E27FC236}">
                  <a16:creationId xmlns="" xmlns:a16="http://schemas.microsoft.com/office/drawing/2014/main" id="{2B783D68-D147-4CCF-8B20-F63FC46417A3}"/>
                </a:ext>
              </a:extLst>
            </p:cNvPr>
            <p:cNvSpPr/>
            <p:nvPr/>
          </p:nvSpPr>
          <p:spPr>
            <a:xfrm>
              <a:off x="6192181" y="3165816"/>
              <a:ext cx="2412467" cy="1041318"/>
            </a:xfrm>
            <a:prstGeom prst="rect">
              <a:avLst/>
            </a:prstGeom>
            <a:gradFill>
              <a:gsLst>
                <a:gs pos="0">
                  <a:srgbClr val="12ABF0"/>
                </a:gs>
                <a:gs pos="100000">
                  <a:srgbClr val="4D03DC"/>
                </a:gs>
              </a:gsLst>
              <a:lin ang="5400000" scaled="1"/>
            </a:gradFill>
            <a:ln w="25400" cap="flat" cmpd="sng" algn="ctr">
              <a:noFill/>
              <a:prstDash val="solid"/>
            </a:ln>
            <a:effec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sz="3200" b="0" i="0" u="none" strike="noStrike" kern="0" cap="none" spc="0" normalizeH="0" baseline="0" noProof="0" smtClean="0">
                <a:ln>
                  <a:noFill/>
                </a:ln>
                <a:solidFill>
                  <a:srgbClr val="FFFFFF"/>
                </a:solidFill>
                <a:effectLst/>
                <a:uLnTx/>
                <a:uFillTx/>
                <a:latin typeface="微软雅黑"/>
                <a:ea typeface="微软雅黑"/>
                <a:cs typeface="+mn-cs"/>
              </a:endParaRPr>
            </a:p>
          </p:txBody>
        </p:sp>
        <p:grpSp>
          <p:nvGrpSpPr>
            <p:cNvPr id="58" name="组合 57">
              <a:extLst>
                <a:ext uri="{FF2B5EF4-FFF2-40B4-BE49-F238E27FC236}">
                  <a16:creationId xmlns="" xmlns:a16="http://schemas.microsoft.com/office/drawing/2014/main" id="{D815BA68-C067-4B57-BC2E-CE26C889F683}"/>
                </a:ext>
              </a:extLst>
            </p:cNvPr>
            <p:cNvGrpSpPr/>
            <p:nvPr/>
          </p:nvGrpSpPr>
          <p:grpSpPr>
            <a:xfrm>
              <a:off x="6850162" y="3331387"/>
              <a:ext cx="1733948" cy="762706"/>
              <a:chOff x="719138" y="1740930"/>
              <a:chExt cx="2352526" cy="1016941"/>
            </a:xfrm>
          </p:grpSpPr>
          <p:sp>
            <p:nvSpPr>
              <p:cNvPr id="64" name="ïšḻïďê-文本框 13">
                <a:extLst>
                  <a:ext uri="{FF2B5EF4-FFF2-40B4-BE49-F238E27FC236}">
                    <a16:creationId xmlns="" xmlns:a16="http://schemas.microsoft.com/office/drawing/2014/main" id="{8C46DB47-ECBA-4861-A63D-719038962839}"/>
                  </a:ext>
                </a:extLst>
              </p:cNvPr>
              <p:cNvSpPr txBox="1"/>
              <p:nvPr/>
            </p:nvSpPr>
            <p:spPr bwMode="auto">
              <a:xfrm>
                <a:off x="719138" y="1740930"/>
                <a:ext cx="2352526" cy="304713"/>
              </a:xfrm>
              <a:prstGeom prst="rect">
                <a:avLst/>
              </a:prstGeom>
              <a:noFill/>
            </p:spPr>
            <p:txBody>
              <a:bodyPr wrap="none" lIns="192000" tIns="0" rIns="192000" bIns="0" anchor="b" anchorCtr="0">
                <a:normAutofit lnSpcReduction="10000"/>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133" b="1" i="0" u="none" strike="noStrike" kern="0" cap="none" spc="0" normalizeH="0" baseline="0" noProof="0">
                    <a:ln>
                      <a:noFill/>
                    </a:ln>
                    <a:solidFill>
                      <a:srgbClr val="FFFFFF"/>
                    </a:solidFill>
                    <a:effectLst/>
                    <a:uLnTx/>
                    <a:uFillTx/>
                    <a:latin typeface="微软雅黑"/>
                    <a:ea typeface="微软雅黑"/>
                  </a:rPr>
                  <a:t>标题文本预设</a:t>
                </a:r>
              </a:p>
            </p:txBody>
          </p:sp>
          <p:sp>
            <p:nvSpPr>
              <p:cNvPr id="65" name="ïšḻïďê-Rectangle 17">
                <a:extLst>
                  <a:ext uri="{FF2B5EF4-FFF2-40B4-BE49-F238E27FC236}">
                    <a16:creationId xmlns="" xmlns:a16="http://schemas.microsoft.com/office/drawing/2014/main" id="{1A83CA40-17C9-4750-BF67-C5B6A322215F}"/>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lnSpcReduction="10000"/>
              </a:bodyPr>
              <a:lstStyle/>
              <a:p>
                <a:pPr marL="0" marR="0" lvl="0" indent="0" algn="ctr" defTabSz="1219170" eaLnBrk="1" fontAlgn="auto" latinLnBrk="0" hangingPunct="1">
                  <a:lnSpc>
                    <a:spcPct val="120000"/>
                  </a:lnSpc>
                  <a:spcBef>
                    <a:spcPts val="0"/>
                  </a:spcBef>
                  <a:spcAft>
                    <a:spcPts val="0"/>
                  </a:spcAft>
                  <a:buClrTx/>
                  <a:buSzTx/>
                  <a:buFontTx/>
                  <a:buNone/>
                  <a:tabLst/>
                  <a:defRPr sz="1800"/>
                </a:pPr>
                <a:r>
                  <a:rPr kumimoji="0" lang="zh-CN" altLang="en-US" sz="1333" b="0" i="0" u="none" strike="noStrike" kern="0" cap="none" spc="0" normalizeH="0" baseline="0" noProof="0">
                    <a:ln>
                      <a:noFill/>
                    </a:ln>
                    <a:solidFill>
                      <a:srgbClr val="FFFFFF"/>
                    </a:solidFill>
                    <a:effectLst/>
                    <a:uLnTx/>
                    <a:uFillTx/>
                    <a:latin typeface="微软雅黑"/>
                    <a:ea typeface="微软雅黑"/>
                  </a:rPr>
                  <a:t>此部分内容作为文字排版占位显示（建议使用主题字体）。</a:t>
                </a:r>
              </a:p>
            </p:txBody>
          </p:sp>
        </p:grpSp>
      </p:grpSp>
      <p:grpSp>
        <p:nvGrpSpPr>
          <p:cNvPr id="66" name="组合 65">
            <a:extLst>
              <a:ext uri="{FF2B5EF4-FFF2-40B4-BE49-F238E27FC236}">
                <a16:creationId xmlns="" xmlns:a16="http://schemas.microsoft.com/office/drawing/2014/main" id="{83858A5E-5FF5-43AF-AC6E-A814A37D5FBE}"/>
              </a:ext>
            </a:extLst>
          </p:cNvPr>
          <p:cNvGrpSpPr/>
          <p:nvPr/>
        </p:nvGrpSpPr>
        <p:grpSpPr>
          <a:xfrm>
            <a:off x="5159898" y="1958051"/>
            <a:ext cx="5088828" cy="1016941"/>
            <a:chOff x="719138" y="1740930"/>
            <a:chExt cx="2352526" cy="1016941"/>
          </a:xfrm>
        </p:grpSpPr>
        <p:sp>
          <p:nvSpPr>
            <p:cNvPr id="67" name="ïšḻïďê-文本框 16">
              <a:extLst>
                <a:ext uri="{FF2B5EF4-FFF2-40B4-BE49-F238E27FC236}">
                  <a16:creationId xmlns="" xmlns:a16="http://schemas.microsoft.com/office/drawing/2014/main" id="{6136AF3C-31A8-4DA1-9ACD-41D85093FEE2}"/>
                </a:ext>
              </a:extLst>
            </p:cNvPr>
            <p:cNvSpPr txBox="1"/>
            <p:nvPr/>
          </p:nvSpPr>
          <p:spPr bwMode="auto">
            <a:xfrm>
              <a:off x="719138" y="1740930"/>
              <a:ext cx="2352526" cy="304713"/>
            </a:xfrm>
            <a:prstGeom prst="rect">
              <a:avLst/>
            </a:prstGeom>
            <a:noFill/>
          </p:spPr>
          <p:txBody>
            <a:bodyPr wrap="none" lIns="192000" tIns="0" rIns="192000" bIns="0" anchor="b" anchorCtr="0">
              <a:normAutofit lnSpcReduction="10000"/>
            </a:bodyPr>
            <a:lstStyle/>
            <a:p>
              <a:pPr algn="ctr" defTabSz="1219170">
                <a:defRPr/>
              </a:pPr>
              <a:r>
                <a:rPr lang="zh-CN" altLang="en-US" sz="2133" b="1" dirty="0">
                  <a:solidFill>
                    <a:srgbClr val="000000"/>
                  </a:solidFill>
                  <a:latin typeface="微软雅黑"/>
                  <a:ea typeface="微软雅黑"/>
                </a:rPr>
                <a:t>标题文本预设</a:t>
              </a:r>
            </a:p>
          </p:txBody>
        </p:sp>
        <p:sp>
          <p:nvSpPr>
            <p:cNvPr id="68" name="ïšḻïďê-Rectangle 15">
              <a:extLst>
                <a:ext uri="{FF2B5EF4-FFF2-40B4-BE49-F238E27FC236}">
                  <a16:creationId xmlns="" xmlns:a16="http://schemas.microsoft.com/office/drawing/2014/main" id="{B2BB473A-860E-4DC0-A212-E24727A97C72}"/>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a:bodyPr>
            <a:lstStyle/>
            <a:p>
              <a:pPr algn="ctr" defTabSz="1219170">
                <a:lnSpc>
                  <a:spcPct val="120000"/>
                </a:lnSpc>
                <a:defRPr sz="1800"/>
              </a:pPr>
              <a:r>
                <a:rPr lang="zh-CN" altLang="en-US" sz="1333" dirty="0">
                  <a:solidFill>
                    <a:schemeClr val="tx1">
                      <a:lumMod val="50000"/>
                      <a:lumOff val="50000"/>
                    </a:schemeClr>
                  </a:solidFill>
                  <a:latin typeface="微软雅黑"/>
                  <a:ea typeface="微软雅黑"/>
                </a:rPr>
                <a:t>此部分内容作为文字排版占位显示（建议使用主题字体）。</a:t>
              </a:r>
              <a:br>
                <a:rPr lang="zh-CN" altLang="en-US" sz="1333" dirty="0">
                  <a:solidFill>
                    <a:schemeClr val="tx1">
                      <a:lumMod val="50000"/>
                      <a:lumOff val="50000"/>
                    </a:schemeClr>
                  </a:solidFill>
                  <a:latin typeface="微软雅黑"/>
                  <a:ea typeface="微软雅黑"/>
                </a:rPr>
              </a:br>
              <a:r>
                <a:rPr lang="zh-CN" altLang="en-US" sz="1333" dirty="0">
                  <a:solidFill>
                    <a:schemeClr val="tx1">
                      <a:lumMod val="50000"/>
                      <a:lumOff val="50000"/>
                    </a:schemeClr>
                  </a:solidFill>
                  <a:latin typeface="微软雅黑"/>
                  <a:ea typeface="微软雅黑"/>
                </a:rPr>
                <a:t>如需更改请在（设置形状格式）菜单下（文本选项）中调整。</a:t>
              </a:r>
            </a:p>
          </p:txBody>
        </p:sp>
      </p:grpSp>
      <p:grpSp>
        <p:nvGrpSpPr>
          <p:cNvPr id="69" name="组合 68">
            <a:extLst>
              <a:ext uri="{FF2B5EF4-FFF2-40B4-BE49-F238E27FC236}">
                <a16:creationId xmlns="" xmlns:a16="http://schemas.microsoft.com/office/drawing/2014/main" id="{A5BDFE26-A1FF-4D85-A4F5-8F651A4A3CB5}"/>
              </a:ext>
            </a:extLst>
          </p:cNvPr>
          <p:cNvGrpSpPr/>
          <p:nvPr/>
        </p:nvGrpSpPr>
        <p:grpSpPr>
          <a:xfrm>
            <a:off x="1475226" y="4441850"/>
            <a:ext cx="5088828" cy="1016941"/>
            <a:chOff x="719138" y="1740930"/>
            <a:chExt cx="2352526" cy="1016941"/>
          </a:xfrm>
        </p:grpSpPr>
        <p:sp>
          <p:nvSpPr>
            <p:cNvPr id="70" name="ïšḻïďê-文本框 19">
              <a:extLst>
                <a:ext uri="{FF2B5EF4-FFF2-40B4-BE49-F238E27FC236}">
                  <a16:creationId xmlns="" xmlns:a16="http://schemas.microsoft.com/office/drawing/2014/main" id="{DE879656-141D-4D31-BA35-E52D9EC997FE}"/>
                </a:ext>
              </a:extLst>
            </p:cNvPr>
            <p:cNvSpPr txBox="1"/>
            <p:nvPr/>
          </p:nvSpPr>
          <p:spPr bwMode="auto">
            <a:xfrm>
              <a:off x="719138" y="1740930"/>
              <a:ext cx="2352526" cy="304713"/>
            </a:xfrm>
            <a:prstGeom prst="rect">
              <a:avLst/>
            </a:prstGeom>
            <a:noFill/>
          </p:spPr>
          <p:txBody>
            <a:bodyPr wrap="none" lIns="192000" tIns="0" rIns="192000" bIns="0" anchor="b" anchorCtr="0">
              <a:normAutofit lnSpcReduction="10000"/>
            </a:bodyPr>
            <a:lstStyle/>
            <a:p>
              <a:pPr algn="ctr" defTabSz="1219170">
                <a:defRPr/>
              </a:pPr>
              <a:r>
                <a:rPr lang="zh-CN" altLang="en-US" sz="2133" b="1">
                  <a:solidFill>
                    <a:srgbClr val="000000"/>
                  </a:solidFill>
                  <a:latin typeface="微软雅黑"/>
                  <a:ea typeface="微软雅黑"/>
                </a:rPr>
                <a:t>标题文本预设</a:t>
              </a:r>
            </a:p>
          </p:txBody>
        </p:sp>
        <p:sp>
          <p:nvSpPr>
            <p:cNvPr id="71" name="ïšḻïďê-Rectangle 13">
              <a:extLst>
                <a:ext uri="{FF2B5EF4-FFF2-40B4-BE49-F238E27FC236}">
                  <a16:creationId xmlns="" xmlns:a16="http://schemas.microsoft.com/office/drawing/2014/main" id="{CAB3712E-E70F-44F3-BD66-A1745285CC29}"/>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a:bodyPr>
            <a:lstStyle/>
            <a:p>
              <a:pPr algn="ctr" defTabSz="1219170">
                <a:lnSpc>
                  <a:spcPct val="120000"/>
                </a:lnSpc>
                <a:defRPr sz="1800"/>
              </a:pPr>
              <a:r>
                <a:rPr lang="zh-CN" altLang="en-US" sz="1333" dirty="0">
                  <a:solidFill>
                    <a:schemeClr val="tx1">
                      <a:lumMod val="50000"/>
                      <a:lumOff val="50000"/>
                    </a:schemeClr>
                  </a:solidFill>
                  <a:latin typeface="微软雅黑"/>
                  <a:ea typeface="微软雅黑"/>
                </a:rPr>
                <a:t>此部分内容作为文字排版占位显示（建议使用主题字体）。</a:t>
              </a:r>
              <a:br>
                <a:rPr lang="zh-CN" altLang="en-US" sz="1333" dirty="0">
                  <a:solidFill>
                    <a:schemeClr val="tx1">
                      <a:lumMod val="50000"/>
                      <a:lumOff val="50000"/>
                    </a:schemeClr>
                  </a:solidFill>
                  <a:latin typeface="微软雅黑"/>
                  <a:ea typeface="微软雅黑"/>
                </a:rPr>
              </a:br>
              <a:r>
                <a:rPr lang="zh-CN" altLang="en-US" sz="1333" dirty="0">
                  <a:solidFill>
                    <a:schemeClr val="tx1">
                      <a:lumMod val="50000"/>
                      <a:lumOff val="50000"/>
                    </a:schemeClr>
                  </a:solidFill>
                  <a:latin typeface="微软雅黑"/>
                  <a:ea typeface="微软雅黑"/>
                </a:rPr>
                <a:t>如需更改请在（设置形状格式）菜单下（文本选项）中调整。</a:t>
              </a:r>
            </a:p>
          </p:txBody>
        </p:sp>
      </p:grpSp>
      <p:pic>
        <p:nvPicPr>
          <p:cNvPr id="72" name="图片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9575" y="1523153"/>
            <a:ext cx="1912376" cy="1878863"/>
          </a:xfrm>
          <a:prstGeom prst="ellipse">
            <a:avLst/>
          </a:prstGeom>
        </p:spPr>
      </p:pic>
      <p:pic>
        <p:nvPicPr>
          <p:cNvPr id="73" name="图片 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0139" y="3977024"/>
            <a:ext cx="1890358" cy="1870987"/>
          </a:xfrm>
          <a:prstGeom prst="ellipse">
            <a:avLst/>
          </a:prstGeom>
        </p:spPr>
      </p:pic>
      <p:grpSp>
        <p:nvGrpSpPr>
          <p:cNvPr id="26" name="组合 25">
            <a:extLst>
              <a:ext uri="{FF2B5EF4-FFF2-40B4-BE49-F238E27FC236}">
                <a16:creationId xmlns:a16="http://schemas.microsoft.com/office/drawing/2014/main" xmlns="" id="{969A0A47-AA7E-42F1-A007-3E03DE658773}"/>
              </a:ext>
            </a:extLst>
          </p:cNvPr>
          <p:cNvGrpSpPr/>
          <p:nvPr/>
        </p:nvGrpSpPr>
        <p:grpSpPr>
          <a:xfrm>
            <a:off x="9237643" y="223704"/>
            <a:ext cx="2696787" cy="901673"/>
            <a:chOff x="6171606" y="2363147"/>
            <a:chExt cx="2696787" cy="901673"/>
          </a:xfrm>
        </p:grpSpPr>
        <p:sp>
          <p:nvSpPr>
            <p:cNvPr id="27" name="文本框 26">
              <a:extLst>
                <a:ext uri="{FF2B5EF4-FFF2-40B4-BE49-F238E27FC236}">
                  <a16:creationId xmlns:a16="http://schemas.microsoft.com/office/drawing/2014/main" xmlns="" id="{D768ED21-41FC-44FF-A5E7-AB37D43FED7B}"/>
                </a:ext>
              </a:extLst>
            </p:cNvPr>
            <p:cNvSpPr txBox="1"/>
            <p:nvPr/>
          </p:nvSpPr>
          <p:spPr>
            <a:xfrm>
              <a:off x="6345763" y="2552373"/>
              <a:ext cx="553357" cy="523220"/>
            </a:xfrm>
            <a:prstGeom prst="rect">
              <a:avLst/>
            </a:prstGeom>
            <a:noFill/>
          </p:spPr>
          <p:txBody>
            <a:bodyPr wrap="none" rtlCol="0">
              <a:spAutoFit/>
            </a:bodyPr>
            <a:lstStyle/>
            <a:p>
              <a:pPr algn="ctr"/>
              <a:r>
                <a:rPr lang="en-US" altLang="zh-CN" sz="2800" dirty="0" smtClean="0">
                  <a:solidFill>
                    <a:schemeClr val="tx1">
                      <a:lumMod val="85000"/>
                      <a:lumOff val="15000"/>
                    </a:schemeClr>
                  </a:solidFill>
                </a:rPr>
                <a:t>05</a:t>
              </a:r>
              <a:endParaRPr lang="zh-CN" altLang="en-US" sz="2800" dirty="0">
                <a:solidFill>
                  <a:schemeClr val="tx1">
                    <a:lumMod val="85000"/>
                    <a:lumOff val="15000"/>
                  </a:schemeClr>
                </a:solidFill>
              </a:endParaRPr>
            </a:p>
          </p:txBody>
        </p:sp>
        <p:sp>
          <p:nvSpPr>
            <p:cNvPr id="28" name="文本框 27">
              <a:extLst>
                <a:ext uri="{FF2B5EF4-FFF2-40B4-BE49-F238E27FC236}">
                  <a16:creationId xmlns:a16="http://schemas.microsoft.com/office/drawing/2014/main" xmlns="" id="{77647E26-A590-43AA-9E0D-DF9AC88C4A7E}"/>
                </a:ext>
              </a:extLst>
            </p:cNvPr>
            <p:cNvSpPr txBox="1"/>
            <p:nvPr/>
          </p:nvSpPr>
          <p:spPr>
            <a:xfrm>
              <a:off x="7247436" y="2552373"/>
              <a:ext cx="1620957" cy="523220"/>
            </a:xfrm>
            <a:prstGeom prst="rect">
              <a:avLst/>
            </a:prstGeom>
            <a:noFill/>
          </p:spPr>
          <p:txBody>
            <a:bodyPr wrap="none" rtlCol="0">
              <a:spAutoFit/>
            </a:bodyPr>
            <a:lstStyle/>
            <a:p>
              <a:r>
                <a:rPr lang="zh-CN" altLang="en-US" sz="2800" dirty="0" smtClean="0">
                  <a:solidFill>
                    <a:schemeClr val="tx1">
                      <a:lumMod val="85000"/>
                      <a:lumOff val="15000"/>
                    </a:schemeClr>
                  </a:solidFill>
                </a:rPr>
                <a:t>主要结论</a:t>
              </a:r>
              <a:endParaRPr lang="zh-CN" altLang="en-US" sz="2800" dirty="0">
                <a:solidFill>
                  <a:schemeClr val="tx1">
                    <a:lumMod val="85000"/>
                    <a:lumOff val="15000"/>
                  </a:schemeClr>
                </a:solidFill>
              </a:endParaRPr>
            </a:p>
          </p:txBody>
        </p:sp>
        <p:sp>
          <p:nvSpPr>
            <p:cNvPr id="29" name="椭圆 28">
              <a:extLst>
                <a:ext uri="{FF2B5EF4-FFF2-40B4-BE49-F238E27FC236}">
                  <a16:creationId xmlns:a16="http://schemas.microsoft.com/office/drawing/2014/main" xmlns="" id="{924F5BE4-ADFC-41F4-957A-580E8A850858}"/>
                </a:ext>
              </a:extLst>
            </p:cNvPr>
            <p:cNvSpPr/>
            <p:nvPr/>
          </p:nvSpPr>
          <p:spPr>
            <a:xfrm>
              <a:off x="6171606" y="2363147"/>
              <a:ext cx="901673" cy="901673"/>
            </a:xfrm>
            <a:prstGeom prst="ellipse">
              <a:avLst/>
            </a:prstGeom>
            <a:noFill/>
            <a:ln>
              <a:gradFill>
                <a:gsLst>
                  <a:gs pos="0">
                    <a:srgbClr val="12ABF0"/>
                  </a:gs>
                  <a:gs pos="100000">
                    <a:srgbClr val="4D03DC"/>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1557128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1+#ppt_w/2"/>
                                          </p:val>
                                        </p:tav>
                                        <p:tav tm="100000">
                                          <p:val>
                                            <p:strVal val="#ppt_x"/>
                                          </p:val>
                                        </p:tav>
                                      </p:tavLst>
                                    </p:anim>
                                    <p:anim calcmode="lin" valueType="num">
                                      <p:cBhvr additive="base">
                                        <p:cTn id="23" dur="500" fill="hold"/>
                                        <p:tgtEl>
                                          <p:spTgt spid="5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right)">
                                      <p:cBhvr>
                                        <p:cTn id="27" dur="500"/>
                                        <p:tgtEl>
                                          <p:spTgt spid="3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Effect transition="in" filter="fade">
                                      <p:cBhvr>
                                        <p:cTn id="33" dur="500"/>
                                        <p:tgtEl>
                                          <p:spTgt spid="69"/>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p:cTn id="37" dur="500" fill="hold"/>
                                        <p:tgtEl>
                                          <p:spTgt spid="72"/>
                                        </p:tgtEl>
                                        <p:attrNameLst>
                                          <p:attrName>ppt_w</p:attrName>
                                        </p:attrNameLst>
                                      </p:cBhvr>
                                      <p:tavLst>
                                        <p:tav tm="0">
                                          <p:val>
                                            <p:fltVal val="0"/>
                                          </p:val>
                                        </p:tav>
                                        <p:tav tm="100000">
                                          <p:val>
                                            <p:strVal val="#ppt_w"/>
                                          </p:val>
                                        </p:tav>
                                      </p:tavLst>
                                    </p:anim>
                                    <p:anim calcmode="lin" valueType="num">
                                      <p:cBhvr>
                                        <p:cTn id="38" dur="500" fill="hold"/>
                                        <p:tgtEl>
                                          <p:spTgt spid="72"/>
                                        </p:tgtEl>
                                        <p:attrNameLst>
                                          <p:attrName>ppt_h</p:attrName>
                                        </p:attrNameLst>
                                      </p:cBhvr>
                                      <p:tavLst>
                                        <p:tav tm="0">
                                          <p:val>
                                            <p:fltVal val="0"/>
                                          </p:val>
                                        </p:tav>
                                        <p:tav tm="100000">
                                          <p:val>
                                            <p:strVal val="#ppt_h"/>
                                          </p:val>
                                        </p:tav>
                                      </p:tavLst>
                                    </p:anim>
                                    <p:animEffect transition="in" filter="fade">
                                      <p:cBhvr>
                                        <p:cTn id="39" dur="500"/>
                                        <p:tgtEl>
                                          <p:spTgt spid="72"/>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p:cTn id="43" dur="500" fill="hold"/>
                                        <p:tgtEl>
                                          <p:spTgt spid="73"/>
                                        </p:tgtEl>
                                        <p:attrNameLst>
                                          <p:attrName>ppt_w</p:attrName>
                                        </p:attrNameLst>
                                      </p:cBhvr>
                                      <p:tavLst>
                                        <p:tav tm="0">
                                          <p:val>
                                            <p:fltVal val="0"/>
                                          </p:val>
                                        </p:tav>
                                        <p:tav tm="100000">
                                          <p:val>
                                            <p:strVal val="#ppt_w"/>
                                          </p:val>
                                        </p:tav>
                                      </p:tavLst>
                                    </p:anim>
                                    <p:anim calcmode="lin" valueType="num">
                                      <p:cBhvr>
                                        <p:cTn id="44" dur="500" fill="hold"/>
                                        <p:tgtEl>
                                          <p:spTgt spid="73"/>
                                        </p:tgtEl>
                                        <p:attrNameLst>
                                          <p:attrName>ppt_h</p:attrName>
                                        </p:attrNameLst>
                                      </p:cBhvr>
                                      <p:tavLst>
                                        <p:tav tm="0">
                                          <p:val>
                                            <p:fltVal val="0"/>
                                          </p:val>
                                        </p:tav>
                                        <p:tav tm="100000">
                                          <p:val>
                                            <p:strVal val="#ppt_h"/>
                                          </p:val>
                                        </p:tav>
                                      </p:tavLst>
                                    </p:anim>
                                    <p:animEffect transition="in" filter="fade">
                                      <p:cBhvr>
                                        <p:cTn id="45" dur="500"/>
                                        <p:tgtEl>
                                          <p:spTgt spid="73"/>
                                        </p:tgtEl>
                                      </p:cBhvr>
                                    </p:animEffect>
                                  </p:childTnLst>
                                </p:cTn>
                              </p:par>
                            </p:childTnLst>
                          </p:cTn>
                        </p:par>
                        <p:par>
                          <p:cTn id="46" fill="hold">
                            <p:stCondLst>
                              <p:cond delay="4000"/>
                            </p:stCondLst>
                            <p:childTnLst>
                              <p:par>
                                <p:cTn id="47" presetID="37"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900" decel="100000" fill="hold"/>
                                        <p:tgtEl>
                                          <p:spTgt spid="26"/>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192000" cy="6833201"/>
          </a:xfrm>
          <a:prstGeom prst="rect">
            <a:avLst/>
          </a:prstGeom>
          <a:gradFill>
            <a:gsLst>
              <a:gs pos="0">
                <a:srgbClr val="12ABF0"/>
              </a:gs>
              <a:gs pos="65000">
                <a:srgbClr val="4D03DC"/>
              </a:gs>
              <a:gs pos="100000">
                <a:srgbClr val="2C4DE5"/>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4452" y="0"/>
            <a:ext cx="12192000" cy="6857999"/>
          </a:xfrm>
          <a:prstGeom prst="rect">
            <a:avLst/>
          </a:prstGeom>
          <a:gradFill flip="none" rotWithShape="1">
            <a:gsLst>
              <a:gs pos="89000">
                <a:srgbClr val="732A88"/>
              </a:gs>
              <a:gs pos="38000">
                <a:srgbClr val="4D03DC"/>
              </a:gs>
              <a:gs pos="0">
                <a:srgbClr val="12ABF0"/>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a:extLst>
              <a:ext uri="{FF2B5EF4-FFF2-40B4-BE49-F238E27FC236}">
                <a16:creationId xmlns:a16="http://schemas.microsoft.com/office/drawing/2014/main" xmlns="" id="{8D4C06BA-98AF-4C3B-AE8D-0E307EB044A4}"/>
              </a:ext>
            </a:extLst>
          </p:cNvPr>
          <p:cNvSpPr/>
          <p:nvPr/>
        </p:nvSpPr>
        <p:spPr>
          <a:xfrm>
            <a:off x="461297" y="316729"/>
            <a:ext cx="11269409" cy="6224545"/>
          </a:xfrm>
          <a:prstGeom prst="rect">
            <a:avLst/>
          </a:prstGeom>
          <a:solidFill>
            <a:srgbClr val="F2F3F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 name="椭圆 7"/>
          <p:cNvSpPr/>
          <p:nvPr/>
        </p:nvSpPr>
        <p:spPr>
          <a:xfrm rot="770019">
            <a:off x="3868112" y="-621333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881026">
            <a:off x="4100723" y="-615637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992032">
            <a:off x="4331373" y="-609193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03039">
            <a:off x="4559822" y="-602008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214046">
            <a:off x="4785833" y="-594090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325052">
            <a:off x="5009170" y="-585445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436059">
            <a:off x="5229598" y="-576084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547065">
            <a:off x="5446890" y="-566017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1658072">
            <a:off x="5660819" y="-555253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1769079">
            <a:off x="5871161" y="-543804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1880085">
            <a:off x="6077695" y="-531682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991092">
            <a:off x="6280211" y="-518899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2102098">
            <a:off x="6478492" y="-505469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rot="2213105">
            <a:off x="6672337" y="-491406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2324112">
            <a:off x="6861539" y="-476725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2435118">
            <a:off x="7045900" y="-461441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2546125">
            <a:off x="7225234" y="-445569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2657131">
            <a:off x="7399349" y="-429126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2768138">
            <a:off x="7568065" y="-412130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2879145">
            <a:off x="7731206" y="-394598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2990151">
            <a:off x="7888600" y="-376549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3101158">
            <a:off x="8040087" y="-358001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3212164">
            <a:off x="8185505" y="-338973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3323171">
            <a:off x="8324706" y="-319486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3434178">
            <a:off x="8457542" y="-299560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3545184">
            <a:off x="8583875" y="-279215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3656191">
            <a:off x="8703574" y="-258473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3767197">
            <a:off x="8816515" y="-237355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3878204">
            <a:off x="8922579" y="-215883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3989211">
            <a:off x="9021655" y="-194081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4100217">
            <a:off x="9113640" y="-171970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4211223">
            <a:off x="9198440" y="-149573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4322230">
            <a:off x="9275965" y="-126915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4433237">
            <a:off x="9346133" y="-104017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4544244">
            <a:off x="9408873" y="-80906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4655250">
            <a:off x="9464118" y="-57603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4766256">
            <a:off x="9511812" y="-34135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4877263">
            <a:off x="9551904" y="-1052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4988270">
            <a:off x="9584353" y="13202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5099277">
            <a:off x="9609124" y="37021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5210283">
            <a:off x="9626193" y="60909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5321289">
            <a:off x="9635540" y="84839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5432296">
            <a:off x="9637156" y="108786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5543303">
            <a:off x="9631041" y="132727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5654310">
            <a:off x="9617199" y="156635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5765316">
            <a:off x="9595646" y="180486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5876322">
            <a:off x="9566404" y="20425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rot="5987329">
            <a:off x="9529503" y="227917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rot="6098336">
            <a:off x="9484983" y="251448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6209343">
            <a:off x="9432888" y="274823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rot="6320349">
            <a:off x="9373274" y="298017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6431355">
            <a:off x="9306204" y="321007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6542362">
            <a:off x="9231745" y="343768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6653369">
            <a:off x="9149978" y="366277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6764376">
            <a:off x="9060985" y="388510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6875381">
            <a:off x="8964861" y="410444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6986388">
            <a:off x="8861706" y="432057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rot="7097395">
            <a:off x="8751627" y="453325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rot="7208402">
            <a:off x="8634738" y="474227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rot="7319409">
            <a:off x="8511163" y="49474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rot="7430414">
            <a:off x="8381030" y="51484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rot="7541421">
            <a:off x="8244473" y="534518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rot="7652428">
            <a:off x="8101636" y="553740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rot="7763435">
            <a:off x="7952668" y="572491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rot="7874441">
            <a:off x="7797725" y="590751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rot="7985447">
            <a:off x="7636966" y="6085025"/>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rot="8096454">
            <a:off x="7470560" y="625724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rot="8207461">
            <a:off x="7298680" y="642400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8318468">
            <a:off x="7121506" y="658513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rot="8429474">
            <a:off x="6939225" y="674045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rot="8540480">
            <a:off x="6752023" y="688980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8651487">
            <a:off x="6560095" y="703304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rot="8762494">
            <a:off x="6363644" y="717000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8873501">
            <a:off x="6162873" y="73005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8984507">
            <a:off x="5957994" y="742455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9095513">
            <a:off x="5749217" y="754186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rot="9206520">
            <a:off x="5536761" y="765238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rot="9317526">
            <a:off x="5320849" y="7755986"/>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9428534">
            <a:off x="5101702" y="785256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9539539">
            <a:off x="4879554" y="79420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9650547">
            <a:off x="4654631" y="8024247"/>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9761553">
            <a:off x="4427174" y="809917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9872559">
            <a:off x="4197417" y="816671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9983567">
            <a:off x="3965595" y="822681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0094572">
            <a:off x="3731957" y="827938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0205580">
            <a:off x="3496740" y="832439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0316586">
            <a:off x="3260197" y="836178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0427592">
            <a:off x="3022568" y="83915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0538600">
            <a:off x="2784101" y="841355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0649605">
            <a:off x="2545050" y="842789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0760613">
            <a:off x="2305657" y="843450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0871619">
            <a:off x="2066180" y="8433381"/>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0982625">
            <a:off x="1826863" y="8424528"/>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1093633">
            <a:off x="1587954" y="840795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1204638">
            <a:off x="1349707" y="8383673"/>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1315646">
            <a:off x="1112365" y="835171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rot="11426652">
            <a:off x="876183" y="8312109"/>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rot="11537658">
            <a:off x="641401" y="8264900"/>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rot="11648665">
            <a:off x="408263" y="8210134"/>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1759671">
            <a:off x="177018" y="8147872"/>
            <a:ext cx="6026005" cy="4692770"/>
          </a:xfrm>
          <a:prstGeom prst="ellipse">
            <a:avLst/>
          </a:prstGeom>
          <a:noFill/>
          <a:ln>
            <a:gradFill>
              <a:gsLst>
                <a:gs pos="0">
                  <a:srgbClr val="08AEEA"/>
                </a:gs>
                <a:gs pos="99000">
                  <a:srgbClr val="2C4DE5"/>
                </a:gs>
                <a:gs pos="57000">
                  <a:srgbClr val="4D03DC"/>
                </a:gs>
              </a:gsLst>
              <a:lin ang="19200000" scaled="0"/>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PA_圆角矩形 7">
            <a:extLst>
              <a:ext uri="{FF2B5EF4-FFF2-40B4-BE49-F238E27FC236}">
                <a16:creationId xmlns:a16="http://schemas.microsoft.com/office/drawing/2014/main" xmlns="" id="{5AF11340-B705-4283-9883-DD860C4D3908}"/>
              </a:ext>
            </a:extLst>
          </p:cNvPr>
          <p:cNvSpPr/>
          <p:nvPr>
            <p:custDataLst>
              <p:tags r:id="rId1"/>
            </p:custDataLst>
          </p:nvPr>
        </p:nvSpPr>
        <p:spPr>
          <a:xfrm>
            <a:off x="4609606" y="5613174"/>
            <a:ext cx="2548568" cy="452854"/>
          </a:xfrm>
          <a:prstGeom prst="roundRect">
            <a:avLst>
              <a:gd name="adj" fmla="val 50000"/>
            </a:avLst>
          </a:prstGeom>
          <a:gradFill>
            <a:gsLst>
              <a:gs pos="0">
                <a:srgbClr val="2C4DE5"/>
              </a:gs>
              <a:gs pos="100000">
                <a:srgbClr val="12ABF0"/>
              </a:gs>
            </a:gsLst>
            <a:lin ang="2700000" scaled="0"/>
          </a:gradFill>
          <a:ln>
            <a:noFill/>
          </a:ln>
          <a:effectLst>
            <a:outerShdw blurRad="317500" dist="114300" dir="5400000" sx="90000" sy="90000" algn="t" rotWithShape="0">
              <a:srgbClr val="21E3D2">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PA_文本框 6">
            <a:extLst>
              <a:ext uri="{FF2B5EF4-FFF2-40B4-BE49-F238E27FC236}">
                <a16:creationId xmlns:a16="http://schemas.microsoft.com/office/drawing/2014/main" xmlns="" id="{59D8FB7D-C697-4E5C-BAE0-85833C7688F4}"/>
              </a:ext>
            </a:extLst>
          </p:cNvPr>
          <p:cNvSpPr txBox="1"/>
          <p:nvPr>
            <p:custDataLst>
              <p:tags r:id="rId2"/>
            </p:custDataLst>
          </p:nvPr>
        </p:nvSpPr>
        <p:spPr>
          <a:xfrm>
            <a:off x="4893290" y="5670324"/>
            <a:ext cx="1981200" cy="338554"/>
          </a:xfrm>
          <a:prstGeom prst="rect">
            <a:avLst/>
          </a:prstGeom>
          <a:noFill/>
        </p:spPr>
        <p:txBody>
          <a:bodyPr wrap="square" rtlCol="0">
            <a:spAutoFit/>
          </a:bodyPr>
          <a:lstStyle/>
          <a:p>
            <a:pPr algn="dist"/>
            <a:r>
              <a:rPr lang="zh-CN" altLang="en-US" sz="1600" b="1" dirty="0">
                <a:solidFill>
                  <a:schemeClr val="tx1">
                    <a:lumMod val="85000"/>
                    <a:lumOff val="15000"/>
                  </a:schemeClr>
                </a:solidFill>
                <a:latin typeface="+mj-lt"/>
                <a:ea typeface="+mj-ea"/>
              </a:rPr>
              <a:t>点击开始</a:t>
            </a:r>
          </a:p>
        </p:txBody>
      </p:sp>
      <p:sp>
        <p:nvSpPr>
          <p:cNvPr id="117" name="PA_文本框 24">
            <a:extLst>
              <a:ext uri="{FF2B5EF4-FFF2-40B4-BE49-F238E27FC236}">
                <a16:creationId xmlns:a16="http://schemas.microsoft.com/office/drawing/2014/main" xmlns="" id="{F9E05657-E1C9-406D-A94F-B5A6B2BB39E3}"/>
              </a:ext>
            </a:extLst>
          </p:cNvPr>
          <p:cNvSpPr txBox="1"/>
          <p:nvPr>
            <p:custDataLst>
              <p:tags r:id="rId3"/>
            </p:custDataLst>
          </p:nvPr>
        </p:nvSpPr>
        <p:spPr>
          <a:xfrm>
            <a:off x="2963287" y="4036668"/>
            <a:ext cx="5764814" cy="276999"/>
          </a:xfrm>
          <a:prstGeom prst="rect">
            <a:avLst/>
          </a:prstGeom>
          <a:noFill/>
        </p:spPr>
        <p:txBody>
          <a:bodyPr wrap="square" rtlCol="0">
            <a:spAutoFit/>
          </a:bodyPr>
          <a:lstStyle/>
          <a:p>
            <a:pPr algn="dist"/>
            <a:r>
              <a:rPr lang="en-US" altLang="zh-CN" sz="1200" dirty="0">
                <a:solidFill>
                  <a:schemeClr val="tx1">
                    <a:lumMod val="85000"/>
                    <a:lumOff val="15000"/>
                  </a:schemeClr>
                </a:solidFill>
                <a:latin typeface="Roboto Light" panose="02000000000000000000" pitchFamily="2" charset="0"/>
                <a:ea typeface="Roboto Light" panose="02000000000000000000" pitchFamily="2" charset="0"/>
                <a:cs typeface="Arial Unicode MS" panose="020B0604020202020204" pitchFamily="34" charset="-122"/>
              </a:rPr>
              <a:t>THANK YOU FOR WATCHING</a:t>
            </a:r>
            <a:endParaRPr lang="zh-CN" altLang="en-US" sz="1200" dirty="0">
              <a:solidFill>
                <a:schemeClr val="tx1">
                  <a:lumMod val="85000"/>
                  <a:lumOff val="15000"/>
                </a:schemeClr>
              </a:solidFill>
              <a:latin typeface="Roboto Light" panose="02000000000000000000" pitchFamily="2" charset="0"/>
              <a:cs typeface="Arial Unicode MS" panose="020B0604020202020204" pitchFamily="34" charset="-122"/>
            </a:endParaRPr>
          </a:p>
        </p:txBody>
      </p:sp>
      <p:pic>
        <p:nvPicPr>
          <p:cNvPr id="120" name="图片 11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14040853">
            <a:off x="-5284453" y="2345709"/>
            <a:ext cx="8904712" cy="4443194"/>
          </a:xfrm>
          <a:prstGeom prst="rect">
            <a:avLst/>
          </a:prstGeom>
          <a:effectLst>
            <a:outerShdw blurRad="50800" dist="38100" dir="18900000" algn="bl" rotWithShape="0">
              <a:prstClr val="black">
                <a:alpha val="40000"/>
              </a:prstClr>
            </a:outerShdw>
          </a:effectLst>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473191">
            <a:off x="-961618" y="-2449605"/>
            <a:ext cx="5651525" cy="3767683"/>
          </a:xfrm>
          <a:prstGeom prst="rect">
            <a:avLst/>
          </a:prstGeom>
          <a:effectLst>
            <a:outerShdw blurRad="50800" dist="38100" dir="2700000" algn="tl" rotWithShape="0">
              <a:prstClr val="black">
                <a:alpha val="40000"/>
              </a:prstClr>
            </a:outerShdw>
          </a:effectLst>
        </p:spPr>
      </p:pic>
      <p:sp>
        <p:nvSpPr>
          <p:cNvPr id="112" name="文本框 111"/>
          <p:cNvSpPr txBox="1"/>
          <p:nvPr/>
        </p:nvSpPr>
        <p:spPr>
          <a:xfrm>
            <a:off x="3616098" y="2302788"/>
            <a:ext cx="4698722" cy="1446550"/>
          </a:xfrm>
          <a:prstGeom prst="rect">
            <a:avLst/>
          </a:prstGeom>
          <a:noFill/>
        </p:spPr>
        <p:txBody>
          <a:bodyPr wrap="none" rtlCol="0">
            <a:spAutoFit/>
          </a:bodyPr>
          <a:lstStyle/>
          <a:p>
            <a:r>
              <a:rPr lang="zh-CN" altLang="en-US" sz="8800" b="1" dirty="0" smtClean="0">
                <a:solidFill>
                  <a:schemeClr val="tx1">
                    <a:lumMod val="75000"/>
                    <a:lumOff val="25000"/>
                  </a:schemeClr>
                </a:solidFill>
                <a:latin typeface="微软雅黑" panose="020B0503020204020204" pitchFamily="34" charset="-122"/>
                <a:ea typeface="微软雅黑" panose="020B0503020204020204" pitchFamily="34" charset="-122"/>
              </a:rPr>
              <a:t>感谢观看</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541673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hold" grpId="0" nodeType="withEffect">
                                  <p:stCondLst>
                                    <p:cond delay="0"/>
                                  </p:stCondLst>
                                  <p:childTnLst>
                                    <p:animMotion origin="layout" path="M 0 0 L 0 -0.25 E" pathEditMode="relative" ptsTypes="">
                                      <p:cBhvr>
                                        <p:cTn id="6" dur="2000" fill="hold"/>
                                        <p:tgtEl>
                                          <p:spTgt spid="5"/>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2000"/>
                                        <p:tgtEl>
                                          <p:spTgt spid="6"/>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0" fill="hold"/>
                                        <p:tgtEl>
                                          <p:spTgt spid="8"/>
                                        </p:tgtEl>
                                        <p:attrNameLst>
                                          <p:attrName>ppt_w</p:attrName>
                                        </p:attrNameLst>
                                      </p:cBhvr>
                                      <p:tavLst>
                                        <p:tav tm="0">
                                          <p:val>
                                            <p:fltVal val="0"/>
                                          </p:val>
                                        </p:tav>
                                        <p:tav tm="100000">
                                          <p:val>
                                            <p:strVal val="#ppt_w"/>
                                          </p:val>
                                        </p:tav>
                                      </p:tavLst>
                                    </p:anim>
                                    <p:anim calcmode="lin" valueType="num">
                                      <p:cBhvr>
                                        <p:cTn id="13" dur="3000" fill="hold"/>
                                        <p:tgtEl>
                                          <p:spTgt spid="8"/>
                                        </p:tgtEl>
                                        <p:attrNameLst>
                                          <p:attrName>ppt_h</p:attrName>
                                        </p:attrNameLst>
                                      </p:cBhvr>
                                      <p:tavLst>
                                        <p:tav tm="0">
                                          <p:val>
                                            <p:fltVal val="0"/>
                                          </p:val>
                                        </p:tav>
                                        <p:tav tm="100000">
                                          <p:val>
                                            <p:strVal val="#ppt_h"/>
                                          </p:val>
                                        </p:tav>
                                      </p:tavLst>
                                    </p:anim>
                                    <p:anim calcmode="lin" valueType="num">
                                      <p:cBhvr>
                                        <p:cTn id="14" dur="3000" fill="hold"/>
                                        <p:tgtEl>
                                          <p:spTgt spid="8"/>
                                        </p:tgtEl>
                                        <p:attrNameLst>
                                          <p:attrName>style.rotation</p:attrName>
                                        </p:attrNameLst>
                                      </p:cBhvr>
                                      <p:tavLst>
                                        <p:tav tm="0">
                                          <p:val>
                                            <p:fltVal val="360"/>
                                          </p:val>
                                        </p:tav>
                                        <p:tav tm="100000">
                                          <p:val>
                                            <p:fltVal val="0"/>
                                          </p:val>
                                        </p:tav>
                                      </p:tavLst>
                                    </p:anim>
                                    <p:animEffect transition="in" filter="fade">
                                      <p:cBhvr>
                                        <p:cTn id="15" dur="3000"/>
                                        <p:tgtEl>
                                          <p:spTgt spid="8"/>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3000" fill="hold"/>
                                        <p:tgtEl>
                                          <p:spTgt spid="9"/>
                                        </p:tgtEl>
                                        <p:attrNameLst>
                                          <p:attrName>ppt_w</p:attrName>
                                        </p:attrNameLst>
                                      </p:cBhvr>
                                      <p:tavLst>
                                        <p:tav tm="0">
                                          <p:val>
                                            <p:fltVal val="0"/>
                                          </p:val>
                                        </p:tav>
                                        <p:tav tm="100000">
                                          <p:val>
                                            <p:strVal val="#ppt_w"/>
                                          </p:val>
                                        </p:tav>
                                      </p:tavLst>
                                    </p:anim>
                                    <p:anim calcmode="lin" valueType="num">
                                      <p:cBhvr>
                                        <p:cTn id="19" dur="3000" fill="hold"/>
                                        <p:tgtEl>
                                          <p:spTgt spid="9"/>
                                        </p:tgtEl>
                                        <p:attrNameLst>
                                          <p:attrName>ppt_h</p:attrName>
                                        </p:attrNameLst>
                                      </p:cBhvr>
                                      <p:tavLst>
                                        <p:tav tm="0">
                                          <p:val>
                                            <p:fltVal val="0"/>
                                          </p:val>
                                        </p:tav>
                                        <p:tav tm="100000">
                                          <p:val>
                                            <p:strVal val="#ppt_h"/>
                                          </p:val>
                                        </p:tav>
                                      </p:tavLst>
                                    </p:anim>
                                    <p:anim calcmode="lin" valueType="num">
                                      <p:cBhvr>
                                        <p:cTn id="20" dur="3000" fill="hold"/>
                                        <p:tgtEl>
                                          <p:spTgt spid="9"/>
                                        </p:tgtEl>
                                        <p:attrNameLst>
                                          <p:attrName>style.rotation</p:attrName>
                                        </p:attrNameLst>
                                      </p:cBhvr>
                                      <p:tavLst>
                                        <p:tav tm="0">
                                          <p:val>
                                            <p:fltVal val="360"/>
                                          </p:val>
                                        </p:tav>
                                        <p:tav tm="100000">
                                          <p:val>
                                            <p:fltVal val="0"/>
                                          </p:val>
                                        </p:tav>
                                      </p:tavLst>
                                    </p:anim>
                                    <p:animEffect transition="in" filter="fade">
                                      <p:cBhvr>
                                        <p:cTn id="21" dur="3000"/>
                                        <p:tgtEl>
                                          <p:spTgt spid="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3000" fill="hold"/>
                                        <p:tgtEl>
                                          <p:spTgt spid="10"/>
                                        </p:tgtEl>
                                        <p:attrNameLst>
                                          <p:attrName>ppt_w</p:attrName>
                                        </p:attrNameLst>
                                      </p:cBhvr>
                                      <p:tavLst>
                                        <p:tav tm="0">
                                          <p:val>
                                            <p:fltVal val="0"/>
                                          </p:val>
                                        </p:tav>
                                        <p:tav tm="100000">
                                          <p:val>
                                            <p:strVal val="#ppt_w"/>
                                          </p:val>
                                        </p:tav>
                                      </p:tavLst>
                                    </p:anim>
                                    <p:anim calcmode="lin" valueType="num">
                                      <p:cBhvr>
                                        <p:cTn id="25" dur="3000" fill="hold"/>
                                        <p:tgtEl>
                                          <p:spTgt spid="10"/>
                                        </p:tgtEl>
                                        <p:attrNameLst>
                                          <p:attrName>ppt_h</p:attrName>
                                        </p:attrNameLst>
                                      </p:cBhvr>
                                      <p:tavLst>
                                        <p:tav tm="0">
                                          <p:val>
                                            <p:fltVal val="0"/>
                                          </p:val>
                                        </p:tav>
                                        <p:tav tm="100000">
                                          <p:val>
                                            <p:strVal val="#ppt_h"/>
                                          </p:val>
                                        </p:tav>
                                      </p:tavLst>
                                    </p:anim>
                                    <p:anim calcmode="lin" valueType="num">
                                      <p:cBhvr>
                                        <p:cTn id="26" dur="3000" fill="hold"/>
                                        <p:tgtEl>
                                          <p:spTgt spid="10"/>
                                        </p:tgtEl>
                                        <p:attrNameLst>
                                          <p:attrName>style.rotation</p:attrName>
                                        </p:attrNameLst>
                                      </p:cBhvr>
                                      <p:tavLst>
                                        <p:tav tm="0">
                                          <p:val>
                                            <p:fltVal val="360"/>
                                          </p:val>
                                        </p:tav>
                                        <p:tav tm="100000">
                                          <p:val>
                                            <p:fltVal val="0"/>
                                          </p:val>
                                        </p:tav>
                                      </p:tavLst>
                                    </p:anim>
                                    <p:animEffect transition="in" filter="fade">
                                      <p:cBhvr>
                                        <p:cTn id="27" dur="3000"/>
                                        <p:tgtEl>
                                          <p:spTgt spid="10"/>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3000" fill="hold"/>
                                        <p:tgtEl>
                                          <p:spTgt spid="11"/>
                                        </p:tgtEl>
                                        <p:attrNameLst>
                                          <p:attrName>ppt_w</p:attrName>
                                        </p:attrNameLst>
                                      </p:cBhvr>
                                      <p:tavLst>
                                        <p:tav tm="0">
                                          <p:val>
                                            <p:fltVal val="0"/>
                                          </p:val>
                                        </p:tav>
                                        <p:tav tm="100000">
                                          <p:val>
                                            <p:strVal val="#ppt_w"/>
                                          </p:val>
                                        </p:tav>
                                      </p:tavLst>
                                    </p:anim>
                                    <p:anim calcmode="lin" valueType="num">
                                      <p:cBhvr>
                                        <p:cTn id="31" dur="3000" fill="hold"/>
                                        <p:tgtEl>
                                          <p:spTgt spid="11"/>
                                        </p:tgtEl>
                                        <p:attrNameLst>
                                          <p:attrName>ppt_h</p:attrName>
                                        </p:attrNameLst>
                                      </p:cBhvr>
                                      <p:tavLst>
                                        <p:tav tm="0">
                                          <p:val>
                                            <p:fltVal val="0"/>
                                          </p:val>
                                        </p:tav>
                                        <p:tav tm="100000">
                                          <p:val>
                                            <p:strVal val="#ppt_h"/>
                                          </p:val>
                                        </p:tav>
                                      </p:tavLst>
                                    </p:anim>
                                    <p:anim calcmode="lin" valueType="num">
                                      <p:cBhvr>
                                        <p:cTn id="32" dur="3000" fill="hold"/>
                                        <p:tgtEl>
                                          <p:spTgt spid="11"/>
                                        </p:tgtEl>
                                        <p:attrNameLst>
                                          <p:attrName>style.rotation</p:attrName>
                                        </p:attrNameLst>
                                      </p:cBhvr>
                                      <p:tavLst>
                                        <p:tav tm="0">
                                          <p:val>
                                            <p:fltVal val="360"/>
                                          </p:val>
                                        </p:tav>
                                        <p:tav tm="100000">
                                          <p:val>
                                            <p:fltVal val="0"/>
                                          </p:val>
                                        </p:tav>
                                      </p:tavLst>
                                    </p:anim>
                                    <p:animEffect transition="in" filter="fade">
                                      <p:cBhvr>
                                        <p:cTn id="33" dur="3000"/>
                                        <p:tgtEl>
                                          <p:spTgt spid="11"/>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3000" fill="hold"/>
                                        <p:tgtEl>
                                          <p:spTgt spid="12"/>
                                        </p:tgtEl>
                                        <p:attrNameLst>
                                          <p:attrName>ppt_w</p:attrName>
                                        </p:attrNameLst>
                                      </p:cBhvr>
                                      <p:tavLst>
                                        <p:tav tm="0">
                                          <p:val>
                                            <p:fltVal val="0"/>
                                          </p:val>
                                        </p:tav>
                                        <p:tav tm="100000">
                                          <p:val>
                                            <p:strVal val="#ppt_w"/>
                                          </p:val>
                                        </p:tav>
                                      </p:tavLst>
                                    </p:anim>
                                    <p:anim calcmode="lin" valueType="num">
                                      <p:cBhvr>
                                        <p:cTn id="37" dur="3000" fill="hold"/>
                                        <p:tgtEl>
                                          <p:spTgt spid="12"/>
                                        </p:tgtEl>
                                        <p:attrNameLst>
                                          <p:attrName>ppt_h</p:attrName>
                                        </p:attrNameLst>
                                      </p:cBhvr>
                                      <p:tavLst>
                                        <p:tav tm="0">
                                          <p:val>
                                            <p:fltVal val="0"/>
                                          </p:val>
                                        </p:tav>
                                        <p:tav tm="100000">
                                          <p:val>
                                            <p:strVal val="#ppt_h"/>
                                          </p:val>
                                        </p:tav>
                                      </p:tavLst>
                                    </p:anim>
                                    <p:anim calcmode="lin" valueType="num">
                                      <p:cBhvr>
                                        <p:cTn id="38" dur="3000" fill="hold"/>
                                        <p:tgtEl>
                                          <p:spTgt spid="12"/>
                                        </p:tgtEl>
                                        <p:attrNameLst>
                                          <p:attrName>style.rotation</p:attrName>
                                        </p:attrNameLst>
                                      </p:cBhvr>
                                      <p:tavLst>
                                        <p:tav tm="0">
                                          <p:val>
                                            <p:fltVal val="360"/>
                                          </p:val>
                                        </p:tav>
                                        <p:tav tm="100000">
                                          <p:val>
                                            <p:fltVal val="0"/>
                                          </p:val>
                                        </p:tav>
                                      </p:tavLst>
                                    </p:anim>
                                    <p:animEffect transition="in" filter="fade">
                                      <p:cBhvr>
                                        <p:cTn id="39" dur="3000"/>
                                        <p:tgtEl>
                                          <p:spTgt spid="12"/>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3000" fill="hold"/>
                                        <p:tgtEl>
                                          <p:spTgt spid="13"/>
                                        </p:tgtEl>
                                        <p:attrNameLst>
                                          <p:attrName>ppt_w</p:attrName>
                                        </p:attrNameLst>
                                      </p:cBhvr>
                                      <p:tavLst>
                                        <p:tav tm="0">
                                          <p:val>
                                            <p:fltVal val="0"/>
                                          </p:val>
                                        </p:tav>
                                        <p:tav tm="100000">
                                          <p:val>
                                            <p:strVal val="#ppt_w"/>
                                          </p:val>
                                        </p:tav>
                                      </p:tavLst>
                                    </p:anim>
                                    <p:anim calcmode="lin" valueType="num">
                                      <p:cBhvr>
                                        <p:cTn id="43" dur="3000" fill="hold"/>
                                        <p:tgtEl>
                                          <p:spTgt spid="13"/>
                                        </p:tgtEl>
                                        <p:attrNameLst>
                                          <p:attrName>ppt_h</p:attrName>
                                        </p:attrNameLst>
                                      </p:cBhvr>
                                      <p:tavLst>
                                        <p:tav tm="0">
                                          <p:val>
                                            <p:fltVal val="0"/>
                                          </p:val>
                                        </p:tav>
                                        <p:tav tm="100000">
                                          <p:val>
                                            <p:strVal val="#ppt_h"/>
                                          </p:val>
                                        </p:tav>
                                      </p:tavLst>
                                    </p:anim>
                                    <p:anim calcmode="lin" valueType="num">
                                      <p:cBhvr>
                                        <p:cTn id="44" dur="3000" fill="hold"/>
                                        <p:tgtEl>
                                          <p:spTgt spid="13"/>
                                        </p:tgtEl>
                                        <p:attrNameLst>
                                          <p:attrName>style.rotation</p:attrName>
                                        </p:attrNameLst>
                                      </p:cBhvr>
                                      <p:tavLst>
                                        <p:tav tm="0">
                                          <p:val>
                                            <p:fltVal val="360"/>
                                          </p:val>
                                        </p:tav>
                                        <p:tav tm="100000">
                                          <p:val>
                                            <p:fltVal val="0"/>
                                          </p:val>
                                        </p:tav>
                                      </p:tavLst>
                                    </p:anim>
                                    <p:animEffect transition="in" filter="fade">
                                      <p:cBhvr>
                                        <p:cTn id="45" dur="3000"/>
                                        <p:tgtEl>
                                          <p:spTgt spid="13"/>
                                        </p:tgtEl>
                                      </p:cBhvr>
                                    </p:animEffect>
                                  </p:childTnLst>
                                </p:cTn>
                              </p:par>
                              <p:par>
                                <p:cTn id="46" presetID="49" presetClass="entr" presetSubtype="0" decel="10000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3000" fill="hold"/>
                                        <p:tgtEl>
                                          <p:spTgt spid="14"/>
                                        </p:tgtEl>
                                        <p:attrNameLst>
                                          <p:attrName>ppt_w</p:attrName>
                                        </p:attrNameLst>
                                      </p:cBhvr>
                                      <p:tavLst>
                                        <p:tav tm="0">
                                          <p:val>
                                            <p:fltVal val="0"/>
                                          </p:val>
                                        </p:tav>
                                        <p:tav tm="100000">
                                          <p:val>
                                            <p:strVal val="#ppt_w"/>
                                          </p:val>
                                        </p:tav>
                                      </p:tavLst>
                                    </p:anim>
                                    <p:anim calcmode="lin" valueType="num">
                                      <p:cBhvr>
                                        <p:cTn id="49" dur="3000" fill="hold"/>
                                        <p:tgtEl>
                                          <p:spTgt spid="14"/>
                                        </p:tgtEl>
                                        <p:attrNameLst>
                                          <p:attrName>ppt_h</p:attrName>
                                        </p:attrNameLst>
                                      </p:cBhvr>
                                      <p:tavLst>
                                        <p:tav tm="0">
                                          <p:val>
                                            <p:fltVal val="0"/>
                                          </p:val>
                                        </p:tav>
                                        <p:tav tm="100000">
                                          <p:val>
                                            <p:strVal val="#ppt_h"/>
                                          </p:val>
                                        </p:tav>
                                      </p:tavLst>
                                    </p:anim>
                                    <p:anim calcmode="lin" valueType="num">
                                      <p:cBhvr>
                                        <p:cTn id="50" dur="3000" fill="hold"/>
                                        <p:tgtEl>
                                          <p:spTgt spid="14"/>
                                        </p:tgtEl>
                                        <p:attrNameLst>
                                          <p:attrName>style.rotation</p:attrName>
                                        </p:attrNameLst>
                                      </p:cBhvr>
                                      <p:tavLst>
                                        <p:tav tm="0">
                                          <p:val>
                                            <p:fltVal val="360"/>
                                          </p:val>
                                        </p:tav>
                                        <p:tav tm="100000">
                                          <p:val>
                                            <p:fltVal val="0"/>
                                          </p:val>
                                        </p:tav>
                                      </p:tavLst>
                                    </p:anim>
                                    <p:animEffect transition="in" filter="fade">
                                      <p:cBhvr>
                                        <p:cTn id="51" dur="3000"/>
                                        <p:tgtEl>
                                          <p:spTgt spid="14"/>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3000" fill="hold"/>
                                        <p:tgtEl>
                                          <p:spTgt spid="15"/>
                                        </p:tgtEl>
                                        <p:attrNameLst>
                                          <p:attrName>ppt_w</p:attrName>
                                        </p:attrNameLst>
                                      </p:cBhvr>
                                      <p:tavLst>
                                        <p:tav tm="0">
                                          <p:val>
                                            <p:fltVal val="0"/>
                                          </p:val>
                                        </p:tav>
                                        <p:tav tm="100000">
                                          <p:val>
                                            <p:strVal val="#ppt_w"/>
                                          </p:val>
                                        </p:tav>
                                      </p:tavLst>
                                    </p:anim>
                                    <p:anim calcmode="lin" valueType="num">
                                      <p:cBhvr>
                                        <p:cTn id="55" dur="3000" fill="hold"/>
                                        <p:tgtEl>
                                          <p:spTgt spid="15"/>
                                        </p:tgtEl>
                                        <p:attrNameLst>
                                          <p:attrName>ppt_h</p:attrName>
                                        </p:attrNameLst>
                                      </p:cBhvr>
                                      <p:tavLst>
                                        <p:tav tm="0">
                                          <p:val>
                                            <p:fltVal val="0"/>
                                          </p:val>
                                        </p:tav>
                                        <p:tav tm="100000">
                                          <p:val>
                                            <p:strVal val="#ppt_h"/>
                                          </p:val>
                                        </p:tav>
                                      </p:tavLst>
                                    </p:anim>
                                    <p:anim calcmode="lin" valueType="num">
                                      <p:cBhvr>
                                        <p:cTn id="56" dur="3000" fill="hold"/>
                                        <p:tgtEl>
                                          <p:spTgt spid="15"/>
                                        </p:tgtEl>
                                        <p:attrNameLst>
                                          <p:attrName>style.rotation</p:attrName>
                                        </p:attrNameLst>
                                      </p:cBhvr>
                                      <p:tavLst>
                                        <p:tav tm="0">
                                          <p:val>
                                            <p:fltVal val="360"/>
                                          </p:val>
                                        </p:tav>
                                        <p:tav tm="100000">
                                          <p:val>
                                            <p:fltVal val="0"/>
                                          </p:val>
                                        </p:tav>
                                      </p:tavLst>
                                    </p:anim>
                                    <p:animEffect transition="in" filter="fade">
                                      <p:cBhvr>
                                        <p:cTn id="57" dur="3000"/>
                                        <p:tgtEl>
                                          <p:spTgt spid="15"/>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3000" fill="hold"/>
                                        <p:tgtEl>
                                          <p:spTgt spid="16"/>
                                        </p:tgtEl>
                                        <p:attrNameLst>
                                          <p:attrName>ppt_w</p:attrName>
                                        </p:attrNameLst>
                                      </p:cBhvr>
                                      <p:tavLst>
                                        <p:tav tm="0">
                                          <p:val>
                                            <p:fltVal val="0"/>
                                          </p:val>
                                        </p:tav>
                                        <p:tav tm="100000">
                                          <p:val>
                                            <p:strVal val="#ppt_w"/>
                                          </p:val>
                                        </p:tav>
                                      </p:tavLst>
                                    </p:anim>
                                    <p:anim calcmode="lin" valueType="num">
                                      <p:cBhvr>
                                        <p:cTn id="61" dur="3000" fill="hold"/>
                                        <p:tgtEl>
                                          <p:spTgt spid="16"/>
                                        </p:tgtEl>
                                        <p:attrNameLst>
                                          <p:attrName>ppt_h</p:attrName>
                                        </p:attrNameLst>
                                      </p:cBhvr>
                                      <p:tavLst>
                                        <p:tav tm="0">
                                          <p:val>
                                            <p:fltVal val="0"/>
                                          </p:val>
                                        </p:tav>
                                        <p:tav tm="100000">
                                          <p:val>
                                            <p:strVal val="#ppt_h"/>
                                          </p:val>
                                        </p:tav>
                                      </p:tavLst>
                                    </p:anim>
                                    <p:anim calcmode="lin" valueType="num">
                                      <p:cBhvr>
                                        <p:cTn id="62" dur="3000" fill="hold"/>
                                        <p:tgtEl>
                                          <p:spTgt spid="16"/>
                                        </p:tgtEl>
                                        <p:attrNameLst>
                                          <p:attrName>style.rotation</p:attrName>
                                        </p:attrNameLst>
                                      </p:cBhvr>
                                      <p:tavLst>
                                        <p:tav tm="0">
                                          <p:val>
                                            <p:fltVal val="360"/>
                                          </p:val>
                                        </p:tav>
                                        <p:tav tm="100000">
                                          <p:val>
                                            <p:fltVal val="0"/>
                                          </p:val>
                                        </p:tav>
                                      </p:tavLst>
                                    </p:anim>
                                    <p:animEffect transition="in" filter="fade">
                                      <p:cBhvr>
                                        <p:cTn id="63" dur="3000"/>
                                        <p:tgtEl>
                                          <p:spTgt spid="16"/>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3000" fill="hold"/>
                                        <p:tgtEl>
                                          <p:spTgt spid="17"/>
                                        </p:tgtEl>
                                        <p:attrNameLst>
                                          <p:attrName>ppt_w</p:attrName>
                                        </p:attrNameLst>
                                      </p:cBhvr>
                                      <p:tavLst>
                                        <p:tav tm="0">
                                          <p:val>
                                            <p:fltVal val="0"/>
                                          </p:val>
                                        </p:tav>
                                        <p:tav tm="100000">
                                          <p:val>
                                            <p:strVal val="#ppt_w"/>
                                          </p:val>
                                        </p:tav>
                                      </p:tavLst>
                                    </p:anim>
                                    <p:anim calcmode="lin" valueType="num">
                                      <p:cBhvr>
                                        <p:cTn id="67" dur="3000" fill="hold"/>
                                        <p:tgtEl>
                                          <p:spTgt spid="17"/>
                                        </p:tgtEl>
                                        <p:attrNameLst>
                                          <p:attrName>ppt_h</p:attrName>
                                        </p:attrNameLst>
                                      </p:cBhvr>
                                      <p:tavLst>
                                        <p:tav tm="0">
                                          <p:val>
                                            <p:fltVal val="0"/>
                                          </p:val>
                                        </p:tav>
                                        <p:tav tm="100000">
                                          <p:val>
                                            <p:strVal val="#ppt_h"/>
                                          </p:val>
                                        </p:tav>
                                      </p:tavLst>
                                    </p:anim>
                                    <p:anim calcmode="lin" valueType="num">
                                      <p:cBhvr>
                                        <p:cTn id="68" dur="3000" fill="hold"/>
                                        <p:tgtEl>
                                          <p:spTgt spid="17"/>
                                        </p:tgtEl>
                                        <p:attrNameLst>
                                          <p:attrName>style.rotation</p:attrName>
                                        </p:attrNameLst>
                                      </p:cBhvr>
                                      <p:tavLst>
                                        <p:tav tm="0">
                                          <p:val>
                                            <p:fltVal val="360"/>
                                          </p:val>
                                        </p:tav>
                                        <p:tav tm="100000">
                                          <p:val>
                                            <p:fltVal val="0"/>
                                          </p:val>
                                        </p:tav>
                                      </p:tavLst>
                                    </p:anim>
                                    <p:animEffect transition="in" filter="fade">
                                      <p:cBhvr>
                                        <p:cTn id="69" dur="3000"/>
                                        <p:tgtEl>
                                          <p:spTgt spid="17"/>
                                        </p:tgtEl>
                                      </p:cBhvr>
                                    </p:animEffect>
                                  </p:childTnLst>
                                </p:cTn>
                              </p:par>
                              <p:par>
                                <p:cTn id="70" presetID="49" presetClass="entr" presetSubtype="0" decel="100000"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p:cTn id="72" dur="3000" fill="hold"/>
                                        <p:tgtEl>
                                          <p:spTgt spid="18"/>
                                        </p:tgtEl>
                                        <p:attrNameLst>
                                          <p:attrName>ppt_w</p:attrName>
                                        </p:attrNameLst>
                                      </p:cBhvr>
                                      <p:tavLst>
                                        <p:tav tm="0">
                                          <p:val>
                                            <p:fltVal val="0"/>
                                          </p:val>
                                        </p:tav>
                                        <p:tav tm="100000">
                                          <p:val>
                                            <p:strVal val="#ppt_w"/>
                                          </p:val>
                                        </p:tav>
                                      </p:tavLst>
                                    </p:anim>
                                    <p:anim calcmode="lin" valueType="num">
                                      <p:cBhvr>
                                        <p:cTn id="73" dur="3000" fill="hold"/>
                                        <p:tgtEl>
                                          <p:spTgt spid="18"/>
                                        </p:tgtEl>
                                        <p:attrNameLst>
                                          <p:attrName>ppt_h</p:attrName>
                                        </p:attrNameLst>
                                      </p:cBhvr>
                                      <p:tavLst>
                                        <p:tav tm="0">
                                          <p:val>
                                            <p:fltVal val="0"/>
                                          </p:val>
                                        </p:tav>
                                        <p:tav tm="100000">
                                          <p:val>
                                            <p:strVal val="#ppt_h"/>
                                          </p:val>
                                        </p:tav>
                                      </p:tavLst>
                                    </p:anim>
                                    <p:anim calcmode="lin" valueType="num">
                                      <p:cBhvr>
                                        <p:cTn id="74" dur="3000" fill="hold"/>
                                        <p:tgtEl>
                                          <p:spTgt spid="18"/>
                                        </p:tgtEl>
                                        <p:attrNameLst>
                                          <p:attrName>style.rotation</p:attrName>
                                        </p:attrNameLst>
                                      </p:cBhvr>
                                      <p:tavLst>
                                        <p:tav tm="0">
                                          <p:val>
                                            <p:fltVal val="360"/>
                                          </p:val>
                                        </p:tav>
                                        <p:tav tm="100000">
                                          <p:val>
                                            <p:fltVal val="0"/>
                                          </p:val>
                                        </p:tav>
                                      </p:tavLst>
                                    </p:anim>
                                    <p:animEffect transition="in" filter="fade">
                                      <p:cBhvr>
                                        <p:cTn id="75" dur="3000"/>
                                        <p:tgtEl>
                                          <p:spTgt spid="18"/>
                                        </p:tgtEl>
                                      </p:cBhvr>
                                    </p:animEffect>
                                  </p:childTnLst>
                                </p:cTn>
                              </p:par>
                              <p:par>
                                <p:cTn id="76" presetID="49" presetClass="entr" presetSubtype="0" decel="10000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0" fill="hold"/>
                                        <p:tgtEl>
                                          <p:spTgt spid="19"/>
                                        </p:tgtEl>
                                        <p:attrNameLst>
                                          <p:attrName>ppt_w</p:attrName>
                                        </p:attrNameLst>
                                      </p:cBhvr>
                                      <p:tavLst>
                                        <p:tav tm="0">
                                          <p:val>
                                            <p:fltVal val="0"/>
                                          </p:val>
                                        </p:tav>
                                        <p:tav tm="100000">
                                          <p:val>
                                            <p:strVal val="#ppt_w"/>
                                          </p:val>
                                        </p:tav>
                                      </p:tavLst>
                                    </p:anim>
                                    <p:anim calcmode="lin" valueType="num">
                                      <p:cBhvr>
                                        <p:cTn id="79" dur="3000" fill="hold"/>
                                        <p:tgtEl>
                                          <p:spTgt spid="19"/>
                                        </p:tgtEl>
                                        <p:attrNameLst>
                                          <p:attrName>ppt_h</p:attrName>
                                        </p:attrNameLst>
                                      </p:cBhvr>
                                      <p:tavLst>
                                        <p:tav tm="0">
                                          <p:val>
                                            <p:fltVal val="0"/>
                                          </p:val>
                                        </p:tav>
                                        <p:tav tm="100000">
                                          <p:val>
                                            <p:strVal val="#ppt_h"/>
                                          </p:val>
                                        </p:tav>
                                      </p:tavLst>
                                    </p:anim>
                                    <p:anim calcmode="lin" valueType="num">
                                      <p:cBhvr>
                                        <p:cTn id="80" dur="3000" fill="hold"/>
                                        <p:tgtEl>
                                          <p:spTgt spid="19"/>
                                        </p:tgtEl>
                                        <p:attrNameLst>
                                          <p:attrName>style.rotation</p:attrName>
                                        </p:attrNameLst>
                                      </p:cBhvr>
                                      <p:tavLst>
                                        <p:tav tm="0">
                                          <p:val>
                                            <p:fltVal val="360"/>
                                          </p:val>
                                        </p:tav>
                                        <p:tav tm="100000">
                                          <p:val>
                                            <p:fltVal val="0"/>
                                          </p:val>
                                        </p:tav>
                                      </p:tavLst>
                                    </p:anim>
                                    <p:animEffect transition="in" filter="fade">
                                      <p:cBhvr>
                                        <p:cTn id="81" dur="3000"/>
                                        <p:tgtEl>
                                          <p:spTgt spid="19"/>
                                        </p:tgtEl>
                                      </p:cBhvr>
                                    </p:animEffect>
                                  </p:childTnLst>
                                </p:cTn>
                              </p:par>
                              <p:par>
                                <p:cTn id="82" presetID="49" presetClass="entr" presetSubtype="0" decel="10000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p:cTn id="84" dur="3000" fill="hold"/>
                                        <p:tgtEl>
                                          <p:spTgt spid="20"/>
                                        </p:tgtEl>
                                        <p:attrNameLst>
                                          <p:attrName>ppt_w</p:attrName>
                                        </p:attrNameLst>
                                      </p:cBhvr>
                                      <p:tavLst>
                                        <p:tav tm="0">
                                          <p:val>
                                            <p:fltVal val="0"/>
                                          </p:val>
                                        </p:tav>
                                        <p:tav tm="100000">
                                          <p:val>
                                            <p:strVal val="#ppt_w"/>
                                          </p:val>
                                        </p:tav>
                                      </p:tavLst>
                                    </p:anim>
                                    <p:anim calcmode="lin" valueType="num">
                                      <p:cBhvr>
                                        <p:cTn id="85" dur="3000" fill="hold"/>
                                        <p:tgtEl>
                                          <p:spTgt spid="20"/>
                                        </p:tgtEl>
                                        <p:attrNameLst>
                                          <p:attrName>ppt_h</p:attrName>
                                        </p:attrNameLst>
                                      </p:cBhvr>
                                      <p:tavLst>
                                        <p:tav tm="0">
                                          <p:val>
                                            <p:fltVal val="0"/>
                                          </p:val>
                                        </p:tav>
                                        <p:tav tm="100000">
                                          <p:val>
                                            <p:strVal val="#ppt_h"/>
                                          </p:val>
                                        </p:tav>
                                      </p:tavLst>
                                    </p:anim>
                                    <p:anim calcmode="lin" valueType="num">
                                      <p:cBhvr>
                                        <p:cTn id="86" dur="3000" fill="hold"/>
                                        <p:tgtEl>
                                          <p:spTgt spid="20"/>
                                        </p:tgtEl>
                                        <p:attrNameLst>
                                          <p:attrName>style.rotation</p:attrName>
                                        </p:attrNameLst>
                                      </p:cBhvr>
                                      <p:tavLst>
                                        <p:tav tm="0">
                                          <p:val>
                                            <p:fltVal val="360"/>
                                          </p:val>
                                        </p:tav>
                                        <p:tav tm="100000">
                                          <p:val>
                                            <p:fltVal val="0"/>
                                          </p:val>
                                        </p:tav>
                                      </p:tavLst>
                                    </p:anim>
                                    <p:animEffect transition="in" filter="fade">
                                      <p:cBhvr>
                                        <p:cTn id="87" dur="3000"/>
                                        <p:tgtEl>
                                          <p:spTgt spid="20"/>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p:cTn id="90" dur="3000" fill="hold"/>
                                        <p:tgtEl>
                                          <p:spTgt spid="21"/>
                                        </p:tgtEl>
                                        <p:attrNameLst>
                                          <p:attrName>ppt_w</p:attrName>
                                        </p:attrNameLst>
                                      </p:cBhvr>
                                      <p:tavLst>
                                        <p:tav tm="0">
                                          <p:val>
                                            <p:fltVal val="0"/>
                                          </p:val>
                                        </p:tav>
                                        <p:tav tm="100000">
                                          <p:val>
                                            <p:strVal val="#ppt_w"/>
                                          </p:val>
                                        </p:tav>
                                      </p:tavLst>
                                    </p:anim>
                                    <p:anim calcmode="lin" valueType="num">
                                      <p:cBhvr>
                                        <p:cTn id="91" dur="3000" fill="hold"/>
                                        <p:tgtEl>
                                          <p:spTgt spid="21"/>
                                        </p:tgtEl>
                                        <p:attrNameLst>
                                          <p:attrName>ppt_h</p:attrName>
                                        </p:attrNameLst>
                                      </p:cBhvr>
                                      <p:tavLst>
                                        <p:tav tm="0">
                                          <p:val>
                                            <p:fltVal val="0"/>
                                          </p:val>
                                        </p:tav>
                                        <p:tav tm="100000">
                                          <p:val>
                                            <p:strVal val="#ppt_h"/>
                                          </p:val>
                                        </p:tav>
                                      </p:tavLst>
                                    </p:anim>
                                    <p:anim calcmode="lin" valueType="num">
                                      <p:cBhvr>
                                        <p:cTn id="92" dur="3000" fill="hold"/>
                                        <p:tgtEl>
                                          <p:spTgt spid="21"/>
                                        </p:tgtEl>
                                        <p:attrNameLst>
                                          <p:attrName>style.rotation</p:attrName>
                                        </p:attrNameLst>
                                      </p:cBhvr>
                                      <p:tavLst>
                                        <p:tav tm="0">
                                          <p:val>
                                            <p:fltVal val="360"/>
                                          </p:val>
                                        </p:tav>
                                        <p:tav tm="100000">
                                          <p:val>
                                            <p:fltVal val="0"/>
                                          </p:val>
                                        </p:tav>
                                      </p:tavLst>
                                    </p:anim>
                                    <p:animEffect transition="in" filter="fade">
                                      <p:cBhvr>
                                        <p:cTn id="93" dur="3000"/>
                                        <p:tgtEl>
                                          <p:spTgt spid="21"/>
                                        </p:tgtEl>
                                      </p:cBhvr>
                                    </p:animEffect>
                                  </p:childTnLst>
                                </p:cTn>
                              </p:par>
                              <p:par>
                                <p:cTn id="94" presetID="49" presetClass="entr" presetSubtype="0" decel="10000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 calcmode="lin" valueType="num">
                                      <p:cBhvr>
                                        <p:cTn id="96" dur="3000" fill="hold"/>
                                        <p:tgtEl>
                                          <p:spTgt spid="22"/>
                                        </p:tgtEl>
                                        <p:attrNameLst>
                                          <p:attrName>ppt_w</p:attrName>
                                        </p:attrNameLst>
                                      </p:cBhvr>
                                      <p:tavLst>
                                        <p:tav tm="0">
                                          <p:val>
                                            <p:fltVal val="0"/>
                                          </p:val>
                                        </p:tav>
                                        <p:tav tm="100000">
                                          <p:val>
                                            <p:strVal val="#ppt_w"/>
                                          </p:val>
                                        </p:tav>
                                      </p:tavLst>
                                    </p:anim>
                                    <p:anim calcmode="lin" valueType="num">
                                      <p:cBhvr>
                                        <p:cTn id="97" dur="3000" fill="hold"/>
                                        <p:tgtEl>
                                          <p:spTgt spid="22"/>
                                        </p:tgtEl>
                                        <p:attrNameLst>
                                          <p:attrName>ppt_h</p:attrName>
                                        </p:attrNameLst>
                                      </p:cBhvr>
                                      <p:tavLst>
                                        <p:tav tm="0">
                                          <p:val>
                                            <p:fltVal val="0"/>
                                          </p:val>
                                        </p:tav>
                                        <p:tav tm="100000">
                                          <p:val>
                                            <p:strVal val="#ppt_h"/>
                                          </p:val>
                                        </p:tav>
                                      </p:tavLst>
                                    </p:anim>
                                    <p:anim calcmode="lin" valueType="num">
                                      <p:cBhvr>
                                        <p:cTn id="98" dur="3000" fill="hold"/>
                                        <p:tgtEl>
                                          <p:spTgt spid="22"/>
                                        </p:tgtEl>
                                        <p:attrNameLst>
                                          <p:attrName>style.rotation</p:attrName>
                                        </p:attrNameLst>
                                      </p:cBhvr>
                                      <p:tavLst>
                                        <p:tav tm="0">
                                          <p:val>
                                            <p:fltVal val="360"/>
                                          </p:val>
                                        </p:tav>
                                        <p:tav tm="100000">
                                          <p:val>
                                            <p:fltVal val="0"/>
                                          </p:val>
                                        </p:tav>
                                      </p:tavLst>
                                    </p:anim>
                                    <p:animEffect transition="in" filter="fade">
                                      <p:cBhvr>
                                        <p:cTn id="99" dur="3000"/>
                                        <p:tgtEl>
                                          <p:spTgt spid="22"/>
                                        </p:tgtEl>
                                      </p:cBhvr>
                                    </p:animEffect>
                                  </p:childTnLst>
                                </p:cTn>
                              </p:par>
                              <p:par>
                                <p:cTn id="100" presetID="49" presetClass="entr" presetSubtype="0" decel="10000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3000" fill="hold"/>
                                        <p:tgtEl>
                                          <p:spTgt spid="23"/>
                                        </p:tgtEl>
                                        <p:attrNameLst>
                                          <p:attrName>ppt_w</p:attrName>
                                        </p:attrNameLst>
                                      </p:cBhvr>
                                      <p:tavLst>
                                        <p:tav tm="0">
                                          <p:val>
                                            <p:fltVal val="0"/>
                                          </p:val>
                                        </p:tav>
                                        <p:tav tm="100000">
                                          <p:val>
                                            <p:strVal val="#ppt_w"/>
                                          </p:val>
                                        </p:tav>
                                      </p:tavLst>
                                    </p:anim>
                                    <p:anim calcmode="lin" valueType="num">
                                      <p:cBhvr>
                                        <p:cTn id="103" dur="3000" fill="hold"/>
                                        <p:tgtEl>
                                          <p:spTgt spid="23"/>
                                        </p:tgtEl>
                                        <p:attrNameLst>
                                          <p:attrName>ppt_h</p:attrName>
                                        </p:attrNameLst>
                                      </p:cBhvr>
                                      <p:tavLst>
                                        <p:tav tm="0">
                                          <p:val>
                                            <p:fltVal val="0"/>
                                          </p:val>
                                        </p:tav>
                                        <p:tav tm="100000">
                                          <p:val>
                                            <p:strVal val="#ppt_h"/>
                                          </p:val>
                                        </p:tav>
                                      </p:tavLst>
                                    </p:anim>
                                    <p:anim calcmode="lin" valueType="num">
                                      <p:cBhvr>
                                        <p:cTn id="104" dur="3000" fill="hold"/>
                                        <p:tgtEl>
                                          <p:spTgt spid="23"/>
                                        </p:tgtEl>
                                        <p:attrNameLst>
                                          <p:attrName>style.rotation</p:attrName>
                                        </p:attrNameLst>
                                      </p:cBhvr>
                                      <p:tavLst>
                                        <p:tav tm="0">
                                          <p:val>
                                            <p:fltVal val="360"/>
                                          </p:val>
                                        </p:tav>
                                        <p:tav tm="100000">
                                          <p:val>
                                            <p:fltVal val="0"/>
                                          </p:val>
                                        </p:tav>
                                      </p:tavLst>
                                    </p:anim>
                                    <p:animEffect transition="in" filter="fade">
                                      <p:cBhvr>
                                        <p:cTn id="105" dur="3000"/>
                                        <p:tgtEl>
                                          <p:spTgt spid="23"/>
                                        </p:tgtEl>
                                      </p:cBhvr>
                                    </p:animEffect>
                                  </p:childTnLst>
                                </p:cTn>
                              </p:par>
                              <p:par>
                                <p:cTn id="106" presetID="49" presetClass="entr" presetSubtype="0" decel="100000" fill="hold" grpId="0" nodeType="withEffect">
                                  <p:stCondLst>
                                    <p:cond delay="0"/>
                                  </p:stCondLst>
                                  <p:childTnLst>
                                    <p:set>
                                      <p:cBhvr>
                                        <p:cTn id="107" dur="1" fill="hold">
                                          <p:stCondLst>
                                            <p:cond delay="0"/>
                                          </p:stCondLst>
                                        </p:cTn>
                                        <p:tgtEl>
                                          <p:spTgt spid="24"/>
                                        </p:tgtEl>
                                        <p:attrNameLst>
                                          <p:attrName>style.visibility</p:attrName>
                                        </p:attrNameLst>
                                      </p:cBhvr>
                                      <p:to>
                                        <p:strVal val="visible"/>
                                      </p:to>
                                    </p:set>
                                    <p:anim calcmode="lin" valueType="num">
                                      <p:cBhvr>
                                        <p:cTn id="108" dur="3000" fill="hold"/>
                                        <p:tgtEl>
                                          <p:spTgt spid="24"/>
                                        </p:tgtEl>
                                        <p:attrNameLst>
                                          <p:attrName>ppt_w</p:attrName>
                                        </p:attrNameLst>
                                      </p:cBhvr>
                                      <p:tavLst>
                                        <p:tav tm="0">
                                          <p:val>
                                            <p:fltVal val="0"/>
                                          </p:val>
                                        </p:tav>
                                        <p:tav tm="100000">
                                          <p:val>
                                            <p:strVal val="#ppt_w"/>
                                          </p:val>
                                        </p:tav>
                                      </p:tavLst>
                                    </p:anim>
                                    <p:anim calcmode="lin" valueType="num">
                                      <p:cBhvr>
                                        <p:cTn id="109" dur="3000" fill="hold"/>
                                        <p:tgtEl>
                                          <p:spTgt spid="24"/>
                                        </p:tgtEl>
                                        <p:attrNameLst>
                                          <p:attrName>ppt_h</p:attrName>
                                        </p:attrNameLst>
                                      </p:cBhvr>
                                      <p:tavLst>
                                        <p:tav tm="0">
                                          <p:val>
                                            <p:fltVal val="0"/>
                                          </p:val>
                                        </p:tav>
                                        <p:tav tm="100000">
                                          <p:val>
                                            <p:strVal val="#ppt_h"/>
                                          </p:val>
                                        </p:tav>
                                      </p:tavLst>
                                    </p:anim>
                                    <p:anim calcmode="lin" valueType="num">
                                      <p:cBhvr>
                                        <p:cTn id="110" dur="3000" fill="hold"/>
                                        <p:tgtEl>
                                          <p:spTgt spid="24"/>
                                        </p:tgtEl>
                                        <p:attrNameLst>
                                          <p:attrName>style.rotation</p:attrName>
                                        </p:attrNameLst>
                                      </p:cBhvr>
                                      <p:tavLst>
                                        <p:tav tm="0">
                                          <p:val>
                                            <p:fltVal val="360"/>
                                          </p:val>
                                        </p:tav>
                                        <p:tav tm="100000">
                                          <p:val>
                                            <p:fltVal val="0"/>
                                          </p:val>
                                        </p:tav>
                                      </p:tavLst>
                                    </p:anim>
                                    <p:animEffect transition="in" filter="fade">
                                      <p:cBhvr>
                                        <p:cTn id="111" dur="3000"/>
                                        <p:tgtEl>
                                          <p:spTgt spid="24"/>
                                        </p:tgtEl>
                                      </p:cBhvr>
                                    </p:animEffect>
                                  </p:childTnLst>
                                </p:cTn>
                              </p:par>
                              <p:par>
                                <p:cTn id="112" presetID="49" presetClass="entr" presetSubtype="0" decel="100000" fill="hold" grpId="0" nodeType="withEffect">
                                  <p:stCondLst>
                                    <p:cond delay="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3000" fill="hold"/>
                                        <p:tgtEl>
                                          <p:spTgt spid="25"/>
                                        </p:tgtEl>
                                        <p:attrNameLst>
                                          <p:attrName>ppt_w</p:attrName>
                                        </p:attrNameLst>
                                      </p:cBhvr>
                                      <p:tavLst>
                                        <p:tav tm="0">
                                          <p:val>
                                            <p:fltVal val="0"/>
                                          </p:val>
                                        </p:tav>
                                        <p:tav tm="100000">
                                          <p:val>
                                            <p:strVal val="#ppt_w"/>
                                          </p:val>
                                        </p:tav>
                                      </p:tavLst>
                                    </p:anim>
                                    <p:anim calcmode="lin" valueType="num">
                                      <p:cBhvr>
                                        <p:cTn id="115" dur="3000" fill="hold"/>
                                        <p:tgtEl>
                                          <p:spTgt spid="25"/>
                                        </p:tgtEl>
                                        <p:attrNameLst>
                                          <p:attrName>ppt_h</p:attrName>
                                        </p:attrNameLst>
                                      </p:cBhvr>
                                      <p:tavLst>
                                        <p:tav tm="0">
                                          <p:val>
                                            <p:fltVal val="0"/>
                                          </p:val>
                                        </p:tav>
                                        <p:tav tm="100000">
                                          <p:val>
                                            <p:strVal val="#ppt_h"/>
                                          </p:val>
                                        </p:tav>
                                      </p:tavLst>
                                    </p:anim>
                                    <p:anim calcmode="lin" valueType="num">
                                      <p:cBhvr>
                                        <p:cTn id="116" dur="3000" fill="hold"/>
                                        <p:tgtEl>
                                          <p:spTgt spid="25"/>
                                        </p:tgtEl>
                                        <p:attrNameLst>
                                          <p:attrName>style.rotation</p:attrName>
                                        </p:attrNameLst>
                                      </p:cBhvr>
                                      <p:tavLst>
                                        <p:tav tm="0">
                                          <p:val>
                                            <p:fltVal val="360"/>
                                          </p:val>
                                        </p:tav>
                                        <p:tav tm="100000">
                                          <p:val>
                                            <p:fltVal val="0"/>
                                          </p:val>
                                        </p:tav>
                                      </p:tavLst>
                                    </p:anim>
                                    <p:animEffect transition="in" filter="fade">
                                      <p:cBhvr>
                                        <p:cTn id="117" dur="3000"/>
                                        <p:tgtEl>
                                          <p:spTgt spid="25"/>
                                        </p:tgtEl>
                                      </p:cBhvr>
                                    </p:animEffect>
                                  </p:childTnLst>
                                </p:cTn>
                              </p:par>
                              <p:par>
                                <p:cTn id="118" presetID="49" presetClass="entr" presetSubtype="0" decel="100000"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 calcmode="lin" valueType="num">
                                      <p:cBhvr>
                                        <p:cTn id="120" dur="3000" fill="hold"/>
                                        <p:tgtEl>
                                          <p:spTgt spid="26"/>
                                        </p:tgtEl>
                                        <p:attrNameLst>
                                          <p:attrName>ppt_w</p:attrName>
                                        </p:attrNameLst>
                                      </p:cBhvr>
                                      <p:tavLst>
                                        <p:tav tm="0">
                                          <p:val>
                                            <p:fltVal val="0"/>
                                          </p:val>
                                        </p:tav>
                                        <p:tav tm="100000">
                                          <p:val>
                                            <p:strVal val="#ppt_w"/>
                                          </p:val>
                                        </p:tav>
                                      </p:tavLst>
                                    </p:anim>
                                    <p:anim calcmode="lin" valueType="num">
                                      <p:cBhvr>
                                        <p:cTn id="121" dur="3000" fill="hold"/>
                                        <p:tgtEl>
                                          <p:spTgt spid="26"/>
                                        </p:tgtEl>
                                        <p:attrNameLst>
                                          <p:attrName>ppt_h</p:attrName>
                                        </p:attrNameLst>
                                      </p:cBhvr>
                                      <p:tavLst>
                                        <p:tav tm="0">
                                          <p:val>
                                            <p:fltVal val="0"/>
                                          </p:val>
                                        </p:tav>
                                        <p:tav tm="100000">
                                          <p:val>
                                            <p:strVal val="#ppt_h"/>
                                          </p:val>
                                        </p:tav>
                                      </p:tavLst>
                                    </p:anim>
                                    <p:anim calcmode="lin" valueType="num">
                                      <p:cBhvr>
                                        <p:cTn id="122" dur="3000" fill="hold"/>
                                        <p:tgtEl>
                                          <p:spTgt spid="26"/>
                                        </p:tgtEl>
                                        <p:attrNameLst>
                                          <p:attrName>style.rotation</p:attrName>
                                        </p:attrNameLst>
                                      </p:cBhvr>
                                      <p:tavLst>
                                        <p:tav tm="0">
                                          <p:val>
                                            <p:fltVal val="360"/>
                                          </p:val>
                                        </p:tav>
                                        <p:tav tm="100000">
                                          <p:val>
                                            <p:fltVal val="0"/>
                                          </p:val>
                                        </p:tav>
                                      </p:tavLst>
                                    </p:anim>
                                    <p:animEffect transition="in" filter="fade">
                                      <p:cBhvr>
                                        <p:cTn id="123" dur="3000"/>
                                        <p:tgtEl>
                                          <p:spTgt spid="26"/>
                                        </p:tgtEl>
                                      </p:cBhvr>
                                    </p:animEffect>
                                  </p:childTnLst>
                                </p:cTn>
                              </p:par>
                              <p:par>
                                <p:cTn id="124" presetID="49" presetClass="entr" presetSubtype="0" decel="100000" fill="hold" grpId="0" nodeType="withEffect">
                                  <p:stCondLst>
                                    <p:cond delay="0"/>
                                  </p:stCondLst>
                                  <p:childTnLst>
                                    <p:set>
                                      <p:cBhvr>
                                        <p:cTn id="125" dur="1" fill="hold">
                                          <p:stCondLst>
                                            <p:cond delay="0"/>
                                          </p:stCondLst>
                                        </p:cTn>
                                        <p:tgtEl>
                                          <p:spTgt spid="27"/>
                                        </p:tgtEl>
                                        <p:attrNameLst>
                                          <p:attrName>style.visibility</p:attrName>
                                        </p:attrNameLst>
                                      </p:cBhvr>
                                      <p:to>
                                        <p:strVal val="visible"/>
                                      </p:to>
                                    </p:set>
                                    <p:anim calcmode="lin" valueType="num">
                                      <p:cBhvr>
                                        <p:cTn id="126" dur="3000" fill="hold"/>
                                        <p:tgtEl>
                                          <p:spTgt spid="27"/>
                                        </p:tgtEl>
                                        <p:attrNameLst>
                                          <p:attrName>ppt_w</p:attrName>
                                        </p:attrNameLst>
                                      </p:cBhvr>
                                      <p:tavLst>
                                        <p:tav tm="0">
                                          <p:val>
                                            <p:fltVal val="0"/>
                                          </p:val>
                                        </p:tav>
                                        <p:tav tm="100000">
                                          <p:val>
                                            <p:strVal val="#ppt_w"/>
                                          </p:val>
                                        </p:tav>
                                      </p:tavLst>
                                    </p:anim>
                                    <p:anim calcmode="lin" valueType="num">
                                      <p:cBhvr>
                                        <p:cTn id="127" dur="3000" fill="hold"/>
                                        <p:tgtEl>
                                          <p:spTgt spid="27"/>
                                        </p:tgtEl>
                                        <p:attrNameLst>
                                          <p:attrName>ppt_h</p:attrName>
                                        </p:attrNameLst>
                                      </p:cBhvr>
                                      <p:tavLst>
                                        <p:tav tm="0">
                                          <p:val>
                                            <p:fltVal val="0"/>
                                          </p:val>
                                        </p:tav>
                                        <p:tav tm="100000">
                                          <p:val>
                                            <p:strVal val="#ppt_h"/>
                                          </p:val>
                                        </p:tav>
                                      </p:tavLst>
                                    </p:anim>
                                    <p:anim calcmode="lin" valueType="num">
                                      <p:cBhvr>
                                        <p:cTn id="128" dur="3000" fill="hold"/>
                                        <p:tgtEl>
                                          <p:spTgt spid="27"/>
                                        </p:tgtEl>
                                        <p:attrNameLst>
                                          <p:attrName>style.rotation</p:attrName>
                                        </p:attrNameLst>
                                      </p:cBhvr>
                                      <p:tavLst>
                                        <p:tav tm="0">
                                          <p:val>
                                            <p:fltVal val="360"/>
                                          </p:val>
                                        </p:tav>
                                        <p:tav tm="100000">
                                          <p:val>
                                            <p:fltVal val="0"/>
                                          </p:val>
                                        </p:tav>
                                      </p:tavLst>
                                    </p:anim>
                                    <p:animEffect transition="in" filter="fade">
                                      <p:cBhvr>
                                        <p:cTn id="129" dur="3000"/>
                                        <p:tgtEl>
                                          <p:spTgt spid="27"/>
                                        </p:tgtEl>
                                      </p:cBhvr>
                                    </p:animEffect>
                                  </p:childTnLst>
                                </p:cTn>
                              </p:par>
                              <p:par>
                                <p:cTn id="130" presetID="49" presetClass="entr" presetSubtype="0" decel="100000"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p:cTn id="132" dur="3000" fill="hold"/>
                                        <p:tgtEl>
                                          <p:spTgt spid="28"/>
                                        </p:tgtEl>
                                        <p:attrNameLst>
                                          <p:attrName>ppt_w</p:attrName>
                                        </p:attrNameLst>
                                      </p:cBhvr>
                                      <p:tavLst>
                                        <p:tav tm="0">
                                          <p:val>
                                            <p:fltVal val="0"/>
                                          </p:val>
                                        </p:tav>
                                        <p:tav tm="100000">
                                          <p:val>
                                            <p:strVal val="#ppt_w"/>
                                          </p:val>
                                        </p:tav>
                                      </p:tavLst>
                                    </p:anim>
                                    <p:anim calcmode="lin" valueType="num">
                                      <p:cBhvr>
                                        <p:cTn id="133" dur="3000" fill="hold"/>
                                        <p:tgtEl>
                                          <p:spTgt spid="28"/>
                                        </p:tgtEl>
                                        <p:attrNameLst>
                                          <p:attrName>ppt_h</p:attrName>
                                        </p:attrNameLst>
                                      </p:cBhvr>
                                      <p:tavLst>
                                        <p:tav tm="0">
                                          <p:val>
                                            <p:fltVal val="0"/>
                                          </p:val>
                                        </p:tav>
                                        <p:tav tm="100000">
                                          <p:val>
                                            <p:strVal val="#ppt_h"/>
                                          </p:val>
                                        </p:tav>
                                      </p:tavLst>
                                    </p:anim>
                                    <p:anim calcmode="lin" valueType="num">
                                      <p:cBhvr>
                                        <p:cTn id="134" dur="3000" fill="hold"/>
                                        <p:tgtEl>
                                          <p:spTgt spid="28"/>
                                        </p:tgtEl>
                                        <p:attrNameLst>
                                          <p:attrName>style.rotation</p:attrName>
                                        </p:attrNameLst>
                                      </p:cBhvr>
                                      <p:tavLst>
                                        <p:tav tm="0">
                                          <p:val>
                                            <p:fltVal val="360"/>
                                          </p:val>
                                        </p:tav>
                                        <p:tav tm="100000">
                                          <p:val>
                                            <p:fltVal val="0"/>
                                          </p:val>
                                        </p:tav>
                                      </p:tavLst>
                                    </p:anim>
                                    <p:animEffect transition="in" filter="fade">
                                      <p:cBhvr>
                                        <p:cTn id="135" dur="3000"/>
                                        <p:tgtEl>
                                          <p:spTgt spid="28"/>
                                        </p:tgtEl>
                                      </p:cBhvr>
                                    </p:animEffect>
                                  </p:childTnLst>
                                </p:cTn>
                              </p:par>
                              <p:par>
                                <p:cTn id="136" presetID="49" presetClass="entr" presetSubtype="0" decel="100000" fill="hold" grpId="0" nodeType="withEffect">
                                  <p:stCondLst>
                                    <p:cond delay="0"/>
                                  </p:stCondLst>
                                  <p:childTnLst>
                                    <p:set>
                                      <p:cBhvr>
                                        <p:cTn id="137" dur="1" fill="hold">
                                          <p:stCondLst>
                                            <p:cond delay="0"/>
                                          </p:stCondLst>
                                        </p:cTn>
                                        <p:tgtEl>
                                          <p:spTgt spid="29"/>
                                        </p:tgtEl>
                                        <p:attrNameLst>
                                          <p:attrName>style.visibility</p:attrName>
                                        </p:attrNameLst>
                                      </p:cBhvr>
                                      <p:to>
                                        <p:strVal val="visible"/>
                                      </p:to>
                                    </p:set>
                                    <p:anim calcmode="lin" valueType="num">
                                      <p:cBhvr>
                                        <p:cTn id="138" dur="3000" fill="hold"/>
                                        <p:tgtEl>
                                          <p:spTgt spid="29"/>
                                        </p:tgtEl>
                                        <p:attrNameLst>
                                          <p:attrName>ppt_w</p:attrName>
                                        </p:attrNameLst>
                                      </p:cBhvr>
                                      <p:tavLst>
                                        <p:tav tm="0">
                                          <p:val>
                                            <p:fltVal val="0"/>
                                          </p:val>
                                        </p:tav>
                                        <p:tav tm="100000">
                                          <p:val>
                                            <p:strVal val="#ppt_w"/>
                                          </p:val>
                                        </p:tav>
                                      </p:tavLst>
                                    </p:anim>
                                    <p:anim calcmode="lin" valueType="num">
                                      <p:cBhvr>
                                        <p:cTn id="139" dur="3000" fill="hold"/>
                                        <p:tgtEl>
                                          <p:spTgt spid="29"/>
                                        </p:tgtEl>
                                        <p:attrNameLst>
                                          <p:attrName>ppt_h</p:attrName>
                                        </p:attrNameLst>
                                      </p:cBhvr>
                                      <p:tavLst>
                                        <p:tav tm="0">
                                          <p:val>
                                            <p:fltVal val="0"/>
                                          </p:val>
                                        </p:tav>
                                        <p:tav tm="100000">
                                          <p:val>
                                            <p:strVal val="#ppt_h"/>
                                          </p:val>
                                        </p:tav>
                                      </p:tavLst>
                                    </p:anim>
                                    <p:anim calcmode="lin" valueType="num">
                                      <p:cBhvr>
                                        <p:cTn id="140" dur="3000" fill="hold"/>
                                        <p:tgtEl>
                                          <p:spTgt spid="29"/>
                                        </p:tgtEl>
                                        <p:attrNameLst>
                                          <p:attrName>style.rotation</p:attrName>
                                        </p:attrNameLst>
                                      </p:cBhvr>
                                      <p:tavLst>
                                        <p:tav tm="0">
                                          <p:val>
                                            <p:fltVal val="360"/>
                                          </p:val>
                                        </p:tav>
                                        <p:tav tm="100000">
                                          <p:val>
                                            <p:fltVal val="0"/>
                                          </p:val>
                                        </p:tav>
                                      </p:tavLst>
                                    </p:anim>
                                    <p:animEffect transition="in" filter="fade">
                                      <p:cBhvr>
                                        <p:cTn id="141" dur="3000"/>
                                        <p:tgtEl>
                                          <p:spTgt spid="29"/>
                                        </p:tgtEl>
                                      </p:cBhvr>
                                    </p:animEffect>
                                  </p:childTnLst>
                                </p:cTn>
                              </p:par>
                              <p:par>
                                <p:cTn id="142" presetID="49" presetClass="entr" presetSubtype="0" decel="100000" fill="hold" grpId="0" nodeType="withEffect">
                                  <p:stCondLst>
                                    <p:cond delay="0"/>
                                  </p:stCondLst>
                                  <p:childTnLst>
                                    <p:set>
                                      <p:cBhvr>
                                        <p:cTn id="143" dur="1" fill="hold">
                                          <p:stCondLst>
                                            <p:cond delay="0"/>
                                          </p:stCondLst>
                                        </p:cTn>
                                        <p:tgtEl>
                                          <p:spTgt spid="30"/>
                                        </p:tgtEl>
                                        <p:attrNameLst>
                                          <p:attrName>style.visibility</p:attrName>
                                        </p:attrNameLst>
                                      </p:cBhvr>
                                      <p:to>
                                        <p:strVal val="visible"/>
                                      </p:to>
                                    </p:set>
                                    <p:anim calcmode="lin" valueType="num">
                                      <p:cBhvr>
                                        <p:cTn id="144" dur="3000" fill="hold"/>
                                        <p:tgtEl>
                                          <p:spTgt spid="30"/>
                                        </p:tgtEl>
                                        <p:attrNameLst>
                                          <p:attrName>ppt_w</p:attrName>
                                        </p:attrNameLst>
                                      </p:cBhvr>
                                      <p:tavLst>
                                        <p:tav tm="0">
                                          <p:val>
                                            <p:fltVal val="0"/>
                                          </p:val>
                                        </p:tav>
                                        <p:tav tm="100000">
                                          <p:val>
                                            <p:strVal val="#ppt_w"/>
                                          </p:val>
                                        </p:tav>
                                      </p:tavLst>
                                    </p:anim>
                                    <p:anim calcmode="lin" valueType="num">
                                      <p:cBhvr>
                                        <p:cTn id="145" dur="3000" fill="hold"/>
                                        <p:tgtEl>
                                          <p:spTgt spid="30"/>
                                        </p:tgtEl>
                                        <p:attrNameLst>
                                          <p:attrName>ppt_h</p:attrName>
                                        </p:attrNameLst>
                                      </p:cBhvr>
                                      <p:tavLst>
                                        <p:tav tm="0">
                                          <p:val>
                                            <p:fltVal val="0"/>
                                          </p:val>
                                        </p:tav>
                                        <p:tav tm="100000">
                                          <p:val>
                                            <p:strVal val="#ppt_h"/>
                                          </p:val>
                                        </p:tav>
                                      </p:tavLst>
                                    </p:anim>
                                    <p:anim calcmode="lin" valueType="num">
                                      <p:cBhvr>
                                        <p:cTn id="146" dur="3000" fill="hold"/>
                                        <p:tgtEl>
                                          <p:spTgt spid="30"/>
                                        </p:tgtEl>
                                        <p:attrNameLst>
                                          <p:attrName>style.rotation</p:attrName>
                                        </p:attrNameLst>
                                      </p:cBhvr>
                                      <p:tavLst>
                                        <p:tav tm="0">
                                          <p:val>
                                            <p:fltVal val="360"/>
                                          </p:val>
                                        </p:tav>
                                        <p:tav tm="100000">
                                          <p:val>
                                            <p:fltVal val="0"/>
                                          </p:val>
                                        </p:tav>
                                      </p:tavLst>
                                    </p:anim>
                                    <p:animEffect transition="in" filter="fade">
                                      <p:cBhvr>
                                        <p:cTn id="147" dur="3000"/>
                                        <p:tgtEl>
                                          <p:spTgt spid="30"/>
                                        </p:tgtEl>
                                      </p:cBhvr>
                                    </p:animEffect>
                                  </p:childTnLst>
                                </p:cTn>
                              </p:par>
                              <p:par>
                                <p:cTn id="148" presetID="49" presetClass="entr" presetSubtype="0" decel="100000" fill="hold" grpId="0" nodeType="withEffect">
                                  <p:stCondLst>
                                    <p:cond delay="0"/>
                                  </p:stCondLst>
                                  <p:childTnLst>
                                    <p:set>
                                      <p:cBhvr>
                                        <p:cTn id="149" dur="1" fill="hold">
                                          <p:stCondLst>
                                            <p:cond delay="0"/>
                                          </p:stCondLst>
                                        </p:cTn>
                                        <p:tgtEl>
                                          <p:spTgt spid="31"/>
                                        </p:tgtEl>
                                        <p:attrNameLst>
                                          <p:attrName>style.visibility</p:attrName>
                                        </p:attrNameLst>
                                      </p:cBhvr>
                                      <p:to>
                                        <p:strVal val="visible"/>
                                      </p:to>
                                    </p:set>
                                    <p:anim calcmode="lin" valueType="num">
                                      <p:cBhvr>
                                        <p:cTn id="150" dur="3000" fill="hold"/>
                                        <p:tgtEl>
                                          <p:spTgt spid="31"/>
                                        </p:tgtEl>
                                        <p:attrNameLst>
                                          <p:attrName>ppt_w</p:attrName>
                                        </p:attrNameLst>
                                      </p:cBhvr>
                                      <p:tavLst>
                                        <p:tav tm="0">
                                          <p:val>
                                            <p:fltVal val="0"/>
                                          </p:val>
                                        </p:tav>
                                        <p:tav tm="100000">
                                          <p:val>
                                            <p:strVal val="#ppt_w"/>
                                          </p:val>
                                        </p:tav>
                                      </p:tavLst>
                                    </p:anim>
                                    <p:anim calcmode="lin" valueType="num">
                                      <p:cBhvr>
                                        <p:cTn id="151" dur="3000" fill="hold"/>
                                        <p:tgtEl>
                                          <p:spTgt spid="31"/>
                                        </p:tgtEl>
                                        <p:attrNameLst>
                                          <p:attrName>ppt_h</p:attrName>
                                        </p:attrNameLst>
                                      </p:cBhvr>
                                      <p:tavLst>
                                        <p:tav tm="0">
                                          <p:val>
                                            <p:fltVal val="0"/>
                                          </p:val>
                                        </p:tav>
                                        <p:tav tm="100000">
                                          <p:val>
                                            <p:strVal val="#ppt_h"/>
                                          </p:val>
                                        </p:tav>
                                      </p:tavLst>
                                    </p:anim>
                                    <p:anim calcmode="lin" valueType="num">
                                      <p:cBhvr>
                                        <p:cTn id="152" dur="3000" fill="hold"/>
                                        <p:tgtEl>
                                          <p:spTgt spid="31"/>
                                        </p:tgtEl>
                                        <p:attrNameLst>
                                          <p:attrName>style.rotation</p:attrName>
                                        </p:attrNameLst>
                                      </p:cBhvr>
                                      <p:tavLst>
                                        <p:tav tm="0">
                                          <p:val>
                                            <p:fltVal val="360"/>
                                          </p:val>
                                        </p:tav>
                                        <p:tav tm="100000">
                                          <p:val>
                                            <p:fltVal val="0"/>
                                          </p:val>
                                        </p:tav>
                                      </p:tavLst>
                                    </p:anim>
                                    <p:animEffect transition="in" filter="fade">
                                      <p:cBhvr>
                                        <p:cTn id="153" dur="3000"/>
                                        <p:tgtEl>
                                          <p:spTgt spid="31"/>
                                        </p:tgtEl>
                                      </p:cBhvr>
                                    </p:animEffect>
                                  </p:childTnLst>
                                </p:cTn>
                              </p:par>
                              <p:par>
                                <p:cTn id="154" presetID="49" presetClass="entr" presetSubtype="0" decel="100000" fill="hold" grpId="0" nodeType="withEffect">
                                  <p:stCondLst>
                                    <p:cond delay="0"/>
                                  </p:stCondLst>
                                  <p:childTnLst>
                                    <p:set>
                                      <p:cBhvr>
                                        <p:cTn id="155" dur="1" fill="hold">
                                          <p:stCondLst>
                                            <p:cond delay="0"/>
                                          </p:stCondLst>
                                        </p:cTn>
                                        <p:tgtEl>
                                          <p:spTgt spid="32"/>
                                        </p:tgtEl>
                                        <p:attrNameLst>
                                          <p:attrName>style.visibility</p:attrName>
                                        </p:attrNameLst>
                                      </p:cBhvr>
                                      <p:to>
                                        <p:strVal val="visible"/>
                                      </p:to>
                                    </p:set>
                                    <p:anim calcmode="lin" valueType="num">
                                      <p:cBhvr>
                                        <p:cTn id="156" dur="3000" fill="hold"/>
                                        <p:tgtEl>
                                          <p:spTgt spid="32"/>
                                        </p:tgtEl>
                                        <p:attrNameLst>
                                          <p:attrName>ppt_w</p:attrName>
                                        </p:attrNameLst>
                                      </p:cBhvr>
                                      <p:tavLst>
                                        <p:tav tm="0">
                                          <p:val>
                                            <p:fltVal val="0"/>
                                          </p:val>
                                        </p:tav>
                                        <p:tav tm="100000">
                                          <p:val>
                                            <p:strVal val="#ppt_w"/>
                                          </p:val>
                                        </p:tav>
                                      </p:tavLst>
                                    </p:anim>
                                    <p:anim calcmode="lin" valueType="num">
                                      <p:cBhvr>
                                        <p:cTn id="157" dur="3000" fill="hold"/>
                                        <p:tgtEl>
                                          <p:spTgt spid="32"/>
                                        </p:tgtEl>
                                        <p:attrNameLst>
                                          <p:attrName>ppt_h</p:attrName>
                                        </p:attrNameLst>
                                      </p:cBhvr>
                                      <p:tavLst>
                                        <p:tav tm="0">
                                          <p:val>
                                            <p:fltVal val="0"/>
                                          </p:val>
                                        </p:tav>
                                        <p:tav tm="100000">
                                          <p:val>
                                            <p:strVal val="#ppt_h"/>
                                          </p:val>
                                        </p:tav>
                                      </p:tavLst>
                                    </p:anim>
                                    <p:anim calcmode="lin" valueType="num">
                                      <p:cBhvr>
                                        <p:cTn id="158" dur="3000" fill="hold"/>
                                        <p:tgtEl>
                                          <p:spTgt spid="32"/>
                                        </p:tgtEl>
                                        <p:attrNameLst>
                                          <p:attrName>style.rotation</p:attrName>
                                        </p:attrNameLst>
                                      </p:cBhvr>
                                      <p:tavLst>
                                        <p:tav tm="0">
                                          <p:val>
                                            <p:fltVal val="360"/>
                                          </p:val>
                                        </p:tav>
                                        <p:tav tm="100000">
                                          <p:val>
                                            <p:fltVal val="0"/>
                                          </p:val>
                                        </p:tav>
                                      </p:tavLst>
                                    </p:anim>
                                    <p:animEffect transition="in" filter="fade">
                                      <p:cBhvr>
                                        <p:cTn id="159" dur="3000"/>
                                        <p:tgtEl>
                                          <p:spTgt spid="32"/>
                                        </p:tgtEl>
                                      </p:cBhvr>
                                    </p:animEffect>
                                  </p:childTnLst>
                                </p:cTn>
                              </p:par>
                              <p:par>
                                <p:cTn id="160" presetID="49" presetClass="entr" presetSubtype="0" decel="100000" fill="hold" grpId="0" nodeType="with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p:cTn id="162" dur="3000" fill="hold"/>
                                        <p:tgtEl>
                                          <p:spTgt spid="33"/>
                                        </p:tgtEl>
                                        <p:attrNameLst>
                                          <p:attrName>ppt_w</p:attrName>
                                        </p:attrNameLst>
                                      </p:cBhvr>
                                      <p:tavLst>
                                        <p:tav tm="0">
                                          <p:val>
                                            <p:fltVal val="0"/>
                                          </p:val>
                                        </p:tav>
                                        <p:tav tm="100000">
                                          <p:val>
                                            <p:strVal val="#ppt_w"/>
                                          </p:val>
                                        </p:tav>
                                      </p:tavLst>
                                    </p:anim>
                                    <p:anim calcmode="lin" valueType="num">
                                      <p:cBhvr>
                                        <p:cTn id="163" dur="3000" fill="hold"/>
                                        <p:tgtEl>
                                          <p:spTgt spid="33"/>
                                        </p:tgtEl>
                                        <p:attrNameLst>
                                          <p:attrName>ppt_h</p:attrName>
                                        </p:attrNameLst>
                                      </p:cBhvr>
                                      <p:tavLst>
                                        <p:tav tm="0">
                                          <p:val>
                                            <p:fltVal val="0"/>
                                          </p:val>
                                        </p:tav>
                                        <p:tav tm="100000">
                                          <p:val>
                                            <p:strVal val="#ppt_h"/>
                                          </p:val>
                                        </p:tav>
                                      </p:tavLst>
                                    </p:anim>
                                    <p:anim calcmode="lin" valueType="num">
                                      <p:cBhvr>
                                        <p:cTn id="164" dur="3000" fill="hold"/>
                                        <p:tgtEl>
                                          <p:spTgt spid="33"/>
                                        </p:tgtEl>
                                        <p:attrNameLst>
                                          <p:attrName>style.rotation</p:attrName>
                                        </p:attrNameLst>
                                      </p:cBhvr>
                                      <p:tavLst>
                                        <p:tav tm="0">
                                          <p:val>
                                            <p:fltVal val="360"/>
                                          </p:val>
                                        </p:tav>
                                        <p:tav tm="100000">
                                          <p:val>
                                            <p:fltVal val="0"/>
                                          </p:val>
                                        </p:tav>
                                      </p:tavLst>
                                    </p:anim>
                                    <p:animEffect transition="in" filter="fade">
                                      <p:cBhvr>
                                        <p:cTn id="165" dur="3000"/>
                                        <p:tgtEl>
                                          <p:spTgt spid="33"/>
                                        </p:tgtEl>
                                      </p:cBhvr>
                                    </p:animEffect>
                                  </p:childTnLst>
                                </p:cTn>
                              </p:par>
                              <p:par>
                                <p:cTn id="166" presetID="49" presetClass="entr" presetSubtype="0" decel="100000" fill="hold" grpId="0" nodeType="withEffect">
                                  <p:stCondLst>
                                    <p:cond delay="0"/>
                                  </p:stCondLst>
                                  <p:childTnLst>
                                    <p:set>
                                      <p:cBhvr>
                                        <p:cTn id="167" dur="1" fill="hold">
                                          <p:stCondLst>
                                            <p:cond delay="0"/>
                                          </p:stCondLst>
                                        </p:cTn>
                                        <p:tgtEl>
                                          <p:spTgt spid="34"/>
                                        </p:tgtEl>
                                        <p:attrNameLst>
                                          <p:attrName>style.visibility</p:attrName>
                                        </p:attrNameLst>
                                      </p:cBhvr>
                                      <p:to>
                                        <p:strVal val="visible"/>
                                      </p:to>
                                    </p:set>
                                    <p:anim calcmode="lin" valueType="num">
                                      <p:cBhvr>
                                        <p:cTn id="168" dur="3000" fill="hold"/>
                                        <p:tgtEl>
                                          <p:spTgt spid="34"/>
                                        </p:tgtEl>
                                        <p:attrNameLst>
                                          <p:attrName>ppt_w</p:attrName>
                                        </p:attrNameLst>
                                      </p:cBhvr>
                                      <p:tavLst>
                                        <p:tav tm="0">
                                          <p:val>
                                            <p:fltVal val="0"/>
                                          </p:val>
                                        </p:tav>
                                        <p:tav tm="100000">
                                          <p:val>
                                            <p:strVal val="#ppt_w"/>
                                          </p:val>
                                        </p:tav>
                                      </p:tavLst>
                                    </p:anim>
                                    <p:anim calcmode="lin" valueType="num">
                                      <p:cBhvr>
                                        <p:cTn id="169" dur="3000" fill="hold"/>
                                        <p:tgtEl>
                                          <p:spTgt spid="34"/>
                                        </p:tgtEl>
                                        <p:attrNameLst>
                                          <p:attrName>ppt_h</p:attrName>
                                        </p:attrNameLst>
                                      </p:cBhvr>
                                      <p:tavLst>
                                        <p:tav tm="0">
                                          <p:val>
                                            <p:fltVal val="0"/>
                                          </p:val>
                                        </p:tav>
                                        <p:tav tm="100000">
                                          <p:val>
                                            <p:strVal val="#ppt_h"/>
                                          </p:val>
                                        </p:tav>
                                      </p:tavLst>
                                    </p:anim>
                                    <p:anim calcmode="lin" valueType="num">
                                      <p:cBhvr>
                                        <p:cTn id="170" dur="3000" fill="hold"/>
                                        <p:tgtEl>
                                          <p:spTgt spid="34"/>
                                        </p:tgtEl>
                                        <p:attrNameLst>
                                          <p:attrName>style.rotation</p:attrName>
                                        </p:attrNameLst>
                                      </p:cBhvr>
                                      <p:tavLst>
                                        <p:tav tm="0">
                                          <p:val>
                                            <p:fltVal val="360"/>
                                          </p:val>
                                        </p:tav>
                                        <p:tav tm="100000">
                                          <p:val>
                                            <p:fltVal val="0"/>
                                          </p:val>
                                        </p:tav>
                                      </p:tavLst>
                                    </p:anim>
                                    <p:animEffect transition="in" filter="fade">
                                      <p:cBhvr>
                                        <p:cTn id="171" dur="3000"/>
                                        <p:tgtEl>
                                          <p:spTgt spid="34"/>
                                        </p:tgtEl>
                                      </p:cBhvr>
                                    </p:animEffect>
                                  </p:childTnLst>
                                </p:cTn>
                              </p:par>
                              <p:par>
                                <p:cTn id="172" presetID="49" presetClass="entr" presetSubtype="0" decel="100000" fill="hold" grpId="0" nodeType="withEffect">
                                  <p:stCondLst>
                                    <p:cond delay="0"/>
                                  </p:stCondLst>
                                  <p:childTnLst>
                                    <p:set>
                                      <p:cBhvr>
                                        <p:cTn id="173" dur="1" fill="hold">
                                          <p:stCondLst>
                                            <p:cond delay="0"/>
                                          </p:stCondLst>
                                        </p:cTn>
                                        <p:tgtEl>
                                          <p:spTgt spid="35"/>
                                        </p:tgtEl>
                                        <p:attrNameLst>
                                          <p:attrName>style.visibility</p:attrName>
                                        </p:attrNameLst>
                                      </p:cBhvr>
                                      <p:to>
                                        <p:strVal val="visible"/>
                                      </p:to>
                                    </p:set>
                                    <p:anim calcmode="lin" valueType="num">
                                      <p:cBhvr>
                                        <p:cTn id="174" dur="3000" fill="hold"/>
                                        <p:tgtEl>
                                          <p:spTgt spid="35"/>
                                        </p:tgtEl>
                                        <p:attrNameLst>
                                          <p:attrName>ppt_w</p:attrName>
                                        </p:attrNameLst>
                                      </p:cBhvr>
                                      <p:tavLst>
                                        <p:tav tm="0">
                                          <p:val>
                                            <p:fltVal val="0"/>
                                          </p:val>
                                        </p:tav>
                                        <p:tav tm="100000">
                                          <p:val>
                                            <p:strVal val="#ppt_w"/>
                                          </p:val>
                                        </p:tav>
                                      </p:tavLst>
                                    </p:anim>
                                    <p:anim calcmode="lin" valueType="num">
                                      <p:cBhvr>
                                        <p:cTn id="175" dur="3000" fill="hold"/>
                                        <p:tgtEl>
                                          <p:spTgt spid="35"/>
                                        </p:tgtEl>
                                        <p:attrNameLst>
                                          <p:attrName>ppt_h</p:attrName>
                                        </p:attrNameLst>
                                      </p:cBhvr>
                                      <p:tavLst>
                                        <p:tav tm="0">
                                          <p:val>
                                            <p:fltVal val="0"/>
                                          </p:val>
                                        </p:tav>
                                        <p:tav tm="100000">
                                          <p:val>
                                            <p:strVal val="#ppt_h"/>
                                          </p:val>
                                        </p:tav>
                                      </p:tavLst>
                                    </p:anim>
                                    <p:anim calcmode="lin" valueType="num">
                                      <p:cBhvr>
                                        <p:cTn id="176" dur="3000" fill="hold"/>
                                        <p:tgtEl>
                                          <p:spTgt spid="35"/>
                                        </p:tgtEl>
                                        <p:attrNameLst>
                                          <p:attrName>style.rotation</p:attrName>
                                        </p:attrNameLst>
                                      </p:cBhvr>
                                      <p:tavLst>
                                        <p:tav tm="0">
                                          <p:val>
                                            <p:fltVal val="360"/>
                                          </p:val>
                                        </p:tav>
                                        <p:tav tm="100000">
                                          <p:val>
                                            <p:fltVal val="0"/>
                                          </p:val>
                                        </p:tav>
                                      </p:tavLst>
                                    </p:anim>
                                    <p:animEffect transition="in" filter="fade">
                                      <p:cBhvr>
                                        <p:cTn id="177" dur="3000"/>
                                        <p:tgtEl>
                                          <p:spTgt spid="35"/>
                                        </p:tgtEl>
                                      </p:cBhvr>
                                    </p:animEffect>
                                  </p:childTnLst>
                                </p:cTn>
                              </p:par>
                              <p:par>
                                <p:cTn id="178" presetID="49" presetClass="entr" presetSubtype="0" decel="100000" fill="hold" grpId="0" nodeType="withEffect">
                                  <p:stCondLst>
                                    <p:cond delay="0"/>
                                  </p:stCondLst>
                                  <p:childTnLst>
                                    <p:set>
                                      <p:cBhvr>
                                        <p:cTn id="179" dur="1" fill="hold">
                                          <p:stCondLst>
                                            <p:cond delay="0"/>
                                          </p:stCondLst>
                                        </p:cTn>
                                        <p:tgtEl>
                                          <p:spTgt spid="36"/>
                                        </p:tgtEl>
                                        <p:attrNameLst>
                                          <p:attrName>style.visibility</p:attrName>
                                        </p:attrNameLst>
                                      </p:cBhvr>
                                      <p:to>
                                        <p:strVal val="visible"/>
                                      </p:to>
                                    </p:set>
                                    <p:anim calcmode="lin" valueType="num">
                                      <p:cBhvr>
                                        <p:cTn id="180" dur="3000" fill="hold"/>
                                        <p:tgtEl>
                                          <p:spTgt spid="36"/>
                                        </p:tgtEl>
                                        <p:attrNameLst>
                                          <p:attrName>ppt_w</p:attrName>
                                        </p:attrNameLst>
                                      </p:cBhvr>
                                      <p:tavLst>
                                        <p:tav tm="0">
                                          <p:val>
                                            <p:fltVal val="0"/>
                                          </p:val>
                                        </p:tav>
                                        <p:tav tm="100000">
                                          <p:val>
                                            <p:strVal val="#ppt_w"/>
                                          </p:val>
                                        </p:tav>
                                      </p:tavLst>
                                    </p:anim>
                                    <p:anim calcmode="lin" valueType="num">
                                      <p:cBhvr>
                                        <p:cTn id="181" dur="3000" fill="hold"/>
                                        <p:tgtEl>
                                          <p:spTgt spid="36"/>
                                        </p:tgtEl>
                                        <p:attrNameLst>
                                          <p:attrName>ppt_h</p:attrName>
                                        </p:attrNameLst>
                                      </p:cBhvr>
                                      <p:tavLst>
                                        <p:tav tm="0">
                                          <p:val>
                                            <p:fltVal val="0"/>
                                          </p:val>
                                        </p:tav>
                                        <p:tav tm="100000">
                                          <p:val>
                                            <p:strVal val="#ppt_h"/>
                                          </p:val>
                                        </p:tav>
                                      </p:tavLst>
                                    </p:anim>
                                    <p:anim calcmode="lin" valueType="num">
                                      <p:cBhvr>
                                        <p:cTn id="182" dur="3000" fill="hold"/>
                                        <p:tgtEl>
                                          <p:spTgt spid="36"/>
                                        </p:tgtEl>
                                        <p:attrNameLst>
                                          <p:attrName>style.rotation</p:attrName>
                                        </p:attrNameLst>
                                      </p:cBhvr>
                                      <p:tavLst>
                                        <p:tav tm="0">
                                          <p:val>
                                            <p:fltVal val="360"/>
                                          </p:val>
                                        </p:tav>
                                        <p:tav tm="100000">
                                          <p:val>
                                            <p:fltVal val="0"/>
                                          </p:val>
                                        </p:tav>
                                      </p:tavLst>
                                    </p:anim>
                                    <p:animEffect transition="in" filter="fade">
                                      <p:cBhvr>
                                        <p:cTn id="183" dur="3000"/>
                                        <p:tgtEl>
                                          <p:spTgt spid="36"/>
                                        </p:tgtEl>
                                      </p:cBhvr>
                                    </p:animEffect>
                                  </p:childTnLst>
                                </p:cTn>
                              </p:par>
                              <p:par>
                                <p:cTn id="184" presetID="49" presetClass="entr" presetSubtype="0" decel="100000" fill="hold" grpId="0" nodeType="withEffect">
                                  <p:stCondLst>
                                    <p:cond delay="0"/>
                                  </p:stCondLst>
                                  <p:childTnLst>
                                    <p:set>
                                      <p:cBhvr>
                                        <p:cTn id="185" dur="1" fill="hold">
                                          <p:stCondLst>
                                            <p:cond delay="0"/>
                                          </p:stCondLst>
                                        </p:cTn>
                                        <p:tgtEl>
                                          <p:spTgt spid="37"/>
                                        </p:tgtEl>
                                        <p:attrNameLst>
                                          <p:attrName>style.visibility</p:attrName>
                                        </p:attrNameLst>
                                      </p:cBhvr>
                                      <p:to>
                                        <p:strVal val="visible"/>
                                      </p:to>
                                    </p:set>
                                    <p:anim calcmode="lin" valueType="num">
                                      <p:cBhvr>
                                        <p:cTn id="186" dur="3000" fill="hold"/>
                                        <p:tgtEl>
                                          <p:spTgt spid="37"/>
                                        </p:tgtEl>
                                        <p:attrNameLst>
                                          <p:attrName>ppt_w</p:attrName>
                                        </p:attrNameLst>
                                      </p:cBhvr>
                                      <p:tavLst>
                                        <p:tav tm="0">
                                          <p:val>
                                            <p:fltVal val="0"/>
                                          </p:val>
                                        </p:tav>
                                        <p:tav tm="100000">
                                          <p:val>
                                            <p:strVal val="#ppt_w"/>
                                          </p:val>
                                        </p:tav>
                                      </p:tavLst>
                                    </p:anim>
                                    <p:anim calcmode="lin" valueType="num">
                                      <p:cBhvr>
                                        <p:cTn id="187" dur="3000" fill="hold"/>
                                        <p:tgtEl>
                                          <p:spTgt spid="37"/>
                                        </p:tgtEl>
                                        <p:attrNameLst>
                                          <p:attrName>ppt_h</p:attrName>
                                        </p:attrNameLst>
                                      </p:cBhvr>
                                      <p:tavLst>
                                        <p:tav tm="0">
                                          <p:val>
                                            <p:fltVal val="0"/>
                                          </p:val>
                                        </p:tav>
                                        <p:tav tm="100000">
                                          <p:val>
                                            <p:strVal val="#ppt_h"/>
                                          </p:val>
                                        </p:tav>
                                      </p:tavLst>
                                    </p:anim>
                                    <p:anim calcmode="lin" valueType="num">
                                      <p:cBhvr>
                                        <p:cTn id="188" dur="3000" fill="hold"/>
                                        <p:tgtEl>
                                          <p:spTgt spid="37"/>
                                        </p:tgtEl>
                                        <p:attrNameLst>
                                          <p:attrName>style.rotation</p:attrName>
                                        </p:attrNameLst>
                                      </p:cBhvr>
                                      <p:tavLst>
                                        <p:tav tm="0">
                                          <p:val>
                                            <p:fltVal val="360"/>
                                          </p:val>
                                        </p:tav>
                                        <p:tav tm="100000">
                                          <p:val>
                                            <p:fltVal val="0"/>
                                          </p:val>
                                        </p:tav>
                                      </p:tavLst>
                                    </p:anim>
                                    <p:animEffect transition="in" filter="fade">
                                      <p:cBhvr>
                                        <p:cTn id="189" dur="3000"/>
                                        <p:tgtEl>
                                          <p:spTgt spid="37"/>
                                        </p:tgtEl>
                                      </p:cBhvr>
                                    </p:animEffect>
                                  </p:childTnLst>
                                </p:cTn>
                              </p:par>
                              <p:par>
                                <p:cTn id="190" presetID="49" presetClass="entr" presetSubtype="0" decel="100000" fill="hold" grpId="0" nodeType="withEffect">
                                  <p:stCondLst>
                                    <p:cond delay="0"/>
                                  </p:stCondLst>
                                  <p:childTnLst>
                                    <p:set>
                                      <p:cBhvr>
                                        <p:cTn id="191" dur="1" fill="hold">
                                          <p:stCondLst>
                                            <p:cond delay="0"/>
                                          </p:stCondLst>
                                        </p:cTn>
                                        <p:tgtEl>
                                          <p:spTgt spid="38"/>
                                        </p:tgtEl>
                                        <p:attrNameLst>
                                          <p:attrName>style.visibility</p:attrName>
                                        </p:attrNameLst>
                                      </p:cBhvr>
                                      <p:to>
                                        <p:strVal val="visible"/>
                                      </p:to>
                                    </p:set>
                                    <p:anim calcmode="lin" valueType="num">
                                      <p:cBhvr>
                                        <p:cTn id="192" dur="3000" fill="hold"/>
                                        <p:tgtEl>
                                          <p:spTgt spid="38"/>
                                        </p:tgtEl>
                                        <p:attrNameLst>
                                          <p:attrName>ppt_w</p:attrName>
                                        </p:attrNameLst>
                                      </p:cBhvr>
                                      <p:tavLst>
                                        <p:tav tm="0">
                                          <p:val>
                                            <p:fltVal val="0"/>
                                          </p:val>
                                        </p:tav>
                                        <p:tav tm="100000">
                                          <p:val>
                                            <p:strVal val="#ppt_w"/>
                                          </p:val>
                                        </p:tav>
                                      </p:tavLst>
                                    </p:anim>
                                    <p:anim calcmode="lin" valueType="num">
                                      <p:cBhvr>
                                        <p:cTn id="193" dur="3000" fill="hold"/>
                                        <p:tgtEl>
                                          <p:spTgt spid="38"/>
                                        </p:tgtEl>
                                        <p:attrNameLst>
                                          <p:attrName>ppt_h</p:attrName>
                                        </p:attrNameLst>
                                      </p:cBhvr>
                                      <p:tavLst>
                                        <p:tav tm="0">
                                          <p:val>
                                            <p:fltVal val="0"/>
                                          </p:val>
                                        </p:tav>
                                        <p:tav tm="100000">
                                          <p:val>
                                            <p:strVal val="#ppt_h"/>
                                          </p:val>
                                        </p:tav>
                                      </p:tavLst>
                                    </p:anim>
                                    <p:anim calcmode="lin" valueType="num">
                                      <p:cBhvr>
                                        <p:cTn id="194" dur="3000" fill="hold"/>
                                        <p:tgtEl>
                                          <p:spTgt spid="38"/>
                                        </p:tgtEl>
                                        <p:attrNameLst>
                                          <p:attrName>style.rotation</p:attrName>
                                        </p:attrNameLst>
                                      </p:cBhvr>
                                      <p:tavLst>
                                        <p:tav tm="0">
                                          <p:val>
                                            <p:fltVal val="360"/>
                                          </p:val>
                                        </p:tav>
                                        <p:tav tm="100000">
                                          <p:val>
                                            <p:fltVal val="0"/>
                                          </p:val>
                                        </p:tav>
                                      </p:tavLst>
                                    </p:anim>
                                    <p:animEffect transition="in" filter="fade">
                                      <p:cBhvr>
                                        <p:cTn id="195" dur="3000"/>
                                        <p:tgtEl>
                                          <p:spTgt spid="38"/>
                                        </p:tgtEl>
                                      </p:cBhvr>
                                    </p:animEffect>
                                  </p:childTnLst>
                                </p:cTn>
                              </p:par>
                              <p:par>
                                <p:cTn id="196" presetID="49" presetClass="entr" presetSubtype="0" decel="100000" fill="hold" grpId="0" nodeType="withEffect">
                                  <p:stCondLst>
                                    <p:cond delay="0"/>
                                  </p:stCondLst>
                                  <p:childTnLst>
                                    <p:set>
                                      <p:cBhvr>
                                        <p:cTn id="197" dur="1" fill="hold">
                                          <p:stCondLst>
                                            <p:cond delay="0"/>
                                          </p:stCondLst>
                                        </p:cTn>
                                        <p:tgtEl>
                                          <p:spTgt spid="39"/>
                                        </p:tgtEl>
                                        <p:attrNameLst>
                                          <p:attrName>style.visibility</p:attrName>
                                        </p:attrNameLst>
                                      </p:cBhvr>
                                      <p:to>
                                        <p:strVal val="visible"/>
                                      </p:to>
                                    </p:set>
                                    <p:anim calcmode="lin" valueType="num">
                                      <p:cBhvr>
                                        <p:cTn id="198" dur="3000" fill="hold"/>
                                        <p:tgtEl>
                                          <p:spTgt spid="39"/>
                                        </p:tgtEl>
                                        <p:attrNameLst>
                                          <p:attrName>ppt_w</p:attrName>
                                        </p:attrNameLst>
                                      </p:cBhvr>
                                      <p:tavLst>
                                        <p:tav tm="0">
                                          <p:val>
                                            <p:fltVal val="0"/>
                                          </p:val>
                                        </p:tav>
                                        <p:tav tm="100000">
                                          <p:val>
                                            <p:strVal val="#ppt_w"/>
                                          </p:val>
                                        </p:tav>
                                      </p:tavLst>
                                    </p:anim>
                                    <p:anim calcmode="lin" valueType="num">
                                      <p:cBhvr>
                                        <p:cTn id="199" dur="3000" fill="hold"/>
                                        <p:tgtEl>
                                          <p:spTgt spid="39"/>
                                        </p:tgtEl>
                                        <p:attrNameLst>
                                          <p:attrName>ppt_h</p:attrName>
                                        </p:attrNameLst>
                                      </p:cBhvr>
                                      <p:tavLst>
                                        <p:tav tm="0">
                                          <p:val>
                                            <p:fltVal val="0"/>
                                          </p:val>
                                        </p:tav>
                                        <p:tav tm="100000">
                                          <p:val>
                                            <p:strVal val="#ppt_h"/>
                                          </p:val>
                                        </p:tav>
                                      </p:tavLst>
                                    </p:anim>
                                    <p:anim calcmode="lin" valueType="num">
                                      <p:cBhvr>
                                        <p:cTn id="200" dur="3000" fill="hold"/>
                                        <p:tgtEl>
                                          <p:spTgt spid="39"/>
                                        </p:tgtEl>
                                        <p:attrNameLst>
                                          <p:attrName>style.rotation</p:attrName>
                                        </p:attrNameLst>
                                      </p:cBhvr>
                                      <p:tavLst>
                                        <p:tav tm="0">
                                          <p:val>
                                            <p:fltVal val="360"/>
                                          </p:val>
                                        </p:tav>
                                        <p:tav tm="100000">
                                          <p:val>
                                            <p:fltVal val="0"/>
                                          </p:val>
                                        </p:tav>
                                      </p:tavLst>
                                    </p:anim>
                                    <p:animEffect transition="in" filter="fade">
                                      <p:cBhvr>
                                        <p:cTn id="201" dur="3000"/>
                                        <p:tgtEl>
                                          <p:spTgt spid="39"/>
                                        </p:tgtEl>
                                      </p:cBhvr>
                                    </p:animEffect>
                                  </p:childTnLst>
                                </p:cTn>
                              </p:par>
                              <p:par>
                                <p:cTn id="202" presetID="49" presetClass="entr" presetSubtype="0" decel="100000" fill="hold" grpId="0" nodeType="withEffect">
                                  <p:stCondLst>
                                    <p:cond delay="0"/>
                                  </p:stCondLst>
                                  <p:childTnLst>
                                    <p:set>
                                      <p:cBhvr>
                                        <p:cTn id="203" dur="1" fill="hold">
                                          <p:stCondLst>
                                            <p:cond delay="0"/>
                                          </p:stCondLst>
                                        </p:cTn>
                                        <p:tgtEl>
                                          <p:spTgt spid="40"/>
                                        </p:tgtEl>
                                        <p:attrNameLst>
                                          <p:attrName>style.visibility</p:attrName>
                                        </p:attrNameLst>
                                      </p:cBhvr>
                                      <p:to>
                                        <p:strVal val="visible"/>
                                      </p:to>
                                    </p:set>
                                    <p:anim calcmode="lin" valueType="num">
                                      <p:cBhvr>
                                        <p:cTn id="204" dur="3000" fill="hold"/>
                                        <p:tgtEl>
                                          <p:spTgt spid="40"/>
                                        </p:tgtEl>
                                        <p:attrNameLst>
                                          <p:attrName>ppt_w</p:attrName>
                                        </p:attrNameLst>
                                      </p:cBhvr>
                                      <p:tavLst>
                                        <p:tav tm="0">
                                          <p:val>
                                            <p:fltVal val="0"/>
                                          </p:val>
                                        </p:tav>
                                        <p:tav tm="100000">
                                          <p:val>
                                            <p:strVal val="#ppt_w"/>
                                          </p:val>
                                        </p:tav>
                                      </p:tavLst>
                                    </p:anim>
                                    <p:anim calcmode="lin" valueType="num">
                                      <p:cBhvr>
                                        <p:cTn id="205" dur="3000" fill="hold"/>
                                        <p:tgtEl>
                                          <p:spTgt spid="40"/>
                                        </p:tgtEl>
                                        <p:attrNameLst>
                                          <p:attrName>ppt_h</p:attrName>
                                        </p:attrNameLst>
                                      </p:cBhvr>
                                      <p:tavLst>
                                        <p:tav tm="0">
                                          <p:val>
                                            <p:fltVal val="0"/>
                                          </p:val>
                                        </p:tav>
                                        <p:tav tm="100000">
                                          <p:val>
                                            <p:strVal val="#ppt_h"/>
                                          </p:val>
                                        </p:tav>
                                      </p:tavLst>
                                    </p:anim>
                                    <p:anim calcmode="lin" valueType="num">
                                      <p:cBhvr>
                                        <p:cTn id="206" dur="3000" fill="hold"/>
                                        <p:tgtEl>
                                          <p:spTgt spid="40"/>
                                        </p:tgtEl>
                                        <p:attrNameLst>
                                          <p:attrName>style.rotation</p:attrName>
                                        </p:attrNameLst>
                                      </p:cBhvr>
                                      <p:tavLst>
                                        <p:tav tm="0">
                                          <p:val>
                                            <p:fltVal val="360"/>
                                          </p:val>
                                        </p:tav>
                                        <p:tav tm="100000">
                                          <p:val>
                                            <p:fltVal val="0"/>
                                          </p:val>
                                        </p:tav>
                                      </p:tavLst>
                                    </p:anim>
                                    <p:animEffect transition="in" filter="fade">
                                      <p:cBhvr>
                                        <p:cTn id="207" dur="3000"/>
                                        <p:tgtEl>
                                          <p:spTgt spid="40"/>
                                        </p:tgtEl>
                                      </p:cBhvr>
                                    </p:animEffect>
                                  </p:childTnLst>
                                </p:cTn>
                              </p:par>
                              <p:par>
                                <p:cTn id="208" presetID="49" presetClass="entr" presetSubtype="0" decel="100000" fill="hold" grpId="0" nodeType="withEffect">
                                  <p:stCondLst>
                                    <p:cond delay="0"/>
                                  </p:stCondLst>
                                  <p:childTnLst>
                                    <p:set>
                                      <p:cBhvr>
                                        <p:cTn id="209" dur="1" fill="hold">
                                          <p:stCondLst>
                                            <p:cond delay="0"/>
                                          </p:stCondLst>
                                        </p:cTn>
                                        <p:tgtEl>
                                          <p:spTgt spid="41"/>
                                        </p:tgtEl>
                                        <p:attrNameLst>
                                          <p:attrName>style.visibility</p:attrName>
                                        </p:attrNameLst>
                                      </p:cBhvr>
                                      <p:to>
                                        <p:strVal val="visible"/>
                                      </p:to>
                                    </p:set>
                                    <p:anim calcmode="lin" valueType="num">
                                      <p:cBhvr>
                                        <p:cTn id="210" dur="3000" fill="hold"/>
                                        <p:tgtEl>
                                          <p:spTgt spid="41"/>
                                        </p:tgtEl>
                                        <p:attrNameLst>
                                          <p:attrName>ppt_w</p:attrName>
                                        </p:attrNameLst>
                                      </p:cBhvr>
                                      <p:tavLst>
                                        <p:tav tm="0">
                                          <p:val>
                                            <p:fltVal val="0"/>
                                          </p:val>
                                        </p:tav>
                                        <p:tav tm="100000">
                                          <p:val>
                                            <p:strVal val="#ppt_w"/>
                                          </p:val>
                                        </p:tav>
                                      </p:tavLst>
                                    </p:anim>
                                    <p:anim calcmode="lin" valueType="num">
                                      <p:cBhvr>
                                        <p:cTn id="211" dur="3000" fill="hold"/>
                                        <p:tgtEl>
                                          <p:spTgt spid="41"/>
                                        </p:tgtEl>
                                        <p:attrNameLst>
                                          <p:attrName>ppt_h</p:attrName>
                                        </p:attrNameLst>
                                      </p:cBhvr>
                                      <p:tavLst>
                                        <p:tav tm="0">
                                          <p:val>
                                            <p:fltVal val="0"/>
                                          </p:val>
                                        </p:tav>
                                        <p:tav tm="100000">
                                          <p:val>
                                            <p:strVal val="#ppt_h"/>
                                          </p:val>
                                        </p:tav>
                                      </p:tavLst>
                                    </p:anim>
                                    <p:anim calcmode="lin" valueType="num">
                                      <p:cBhvr>
                                        <p:cTn id="212" dur="3000" fill="hold"/>
                                        <p:tgtEl>
                                          <p:spTgt spid="41"/>
                                        </p:tgtEl>
                                        <p:attrNameLst>
                                          <p:attrName>style.rotation</p:attrName>
                                        </p:attrNameLst>
                                      </p:cBhvr>
                                      <p:tavLst>
                                        <p:tav tm="0">
                                          <p:val>
                                            <p:fltVal val="360"/>
                                          </p:val>
                                        </p:tav>
                                        <p:tav tm="100000">
                                          <p:val>
                                            <p:fltVal val="0"/>
                                          </p:val>
                                        </p:tav>
                                      </p:tavLst>
                                    </p:anim>
                                    <p:animEffect transition="in" filter="fade">
                                      <p:cBhvr>
                                        <p:cTn id="213" dur="3000"/>
                                        <p:tgtEl>
                                          <p:spTgt spid="41"/>
                                        </p:tgtEl>
                                      </p:cBhvr>
                                    </p:animEffect>
                                  </p:childTnLst>
                                </p:cTn>
                              </p:par>
                              <p:par>
                                <p:cTn id="214" presetID="49" presetClass="entr" presetSubtype="0" decel="100000" fill="hold" grpId="0" nodeType="withEffect">
                                  <p:stCondLst>
                                    <p:cond delay="0"/>
                                  </p:stCondLst>
                                  <p:childTnLst>
                                    <p:set>
                                      <p:cBhvr>
                                        <p:cTn id="215" dur="1" fill="hold">
                                          <p:stCondLst>
                                            <p:cond delay="0"/>
                                          </p:stCondLst>
                                        </p:cTn>
                                        <p:tgtEl>
                                          <p:spTgt spid="42"/>
                                        </p:tgtEl>
                                        <p:attrNameLst>
                                          <p:attrName>style.visibility</p:attrName>
                                        </p:attrNameLst>
                                      </p:cBhvr>
                                      <p:to>
                                        <p:strVal val="visible"/>
                                      </p:to>
                                    </p:set>
                                    <p:anim calcmode="lin" valueType="num">
                                      <p:cBhvr>
                                        <p:cTn id="216" dur="3000" fill="hold"/>
                                        <p:tgtEl>
                                          <p:spTgt spid="42"/>
                                        </p:tgtEl>
                                        <p:attrNameLst>
                                          <p:attrName>ppt_w</p:attrName>
                                        </p:attrNameLst>
                                      </p:cBhvr>
                                      <p:tavLst>
                                        <p:tav tm="0">
                                          <p:val>
                                            <p:fltVal val="0"/>
                                          </p:val>
                                        </p:tav>
                                        <p:tav tm="100000">
                                          <p:val>
                                            <p:strVal val="#ppt_w"/>
                                          </p:val>
                                        </p:tav>
                                      </p:tavLst>
                                    </p:anim>
                                    <p:anim calcmode="lin" valueType="num">
                                      <p:cBhvr>
                                        <p:cTn id="217" dur="3000" fill="hold"/>
                                        <p:tgtEl>
                                          <p:spTgt spid="42"/>
                                        </p:tgtEl>
                                        <p:attrNameLst>
                                          <p:attrName>ppt_h</p:attrName>
                                        </p:attrNameLst>
                                      </p:cBhvr>
                                      <p:tavLst>
                                        <p:tav tm="0">
                                          <p:val>
                                            <p:fltVal val="0"/>
                                          </p:val>
                                        </p:tav>
                                        <p:tav tm="100000">
                                          <p:val>
                                            <p:strVal val="#ppt_h"/>
                                          </p:val>
                                        </p:tav>
                                      </p:tavLst>
                                    </p:anim>
                                    <p:anim calcmode="lin" valueType="num">
                                      <p:cBhvr>
                                        <p:cTn id="218" dur="3000" fill="hold"/>
                                        <p:tgtEl>
                                          <p:spTgt spid="42"/>
                                        </p:tgtEl>
                                        <p:attrNameLst>
                                          <p:attrName>style.rotation</p:attrName>
                                        </p:attrNameLst>
                                      </p:cBhvr>
                                      <p:tavLst>
                                        <p:tav tm="0">
                                          <p:val>
                                            <p:fltVal val="360"/>
                                          </p:val>
                                        </p:tav>
                                        <p:tav tm="100000">
                                          <p:val>
                                            <p:fltVal val="0"/>
                                          </p:val>
                                        </p:tav>
                                      </p:tavLst>
                                    </p:anim>
                                    <p:animEffect transition="in" filter="fade">
                                      <p:cBhvr>
                                        <p:cTn id="219" dur="3000"/>
                                        <p:tgtEl>
                                          <p:spTgt spid="42"/>
                                        </p:tgtEl>
                                      </p:cBhvr>
                                    </p:animEffect>
                                  </p:childTnLst>
                                </p:cTn>
                              </p:par>
                              <p:par>
                                <p:cTn id="220" presetID="49" presetClass="entr" presetSubtype="0" decel="100000" fill="hold" grpId="0" nodeType="with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p:cTn id="222" dur="3000" fill="hold"/>
                                        <p:tgtEl>
                                          <p:spTgt spid="43"/>
                                        </p:tgtEl>
                                        <p:attrNameLst>
                                          <p:attrName>ppt_w</p:attrName>
                                        </p:attrNameLst>
                                      </p:cBhvr>
                                      <p:tavLst>
                                        <p:tav tm="0">
                                          <p:val>
                                            <p:fltVal val="0"/>
                                          </p:val>
                                        </p:tav>
                                        <p:tav tm="100000">
                                          <p:val>
                                            <p:strVal val="#ppt_w"/>
                                          </p:val>
                                        </p:tav>
                                      </p:tavLst>
                                    </p:anim>
                                    <p:anim calcmode="lin" valueType="num">
                                      <p:cBhvr>
                                        <p:cTn id="223" dur="3000" fill="hold"/>
                                        <p:tgtEl>
                                          <p:spTgt spid="43"/>
                                        </p:tgtEl>
                                        <p:attrNameLst>
                                          <p:attrName>ppt_h</p:attrName>
                                        </p:attrNameLst>
                                      </p:cBhvr>
                                      <p:tavLst>
                                        <p:tav tm="0">
                                          <p:val>
                                            <p:fltVal val="0"/>
                                          </p:val>
                                        </p:tav>
                                        <p:tav tm="100000">
                                          <p:val>
                                            <p:strVal val="#ppt_h"/>
                                          </p:val>
                                        </p:tav>
                                      </p:tavLst>
                                    </p:anim>
                                    <p:anim calcmode="lin" valueType="num">
                                      <p:cBhvr>
                                        <p:cTn id="224" dur="3000" fill="hold"/>
                                        <p:tgtEl>
                                          <p:spTgt spid="43"/>
                                        </p:tgtEl>
                                        <p:attrNameLst>
                                          <p:attrName>style.rotation</p:attrName>
                                        </p:attrNameLst>
                                      </p:cBhvr>
                                      <p:tavLst>
                                        <p:tav tm="0">
                                          <p:val>
                                            <p:fltVal val="360"/>
                                          </p:val>
                                        </p:tav>
                                        <p:tav tm="100000">
                                          <p:val>
                                            <p:fltVal val="0"/>
                                          </p:val>
                                        </p:tav>
                                      </p:tavLst>
                                    </p:anim>
                                    <p:animEffect transition="in" filter="fade">
                                      <p:cBhvr>
                                        <p:cTn id="225" dur="3000"/>
                                        <p:tgtEl>
                                          <p:spTgt spid="43"/>
                                        </p:tgtEl>
                                      </p:cBhvr>
                                    </p:animEffect>
                                  </p:childTnLst>
                                </p:cTn>
                              </p:par>
                              <p:par>
                                <p:cTn id="226" presetID="49" presetClass="entr" presetSubtype="0" decel="100000" fill="hold" grpId="0" nodeType="withEffect">
                                  <p:stCondLst>
                                    <p:cond delay="0"/>
                                  </p:stCondLst>
                                  <p:childTnLst>
                                    <p:set>
                                      <p:cBhvr>
                                        <p:cTn id="227" dur="1" fill="hold">
                                          <p:stCondLst>
                                            <p:cond delay="0"/>
                                          </p:stCondLst>
                                        </p:cTn>
                                        <p:tgtEl>
                                          <p:spTgt spid="44"/>
                                        </p:tgtEl>
                                        <p:attrNameLst>
                                          <p:attrName>style.visibility</p:attrName>
                                        </p:attrNameLst>
                                      </p:cBhvr>
                                      <p:to>
                                        <p:strVal val="visible"/>
                                      </p:to>
                                    </p:set>
                                    <p:anim calcmode="lin" valueType="num">
                                      <p:cBhvr>
                                        <p:cTn id="228" dur="3000" fill="hold"/>
                                        <p:tgtEl>
                                          <p:spTgt spid="44"/>
                                        </p:tgtEl>
                                        <p:attrNameLst>
                                          <p:attrName>ppt_w</p:attrName>
                                        </p:attrNameLst>
                                      </p:cBhvr>
                                      <p:tavLst>
                                        <p:tav tm="0">
                                          <p:val>
                                            <p:fltVal val="0"/>
                                          </p:val>
                                        </p:tav>
                                        <p:tav tm="100000">
                                          <p:val>
                                            <p:strVal val="#ppt_w"/>
                                          </p:val>
                                        </p:tav>
                                      </p:tavLst>
                                    </p:anim>
                                    <p:anim calcmode="lin" valueType="num">
                                      <p:cBhvr>
                                        <p:cTn id="229" dur="3000" fill="hold"/>
                                        <p:tgtEl>
                                          <p:spTgt spid="44"/>
                                        </p:tgtEl>
                                        <p:attrNameLst>
                                          <p:attrName>ppt_h</p:attrName>
                                        </p:attrNameLst>
                                      </p:cBhvr>
                                      <p:tavLst>
                                        <p:tav tm="0">
                                          <p:val>
                                            <p:fltVal val="0"/>
                                          </p:val>
                                        </p:tav>
                                        <p:tav tm="100000">
                                          <p:val>
                                            <p:strVal val="#ppt_h"/>
                                          </p:val>
                                        </p:tav>
                                      </p:tavLst>
                                    </p:anim>
                                    <p:anim calcmode="lin" valueType="num">
                                      <p:cBhvr>
                                        <p:cTn id="230" dur="3000" fill="hold"/>
                                        <p:tgtEl>
                                          <p:spTgt spid="44"/>
                                        </p:tgtEl>
                                        <p:attrNameLst>
                                          <p:attrName>style.rotation</p:attrName>
                                        </p:attrNameLst>
                                      </p:cBhvr>
                                      <p:tavLst>
                                        <p:tav tm="0">
                                          <p:val>
                                            <p:fltVal val="360"/>
                                          </p:val>
                                        </p:tav>
                                        <p:tav tm="100000">
                                          <p:val>
                                            <p:fltVal val="0"/>
                                          </p:val>
                                        </p:tav>
                                      </p:tavLst>
                                    </p:anim>
                                    <p:animEffect transition="in" filter="fade">
                                      <p:cBhvr>
                                        <p:cTn id="231" dur="3000"/>
                                        <p:tgtEl>
                                          <p:spTgt spid="44"/>
                                        </p:tgtEl>
                                      </p:cBhvr>
                                    </p:animEffect>
                                  </p:childTnLst>
                                </p:cTn>
                              </p:par>
                              <p:par>
                                <p:cTn id="232" presetID="49" presetClass="entr" presetSubtype="0" decel="100000" fill="hold" grpId="0" nodeType="withEffect">
                                  <p:stCondLst>
                                    <p:cond delay="0"/>
                                  </p:stCondLst>
                                  <p:childTnLst>
                                    <p:set>
                                      <p:cBhvr>
                                        <p:cTn id="233" dur="1" fill="hold">
                                          <p:stCondLst>
                                            <p:cond delay="0"/>
                                          </p:stCondLst>
                                        </p:cTn>
                                        <p:tgtEl>
                                          <p:spTgt spid="45"/>
                                        </p:tgtEl>
                                        <p:attrNameLst>
                                          <p:attrName>style.visibility</p:attrName>
                                        </p:attrNameLst>
                                      </p:cBhvr>
                                      <p:to>
                                        <p:strVal val="visible"/>
                                      </p:to>
                                    </p:set>
                                    <p:anim calcmode="lin" valueType="num">
                                      <p:cBhvr>
                                        <p:cTn id="234" dur="3000" fill="hold"/>
                                        <p:tgtEl>
                                          <p:spTgt spid="45"/>
                                        </p:tgtEl>
                                        <p:attrNameLst>
                                          <p:attrName>ppt_w</p:attrName>
                                        </p:attrNameLst>
                                      </p:cBhvr>
                                      <p:tavLst>
                                        <p:tav tm="0">
                                          <p:val>
                                            <p:fltVal val="0"/>
                                          </p:val>
                                        </p:tav>
                                        <p:tav tm="100000">
                                          <p:val>
                                            <p:strVal val="#ppt_w"/>
                                          </p:val>
                                        </p:tav>
                                      </p:tavLst>
                                    </p:anim>
                                    <p:anim calcmode="lin" valueType="num">
                                      <p:cBhvr>
                                        <p:cTn id="235" dur="3000" fill="hold"/>
                                        <p:tgtEl>
                                          <p:spTgt spid="45"/>
                                        </p:tgtEl>
                                        <p:attrNameLst>
                                          <p:attrName>ppt_h</p:attrName>
                                        </p:attrNameLst>
                                      </p:cBhvr>
                                      <p:tavLst>
                                        <p:tav tm="0">
                                          <p:val>
                                            <p:fltVal val="0"/>
                                          </p:val>
                                        </p:tav>
                                        <p:tav tm="100000">
                                          <p:val>
                                            <p:strVal val="#ppt_h"/>
                                          </p:val>
                                        </p:tav>
                                      </p:tavLst>
                                    </p:anim>
                                    <p:anim calcmode="lin" valueType="num">
                                      <p:cBhvr>
                                        <p:cTn id="236" dur="3000" fill="hold"/>
                                        <p:tgtEl>
                                          <p:spTgt spid="45"/>
                                        </p:tgtEl>
                                        <p:attrNameLst>
                                          <p:attrName>style.rotation</p:attrName>
                                        </p:attrNameLst>
                                      </p:cBhvr>
                                      <p:tavLst>
                                        <p:tav tm="0">
                                          <p:val>
                                            <p:fltVal val="360"/>
                                          </p:val>
                                        </p:tav>
                                        <p:tav tm="100000">
                                          <p:val>
                                            <p:fltVal val="0"/>
                                          </p:val>
                                        </p:tav>
                                      </p:tavLst>
                                    </p:anim>
                                    <p:animEffect transition="in" filter="fade">
                                      <p:cBhvr>
                                        <p:cTn id="237" dur="3000"/>
                                        <p:tgtEl>
                                          <p:spTgt spid="45"/>
                                        </p:tgtEl>
                                      </p:cBhvr>
                                    </p:animEffect>
                                  </p:childTnLst>
                                </p:cTn>
                              </p:par>
                              <p:par>
                                <p:cTn id="238" presetID="49" presetClass="entr" presetSubtype="0" decel="100000" fill="hold" grpId="0" nodeType="withEffect">
                                  <p:stCondLst>
                                    <p:cond delay="0"/>
                                  </p:stCondLst>
                                  <p:childTnLst>
                                    <p:set>
                                      <p:cBhvr>
                                        <p:cTn id="239" dur="1" fill="hold">
                                          <p:stCondLst>
                                            <p:cond delay="0"/>
                                          </p:stCondLst>
                                        </p:cTn>
                                        <p:tgtEl>
                                          <p:spTgt spid="46"/>
                                        </p:tgtEl>
                                        <p:attrNameLst>
                                          <p:attrName>style.visibility</p:attrName>
                                        </p:attrNameLst>
                                      </p:cBhvr>
                                      <p:to>
                                        <p:strVal val="visible"/>
                                      </p:to>
                                    </p:set>
                                    <p:anim calcmode="lin" valueType="num">
                                      <p:cBhvr>
                                        <p:cTn id="240" dur="3000" fill="hold"/>
                                        <p:tgtEl>
                                          <p:spTgt spid="46"/>
                                        </p:tgtEl>
                                        <p:attrNameLst>
                                          <p:attrName>ppt_w</p:attrName>
                                        </p:attrNameLst>
                                      </p:cBhvr>
                                      <p:tavLst>
                                        <p:tav tm="0">
                                          <p:val>
                                            <p:fltVal val="0"/>
                                          </p:val>
                                        </p:tav>
                                        <p:tav tm="100000">
                                          <p:val>
                                            <p:strVal val="#ppt_w"/>
                                          </p:val>
                                        </p:tav>
                                      </p:tavLst>
                                    </p:anim>
                                    <p:anim calcmode="lin" valueType="num">
                                      <p:cBhvr>
                                        <p:cTn id="241" dur="3000" fill="hold"/>
                                        <p:tgtEl>
                                          <p:spTgt spid="46"/>
                                        </p:tgtEl>
                                        <p:attrNameLst>
                                          <p:attrName>ppt_h</p:attrName>
                                        </p:attrNameLst>
                                      </p:cBhvr>
                                      <p:tavLst>
                                        <p:tav tm="0">
                                          <p:val>
                                            <p:fltVal val="0"/>
                                          </p:val>
                                        </p:tav>
                                        <p:tav tm="100000">
                                          <p:val>
                                            <p:strVal val="#ppt_h"/>
                                          </p:val>
                                        </p:tav>
                                      </p:tavLst>
                                    </p:anim>
                                    <p:anim calcmode="lin" valueType="num">
                                      <p:cBhvr>
                                        <p:cTn id="242" dur="3000" fill="hold"/>
                                        <p:tgtEl>
                                          <p:spTgt spid="46"/>
                                        </p:tgtEl>
                                        <p:attrNameLst>
                                          <p:attrName>style.rotation</p:attrName>
                                        </p:attrNameLst>
                                      </p:cBhvr>
                                      <p:tavLst>
                                        <p:tav tm="0">
                                          <p:val>
                                            <p:fltVal val="360"/>
                                          </p:val>
                                        </p:tav>
                                        <p:tav tm="100000">
                                          <p:val>
                                            <p:fltVal val="0"/>
                                          </p:val>
                                        </p:tav>
                                      </p:tavLst>
                                    </p:anim>
                                    <p:animEffect transition="in" filter="fade">
                                      <p:cBhvr>
                                        <p:cTn id="243" dur="3000"/>
                                        <p:tgtEl>
                                          <p:spTgt spid="46"/>
                                        </p:tgtEl>
                                      </p:cBhvr>
                                    </p:animEffect>
                                  </p:childTnLst>
                                </p:cTn>
                              </p:par>
                              <p:par>
                                <p:cTn id="244" presetID="49" presetClass="entr" presetSubtype="0" decel="100000" fill="hold" grpId="0" nodeType="withEffect">
                                  <p:stCondLst>
                                    <p:cond delay="0"/>
                                  </p:stCondLst>
                                  <p:childTnLst>
                                    <p:set>
                                      <p:cBhvr>
                                        <p:cTn id="245" dur="1" fill="hold">
                                          <p:stCondLst>
                                            <p:cond delay="0"/>
                                          </p:stCondLst>
                                        </p:cTn>
                                        <p:tgtEl>
                                          <p:spTgt spid="47"/>
                                        </p:tgtEl>
                                        <p:attrNameLst>
                                          <p:attrName>style.visibility</p:attrName>
                                        </p:attrNameLst>
                                      </p:cBhvr>
                                      <p:to>
                                        <p:strVal val="visible"/>
                                      </p:to>
                                    </p:set>
                                    <p:anim calcmode="lin" valueType="num">
                                      <p:cBhvr>
                                        <p:cTn id="246" dur="3000" fill="hold"/>
                                        <p:tgtEl>
                                          <p:spTgt spid="47"/>
                                        </p:tgtEl>
                                        <p:attrNameLst>
                                          <p:attrName>ppt_w</p:attrName>
                                        </p:attrNameLst>
                                      </p:cBhvr>
                                      <p:tavLst>
                                        <p:tav tm="0">
                                          <p:val>
                                            <p:fltVal val="0"/>
                                          </p:val>
                                        </p:tav>
                                        <p:tav tm="100000">
                                          <p:val>
                                            <p:strVal val="#ppt_w"/>
                                          </p:val>
                                        </p:tav>
                                      </p:tavLst>
                                    </p:anim>
                                    <p:anim calcmode="lin" valueType="num">
                                      <p:cBhvr>
                                        <p:cTn id="247" dur="3000" fill="hold"/>
                                        <p:tgtEl>
                                          <p:spTgt spid="47"/>
                                        </p:tgtEl>
                                        <p:attrNameLst>
                                          <p:attrName>ppt_h</p:attrName>
                                        </p:attrNameLst>
                                      </p:cBhvr>
                                      <p:tavLst>
                                        <p:tav tm="0">
                                          <p:val>
                                            <p:fltVal val="0"/>
                                          </p:val>
                                        </p:tav>
                                        <p:tav tm="100000">
                                          <p:val>
                                            <p:strVal val="#ppt_h"/>
                                          </p:val>
                                        </p:tav>
                                      </p:tavLst>
                                    </p:anim>
                                    <p:anim calcmode="lin" valueType="num">
                                      <p:cBhvr>
                                        <p:cTn id="248" dur="3000" fill="hold"/>
                                        <p:tgtEl>
                                          <p:spTgt spid="47"/>
                                        </p:tgtEl>
                                        <p:attrNameLst>
                                          <p:attrName>style.rotation</p:attrName>
                                        </p:attrNameLst>
                                      </p:cBhvr>
                                      <p:tavLst>
                                        <p:tav tm="0">
                                          <p:val>
                                            <p:fltVal val="360"/>
                                          </p:val>
                                        </p:tav>
                                        <p:tav tm="100000">
                                          <p:val>
                                            <p:fltVal val="0"/>
                                          </p:val>
                                        </p:tav>
                                      </p:tavLst>
                                    </p:anim>
                                    <p:animEffect transition="in" filter="fade">
                                      <p:cBhvr>
                                        <p:cTn id="249" dur="3000"/>
                                        <p:tgtEl>
                                          <p:spTgt spid="47"/>
                                        </p:tgtEl>
                                      </p:cBhvr>
                                    </p:animEffect>
                                  </p:childTnLst>
                                </p:cTn>
                              </p:par>
                              <p:par>
                                <p:cTn id="250" presetID="49" presetClass="entr" presetSubtype="0" decel="100000" fill="hold" grpId="0" nodeType="withEffect">
                                  <p:stCondLst>
                                    <p:cond delay="0"/>
                                  </p:stCondLst>
                                  <p:childTnLst>
                                    <p:set>
                                      <p:cBhvr>
                                        <p:cTn id="251" dur="1" fill="hold">
                                          <p:stCondLst>
                                            <p:cond delay="0"/>
                                          </p:stCondLst>
                                        </p:cTn>
                                        <p:tgtEl>
                                          <p:spTgt spid="48"/>
                                        </p:tgtEl>
                                        <p:attrNameLst>
                                          <p:attrName>style.visibility</p:attrName>
                                        </p:attrNameLst>
                                      </p:cBhvr>
                                      <p:to>
                                        <p:strVal val="visible"/>
                                      </p:to>
                                    </p:set>
                                    <p:anim calcmode="lin" valueType="num">
                                      <p:cBhvr>
                                        <p:cTn id="252" dur="3000" fill="hold"/>
                                        <p:tgtEl>
                                          <p:spTgt spid="48"/>
                                        </p:tgtEl>
                                        <p:attrNameLst>
                                          <p:attrName>ppt_w</p:attrName>
                                        </p:attrNameLst>
                                      </p:cBhvr>
                                      <p:tavLst>
                                        <p:tav tm="0">
                                          <p:val>
                                            <p:fltVal val="0"/>
                                          </p:val>
                                        </p:tav>
                                        <p:tav tm="100000">
                                          <p:val>
                                            <p:strVal val="#ppt_w"/>
                                          </p:val>
                                        </p:tav>
                                      </p:tavLst>
                                    </p:anim>
                                    <p:anim calcmode="lin" valueType="num">
                                      <p:cBhvr>
                                        <p:cTn id="253" dur="3000" fill="hold"/>
                                        <p:tgtEl>
                                          <p:spTgt spid="48"/>
                                        </p:tgtEl>
                                        <p:attrNameLst>
                                          <p:attrName>ppt_h</p:attrName>
                                        </p:attrNameLst>
                                      </p:cBhvr>
                                      <p:tavLst>
                                        <p:tav tm="0">
                                          <p:val>
                                            <p:fltVal val="0"/>
                                          </p:val>
                                        </p:tav>
                                        <p:tav tm="100000">
                                          <p:val>
                                            <p:strVal val="#ppt_h"/>
                                          </p:val>
                                        </p:tav>
                                      </p:tavLst>
                                    </p:anim>
                                    <p:anim calcmode="lin" valueType="num">
                                      <p:cBhvr>
                                        <p:cTn id="254" dur="3000" fill="hold"/>
                                        <p:tgtEl>
                                          <p:spTgt spid="48"/>
                                        </p:tgtEl>
                                        <p:attrNameLst>
                                          <p:attrName>style.rotation</p:attrName>
                                        </p:attrNameLst>
                                      </p:cBhvr>
                                      <p:tavLst>
                                        <p:tav tm="0">
                                          <p:val>
                                            <p:fltVal val="360"/>
                                          </p:val>
                                        </p:tav>
                                        <p:tav tm="100000">
                                          <p:val>
                                            <p:fltVal val="0"/>
                                          </p:val>
                                        </p:tav>
                                      </p:tavLst>
                                    </p:anim>
                                    <p:animEffect transition="in" filter="fade">
                                      <p:cBhvr>
                                        <p:cTn id="255" dur="3000"/>
                                        <p:tgtEl>
                                          <p:spTgt spid="48"/>
                                        </p:tgtEl>
                                      </p:cBhvr>
                                    </p:animEffect>
                                  </p:childTnLst>
                                </p:cTn>
                              </p:par>
                              <p:par>
                                <p:cTn id="256" presetID="49" presetClass="entr" presetSubtype="0" decel="100000" fill="hold" grpId="0" nodeType="withEffect">
                                  <p:stCondLst>
                                    <p:cond delay="0"/>
                                  </p:stCondLst>
                                  <p:childTnLst>
                                    <p:set>
                                      <p:cBhvr>
                                        <p:cTn id="257" dur="1" fill="hold">
                                          <p:stCondLst>
                                            <p:cond delay="0"/>
                                          </p:stCondLst>
                                        </p:cTn>
                                        <p:tgtEl>
                                          <p:spTgt spid="49"/>
                                        </p:tgtEl>
                                        <p:attrNameLst>
                                          <p:attrName>style.visibility</p:attrName>
                                        </p:attrNameLst>
                                      </p:cBhvr>
                                      <p:to>
                                        <p:strVal val="visible"/>
                                      </p:to>
                                    </p:set>
                                    <p:anim calcmode="lin" valueType="num">
                                      <p:cBhvr>
                                        <p:cTn id="258" dur="3000" fill="hold"/>
                                        <p:tgtEl>
                                          <p:spTgt spid="49"/>
                                        </p:tgtEl>
                                        <p:attrNameLst>
                                          <p:attrName>ppt_w</p:attrName>
                                        </p:attrNameLst>
                                      </p:cBhvr>
                                      <p:tavLst>
                                        <p:tav tm="0">
                                          <p:val>
                                            <p:fltVal val="0"/>
                                          </p:val>
                                        </p:tav>
                                        <p:tav tm="100000">
                                          <p:val>
                                            <p:strVal val="#ppt_w"/>
                                          </p:val>
                                        </p:tav>
                                      </p:tavLst>
                                    </p:anim>
                                    <p:anim calcmode="lin" valueType="num">
                                      <p:cBhvr>
                                        <p:cTn id="259" dur="3000" fill="hold"/>
                                        <p:tgtEl>
                                          <p:spTgt spid="49"/>
                                        </p:tgtEl>
                                        <p:attrNameLst>
                                          <p:attrName>ppt_h</p:attrName>
                                        </p:attrNameLst>
                                      </p:cBhvr>
                                      <p:tavLst>
                                        <p:tav tm="0">
                                          <p:val>
                                            <p:fltVal val="0"/>
                                          </p:val>
                                        </p:tav>
                                        <p:tav tm="100000">
                                          <p:val>
                                            <p:strVal val="#ppt_h"/>
                                          </p:val>
                                        </p:tav>
                                      </p:tavLst>
                                    </p:anim>
                                    <p:anim calcmode="lin" valueType="num">
                                      <p:cBhvr>
                                        <p:cTn id="260" dur="3000" fill="hold"/>
                                        <p:tgtEl>
                                          <p:spTgt spid="49"/>
                                        </p:tgtEl>
                                        <p:attrNameLst>
                                          <p:attrName>style.rotation</p:attrName>
                                        </p:attrNameLst>
                                      </p:cBhvr>
                                      <p:tavLst>
                                        <p:tav tm="0">
                                          <p:val>
                                            <p:fltVal val="360"/>
                                          </p:val>
                                        </p:tav>
                                        <p:tav tm="100000">
                                          <p:val>
                                            <p:fltVal val="0"/>
                                          </p:val>
                                        </p:tav>
                                      </p:tavLst>
                                    </p:anim>
                                    <p:animEffect transition="in" filter="fade">
                                      <p:cBhvr>
                                        <p:cTn id="261" dur="3000"/>
                                        <p:tgtEl>
                                          <p:spTgt spid="49"/>
                                        </p:tgtEl>
                                      </p:cBhvr>
                                    </p:animEffect>
                                  </p:childTnLst>
                                </p:cTn>
                              </p:par>
                              <p:par>
                                <p:cTn id="262" presetID="49" presetClass="entr" presetSubtype="0" decel="100000" fill="hold" grpId="0" nodeType="withEffect">
                                  <p:stCondLst>
                                    <p:cond delay="0"/>
                                  </p:stCondLst>
                                  <p:childTnLst>
                                    <p:set>
                                      <p:cBhvr>
                                        <p:cTn id="263" dur="1" fill="hold">
                                          <p:stCondLst>
                                            <p:cond delay="0"/>
                                          </p:stCondLst>
                                        </p:cTn>
                                        <p:tgtEl>
                                          <p:spTgt spid="50"/>
                                        </p:tgtEl>
                                        <p:attrNameLst>
                                          <p:attrName>style.visibility</p:attrName>
                                        </p:attrNameLst>
                                      </p:cBhvr>
                                      <p:to>
                                        <p:strVal val="visible"/>
                                      </p:to>
                                    </p:set>
                                    <p:anim calcmode="lin" valueType="num">
                                      <p:cBhvr>
                                        <p:cTn id="264" dur="3000" fill="hold"/>
                                        <p:tgtEl>
                                          <p:spTgt spid="50"/>
                                        </p:tgtEl>
                                        <p:attrNameLst>
                                          <p:attrName>ppt_w</p:attrName>
                                        </p:attrNameLst>
                                      </p:cBhvr>
                                      <p:tavLst>
                                        <p:tav tm="0">
                                          <p:val>
                                            <p:fltVal val="0"/>
                                          </p:val>
                                        </p:tav>
                                        <p:tav tm="100000">
                                          <p:val>
                                            <p:strVal val="#ppt_w"/>
                                          </p:val>
                                        </p:tav>
                                      </p:tavLst>
                                    </p:anim>
                                    <p:anim calcmode="lin" valueType="num">
                                      <p:cBhvr>
                                        <p:cTn id="265" dur="3000" fill="hold"/>
                                        <p:tgtEl>
                                          <p:spTgt spid="50"/>
                                        </p:tgtEl>
                                        <p:attrNameLst>
                                          <p:attrName>ppt_h</p:attrName>
                                        </p:attrNameLst>
                                      </p:cBhvr>
                                      <p:tavLst>
                                        <p:tav tm="0">
                                          <p:val>
                                            <p:fltVal val="0"/>
                                          </p:val>
                                        </p:tav>
                                        <p:tav tm="100000">
                                          <p:val>
                                            <p:strVal val="#ppt_h"/>
                                          </p:val>
                                        </p:tav>
                                      </p:tavLst>
                                    </p:anim>
                                    <p:anim calcmode="lin" valueType="num">
                                      <p:cBhvr>
                                        <p:cTn id="266" dur="3000" fill="hold"/>
                                        <p:tgtEl>
                                          <p:spTgt spid="50"/>
                                        </p:tgtEl>
                                        <p:attrNameLst>
                                          <p:attrName>style.rotation</p:attrName>
                                        </p:attrNameLst>
                                      </p:cBhvr>
                                      <p:tavLst>
                                        <p:tav tm="0">
                                          <p:val>
                                            <p:fltVal val="360"/>
                                          </p:val>
                                        </p:tav>
                                        <p:tav tm="100000">
                                          <p:val>
                                            <p:fltVal val="0"/>
                                          </p:val>
                                        </p:tav>
                                      </p:tavLst>
                                    </p:anim>
                                    <p:animEffect transition="in" filter="fade">
                                      <p:cBhvr>
                                        <p:cTn id="267" dur="3000"/>
                                        <p:tgtEl>
                                          <p:spTgt spid="50"/>
                                        </p:tgtEl>
                                      </p:cBhvr>
                                    </p:animEffect>
                                  </p:childTnLst>
                                </p:cTn>
                              </p:par>
                              <p:par>
                                <p:cTn id="268" presetID="49" presetClass="entr" presetSubtype="0" decel="100000" fill="hold" grpId="0" nodeType="withEffect">
                                  <p:stCondLst>
                                    <p:cond delay="0"/>
                                  </p:stCondLst>
                                  <p:childTnLst>
                                    <p:set>
                                      <p:cBhvr>
                                        <p:cTn id="269" dur="1" fill="hold">
                                          <p:stCondLst>
                                            <p:cond delay="0"/>
                                          </p:stCondLst>
                                        </p:cTn>
                                        <p:tgtEl>
                                          <p:spTgt spid="51"/>
                                        </p:tgtEl>
                                        <p:attrNameLst>
                                          <p:attrName>style.visibility</p:attrName>
                                        </p:attrNameLst>
                                      </p:cBhvr>
                                      <p:to>
                                        <p:strVal val="visible"/>
                                      </p:to>
                                    </p:set>
                                    <p:anim calcmode="lin" valueType="num">
                                      <p:cBhvr>
                                        <p:cTn id="270" dur="3000" fill="hold"/>
                                        <p:tgtEl>
                                          <p:spTgt spid="51"/>
                                        </p:tgtEl>
                                        <p:attrNameLst>
                                          <p:attrName>ppt_w</p:attrName>
                                        </p:attrNameLst>
                                      </p:cBhvr>
                                      <p:tavLst>
                                        <p:tav tm="0">
                                          <p:val>
                                            <p:fltVal val="0"/>
                                          </p:val>
                                        </p:tav>
                                        <p:tav tm="100000">
                                          <p:val>
                                            <p:strVal val="#ppt_w"/>
                                          </p:val>
                                        </p:tav>
                                      </p:tavLst>
                                    </p:anim>
                                    <p:anim calcmode="lin" valueType="num">
                                      <p:cBhvr>
                                        <p:cTn id="271" dur="3000" fill="hold"/>
                                        <p:tgtEl>
                                          <p:spTgt spid="51"/>
                                        </p:tgtEl>
                                        <p:attrNameLst>
                                          <p:attrName>ppt_h</p:attrName>
                                        </p:attrNameLst>
                                      </p:cBhvr>
                                      <p:tavLst>
                                        <p:tav tm="0">
                                          <p:val>
                                            <p:fltVal val="0"/>
                                          </p:val>
                                        </p:tav>
                                        <p:tav tm="100000">
                                          <p:val>
                                            <p:strVal val="#ppt_h"/>
                                          </p:val>
                                        </p:tav>
                                      </p:tavLst>
                                    </p:anim>
                                    <p:anim calcmode="lin" valueType="num">
                                      <p:cBhvr>
                                        <p:cTn id="272" dur="3000" fill="hold"/>
                                        <p:tgtEl>
                                          <p:spTgt spid="51"/>
                                        </p:tgtEl>
                                        <p:attrNameLst>
                                          <p:attrName>style.rotation</p:attrName>
                                        </p:attrNameLst>
                                      </p:cBhvr>
                                      <p:tavLst>
                                        <p:tav tm="0">
                                          <p:val>
                                            <p:fltVal val="360"/>
                                          </p:val>
                                        </p:tav>
                                        <p:tav tm="100000">
                                          <p:val>
                                            <p:fltVal val="0"/>
                                          </p:val>
                                        </p:tav>
                                      </p:tavLst>
                                    </p:anim>
                                    <p:animEffect transition="in" filter="fade">
                                      <p:cBhvr>
                                        <p:cTn id="273" dur="3000"/>
                                        <p:tgtEl>
                                          <p:spTgt spid="51"/>
                                        </p:tgtEl>
                                      </p:cBhvr>
                                    </p:animEffect>
                                  </p:childTnLst>
                                </p:cTn>
                              </p:par>
                              <p:par>
                                <p:cTn id="274" presetID="49" presetClass="entr" presetSubtype="0" decel="100000" fill="hold" grpId="0" nodeType="withEffect">
                                  <p:stCondLst>
                                    <p:cond delay="0"/>
                                  </p:stCondLst>
                                  <p:childTnLst>
                                    <p:set>
                                      <p:cBhvr>
                                        <p:cTn id="275" dur="1" fill="hold">
                                          <p:stCondLst>
                                            <p:cond delay="0"/>
                                          </p:stCondLst>
                                        </p:cTn>
                                        <p:tgtEl>
                                          <p:spTgt spid="52"/>
                                        </p:tgtEl>
                                        <p:attrNameLst>
                                          <p:attrName>style.visibility</p:attrName>
                                        </p:attrNameLst>
                                      </p:cBhvr>
                                      <p:to>
                                        <p:strVal val="visible"/>
                                      </p:to>
                                    </p:set>
                                    <p:anim calcmode="lin" valueType="num">
                                      <p:cBhvr>
                                        <p:cTn id="276" dur="3000" fill="hold"/>
                                        <p:tgtEl>
                                          <p:spTgt spid="52"/>
                                        </p:tgtEl>
                                        <p:attrNameLst>
                                          <p:attrName>ppt_w</p:attrName>
                                        </p:attrNameLst>
                                      </p:cBhvr>
                                      <p:tavLst>
                                        <p:tav tm="0">
                                          <p:val>
                                            <p:fltVal val="0"/>
                                          </p:val>
                                        </p:tav>
                                        <p:tav tm="100000">
                                          <p:val>
                                            <p:strVal val="#ppt_w"/>
                                          </p:val>
                                        </p:tav>
                                      </p:tavLst>
                                    </p:anim>
                                    <p:anim calcmode="lin" valueType="num">
                                      <p:cBhvr>
                                        <p:cTn id="277" dur="3000" fill="hold"/>
                                        <p:tgtEl>
                                          <p:spTgt spid="52"/>
                                        </p:tgtEl>
                                        <p:attrNameLst>
                                          <p:attrName>ppt_h</p:attrName>
                                        </p:attrNameLst>
                                      </p:cBhvr>
                                      <p:tavLst>
                                        <p:tav tm="0">
                                          <p:val>
                                            <p:fltVal val="0"/>
                                          </p:val>
                                        </p:tav>
                                        <p:tav tm="100000">
                                          <p:val>
                                            <p:strVal val="#ppt_h"/>
                                          </p:val>
                                        </p:tav>
                                      </p:tavLst>
                                    </p:anim>
                                    <p:anim calcmode="lin" valueType="num">
                                      <p:cBhvr>
                                        <p:cTn id="278" dur="3000" fill="hold"/>
                                        <p:tgtEl>
                                          <p:spTgt spid="52"/>
                                        </p:tgtEl>
                                        <p:attrNameLst>
                                          <p:attrName>style.rotation</p:attrName>
                                        </p:attrNameLst>
                                      </p:cBhvr>
                                      <p:tavLst>
                                        <p:tav tm="0">
                                          <p:val>
                                            <p:fltVal val="360"/>
                                          </p:val>
                                        </p:tav>
                                        <p:tav tm="100000">
                                          <p:val>
                                            <p:fltVal val="0"/>
                                          </p:val>
                                        </p:tav>
                                      </p:tavLst>
                                    </p:anim>
                                    <p:animEffect transition="in" filter="fade">
                                      <p:cBhvr>
                                        <p:cTn id="279" dur="3000"/>
                                        <p:tgtEl>
                                          <p:spTgt spid="52"/>
                                        </p:tgtEl>
                                      </p:cBhvr>
                                    </p:animEffect>
                                  </p:childTnLst>
                                </p:cTn>
                              </p:par>
                              <p:par>
                                <p:cTn id="280" presetID="49" presetClass="entr" presetSubtype="0" decel="100000" fill="hold" grpId="0" nodeType="withEffect">
                                  <p:stCondLst>
                                    <p:cond delay="0"/>
                                  </p:stCondLst>
                                  <p:childTnLst>
                                    <p:set>
                                      <p:cBhvr>
                                        <p:cTn id="281" dur="1" fill="hold">
                                          <p:stCondLst>
                                            <p:cond delay="0"/>
                                          </p:stCondLst>
                                        </p:cTn>
                                        <p:tgtEl>
                                          <p:spTgt spid="53"/>
                                        </p:tgtEl>
                                        <p:attrNameLst>
                                          <p:attrName>style.visibility</p:attrName>
                                        </p:attrNameLst>
                                      </p:cBhvr>
                                      <p:to>
                                        <p:strVal val="visible"/>
                                      </p:to>
                                    </p:set>
                                    <p:anim calcmode="lin" valueType="num">
                                      <p:cBhvr>
                                        <p:cTn id="282" dur="3000" fill="hold"/>
                                        <p:tgtEl>
                                          <p:spTgt spid="53"/>
                                        </p:tgtEl>
                                        <p:attrNameLst>
                                          <p:attrName>ppt_w</p:attrName>
                                        </p:attrNameLst>
                                      </p:cBhvr>
                                      <p:tavLst>
                                        <p:tav tm="0">
                                          <p:val>
                                            <p:fltVal val="0"/>
                                          </p:val>
                                        </p:tav>
                                        <p:tav tm="100000">
                                          <p:val>
                                            <p:strVal val="#ppt_w"/>
                                          </p:val>
                                        </p:tav>
                                      </p:tavLst>
                                    </p:anim>
                                    <p:anim calcmode="lin" valueType="num">
                                      <p:cBhvr>
                                        <p:cTn id="283" dur="3000" fill="hold"/>
                                        <p:tgtEl>
                                          <p:spTgt spid="53"/>
                                        </p:tgtEl>
                                        <p:attrNameLst>
                                          <p:attrName>ppt_h</p:attrName>
                                        </p:attrNameLst>
                                      </p:cBhvr>
                                      <p:tavLst>
                                        <p:tav tm="0">
                                          <p:val>
                                            <p:fltVal val="0"/>
                                          </p:val>
                                        </p:tav>
                                        <p:tav tm="100000">
                                          <p:val>
                                            <p:strVal val="#ppt_h"/>
                                          </p:val>
                                        </p:tav>
                                      </p:tavLst>
                                    </p:anim>
                                    <p:anim calcmode="lin" valueType="num">
                                      <p:cBhvr>
                                        <p:cTn id="284" dur="3000" fill="hold"/>
                                        <p:tgtEl>
                                          <p:spTgt spid="53"/>
                                        </p:tgtEl>
                                        <p:attrNameLst>
                                          <p:attrName>style.rotation</p:attrName>
                                        </p:attrNameLst>
                                      </p:cBhvr>
                                      <p:tavLst>
                                        <p:tav tm="0">
                                          <p:val>
                                            <p:fltVal val="360"/>
                                          </p:val>
                                        </p:tav>
                                        <p:tav tm="100000">
                                          <p:val>
                                            <p:fltVal val="0"/>
                                          </p:val>
                                        </p:tav>
                                      </p:tavLst>
                                    </p:anim>
                                    <p:animEffect transition="in" filter="fade">
                                      <p:cBhvr>
                                        <p:cTn id="285" dur="3000"/>
                                        <p:tgtEl>
                                          <p:spTgt spid="53"/>
                                        </p:tgtEl>
                                      </p:cBhvr>
                                    </p:animEffect>
                                  </p:childTnLst>
                                </p:cTn>
                              </p:par>
                              <p:par>
                                <p:cTn id="286" presetID="49" presetClass="entr" presetSubtype="0" decel="100000" fill="hold" grpId="0" nodeType="withEffect">
                                  <p:stCondLst>
                                    <p:cond delay="0"/>
                                  </p:stCondLst>
                                  <p:childTnLst>
                                    <p:set>
                                      <p:cBhvr>
                                        <p:cTn id="287" dur="1" fill="hold">
                                          <p:stCondLst>
                                            <p:cond delay="0"/>
                                          </p:stCondLst>
                                        </p:cTn>
                                        <p:tgtEl>
                                          <p:spTgt spid="54"/>
                                        </p:tgtEl>
                                        <p:attrNameLst>
                                          <p:attrName>style.visibility</p:attrName>
                                        </p:attrNameLst>
                                      </p:cBhvr>
                                      <p:to>
                                        <p:strVal val="visible"/>
                                      </p:to>
                                    </p:set>
                                    <p:anim calcmode="lin" valueType="num">
                                      <p:cBhvr>
                                        <p:cTn id="288" dur="3000" fill="hold"/>
                                        <p:tgtEl>
                                          <p:spTgt spid="54"/>
                                        </p:tgtEl>
                                        <p:attrNameLst>
                                          <p:attrName>ppt_w</p:attrName>
                                        </p:attrNameLst>
                                      </p:cBhvr>
                                      <p:tavLst>
                                        <p:tav tm="0">
                                          <p:val>
                                            <p:fltVal val="0"/>
                                          </p:val>
                                        </p:tav>
                                        <p:tav tm="100000">
                                          <p:val>
                                            <p:strVal val="#ppt_w"/>
                                          </p:val>
                                        </p:tav>
                                      </p:tavLst>
                                    </p:anim>
                                    <p:anim calcmode="lin" valueType="num">
                                      <p:cBhvr>
                                        <p:cTn id="289" dur="3000" fill="hold"/>
                                        <p:tgtEl>
                                          <p:spTgt spid="54"/>
                                        </p:tgtEl>
                                        <p:attrNameLst>
                                          <p:attrName>ppt_h</p:attrName>
                                        </p:attrNameLst>
                                      </p:cBhvr>
                                      <p:tavLst>
                                        <p:tav tm="0">
                                          <p:val>
                                            <p:fltVal val="0"/>
                                          </p:val>
                                        </p:tav>
                                        <p:tav tm="100000">
                                          <p:val>
                                            <p:strVal val="#ppt_h"/>
                                          </p:val>
                                        </p:tav>
                                      </p:tavLst>
                                    </p:anim>
                                    <p:anim calcmode="lin" valueType="num">
                                      <p:cBhvr>
                                        <p:cTn id="290" dur="3000" fill="hold"/>
                                        <p:tgtEl>
                                          <p:spTgt spid="54"/>
                                        </p:tgtEl>
                                        <p:attrNameLst>
                                          <p:attrName>style.rotation</p:attrName>
                                        </p:attrNameLst>
                                      </p:cBhvr>
                                      <p:tavLst>
                                        <p:tav tm="0">
                                          <p:val>
                                            <p:fltVal val="360"/>
                                          </p:val>
                                        </p:tav>
                                        <p:tav tm="100000">
                                          <p:val>
                                            <p:fltVal val="0"/>
                                          </p:val>
                                        </p:tav>
                                      </p:tavLst>
                                    </p:anim>
                                    <p:animEffect transition="in" filter="fade">
                                      <p:cBhvr>
                                        <p:cTn id="291" dur="3000"/>
                                        <p:tgtEl>
                                          <p:spTgt spid="54"/>
                                        </p:tgtEl>
                                      </p:cBhvr>
                                    </p:animEffect>
                                  </p:childTnLst>
                                </p:cTn>
                              </p:par>
                              <p:par>
                                <p:cTn id="292" presetID="49" presetClass="entr" presetSubtype="0" decel="100000" fill="hold" grpId="0" nodeType="withEffect">
                                  <p:stCondLst>
                                    <p:cond delay="0"/>
                                  </p:stCondLst>
                                  <p:childTnLst>
                                    <p:set>
                                      <p:cBhvr>
                                        <p:cTn id="293" dur="1" fill="hold">
                                          <p:stCondLst>
                                            <p:cond delay="0"/>
                                          </p:stCondLst>
                                        </p:cTn>
                                        <p:tgtEl>
                                          <p:spTgt spid="55"/>
                                        </p:tgtEl>
                                        <p:attrNameLst>
                                          <p:attrName>style.visibility</p:attrName>
                                        </p:attrNameLst>
                                      </p:cBhvr>
                                      <p:to>
                                        <p:strVal val="visible"/>
                                      </p:to>
                                    </p:set>
                                    <p:anim calcmode="lin" valueType="num">
                                      <p:cBhvr>
                                        <p:cTn id="294" dur="3000" fill="hold"/>
                                        <p:tgtEl>
                                          <p:spTgt spid="55"/>
                                        </p:tgtEl>
                                        <p:attrNameLst>
                                          <p:attrName>ppt_w</p:attrName>
                                        </p:attrNameLst>
                                      </p:cBhvr>
                                      <p:tavLst>
                                        <p:tav tm="0">
                                          <p:val>
                                            <p:fltVal val="0"/>
                                          </p:val>
                                        </p:tav>
                                        <p:tav tm="100000">
                                          <p:val>
                                            <p:strVal val="#ppt_w"/>
                                          </p:val>
                                        </p:tav>
                                      </p:tavLst>
                                    </p:anim>
                                    <p:anim calcmode="lin" valueType="num">
                                      <p:cBhvr>
                                        <p:cTn id="295" dur="3000" fill="hold"/>
                                        <p:tgtEl>
                                          <p:spTgt spid="55"/>
                                        </p:tgtEl>
                                        <p:attrNameLst>
                                          <p:attrName>ppt_h</p:attrName>
                                        </p:attrNameLst>
                                      </p:cBhvr>
                                      <p:tavLst>
                                        <p:tav tm="0">
                                          <p:val>
                                            <p:fltVal val="0"/>
                                          </p:val>
                                        </p:tav>
                                        <p:tav tm="100000">
                                          <p:val>
                                            <p:strVal val="#ppt_h"/>
                                          </p:val>
                                        </p:tav>
                                      </p:tavLst>
                                    </p:anim>
                                    <p:anim calcmode="lin" valueType="num">
                                      <p:cBhvr>
                                        <p:cTn id="296" dur="3000" fill="hold"/>
                                        <p:tgtEl>
                                          <p:spTgt spid="55"/>
                                        </p:tgtEl>
                                        <p:attrNameLst>
                                          <p:attrName>style.rotation</p:attrName>
                                        </p:attrNameLst>
                                      </p:cBhvr>
                                      <p:tavLst>
                                        <p:tav tm="0">
                                          <p:val>
                                            <p:fltVal val="360"/>
                                          </p:val>
                                        </p:tav>
                                        <p:tav tm="100000">
                                          <p:val>
                                            <p:fltVal val="0"/>
                                          </p:val>
                                        </p:tav>
                                      </p:tavLst>
                                    </p:anim>
                                    <p:animEffect transition="in" filter="fade">
                                      <p:cBhvr>
                                        <p:cTn id="297" dur="3000"/>
                                        <p:tgtEl>
                                          <p:spTgt spid="55"/>
                                        </p:tgtEl>
                                      </p:cBhvr>
                                    </p:animEffect>
                                  </p:childTnLst>
                                </p:cTn>
                              </p:par>
                              <p:par>
                                <p:cTn id="298" presetID="49" presetClass="entr" presetSubtype="0" decel="100000" fill="hold" grpId="0" nodeType="withEffect">
                                  <p:stCondLst>
                                    <p:cond delay="0"/>
                                  </p:stCondLst>
                                  <p:childTnLst>
                                    <p:set>
                                      <p:cBhvr>
                                        <p:cTn id="299" dur="1" fill="hold">
                                          <p:stCondLst>
                                            <p:cond delay="0"/>
                                          </p:stCondLst>
                                        </p:cTn>
                                        <p:tgtEl>
                                          <p:spTgt spid="56"/>
                                        </p:tgtEl>
                                        <p:attrNameLst>
                                          <p:attrName>style.visibility</p:attrName>
                                        </p:attrNameLst>
                                      </p:cBhvr>
                                      <p:to>
                                        <p:strVal val="visible"/>
                                      </p:to>
                                    </p:set>
                                    <p:anim calcmode="lin" valueType="num">
                                      <p:cBhvr>
                                        <p:cTn id="300" dur="3000" fill="hold"/>
                                        <p:tgtEl>
                                          <p:spTgt spid="56"/>
                                        </p:tgtEl>
                                        <p:attrNameLst>
                                          <p:attrName>ppt_w</p:attrName>
                                        </p:attrNameLst>
                                      </p:cBhvr>
                                      <p:tavLst>
                                        <p:tav tm="0">
                                          <p:val>
                                            <p:fltVal val="0"/>
                                          </p:val>
                                        </p:tav>
                                        <p:tav tm="100000">
                                          <p:val>
                                            <p:strVal val="#ppt_w"/>
                                          </p:val>
                                        </p:tav>
                                      </p:tavLst>
                                    </p:anim>
                                    <p:anim calcmode="lin" valueType="num">
                                      <p:cBhvr>
                                        <p:cTn id="301" dur="3000" fill="hold"/>
                                        <p:tgtEl>
                                          <p:spTgt spid="56"/>
                                        </p:tgtEl>
                                        <p:attrNameLst>
                                          <p:attrName>ppt_h</p:attrName>
                                        </p:attrNameLst>
                                      </p:cBhvr>
                                      <p:tavLst>
                                        <p:tav tm="0">
                                          <p:val>
                                            <p:fltVal val="0"/>
                                          </p:val>
                                        </p:tav>
                                        <p:tav tm="100000">
                                          <p:val>
                                            <p:strVal val="#ppt_h"/>
                                          </p:val>
                                        </p:tav>
                                      </p:tavLst>
                                    </p:anim>
                                    <p:anim calcmode="lin" valueType="num">
                                      <p:cBhvr>
                                        <p:cTn id="302" dur="3000" fill="hold"/>
                                        <p:tgtEl>
                                          <p:spTgt spid="56"/>
                                        </p:tgtEl>
                                        <p:attrNameLst>
                                          <p:attrName>style.rotation</p:attrName>
                                        </p:attrNameLst>
                                      </p:cBhvr>
                                      <p:tavLst>
                                        <p:tav tm="0">
                                          <p:val>
                                            <p:fltVal val="360"/>
                                          </p:val>
                                        </p:tav>
                                        <p:tav tm="100000">
                                          <p:val>
                                            <p:fltVal val="0"/>
                                          </p:val>
                                        </p:tav>
                                      </p:tavLst>
                                    </p:anim>
                                    <p:animEffect transition="in" filter="fade">
                                      <p:cBhvr>
                                        <p:cTn id="303" dur="3000"/>
                                        <p:tgtEl>
                                          <p:spTgt spid="56"/>
                                        </p:tgtEl>
                                      </p:cBhvr>
                                    </p:animEffect>
                                  </p:childTnLst>
                                </p:cTn>
                              </p:par>
                              <p:par>
                                <p:cTn id="304" presetID="49" presetClass="entr" presetSubtype="0" decel="100000" fill="hold" grpId="0" nodeType="withEffect">
                                  <p:stCondLst>
                                    <p:cond delay="0"/>
                                  </p:stCondLst>
                                  <p:childTnLst>
                                    <p:set>
                                      <p:cBhvr>
                                        <p:cTn id="305" dur="1" fill="hold">
                                          <p:stCondLst>
                                            <p:cond delay="0"/>
                                          </p:stCondLst>
                                        </p:cTn>
                                        <p:tgtEl>
                                          <p:spTgt spid="57"/>
                                        </p:tgtEl>
                                        <p:attrNameLst>
                                          <p:attrName>style.visibility</p:attrName>
                                        </p:attrNameLst>
                                      </p:cBhvr>
                                      <p:to>
                                        <p:strVal val="visible"/>
                                      </p:to>
                                    </p:set>
                                    <p:anim calcmode="lin" valueType="num">
                                      <p:cBhvr>
                                        <p:cTn id="306" dur="3000" fill="hold"/>
                                        <p:tgtEl>
                                          <p:spTgt spid="57"/>
                                        </p:tgtEl>
                                        <p:attrNameLst>
                                          <p:attrName>ppt_w</p:attrName>
                                        </p:attrNameLst>
                                      </p:cBhvr>
                                      <p:tavLst>
                                        <p:tav tm="0">
                                          <p:val>
                                            <p:fltVal val="0"/>
                                          </p:val>
                                        </p:tav>
                                        <p:tav tm="100000">
                                          <p:val>
                                            <p:strVal val="#ppt_w"/>
                                          </p:val>
                                        </p:tav>
                                      </p:tavLst>
                                    </p:anim>
                                    <p:anim calcmode="lin" valueType="num">
                                      <p:cBhvr>
                                        <p:cTn id="307" dur="3000" fill="hold"/>
                                        <p:tgtEl>
                                          <p:spTgt spid="57"/>
                                        </p:tgtEl>
                                        <p:attrNameLst>
                                          <p:attrName>ppt_h</p:attrName>
                                        </p:attrNameLst>
                                      </p:cBhvr>
                                      <p:tavLst>
                                        <p:tav tm="0">
                                          <p:val>
                                            <p:fltVal val="0"/>
                                          </p:val>
                                        </p:tav>
                                        <p:tav tm="100000">
                                          <p:val>
                                            <p:strVal val="#ppt_h"/>
                                          </p:val>
                                        </p:tav>
                                      </p:tavLst>
                                    </p:anim>
                                    <p:anim calcmode="lin" valueType="num">
                                      <p:cBhvr>
                                        <p:cTn id="308" dur="3000" fill="hold"/>
                                        <p:tgtEl>
                                          <p:spTgt spid="57"/>
                                        </p:tgtEl>
                                        <p:attrNameLst>
                                          <p:attrName>style.rotation</p:attrName>
                                        </p:attrNameLst>
                                      </p:cBhvr>
                                      <p:tavLst>
                                        <p:tav tm="0">
                                          <p:val>
                                            <p:fltVal val="360"/>
                                          </p:val>
                                        </p:tav>
                                        <p:tav tm="100000">
                                          <p:val>
                                            <p:fltVal val="0"/>
                                          </p:val>
                                        </p:tav>
                                      </p:tavLst>
                                    </p:anim>
                                    <p:animEffect transition="in" filter="fade">
                                      <p:cBhvr>
                                        <p:cTn id="309" dur="3000"/>
                                        <p:tgtEl>
                                          <p:spTgt spid="57"/>
                                        </p:tgtEl>
                                      </p:cBhvr>
                                    </p:animEffect>
                                  </p:childTnLst>
                                </p:cTn>
                              </p:par>
                              <p:par>
                                <p:cTn id="310" presetID="49" presetClass="entr" presetSubtype="0" decel="100000" fill="hold" grpId="0" nodeType="withEffect">
                                  <p:stCondLst>
                                    <p:cond delay="0"/>
                                  </p:stCondLst>
                                  <p:childTnLst>
                                    <p:set>
                                      <p:cBhvr>
                                        <p:cTn id="311" dur="1" fill="hold">
                                          <p:stCondLst>
                                            <p:cond delay="0"/>
                                          </p:stCondLst>
                                        </p:cTn>
                                        <p:tgtEl>
                                          <p:spTgt spid="58"/>
                                        </p:tgtEl>
                                        <p:attrNameLst>
                                          <p:attrName>style.visibility</p:attrName>
                                        </p:attrNameLst>
                                      </p:cBhvr>
                                      <p:to>
                                        <p:strVal val="visible"/>
                                      </p:to>
                                    </p:set>
                                    <p:anim calcmode="lin" valueType="num">
                                      <p:cBhvr>
                                        <p:cTn id="312" dur="3000" fill="hold"/>
                                        <p:tgtEl>
                                          <p:spTgt spid="58"/>
                                        </p:tgtEl>
                                        <p:attrNameLst>
                                          <p:attrName>ppt_w</p:attrName>
                                        </p:attrNameLst>
                                      </p:cBhvr>
                                      <p:tavLst>
                                        <p:tav tm="0">
                                          <p:val>
                                            <p:fltVal val="0"/>
                                          </p:val>
                                        </p:tav>
                                        <p:tav tm="100000">
                                          <p:val>
                                            <p:strVal val="#ppt_w"/>
                                          </p:val>
                                        </p:tav>
                                      </p:tavLst>
                                    </p:anim>
                                    <p:anim calcmode="lin" valueType="num">
                                      <p:cBhvr>
                                        <p:cTn id="313" dur="3000" fill="hold"/>
                                        <p:tgtEl>
                                          <p:spTgt spid="58"/>
                                        </p:tgtEl>
                                        <p:attrNameLst>
                                          <p:attrName>ppt_h</p:attrName>
                                        </p:attrNameLst>
                                      </p:cBhvr>
                                      <p:tavLst>
                                        <p:tav tm="0">
                                          <p:val>
                                            <p:fltVal val="0"/>
                                          </p:val>
                                        </p:tav>
                                        <p:tav tm="100000">
                                          <p:val>
                                            <p:strVal val="#ppt_h"/>
                                          </p:val>
                                        </p:tav>
                                      </p:tavLst>
                                    </p:anim>
                                    <p:anim calcmode="lin" valueType="num">
                                      <p:cBhvr>
                                        <p:cTn id="314" dur="3000" fill="hold"/>
                                        <p:tgtEl>
                                          <p:spTgt spid="58"/>
                                        </p:tgtEl>
                                        <p:attrNameLst>
                                          <p:attrName>style.rotation</p:attrName>
                                        </p:attrNameLst>
                                      </p:cBhvr>
                                      <p:tavLst>
                                        <p:tav tm="0">
                                          <p:val>
                                            <p:fltVal val="360"/>
                                          </p:val>
                                        </p:tav>
                                        <p:tav tm="100000">
                                          <p:val>
                                            <p:fltVal val="0"/>
                                          </p:val>
                                        </p:tav>
                                      </p:tavLst>
                                    </p:anim>
                                    <p:animEffect transition="in" filter="fade">
                                      <p:cBhvr>
                                        <p:cTn id="315" dur="3000"/>
                                        <p:tgtEl>
                                          <p:spTgt spid="58"/>
                                        </p:tgtEl>
                                      </p:cBhvr>
                                    </p:animEffect>
                                  </p:childTnLst>
                                </p:cTn>
                              </p:par>
                              <p:par>
                                <p:cTn id="316" presetID="49" presetClass="entr" presetSubtype="0" decel="100000" fill="hold" grpId="0" nodeType="withEffect">
                                  <p:stCondLst>
                                    <p:cond delay="0"/>
                                  </p:stCondLst>
                                  <p:childTnLst>
                                    <p:set>
                                      <p:cBhvr>
                                        <p:cTn id="317" dur="1" fill="hold">
                                          <p:stCondLst>
                                            <p:cond delay="0"/>
                                          </p:stCondLst>
                                        </p:cTn>
                                        <p:tgtEl>
                                          <p:spTgt spid="59"/>
                                        </p:tgtEl>
                                        <p:attrNameLst>
                                          <p:attrName>style.visibility</p:attrName>
                                        </p:attrNameLst>
                                      </p:cBhvr>
                                      <p:to>
                                        <p:strVal val="visible"/>
                                      </p:to>
                                    </p:set>
                                    <p:anim calcmode="lin" valueType="num">
                                      <p:cBhvr>
                                        <p:cTn id="318" dur="3000" fill="hold"/>
                                        <p:tgtEl>
                                          <p:spTgt spid="59"/>
                                        </p:tgtEl>
                                        <p:attrNameLst>
                                          <p:attrName>ppt_w</p:attrName>
                                        </p:attrNameLst>
                                      </p:cBhvr>
                                      <p:tavLst>
                                        <p:tav tm="0">
                                          <p:val>
                                            <p:fltVal val="0"/>
                                          </p:val>
                                        </p:tav>
                                        <p:tav tm="100000">
                                          <p:val>
                                            <p:strVal val="#ppt_w"/>
                                          </p:val>
                                        </p:tav>
                                      </p:tavLst>
                                    </p:anim>
                                    <p:anim calcmode="lin" valueType="num">
                                      <p:cBhvr>
                                        <p:cTn id="319" dur="3000" fill="hold"/>
                                        <p:tgtEl>
                                          <p:spTgt spid="59"/>
                                        </p:tgtEl>
                                        <p:attrNameLst>
                                          <p:attrName>ppt_h</p:attrName>
                                        </p:attrNameLst>
                                      </p:cBhvr>
                                      <p:tavLst>
                                        <p:tav tm="0">
                                          <p:val>
                                            <p:fltVal val="0"/>
                                          </p:val>
                                        </p:tav>
                                        <p:tav tm="100000">
                                          <p:val>
                                            <p:strVal val="#ppt_h"/>
                                          </p:val>
                                        </p:tav>
                                      </p:tavLst>
                                    </p:anim>
                                    <p:anim calcmode="lin" valueType="num">
                                      <p:cBhvr>
                                        <p:cTn id="320" dur="3000" fill="hold"/>
                                        <p:tgtEl>
                                          <p:spTgt spid="59"/>
                                        </p:tgtEl>
                                        <p:attrNameLst>
                                          <p:attrName>style.rotation</p:attrName>
                                        </p:attrNameLst>
                                      </p:cBhvr>
                                      <p:tavLst>
                                        <p:tav tm="0">
                                          <p:val>
                                            <p:fltVal val="360"/>
                                          </p:val>
                                        </p:tav>
                                        <p:tav tm="100000">
                                          <p:val>
                                            <p:fltVal val="0"/>
                                          </p:val>
                                        </p:tav>
                                      </p:tavLst>
                                    </p:anim>
                                    <p:animEffect transition="in" filter="fade">
                                      <p:cBhvr>
                                        <p:cTn id="321" dur="3000"/>
                                        <p:tgtEl>
                                          <p:spTgt spid="59"/>
                                        </p:tgtEl>
                                      </p:cBhvr>
                                    </p:animEffect>
                                  </p:childTnLst>
                                </p:cTn>
                              </p:par>
                              <p:par>
                                <p:cTn id="322" presetID="49" presetClass="entr" presetSubtype="0" decel="100000" fill="hold" grpId="0" nodeType="withEffect">
                                  <p:stCondLst>
                                    <p:cond delay="0"/>
                                  </p:stCondLst>
                                  <p:childTnLst>
                                    <p:set>
                                      <p:cBhvr>
                                        <p:cTn id="323" dur="1" fill="hold">
                                          <p:stCondLst>
                                            <p:cond delay="0"/>
                                          </p:stCondLst>
                                        </p:cTn>
                                        <p:tgtEl>
                                          <p:spTgt spid="60"/>
                                        </p:tgtEl>
                                        <p:attrNameLst>
                                          <p:attrName>style.visibility</p:attrName>
                                        </p:attrNameLst>
                                      </p:cBhvr>
                                      <p:to>
                                        <p:strVal val="visible"/>
                                      </p:to>
                                    </p:set>
                                    <p:anim calcmode="lin" valueType="num">
                                      <p:cBhvr>
                                        <p:cTn id="324" dur="3000" fill="hold"/>
                                        <p:tgtEl>
                                          <p:spTgt spid="60"/>
                                        </p:tgtEl>
                                        <p:attrNameLst>
                                          <p:attrName>ppt_w</p:attrName>
                                        </p:attrNameLst>
                                      </p:cBhvr>
                                      <p:tavLst>
                                        <p:tav tm="0">
                                          <p:val>
                                            <p:fltVal val="0"/>
                                          </p:val>
                                        </p:tav>
                                        <p:tav tm="100000">
                                          <p:val>
                                            <p:strVal val="#ppt_w"/>
                                          </p:val>
                                        </p:tav>
                                      </p:tavLst>
                                    </p:anim>
                                    <p:anim calcmode="lin" valueType="num">
                                      <p:cBhvr>
                                        <p:cTn id="325" dur="3000" fill="hold"/>
                                        <p:tgtEl>
                                          <p:spTgt spid="60"/>
                                        </p:tgtEl>
                                        <p:attrNameLst>
                                          <p:attrName>ppt_h</p:attrName>
                                        </p:attrNameLst>
                                      </p:cBhvr>
                                      <p:tavLst>
                                        <p:tav tm="0">
                                          <p:val>
                                            <p:fltVal val="0"/>
                                          </p:val>
                                        </p:tav>
                                        <p:tav tm="100000">
                                          <p:val>
                                            <p:strVal val="#ppt_h"/>
                                          </p:val>
                                        </p:tav>
                                      </p:tavLst>
                                    </p:anim>
                                    <p:anim calcmode="lin" valueType="num">
                                      <p:cBhvr>
                                        <p:cTn id="326" dur="3000" fill="hold"/>
                                        <p:tgtEl>
                                          <p:spTgt spid="60"/>
                                        </p:tgtEl>
                                        <p:attrNameLst>
                                          <p:attrName>style.rotation</p:attrName>
                                        </p:attrNameLst>
                                      </p:cBhvr>
                                      <p:tavLst>
                                        <p:tav tm="0">
                                          <p:val>
                                            <p:fltVal val="360"/>
                                          </p:val>
                                        </p:tav>
                                        <p:tav tm="100000">
                                          <p:val>
                                            <p:fltVal val="0"/>
                                          </p:val>
                                        </p:tav>
                                      </p:tavLst>
                                    </p:anim>
                                    <p:animEffect transition="in" filter="fade">
                                      <p:cBhvr>
                                        <p:cTn id="327" dur="3000"/>
                                        <p:tgtEl>
                                          <p:spTgt spid="60"/>
                                        </p:tgtEl>
                                      </p:cBhvr>
                                    </p:animEffect>
                                  </p:childTnLst>
                                </p:cTn>
                              </p:par>
                              <p:par>
                                <p:cTn id="328" presetID="49" presetClass="entr" presetSubtype="0" decel="100000" fill="hold" grpId="0" nodeType="withEffect">
                                  <p:stCondLst>
                                    <p:cond delay="0"/>
                                  </p:stCondLst>
                                  <p:childTnLst>
                                    <p:set>
                                      <p:cBhvr>
                                        <p:cTn id="329" dur="1" fill="hold">
                                          <p:stCondLst>
                                            <p:cond delay="0"/>
                                          </p:stCondLst>
                                        </p:cTn>
                                        <p:tgtEl>
                                          <p:spTgt spid="61"/>
                                        </p:tgtEl>
                                        <p:attrNameLst>
                                          <p:attrName>style.visibility</p:attrName>
                                        </p:attrNameLst>
                                      </p:cBhvr>
                                      <p:to>
                                        <p:strVal val="visible"/>
                                      </p:to>
                                    </p:set>
                                    <p:anim calcmode="lin" valueType="num">
                                      <p:cBhvr>
                                        <p:cTn id="330" dur="3000" fill="hold"/>
                                        <p:tgtEl>
                                          <p:spTgt spid="61"/>
                                        </p:tgtEl>
                                        <p:attrNameLst>
                                          <p:attrName>ppt_w</p:attrName>
                                        </p:attrNameLst>
                                      </p:cBhvr>
                                      <p:tavLst>
                                        <p:tav tm="0">
                                          <p:val>
                                            <p:fltVal val="0"/>
                                          </p:val>
                                        </p:tav>
                                        <p:tav tm="100000">
                                          <p:val>
                                            <p:strVal val="#ppt_w"/>
                                          </p:val>
                                        </p:tav>
                                      </p:tavLst>
                                    </p:anim>
                                    <p:anim calcmode="lin" valueType="num">
                                      <p:cBhvr>
                                        <p:cTn id="331" dur="3000" fill="hold"/>
                                        <p:tgtEl>
                                          <p:spTgt spid="61"/>
                                        </p:tgtEl>
                                        <p:attrNameLst>
                                          <p:attrName>ppt_h</p:attrName>
                                        </p:attrNameLst>
                                      </p:cBhvr>
                                      <p:tavLst>
                                        <p:tav tm="0">
                                          <p:val>
                                            <p:fltVal val="0"/>
                                          </p:val>
                                        </p:tav>
                                        <p:tav tm="100000">
                                          <p:val>
                                            <p:strVal val="#ppt_h"/>
                                          </p:val>
                                        </p:tav>
                                      </p:tavLst>
                                    </p:anim>
                                    <p:anim calcmode="lin" valueType="num">
                                      <p:cBhvr>
                                        <p:cTn id="332" dur="3000" fill="hold"/>
                                        <p:tgtEl>
                                          <p:spTgt spid="61"/>
                                        </p:tgtEl>
                                        <p:attrNameLst>
                                          <p:attrName>style.rotation</p:attrName>
                                        </p:attrNameLst>
                                      </p:cBhvr>
                                      <p:tavLst>
                                        <p:tav tm="0">
                                          <p:val>
                                            <p:fltVal val="360"/>
                                          </p:val>
                                        </p:tav>
                                        <p:tav tm="100000">
                                          <p:val>
                                            <p:fltVal val="0"/>
                                          </p:val>
                                        </p:tav>
                                      </p:tavLst>
                                    </p:anim>
                                    <p:animEffect transition="in" filter="fade">
                                      <p:cBhvr>
                                        <p:cTn id="333" dur="3000"/>
                                        <p:tgtEl>
                                          <p:spTgt spid="61"/>
                                        </p:tgtEl>
                                      </p:cBhvr>
                                    </p:animEffect>
                                  </p:childTnLst>
                                </p:cTn>
                              </p:par>
                              <p:par>
                                <p:cTn id="334" presetID="49" presetClass="entr" presetSubtype="0" decel="100000" fill="hold" grpId="0" nodeType="withEffect">
                                  <p:stCondLst>
                                    <p:cond delay="0"/>
                                  </p:stCondLst>
                                  <p:childTnLst>
                                    <p:set>
                                      <p:cBhvr>
                                        <p:cTn id="335" dur="1" fill="hold">
                                          <p:stCondLst>
                                            <p:cond delay="0"/>
                                          </p:stCondLst>
                                        </p:cTn>
                                        <p:tgtEl>
                                          <p:spTgt spid="62"/>
                                        </p:tgtEl>
                                        <p:attrNameLst>
                                          <p:attrName>style.visibility</p:attrName>
                                        </p:attrNameLst>
                                      </p:cBhvr>
                                      <p:to>
                                        <p:strVal val="visible"/>
                                      </p:to>
                                    </p:set>
                                    <p:anim calcmode="lin" valueType="num">
                                      <p:cBhvr>
                                        <p:cTn id="336" dur="3000" fill="hold"/>
                                        <p:tgtEl>
                                          <p:spTgt spid="62"/>
                                        </p:tgtEl>
                                        <p:attrNameLst>
                                          <p:attrName>ppt_w</p:attrName>
                                        </p:attrNameLst>
                                      </p:cBhvr>
                                      <p:tavLst>
                                        <p:tav tm="0">
                                          <p:val>
                                            <p:fltVal val="0"/>
                                          </p:val>
                                        </p:tav>
                                        <p:tav tm="100000">
                                          <p:val>
                                            <p:strVal val="#ppt_w"/>
                                          </p:val>
                                        </p:tav>
                                      </p:tavLst>
                                    </p:anim>
                                    <p:anim calcmode="lin" valueType="num">
                                      <p:cBhvr>
                                        <p:cTn id="337" dur="3000" fill="hold"/>
                                        <p:tgtEl>
                                          <p:spTgt spid="62"/>
                                        </p:tgtEl>
                                        <p:attrNameLst>
                                          <p:attrName>ppt_h</p:attrName>
                                        </p:attrNameLst>
                                      </p:cBhvr>
                                      <p:tavLst>
                                        <p:tav tm="0">
                                          <p:val>
                                            <p:fltVal val="0"/>
                                          </p:val>
                                        </p:tav>
                                        <p:tav tm="100000">
                                          <p:val>
                                            <p:strVal val="#ppt_h"/>
                                          </p:val>
                                        </p:tav>
                                      </p:tavLst>
                                    </p:anim>
                                    <p:anim calcmode="lin" valueType="num">
                                      <p:cBhvr>
                                        <p:cTn id="338" dur="3000" fill="hold"/>
                                        <p:tgtEl>
                                          <p:spTgt spid="62"/>
                                        </p:tgtEl>
                                        <p:attrNameLst>
                                          <p:attrName>style.rotation</p:attrName>
                                        </p:attrNameLst>
                                      </p:cBhvr>
                                      <p:tavLst>
                                        <p:tav tm="0">
                                          <p:val>
                                            <p:fltVal val="360"/>
                                          </p:val>
                                        </p:tav>
                                        <p:tav tm="100000">
                                          <p:val>
                                            <p:fltVal val="0"/>
                                          </p:val>
                                        </p:tav>
                                      </p:tavLst>
                                    </p:anim>
                                    <p:animEffect transition="in" filter="fade">
                                      <p:cBhvr>
                                        <p:cTn id="339" dur="3000"/>
                                        <p:tgtEl>
                                          <p:spTgt spid="62"/>
                                        </p:tgtEl>
                                      </p:cBhvr>
                                    </p:animEffect>
                                  </p:childTnLst>
                                </p:cTn>
                              </p:par>
                              <p:par>
                                <p:cTn id="340" presetID="49" presetClass="entr" presetSubtype="0" decel="100000" fill="hold" grpId="0" nodeType="withEffect">
                                  <p:stCondLst>
                                    <p:cond delay="0"/>
                                  </p:stCondLst>
                                  <p:childTnLst>
                                    <p:set>
                                      <p:cBhvr>
                                        <p:cTn id="341" dur="1" fill="hold">
                                          <p:stCondLst>
                                            <p:cond delay="0"/>
                                          </p:stCondLst>
                                        </p:cTn>
                                        <p:tgtEl>
                                          <p:spTgt spid="63"/>
                                        </p:tgtEl>
                                        <p:attrNameLst>
                                          <p:attrName>style.visibility</p:attrName>
                                        </p:attrNameLst>
                                      </p:cBhvr>
                                      <p:to>
                                        <p:strVal val="visible"/>
                                      </p:to>
                                    </p:set>
                                    <p:anim calcmode="lin" valueType="num">
                                      <p:cBhvr>
                                        <p:cTn id="342" dur="3000" fill="hold"/>
                                        <p:tgtEl>
                                          <p:spTgt spid="63"/>
                                        </p:tgtEl>
                                        <p:attrNameLst>
                                          <p:attrName>ppt_w</p:attrName>
                                        </p:attrNameLst>
                                      </p:cBhvr>
                                      <p:tavLst>
                                        <p:tav tm="0">
                                          <p:val>
                                            <p:fltVal val="0"/>
                                          </p:val>
                                        </p:tav>
                                        <p:tav tm="100000">
                                          <p:val>
                                            <p:strVal val="#ppt_w"/>
                                          </p:val>
                                        </p:tav>
                                      </p:tavLst>
                                    </p:anim>
                                    <p:anim calcmode="lin" valueType="num">
                                      <p:cBhvr>
                                        <p:cTn id="343" dur="3000" fill="hold"/>
                                        <p:tgtEl>
                                          <p:spTgt spid="63"/>
                                        </p:tgtEl>
                                        <p:attrNameLst>
                                          <p:attrName>ppt_h</p:attrName>
                                        </p:attrNameLst>
                                      </p:cBhvr>
                                      <p:tavLst>
                                        <p:tav tm="0">
                                          <p:val>
                                            <p:fltVal val="0"/>
                                          </p:val>
                                        </p:tav>
                                        <p:tav tm="100000">
                                          <p:val>
                                            <p:strVal val="#ppt_h"/>
                                          </p:val>
                                        </p:tav>
                                      </p:tavLst>
                                    </p:anim>
                                    <p:anim calcmode="lin" valueType="num">
                                      <p:cBhvr>
                                        <p:cTn id="344" dur="3000" fill="hold"/>
                                        <p:tgtEl>
                                          <p:spTgt spid="63"/>
                                        </p:tgtEl>
                                        <p:attrNameLst>
                                          <p:attrName>style.rotation</p:attrName>
                                        </p:attrNameLst>
                                      </p:cBhvr>
                                      <p:tavLst>
                                        <p:tav tm="0">
                                          <p:val>
                                            <p:fltVal val="360"/>
                                          </p:val>
                                        </p:tav>
                                        <p:tav tm="100000">
                                          <p:val>
                                            <p:fltVal val="0"/>
                                          </p:val>
                                        </p:tav>
                                      </p:tavLst>
                                    </p:anim>
                                    <p:animEffect transition="in" filter="fade">
                                      <p:cBhvr>
                                        <p:cTn id="345" dur="3000"/>
                                        <p:tgtEl>
                                          <p:spTgt spid="63"/>
                                        </p:tgtEl>
                                      </p:cBhvr>
                                    </p:animEffect>
                                  </p:childTnLst>
                                </p:cTn>
                              </p:par>
                              <p:par>
                                <p:cTn id="346" presetID="49" presetClass="entr" presetSubtype="0" decel="100000" fill="hold" grpId="0" nodeType="withEffect">
                                  <p:stCondLst>
                                    <p:cond delay="0"/>
                                  </p:stCondLst>
                                  <p:childTnLst>
                                    <p:set>
                                      <p:cBhvr>
                                        <p:cTn id="347" dur="1" fill="hold">
                                          <p:stCondLst>
                                            <p:cond delay="0"/>
                                          </p:stCondLst>
                                        </p:cTn>
                                        <p:tgtEl>
                                          <p:spTgt spid="64"/>
                                        </p:tgtEl>
                                        <p:attrNameLst>
                                          <p:attrName>style.visibility</p:attrName>
                                        </p:attrNameLst>
                                      </p:cBhvr>
                                      <p:to>
                                        <p:strVal val="visible"/>
                                      </p:to>
                                    </p:set>
                                    <p:anim calcmode="lin" valueType="num">
                                      <p:cBhvr>
                                        <p:cTn id="348" dur="3000" fill="hold"/>
                                        <p:tgtEl>
                                          <p:spTgt spid="64"/>
                                        </p:tgtEl>
                                        <p:attrNameLst>
                                          <p:attrName>ppt_w</p:attrName>
                                        </p:attrNameLst>
                                      </p:cBhvr>
                                      <p:tavLst>
                                        <p:tav tm="0">
                                          <p:val>
                                            <p:fltVal val="0"/>
                                          </p:val>
                                        </p:tav>
                                        <p:tav tm="100000">
                                          <p:val>
                                            <p:strVal val="#ppt_w"/>
                                          </p:val>
                                        </p:tav>
                                      </p:tavLst>
                                    </p:anim>
                                    <p:anim calcmode="lin" valueType="num">
                                      <p:cBhvr>
                                        <p:cTn id="349" dur="3000" fill="hold"/>
                                        <p:tgtEl>
                                          <p:spTgt spid="64"/>
                                        </p:tgtEl>
                                        <p:attrNameLst>
                                          <p:attrName>ppt_h</p:attrName>
                                        </p:attrNameLst>
                                      </p:cBhvr>
                                      <p:tavLst>
                                        <p:tav tm="0">
                                          <p:val>
                                            <p:fltVal val="0"/>
                                          </p:val>
                                        </p:tav>
                                        <p:tav tm="100000">
                                          <p:val>
                                            <p:strVal val="#ppt_h"/>
                                          </p:val>
                                        </p:tav>
                                      </p:tavLst>
                                    </p:anim>
                                    <p:anim calcmode="lin" valueType="num">
                                      <p:cBhvr>
                                        <p:cTn id="350" dur="3000" fill="hold"/>
                                        <p:tgtEl>
                                          <p:spTgt spid="64"/>
                                        </p:tgtEl>
                                        <p:attrNameLst>
                                          <p:attrName>style.rotation</p:attrName>
                                        </p:attrNameLst>
                                      </p:cBhvr>
                                      <p:tavLst>
                                        <p:tav tm="0">
                                          <p:val>
                                            <p:fltVal val="360"/>
                                          </p:val>
                                        </p:tav>
                                        <p:tav tm="100000">
                                          <p:val>
                                            <p:fltVal val="0"/>
                                          </p:val>
                                        </p:tav>
                                      </p:tavLst>
                                    </p:anim>
                                    <p:animEffect transition="in" filter="fade">
                                      <p:cBhvr>
                                        <p:cTn id="351" dur="3000"/>
                                        <p:tgtEl>
                                          <p:spTgt spid="64"/>
                                        </p:tgtEl>
                                      </p:cBhvr>
                                    </p:animEffect>
                                  </p:childTnLst>
                                </p:cTn>
                              </p:par>
                              <p:par>
                                <p:cTn id="352" presetID="49" presetClass="entr" presetSubtype="0" decel="100000" fill="hold" grpId="0" nodeType="withEffect">
                                  <p:stCondLst>
                                    <p:cond delay="0"/>
                                  </p:stCondLst>
                                  <p:childTnLst>
                                    <p:set>
                                      <p:cBhvr>
                                        <p:cTn id="353" dur="1" fill="hold">
                                          <p:stCondLst>
                                            <p:cond delay="0"/>
                                          </p:stCondLst>
                                        </p:cTn>
                                        <p:tgtEl>
                                          <p:spTgt spid="65"/>
                                        </p:tgtEl>
                                        <p:attrNameLst>
                                          <p:attrName>style.visibility</p:attrName>
                                        </p:attrNameLst>
                                      </p:cBhvr>
                                      <p:to>
                                        <p:strVal val="visible"/>
                                      </p:to>
                                    </p:set>
                                    <p:anim calcmode="lin" valueType="num">
                                      <p:cBhvr>
                                        <p:cTn id="354" dur="3000" fill="hold"/>
                                        <p:tgtEl>
                                          <p:spTgt spid="65"/>
                                        </p:tgtEl>
                                        <p:attrNameLst>
                                          <p:attrName>ppt_w</p:attrName>
                                        </p:attrNameLst>
                                      </p:cBhvr>
                                      <p:tavLst>
                                        <p:tav tm="0">
                                          <p:val>
                                            <p:fltVal val="0"/>
                                          </p:val>
                                        </p:tav>
                                        <p:tav tm="100000">
                                          <p:val>
                                            <p:strVal val="#ppt_w"/>
                                          </p:val>
                                        </p:tav>
                                      </p:tavLst>
                                    </p:anim>
                                    <p:anim calcmode="lin" valueType="num">
                                      <p:cBhvr>
                                        <p:cTn id="355" dur="3000" fill="hold"/>
                                        <p:tgtEl>
                                          <p:spTgt spid="65"/>
                                        </p:tgtEl>
                                        <p:attrNameLst>
                                          <p:attrName>ppt_h</p:attrName>
                                        </p:attrNameLst>
                                      </p:cBhvr>
                                      <p:tavLst>
                                        <p:tav tm="0">
                                          <p:val>
                                            <p:fltVal val="0"/>
                                          </p:val>
                                        </p:tav>
                                        <p:tav tm="100000">
                                          <p:val>
                                            <p:strVal val="#ppt_h"/>
                                          </p:val>
                                        </p:tav>
                                      </p:tavLst>
                                    </p:anim>
                                    <p:anim calcmode="lin" valueType="num">
                                      <p:cBhvr>
                                        <p:cTn id="356" dur="3000" fill="hold"/>
                                        <p:tgtEl>
                                          <p:spTgt spid="65"/>
                                        </p:tgtEl>
                                        <p:attrNameLst>
                                          <p:attrName>style.rotation</p:attrName>
                                        </p:attrNameLst>
                                      </p:cBhvr>
                                      <p:tavLst>
                                        <p:tav tm="0">
                                          <p:val>
                                            <p:fltVal val="360"/>
                                          </p:val>
                                        </p:tav>
                                        <p:tav tm="100000">
                                          <p:val>
                                            <p:fltVal val="0"/>
                                          </p:val>
                                        </p:tav>
                                      </p:tavLst>
                                    </p:anim>
                                    <p:animEffect transition="in" filter="fade">
                                      <p:cBhvr>
                                        <p:cTn id="357" dur="3000"/>
                                        <p:tgtEl>
                                          <p:spTgt spid="65"/>
                                        </p:tgtEl>
                                      </p:cBhvr>
                                    </p:animEffect>
                                  </p:childTnLst>
                                </p:cTn>
                              </p:par>
                              <p:par>
                                <p:cTn id="358" presetID="49" presetClass="entr" presetSubtype="0" decel="100000" fill="hold" grpId="0" nodeType="withEffect">
                                  <p:stCondLst>
                                    <p:cond delay="0"/>
                                  </p:stCondLst>
                                  <p:childTnLst>
                                    <p:set>
                                      <p:cBhvr>
                                        <p:cTn id="359" dur="1" fill="hold">
                                          <p:stCondLst>
                                            <p:cond delay="0"/>
                                          </p:stCondLst>
                                        </p:cTn>
                                        <p:tgtEl>
                                          <p:spTgt spid="66"/>
                                        </p:tgtEl>
                                        <p:attrNameLst>
                                          <p:attrName>style.visibility</p:attrName>
                                        </p:attrNameLst>
                                      </p:cBhvr>
                                      <p:to>
                                        <p:strVal val="visible"/>
                                      </p:to>
                                    </p:set>
                                    <p:anim calcmode="lin" valueType="num">
                                      <p:cBhvr>
                                        <p:cTn id="360" dur="3000" fill="hold"/>
                                        <p:tgtEl>
                                          <p:spTgt spid="66"/>
                                        </p:tgtEl>
                                        <p:attrNameLst>
                                          <p:attrName>ppt_w</p:attrName>
                                        </p:attrNameLst>
                                      </p:cBhvr>
                                      <p:tavLst>
                                        <p:tav tm="0">
                                          <p:val>
                                            <p:fltVal val="0"/>
                                          </p:val>
                                        </p:tav>
                                        <p:tav tm="100000">
                                          <p:val>
                                            <p:strVal val="#ppt_w"/>
                                          </p:val>
                                        </p:tav>
                                      </p:tavLst>
                                    </p:anim>
                                    <p:anim calcmode="lin" valueType="num">
                                      <p:cBhvr>
                                        <p:cTn id="361" dur="3000" fill="hold"/>
                                        <p:tgtEl>
                                          <p:spTgt spid="66"/>
                                        </p:tgtEl>
                                        <p:attrNameLst>
                                          <p:attrName>ppt_h</p:attrName>
                                        </p:attrNameLst>
                                      </p:cBhvr>
                                      <p:tavLst>
                                        <p:tav tm="0">
                                          <p:val>
                                            <p:fltVal val="0"/>
                                          </p:val>
                                        </p:tav>
                                        <p:tav tm="100000">
                                          <p:val>
                                            <p:strVal val="#ppt_h"/>
                                          </p:val>
                                        </p:tav>
                                      </p:tavLst>
                                    </p:anim>
                                    <p:anim calcmode="lin" valueType="num">
                                      <p:cBhvr>
                                        <p:cTn id="362" dur="3000" fill="hold"/>
                                        <p:tgtEl>
                                          <p:spTgt spid="66"/>
                                        </p:tgtEl>
                                        <p:attrNameLst>
                                          <p:attrName>style.rotation</p:attrName>
                                        </p:attrNameLst>
                                      </p:cBhvr>
                                      <p:tavLst>
                                        <p:tav tm="0">
                                          <p:val>
                                            <p:fltVal val="360"/>
                                          </p:val>
                                        </p:tav>
                                        <p:tav tm="100000">
                                          <p:val>
                                            <p:fltVal val="0"/>
                                          </p:val>
                                        </p:tav>
                                      </p:tavLst>
                                    </p:anim>
                                    <p:animEffect transition="in" filter="fade">
                                      <p:cBhvr>
                                        <p:cTn id="363" dur="3000"/>
                                        <p:tgtEl>
                                          <p:spTgt spid="66"/>
                                        </p:tgtEl>
                                      </p:cBhvr>
                                    </p:animEffect>
                                  </p:childTnLst>
                                </p:cTn>
                              </p:par>
                              <p:par>
                                <p:cTn id="364" presetID="49" presetClass="entr" presetSubtype="0" decel="100000" fill="hold" grpId="0" nodeType="withEffect">
                                  <p:stCondLst>
                                    <p:cond delay="0"/>
                                  </p:stCondLst>
                                  <p:childTnLst>
                                    <p:set>
                                      <p:cBhvr>
                                        <p:cTn id="365" dur="1" fill="hold">
                                          <p:stCondLst>
                                            <p:cond delay="0"/>
                                          </p:stCondLst>
                                        </p:cTn>
                                        <p:tgtEl>
                                          <p:spTgt spid="67"/>
                                        </p:tgtEl>
                                        <p:attrNameLst>
                                          <p:attrName>style.visibility</p:attrName>
                                        </p:attrNameLst>
                                      </p:cBhvr>
                                      <p:to>
                                        <p:strVal val="visible"/>
                                      </p:to>
                                    </p:set>
                                    <p:anim calcmode="lin" valueType="num">
                                      <p:cBhvr>
                                        <p:cTn id="366" dur="3000" fill="hold"/>
                                        <p:tgtEl>
                                          <p:spTgt spid="67"/>
                                        </p:tgtEl>
                                        <p:attrNameLst>
                                          <p:attrName>ppt_w</p:attrName>
                                        </p:attrNameLst>
                                      </p:cBhvr>
                                      <p:tavLst>
                                        <p:tav tm="0">
                                          <p:val>
                                            <p:fltVal val="0"/>
                                          </p:val>
                                        </p:tav>
                                        <p:tav tm="100000">
                                          <p:val>
                                            <p:strVal val="#ppt_w"/>
                                          </p:val>
                                        </p:tav>
                                      </p:tavLst>
                                    </p:anim>
                                    <p:anim calcmode="lin" valueType="num">
                                      <p:cBhvr>
                                        <p:cTn id="367" dur="3000" fill="hold"/>
                                        <p:tgtEl>
                                          <p:spTgt spid="67"/>
                                        </p:tgtEl>
                                        <p:attrNameLst>
                                          <p:attrName>ppt_h</p:attrName>
                                        </p:attrNameLst>
                                      </p:cBhvr>
                                      <p:tavLst>
                                        <p:tav tm="0">
                                          <p:val>
                                            <p:fltVal val="0"/>
                                          </p:val>
                                        </p:tav>
                                        <p:tav tm="100000">
                                          <p:val>
                                            <p:strVal val="#ppt_h"/>
                                          </p:val>
                                        </p:tav>
                                      </p:tavLst>
                                    </p:anim>
                                    <p:anim calcmode="lin" valueType="num">
                                      <p:cBhvr>
                                        <p:cTn id="368" dur="3000" fill="hold"/>
                                        <p:tgtEl>
                                          <p:spTgt spid="67"/>
                                        </p:tgtEl>
                                        <p:attrNameLst>
                                          <p:attrName>style.rotation</p:attrName>
                                        </p:attrNameLst>
                                      </p:cBhvr>
                                      <p:tavLst>
                                        <p:tav tm="0">
                                          <p:val>
                                            <p:fltVal val="360"/>
                                          </p:val>
                                        </p:tav>
                                        <p:tav tm="100000">
                                          <p:val>
                                            <p:fltVal val="0"/>
                                          </p:val>
                                        </p:tav>
                                      </p:tavLst>
                                    </p:anim>
                                    <p:animEffect transition="in" filter="fade">
                                      <p:cBhvr>
                                        <p:cTn id="369" dur="3000"/>
                                        <p:tgtEl>
                                          <p:spTgt spid="67"/>
                                        </p:tgtEl>
                                      </p:cBhvr>
                                    </p:animEffect>
                                  </p:childTnLst>
                                </p:cTn>
                              </p:par>
                              <p:par>
                                <p:cTn id="370" presetID="49" presetClass="entr" presetSubtype="0" decel="100000" fill="hold" grpId="0" nodeType="withEffect">
                                  <p:stCondLst>
                                    <p:cond delay="0"/>
                                  </p:stCondLst>
                                  <p:childTnLst>
                                    <p:set>
                                      <p:cBhvr>
                                        <p:cTn id="371" dur="1" fill="hold">
                                          <p:stCondLst>
                                            <p:cond delay="0"/>
                                          </p:stCondLst>
                                        </p:cTn>
                                        <p:tgtEl>
                                          <p:spTgt spid="68"/>
                                        </p:tgtEl>
                                        <p:attrNameLst>
                                          <p:attrName>style.visibility</p:attrName>
                                        </p:attrNameLst>
                                      </p:cBhvr>
                                      <p:to>
                                        <p:strVal val="visible"/>
                                      </p:to>
                                    </p:set>
                                    <p:anim calcmode="lin" valueType="num">
                                      <p:cBhvr>
                                        <p:cTn id="372" dur="3000" fill="hold"/>
                                        <p:tgtEl>
                                          <p:spTgt spid="68"/>
                                        </p:tgtEl>
                                        <p:attrNameLst>
                                          <p:attrName>ppt_w</p:attrName>
                                        </p:attrNameLst>
                                      </p:cBhvr>
                                      <p:tavLst>
                                        <p:tav tm="0">
                                          <p:val>
                                            <p:fltVal val="0"/>
                                          </p:val>
                                        </p:tav>
                                        <p:tav tm="100000">
                                          <p:val>
                                            <p:strVal val="#ppt_w"/>
                                          </p:val>
                                        </p:tav>
                                      </p:tavLst>
                                    </p:anim>
                                    <p:anim calcmode="lin" valueType="num">
                                      <p:cBhvr>
                                        <p:cTn id="373" dur="3000" fill="hold"/>
                                        <p:tgtEl>
                                          <p:spTgt spid="68"/>
                                        </p:tgtEl>
                                        <p:attrNameLst>
                                          <p:attrName>ppt_h</p:attrName>
                                        </p:attrNameLst>
                                      </p:cBhvr>
                                      <p:tavLst>
                                        <p:tav tm="0">
                                          <p:val>
                                            <p:fltVal val="0"/>
                                          </p:val>
                                        </p:tav>
                                        <p:tav tm="100000">
                                          <p:val>
                                            <p:strVal val="#ppt_h"/>
                                          </p:val>
                                        </p:tav>
                                      </p:tavLst>
                                    </p:anim>
                                    <p:anim calcmode="lin" valueType="num">
                                      <p:cBhvr>
                                        <p:cTn id="374" dur="3000" fill="hold"/>
                                        <p:tgtEl>
                                          <p:spTgt spid="68"/>
                                        </p:tgtEl>
                                        <p:attrNameLst>
                                          <p:attrName>style.rotation</p:attrName>
                                        </p:attrNameLst>
                                      </p:cBhvr>
                                      <p:tavLst>
                                        <p:tav tm="0">
                                          <p:val>
                                            <p:fltVal val="360"/>
                                          </p:val>
                                        </p:tav>
                                        <p:tav tm="100000">
                                          <p:val>
                                            <p:fltVal val="0"/>
                                          </p:val>
                                        </p:tav>
                                      </p:tavLst>
                                    </p:anim>
                                    <p:animEffect transition="in" filter="fade">
                                      <p:cBhvr>
                                        <p:cTn id="375" dur="3000"/>
                                        <p:tgtEl>
                                          <p:spTgt spid="68"/>
                                        </p:tgtEl>
                                      </p:cBhvr>
                                    </p:animEffect>
                                  </p:childTnLst>
                                </p:cTn>
                              </p:par>
                              <p:par>
                                <p:cTn id="376" presetID="49" presetClass="entr" presetSubtype="0" decel="100000" fill="hold" grpId="0" nodeType="withEffect">
                                  <p:stCondLst>
                                    <p:cond delay="0"/>
                                  </p:stCondLst>
                                  <p:childTnLst>
                                    <p:set>
                                      <p:cBhvr>
                                        <p:cTn id="377" dur="1" fill="hold">
                                          <p:stCondLst>
                                            <p:cond delay="0"/>
                                          </p:stCondLst>
                                        </p:cTn>
                                        <p:tgtEl>
                                          <p:spTgt spid="69"/>
                                        </p:tgtEl>
                                        <p:attrNameLst>
                                          <p:attrName>style.visibility</p:attrName>
                                        </p:attrNameLst>
                                      </p:cBhvr>
                                      <p:to>
                                        <p:strVal val="visible"/>
                                      </p:to>
                                    </p:set>
                                    <p:anim calcmode="lin" valueType="num">
                                      <p:cBhvr>
                                        <p:cTn id="378" dur="3000" fill="hold"/>
                                        <p:tgtEl>
                                          <p:spTgt spid="69"/>
                                        </p:tgtEl>
                                        <p:attrNameLst>
                                          <p:attrName>ppt_w</p:attrName>
                                        </p:attrNameLst>
                                      </p:cBhvr>
                                      <p:tavLst>
                                        <p:tav tm="0">
                                          <p:val>
                                            <p:fltVal val="0"/>
                                          </p:val>
                                        </p:tav>
                                        <p:tav tm="100000">
                                          <p:val>
                                            <p:strVal val="#ppt_w"/>
                                          </p:val>
                                        </p:tav>
                                      </p:tavLst>
                                    </p:anim>
                                    <p:anim calcmode="lin" valueType="num">
                                      <p:cBhvr>
                                        <p:cTn id="379" dur="3000" fill="hold"/>
                                        <p:tgtEl>
                                          <p:spTgt spid="69"/>
                                        </p:tgtEl>
                                        <p:attrNameLst>
                                          <p:attrName>ppt_h</p:attrName>
                                        </p:attrNameLst>
                                      </p:cBhvr>
                                      <p:tavLst>
                                        <p:tav tm="0">
                                          <p:val>
                                            <p:fltVal val="0"/>
                                          </p:val>
                                        </p:tav>
                                        <p:tav tm="100000">
                                          <p:val>
                                            <p:strVal val="#ppt_h"/>
                                          </p:val>
                                        </p:tav>
                                      </p:tavLst>
                                    </p:anim>
                                    <p:anim calcmode="lin" valueType="num">
                                      <p:cBhvr>
                                        <p:cTn id="380" dur="3000" fill="hold"/>
                                        <p:tgtEl>
                                          <p:spTgt spid="69"/>
                                        </p:tgtEl>
                                        <p:attrNameLst>
                                          <p:attrName>style.rotation</p:attrName>
                                        </p:attrNameLst>
                                      </p:cBhvr>
                                      <p:tavLst>
                                        <p:tav tm="0">
                                          <p:val>
                                            <p:fltVal val="360"/>
                                          </p:val>
                                        </p:tav>
                                        <p:tav tm="100000">
                                          <p:val>
                                            <p:fltVal val="0"/>
                                          </p:val>
                                        </p:tav>
                                      </p:tavLst>
                                    </p:anim>
                                    <p:animEffect transition="in" filter="fade">
                                      <p:cBhvr>
                                        <p:cTn id="381" dur="3000"/>
                                        <p:tgtEl>
                                          <p:spTgt spid="69"/>
                                        </p:tgtEl>
                                      </p:cBhvr>
                                    </p:animEffect>
                                  </p:childTnLst>
                                </p:cTn>
                              </p:par>
                              <p:par>
                                <p:cTn id="382" presetID="49" presetClass="entr" presetSubtype="0" decel="100000" fill="hold" grpId="0" nodeType="withEffect">
                                  <p:stCondLst>
                                    <p:cond delay="0"/>
                                  </p:stCondLst>
                                  <p:childTnLst>
                                    <p:set>
                                      <p:cBhvr>
                                        <p:cTn id="383" dur="1" fill="hold">
                                          <p:stCondLst>
                                            <p:cond delay="0"/>
                                          </p:stCondLst>
                                        </p:cTn>
                                        <p:tgtEl>
                                          <p:spTgt spid="70"/>
                                        </p:tgtEl>
                                        <p:attrNameLst>
                                          <p:attrName>style.visibility</p:attrName>
                                        </p:attrNameLst>
                                      </p:cBhvr>
                                      <p:to>
                                        <p:strVal val="visible"/>
                                      </p:to>
                                    </p:set>
                                    <p:anim calcmode="lin" valueType="num">
                                      <p:cBhvr>
                                        <p:cTn id="384" dur="3000" fill="hold"/>
                                        <p:tgtEl>
                                          <p:spTgt spid="70"/>
                                        </p:tgtEl>
                                        <p:attrNameLst>
                                          <p:attrName>ppt_w</p:attrName>
                                        </p:attrNameLst>
                                      </p:cBhvr>
                                      <p:tavLst>
                                        <p:tav tm="0">
                                          <p:val>
                                            <p:fltVal val="0"/>
                                          </p:val>
                                        </p:tav>
                                        <p:tav tm="100000">
                                          <p:val>
                                            <p:strVal val="#ppt_w"/>
                                          </p:val>
                                        </p:tav>
                                      </p:tavLst>
                                    </p:anim>
                                    <p:anim calcmode="lin" valueType="num">
                                      <p:cBhvr>
                                        <p:cTn id="385" dur="3000" fill="hold"/>
                                        <p:tgtEl>
                                          <p:spTgt spid="70"/>
                                        </p:tgtEl>
                                        <p:attrNameLst>
                                          <p:attrName>ppt_h</p:attrName>
                                        </p:attrNameLst>
                                      </p:cBhvr>
                                      <p:tavLst>
                                        <p:tav tm="0">
                                          <p:val>
                                            <p:fltVal val="0"/>
                                          </p:val>
                                        </p:tav>
                                        <p:tav tm="100000">
                                          <p:val>
                                            <p:strVal val="#ppt_h"/>
                                          </p:val>
                                        </p:tav>
                                      </p:tavLst>
                                    </p:anim>
                                    <p:anim calcmode="lin" valueType="num">
                                      <p:cBhvr>
                                        <p:cTn id="386" dur="3000" fill="hold"/>
                                        <p:tgtEl>
                                          <p:spTgt spid="70"/>
                                        </p:tgtEl>
                                        <p:attrNameLst>
                                          <p:attrName>style.rotation</p:attrName>
                                        </p:attrNameLst>
                                      </p:cBhvr>
                                      <p:tavLst>
                                        <p:tav tm="0">
                                          <p:val>
                                            <p:fltVal val="360"/>
                                          </p:val>
                                        </p:tav>
                                        <p:tav tm="100000">
                                          <p:val>
                                            <p:fltVal val="0"/>
                                          </p:val>
                                        </p:tav>
                                      </p:tavLst>
                                    </p:anim>
                                    <p:animEffect transition="in" filter="fade">
                                      <p:cBhvr>
                                        <p:cTn id="387" dur="3000"/>
                                        <p:tgtEl>
                                          <p:spTgt spid="70"/>
                                        </p:tgtEl>
                                      </p:cBhvr>
                                    </p:animEffect>
                                  </p:childTnLst>
                                </p:cTn>
                              </p:par>
                              <p:par>
                                <p:cTn id="388" presetID="49" presetClass="entr" presetSubtype="0" decel="100000" fill="hold" grpId="0" nodeType="withEffect">
                                  <p:stCondLst>
                                    <p:cond delay="0"/>
                                  </p:stCondLst>
                                  <p:childTnLst>
                                    <p:set>
                                      <p:cBhvr>
                                        <p:cTn id="389" dur="1" fill="hold">
                                          <p:stCondLst>
                                            <p:cond delay="0"/>
                                          </p:stCondLst>
                                        </p:cTn>
                                        <p:tgtEl>
                                          <p:spTgt spid="71"/>
                                        </p:tgtEl>
                                        <p:attrNameLst>
                                          <p:attrName>style.visibility</p:attrName>
                                        </p:attrNameLst>
                                      </p:cBhvr>
                                      <p:to>
                                        <p:strVal val="visible"/>
                                      </p:to>
                                    </p:set>
                                    <p:anim calcmode="lin" valueType="num">
                                      <p:cBhvr>
                                        <p:cTn id="390" dur="3000" fill="hold"/>
                                        <p:tgtEl>
                                          <p:spTgt spid="71"/>
                                        </p:tgtEl>
                                        <p:attrNameLst>
                                          <p:attrName>ppt_w</p:attrName>
                                        </p:attrNameLst>
                                      </p:cBhvr>
                                      <p:tavLst>
                                        <p:tav tm="0">
                                          <p:val>
                                            <p:fltVal val="0"/>
                                          </p:val>
                                        </p:tav>
                                        <p:tav tm="100000">
                                          <p:val>
                                            <p:strVal val="#ppt_w"/>
                                          </p:val>
                                        </p:tav>
                                      </p:tavLst>
                                    </p:anim>
                                    <p:anim calcmode="lin" valueType="num">
                                      <p:cBhvr>
                                        <p:cTn id="391" dur="3000" fill="hold"/>
                                        <p:tgtEl>
                                          <p:spTgt spid="71"/>
                                        </p:tgtEl>
                                        <p:attrNameLst>
                                          <p:attrName>ppt_h</p:attrName>
                                        </p:attrNameLst>
                                      </p:cBhvr>
                                      <p:tavLst>
                                        <p:tav tm="0">
                                          <p:val>
                                            <p:fltVal val="0"/>
                                          </p:val>
                                        </p:tav>
                                        <p:tav tm="100000">
                                          <p:val>
                                            <p:strVal val="#ppt_h"/>
                                          </p:val>
                                        </p:tav>
                                      </p:tavLst>
                                    </p:anim>
                                    <p:anim calcmode="lin" valueType="num">
                                      <p:cBhvr>
                                        <p:cTn id="392" dur="3000" fill="hold"/>
                                        <p:tgtEl>
                                          <p:spTgt spid="71"/>
                                        </p:tgtEl>
                                        <p:attrNameLst>
                                          <p:attrName>style.rotation</p:attrName>
                                        </p:attrNameLst>
                                      </p:cBhvr>
                                      <p:tavLst>
                                        <p:tav tm="0">
                                          <p:val>
                                            <p:fltVal val="360"/>
                                          </p:val>
                                        </p:tav>
                                        <p:tav tm="100000">
                                          <p:val>
                                            <p:fltVal val="0"/>
                                          </p:val>
                                        </p:tav>
                                      </p:tavLst>
                                    </p:anim>
                                    <p:animEffect transition="in" filter="fade">
                                      <p:cBhvr>
                                        <p:cTn id="393" dur="3000"/>
                                        <p:tgtEl>
                                          <p:spTgt spid="71"/>
                                        </p:tgtEl>
                                      </p:cBhvr>
                                    </p:animEffect>
                                  </p:childTnLst>
                                </p:cTn>
                              </p:par>
                              <p:par>
                                <p:cTn id="394" presetID="49" presetClass="entr" presetSubtype="0" decel="100000" fill="hold" grpId="0" nodeType="withEffect">
                                  <p:stCondLst>
                                    <p:cond delay="0"/>
                                  </p:stCondLst>
                                  <p:childTnLst>
                                    <p:set>
                                      <p:cBhvr>
                                        <p:cTn id="395" dur="1" fill="hold">
                                          <p:stCondLst>
                                            <p:cond delay="0"/>
                                          </p:stCondLst>
                                        </p:cTn>
                                        <p:tgtEl>
                                          <p:spTgt spid="72"/>
                                        </p:tgtEl>
                                        <p:attrNameLst>
                                          <p:attrName>style.visibility</p:attrName>
                                        </p:attrNameLst>
                                      </p:cBhvr>
                                      <p:to>
                                        <p:strVal val="visible"/>
                                      </p:to>
                                    </p:set>
                                    <p:anim calcmode="lin" valueType="num">
                                      <p:cBhvr>
                                        <p:cTn id="396" dur="3000" fill="hold"/>
                                        <p:tgtEl>
                                          <p:spTgt spid="72"/>
                                        </p:tgtEl>
                                        <p:attrNameLst>
                                          <p:attrName>ppt_w</p:attrName>
                                        </p:attrNameLst>
                                      </p:cBhvr>
                                      <p:tavLst>
                                        <p:tav tm="0">
                                          <p:val>
                                            <p:fltVal val="0"/>
                                          </p:val>
                                        </p:tav>
                                        <p:tav tm="100000">
                                          <p:val>
                                            <p:strVal val="#ppt_w"/>
                                          </p:val>
                                        </p:tav>
                                      </p:tavLst>
                                    </p:anim>
                                    <p:anim calcmode="lin" valueType="num">
                                      <p:cBhvr>
                                        <p:cTn id="397" dur="3000" fill="hold"/>
                                        <p:tgtEl>
                                          <p:spTgt spid="72"/>
                                        </p:tgtEl>
                                        <p:attrNameLst>
                                          <p:attrName>ppt_h</p:attrName>
                                        </p:attrNameLst>
                                      </p:cBhvr>
                                      <p:tavLst>
                                        <p:tav tm="0">
                                          <p:val>
                                            <p:fltVal val="0"/>
                                          </p:val>
                                        </p:tav>
                                        <p:tav tm="100000">
                                          <p:val>
                                            <p:strVal val="#ppt_h"/>
                                          </p:val>
                                        </p:tav>
                                      </p:tavLst>
                                    </p:anim>
                                    <p:anim calcmode="lin" valueType="num">
                                      <p:cBhvr>
                                        <p:cTn id="398" dur="3000" fill="hold"/>
                                        <p:tgtEl>
                                          <p:spTgt spid="72"/>
                                        </p:tgtEl>
                                        <p:attrNameLst>
                                          <p:attrName>style.rotation</p:attrName>
                                        </p:attrNameLst>
                                      </p:cBhvr>
                                      <p:tavLst>
                                        <p:tav tm="0">
                                          <p:val>
                                            <p:fltVal val="360"/>
                                          </p:val>
                                        </p:tav>
                                        <p:tav tm="100000">
                                          <p:val>
                                            <p:fltVal val="0"/>
                                          </p:val>
                                        </p:tav>
                                      </p:tavLst>
                                    </p:anim>
                                    <p:animEffect transition="in" filter="fade">
                                      <p:cBhvr>
                                        <p:cTn id="399" dur="3000"/>
                                        <p:tgtEl>
                                          <p:spTgt spid="72"/>
                                        </p:tgtEl>
                                      </p:cBhvr>
                                    </p:animEffect>
                                  </p:childTnLst>
                                </p:cTn>
                              </p:par>
                              <p:par>
                                <p:cTn id="400" presetID="49" presetClass="entr" presetSubtype="0" decel="100000" fill="hold" grpId="0" nodeType="withEffect">
                                  <p:stCondLst>
                                    <p:cond delay="0"/>
                                  </p:stCondLst>
                                  <p:childTnLst>
                                    <p:set>
                                      <p:cBhvr>
                                        <p:cTn id="401" dur="1" fill="hold">
                                          <p:stCondLst>
                                            <p:cond delay="0"/>
                                          </p:stCondLst>
                                        </p:cTn>
                                        <p:tgtEl>
                                          <p:spTgt spid="73"/>
                                        </p:tgtEl>
                                        <p:attrNameLst>
                                          <p:attrName>style.visibility</p:attrName>
                                        </p:attrNameLst>
                                      </p:cBhvr>
                                      <p:to>
                                        <p:strVal val="visible"/>
                                      </p:to>
                                    </p:set>
                                    <p:anim calcmode="lin" valueType="num">
                                      <p:cBhvr>
                                        <p:cTn id="402" dur="3000" fill="hold"/>
                                        <p:tgtEl>
                                          <p:spTgt spid="73"/>
                                        </p:tgtEl>
                                        <p:attrNameLst>
                                          <p:attrName>ppt_w</p:attrName>
                                        </p:attrNameLst>
                                      </p:cBhvr>
                                      <p:tavLst>
                                        <p:tav tm="0">
                                          <p:val>
                                            <p:fltVal val="0"/>
                                          </p:val>
                                        </p:tav>
                                        <p:tav tm="100000">
                                          <p:val>
                                            <p:strVal val="#ppt_w"/>
                                          </p:val>
                                        </p:tav>
                                      </p:tavLst>
                                    </p:anim>
                                    <p:anim calcmode="lin" valueType="num">
                                      <p:cBhvr>
                                        <p:cTn id="403" dur="3000" fill="hold"/>
                                        <p:tgtEl>
                                          <p:spTgt spid="73"/>
                                        </p:tgtEl>
                                        <p:attrNameLst>
                                          <p:attrName>ppt_h</p:attrName>
                                        </p:attrNameLst>
                                      </p:cBhvr>
                                      <p:tavLst>
                                        <p:tav tm="0">
                                          <p:val>
                                            <p:fltVal val="0"/>
                                          </p:val>
                                        </p:tav>
                                        <p:tav tm="100000">
                                          <p:val>
                                            <p:strVal val="#ppt_h"/>
                                          </p:val>
                                        </p:tav>
                                      </p:tavLst>
                                    </p:anim>
                                    <p:anim calcmode="lin" valueType="num">
                                      <p:cBhvr>
                                        <p:cTn id="404" dur="3000" fill="hold"/>
                                        <p:tgtEl>
                                          <p:spTgt spid="73"/>
                                        </p:tgtEl>
                                        <p:attrNameLst>
                                          <p:attrName>style.rotation</p:attrName>
                                        </p:attrNameLst>
                                      </p:cBhvr>
                                      <p:tavLst>
                                        <p:tav tm="0">
                                          <p:val>
                                            <p:fltVal val="360"/>
                                          </p:val>
                                        </p:tav>
                                        <p:tav tm="100000">
                                          <p:val>
                                            <p:fltVal val="0"/>
                                          </p:val>
                                        </p:tav>
                                      </p:tavLst>
                                    </p:anim>
                                    <p:animEffect transition="in" filter="fade">
                                      <p:cBhvr>
                                        <p:cTn id="405" dur="3000"/>
                                        <p:tgtEl>
                                          <p:spTgt spid="73"/>
                                        </p:tgtEl>
                                      </p:cBhvr>
                                    </p:animEffect>
                                  </p:childTnLst>
                                </p:cTn>
                              </p:par>
                              <p:par>
                                <p:cTn id="406" presetID="49" presetClass="entr" presetSubtype="0" decel="100000" fill="hold" grpId="0" nodeType="withEffect">
                                  <p:stCondLst>
                                    <p:cond delay="0"/>
                                  </p:stCondLst>
                                  <p:childTnLst>
                                    <p:set>
                                      <p:cBhvr>
                                        <p:cTn id="407" dur="1" fill="hold">
                                          <p:stCondLst>
                                            <p:cond delay="0"/>
                                          </p:stCondLst>
                                        </p:cTn>
                                        <p:tgtEl>
                                          <p:spTgt spid="74"/>
                                        </p:tgtEl>
                                        <p:attrNameLst>
                                          <p:attrName>style.visibility</p:attrName>
                                        </p:attrNameLst>
                                      </p:cBhvr>
                                      <p:to>
                                        <p:strVal val="visible"/>
                                      </p:to>
                                    </p:set>
                                    <p:anim calcmode="lin" valueType="num">
                                      <p:cBhvr>
                                        <p:cTn id="408" dur="3000" fill="hold"/>
                                        <p:tgtEl>
                                          <p:spTgt spid="74"/>
                                        </p:tgtEl>
                                        <p:attrNameLst>
                                          <p:attrName>ppt_w</p:attrName>
                                        </p:attrNameLst>
                                      </p:cBhvr>
                                      <p:tavLst>
                                        <p:tav tm="0">
                                          <p:val>
                                            <p:fltVal val="0"/>
                                          </p:val>
                                        </p:tav>
                                        <p:tav tm="100000">
                                          <p:val>
                                            <p:strVal val="#ppt_w"/>
                                          </p:val>
                                        </p:tav>
                                      </p:tavLst>
                                    </p:anim>
                                    <p:anim calcmode="lin" valueType="num">
                                      <p:cBhvr>
                                        <p:cTn id="409" dur="3000" fill="hold"/>
                                        <p:tgtEl>
                                          <p:spTgt spid="74"/>
                                        </p:tgtEl>
                                        <p:attrNameLst>
                                          <p:attrName>ppt_h</p:attrName>
                                        </p:attrNameLst>
                                      </p:cBhvr>
                                      <p:tavLst>
                                        <p:tav tm="0">
                                          <p:val>
                                            <p:fltVal val="0"/>
                                          </p:val>
                                        </p:tav>
                                        <p:tav tm="100000">
                                          <p:val>
                                            <p:strVal val="#ppt_h"/>
                                          </p:val>
                                        </p:tav>
                                      </p:tavLst>
                                    </p:anim>
                                    <p:anim calcmode="lin" valueType="num">
                                      <p:cBhvr>
                                        <p:cTn id="410" dur="3000" fill="hold"/>
                                        <p:tgtEl>
                                          <p:spTgt spid="74"/>
                                        </p:tgtEl>
                                        <p:attrNameLst>
                                          <p:attrName>style.rotation</p:attrName>
                                        </p:attrNameLst>
                                      </p:cBhvr>
                                      <p:tavLst>
                                        <p:tav tm="0">
                                          <p:val>
                                            <p:fltVal val="360"/>
                                          </p:val>
                                        </p:tav>
                                        <p:tav tm="100000">
                                          <p:val>
                                            <p:fltVal val="0"/>
                                          </p:val>
                                        </p:tav>
                                      </p:tavLst>
                                    </p:anim>
                                    <p:animEffect transition="in" filter="fade">
                                      <p:cBhvr>
                                        <p:cTn id="411" dur="3000"/>
                                        <p:tgtEl>
                                          <p:spTgt spid="74"/>
                                        </p:tgtEl>
                                      </p:cBhvr>
                                    </p:animEffect>
                                  </p:childTnLst>
                                </p:cTn>
                              </p:par>
                              <p:par>
                                <p:cTn id="412" presetID="49" presetClass="entr" presetSubtype="0" decel="100000" fill="hold" grpId="0" nodeType="withEffect">
                                  <p:stCondLst>
                                    <p:cond delay="0"/>
                                  </p:stCondLst>
                                  <p:childTnLst>
                                    <p:set>
                                      <p:cBhvr>
                                        <p:cTn id="413" dur="1" fill="hold">
                                          <p:stCondLst>
                                            <p:cond delay="0"/>
                                          </p:stCondLst>
                                        </p:cTn>
                                        <p:tgtEl>
                                          <p:spTgt spid="75"/>
                                        </p:tgtEl>
                                        <p:attrNameLst>
                                          <p:attrName>style.visibility</p:attrName>
                                        </p:attrNameLst>
                                      </p:cBhvr>
                                      <p:to>
                                        <p:strVal val="visible"/>
                                      </p:to>
                                    </p:set>
                                    <p:anim calcmode="lin" valueType="num">
                                      <p:cBhvr>
                                        <p:cTn id="414" dur="3000" fill="hold"/>
                                        <p:tgtEl>
                                          <p:spTgt spid="75"/>
                                        </p:tgtEl>
                                        <p:attrNameLst>
                                          <p:attrName>ppt_w</p:attrName>
                                        </p:attrNameLst>
                                      </p:cBhvr>
                                      <p:tavLst>
                                        <p:tav tm="0">
                                          <p:val>
                                            <p:fltVal val="0"/>
                                          </p:val>
                                        </p:tav>
                                        <p:tav tm="100000">
                                          <p:val>
                                            <p:strVal val="#ppt_w"/>
                                          </p:val>
                                        </p:tav>
                                      </p:tavLst>
                                    </p:anim>
                                    <p:anim calcmode="lin" valueType="num">
                                      <p:cBhvr>
                                        <p:cTn id="415" dur="3000" fill="hold"/>
                                        <p:tgtEl>
                                          <p:spTgt spid="75"/>
                                        </p:tgtEl>
                                        <p:attrNameLst>
                                          <p:attrName>ppt_h</p:attrName>
                                        </p:attrNameLst>
                                      </p:cBhvr>
                                      <p:tavLst>
                                        <p:tav tm="0">
                                          <p:val>
                                            <p:fltVal val="0"/>
                                          </p:val>
                                        </p:tav>
                                        <p:tav tm="100000">
                                          <p:val>
                                            <p:strVal val="#ppt_h"/>
                                          </p:val>
                                        </p:tav>
                                      </p:tavLst>
                                    </p:anim>
                                    <p:anim calcmode="lin" valueType="num">
                                      <p:cBhvr>
                                        <p:cTn id="416" dur="3000" fill="hold"/>
                                        <p:tgtEl>
                                          <p:spTgt spid="75"/>
                                        </p:tgtEl>
                                        <p:attrNameLst>
                                          <p:attrName>style.rotation</p:attrName>
                                        </p:attrNameLst>
                                      </p:cBhvr>
                                      <p:tavLst>
                                        <p:tav tm="0">
                                          <p:val>
                                            <p:fltVal val="360"/>
                                          </p:val>
                                        </p:tav>
                                        <p:tav tm="100000">
                                          <p:val>
                                            <p:fltVal val="0"/>
                                          </p:val>
                                        </p:tav>
                                      </p:tavLst>
                                    </p:anim>
                                    <p:animEffect transition="in" filter="fade">
                                      <p:cBhvr>
                                        <p:cTn id="417" dur="3000"/>
                                        <p:tgtEl>
                                          <p:spTgt spid="75"/>
                                        </p:tgtEl>
                                      </p:cBhvr>
                                    </p:animEffect>
                                  </p:childTnLst>
                                </p:cTn>
                              </p:par>
                              <p:par>
                                <p:cTn id="418" presetID="49" presetClass="entr" presetSubtype="0" decel="100000" fill="hold" grpId="0" nodeType="withEffect">
                                  <p:stCondLst>
                                    <p:cond delay="0"/>
                                  </p:stCondLst>
                                  <p:childTnLst>
                                    <p:set>
                                      <p:cBhvr>
                                        <p:cTn id="419" dur="1" fill="hold">
                                          <p:stCondLst>
                                            <p:cond delay="0"/>
                                          </p:stCondLst>
                                        </p:cTn>
                                        <p:tgtEl>
                                          <p:spTgt spid="76"/>
                                        </p:tgtEl>
                                        <p:attrNameLst>
                                          <p:attrName>style.visibility</p:attrName>
                                        </p:attrNameLst>
                                      </p:cBhvr>
                                      <p:to>
                                        <p:strVal val="visible"/>
                                      </p:to>
                                    </p:set>
                                    <p:anim calcmode="lin" valueType="num">
                                      <p:cBhvr>
                                        <p:cTn id="420" dur="3000" fill="hold"/>
                                        <p:tgtEl>
                                          <p:spTgt spid="76"/>
                                        </p:tgtEl>
                                        <p:attrNameLst>
                                          <p:attrName>ppt_w</p:attrName>
                                        </p:attrNameLst>
                                      </p:cBhvr>
                                      <p:tavLst>
                                        <p:tav tm="0">
                                          <p:val>
                                            <p:fltVal val="0"/>
                                          </p:val>
                                        </p:tav>
                                        <p:tav tm="100000">
                                          <p:val>
                                            <p:strVal val="#ppt_w"/>
                                          </p:val>
                                        </p:tav>
                                      </p:tavLst>
                                    </p:anim>
                                    <p:anim calcmode="lin" valueType="num">
                                      <p:cBhvr>
                                        <p:cTn id="421" dur="3000" fill="hold"/>
                                        <p:tgtEl>
                                          <p:spTgt spid="76"/>
                                        </p:tgtEl>
                                        <p:attrNameLst>
                                          <p:attrName>ppt_h</p:attrName>
                                        </p:attrNameLst>
                                      </p:cBhvr>
                                      <p:tavLst>
                                        <p:tav tm="0">
                                          <p:val>
                                            <p:fltVal val="0"/>
                                          </p:val>
                                        </p:tav>
                                        <p:tav tm="100000">
                                          <p:val>
                                            <p:strVal val="#ppt_h"/>
                                          </p:val>
                                        </p:tav>
                                      </p:tavLst>
                                    </p:anim>
                                    <p:anim calcmode="lin" valueType="num">
                                      <p:cBhvr>
                                        <p:cTn id="422" dur="3000" fill="hold"/>
                                        <p:tgtEl>
                                          <p:spTgt spid="76"/>
                                        </p:tgtEl>
                                        <p:attrNameLst>
                                          <p:attrName>style.rotation</p:attrName>
                                        </p:attrNameLst>
                                      </p:cBhvr>
                                      <p:tavLst>
                                        <p:tav tm="0">
                                          <p:val>
                                            <p:fltVal val="360"/>
                                          </p:val>
                                        </p:tav>
                                        <p:tav tm="100000">
                                          <p:val>
                                            <p:fltVal val="0"/>
                                          </p:val>
                                        </p:tav>
                                      </p:tavLst>
                                    </p:anim>
                                    <p:animEffect transition="in" filter="fade">
                                      <p:cBhvr>
                                        <p:cTn id="423" dur="3000"/>
                                        <p:tgtEl>
                                          <p:spTgt spid="76"/>
                                        </p:tgtEl>
                                      </p:cBhvr>
                                    </p:animEffect>
                                  </p:childTnLst>
                                </p:cTn>
                              </p:par>
                              <p:par>
                                <p:cTn id="424" presetID="49" presetClass="entr" presetSubtype="0" decel="100000" fill="hold" grpId="0" nodeType="withEffect">
                                  <p:stCondLst>
                                    <p:cond delay="0"/>
                                  </p:stCondLst>
                                  <p:childTnLst>
                                    <p:set>
                                      <p:cBhvr>
                                        <p:cTn id="425" dur="1" fill="hold">
                                          <p:stCondLst>
                                            <p:cond delay="0"/>
                                          </p:stCondLst>
                                        </p:cTn>
                                        <p:tgtEl>
                                          <p:spTgt spid="77"/>
                                        </p:tgtEl>
                                        <p:attrNameLst>
                                          <p:attrName>style.visibility</p:attrName>
                                        </p:attrNameLst>
                                      </p:cBhvr>
                                      <p:to>
                                        <p:strVal val="visible"/>
                                      </p:to>
                                    </p:set>
                                    <p:anim calcmode="lin" valueType="num">
                                      <p:cBhvr>
                                        <p:cTn id="426" dur="3000" fill="hold"/>
                                        <p:tgtEl>
                                          <p:spTgt spid="77"/>
                                        </p:tgtEl>
                                        <p:attrNameLst>
                                          <p:attrName>ppt_w</p:attrName>
                                        </p:attrNameLst>
                                      </p:cBhvr>
                                      <p:tavLst>
                                        <p:tav tm="0">
                                          <p:val>
                                            <p:fltVal val="0"/>
                                          </p:val>
                                        </p:tav>
                                        <p:tav tm="100000">
                                          <p:val>
                                            <p:strVal val="#ppt_w"/>
                                          </p:val>
                                        </p:tav>
                                      </p:tavLst>
                                    </p:anim>
                                    <p:anim calcmode="lin" valueType="num">
                                      <p:cBhvr>
                                        <p:cTn id="427" dur="3000" fill="hold"/>
                                        <p:tgtEl>
                                          <p:spTgt spid="77"/>
                                        </p:tgtEl>
                                        <p:attrNameLst>
                                          <p:attrName>ppt_h</p:attrName>
                                        </p:attrNameLst>
                                      </p:cBhvr>
                                      <p:tavLst>
                                        <p:tav tm="0">
                                          <p:val>
                                            <p:fltVal val="0"/>
                                          </p:val>
                                        </p:tav>
                                        <p:tav tm="100000">
                                          <p:val>
                                            <p:strVal val="#ppt_h"/>
                                          </p:val>
                                        </p:tav>
                                      </p:tavLst>
                                    </p:anim>
                                    <p:anim calcmode="lin" valueType="num">
                                      <p:cBhvr>
                                        <p:cTn id="428" dur="3000" fill="hold"/>
                                        <p:tgtEl>
                                          <p:spTgt spid="77"/>
                                        </p:tgtEl>
                                        <p:attrNameLst>
                                          <p:attrName>style.rotation</p:attrName>
                                        </p:attrNameLst>
                                      </p:cBhvr>
                                      <p:tavLst>
                                        <p:tav tm="0">
                                          <p:val>
                                            <p:fltVal val="360"/>
                                          </p:val>
                                        </p:tav>
                                        <p:tav tm="100000">
                                          <p:val>
                                            <p:fltVal val="0"/>
                                          </p:val>
                                        </p:tav>
                                      </p:tavLst>
                                    </p:anim>
                                    <p:animEffect transition="in" filter="fade">
                                      <p:cBhvr>
                                        <p:cTn id="429" dur="3000"/>
                                        <p:tgtEl>
                                          <p:spTgt spid="77"/>
                                        </p:tgtEl>
                                      </p:cBhvr>
                                    </p:animEffect>
                                  </p:childTnLst>
                                </p:cTn>
                              </p:par>
                              <p:par>
                                <p:cTn id="430" presetID="49" presetClass="entr" presetSubtype="0" decel="100000" fill="hold" grpId="0" nodeType="withEffect">
                                  <p:stCondLst>
                                    <p:cond delay="0"/>
                                  </p:stCondLst>
                                  <p:childTnLst>
                                    <p:set>
                                      <p:cBhvr>
                                        <p:cTn id="431" dur="1" fill="hold">
                                          <p:stCondLst>
                                            <p:cond delay="0"/>
                                          </p:stCondLst>
                                        </p:cTn>
                                        <p:tgtEl>
                                          <p:spTgt spid="78"/>
                                        </p:tgtEl>
                                        <p:attrNameLst>
                                          <p:attrName>style.visibility</p:attrName>
                                        </p:attrNameLst>
                                      </p:cBhvr>
                                      <p:to>
                                        <p:strVal val="visible"/>
                                      </p:to>
                                    </p:set>
                                    <p:anim calcmode="lin" valueType="num">
                                      <p:cBhvr>
                                        <p:cTn id="432" dur="3000" fill="hold"/>
                                        <p:tgtEl>
                                          <p:spTgt spid="78"/>
                                        </p:tgtEl>
                                        <p:attrNameLst>
                                          <p:attrName>ppt_w</p:attrName>
                                        </p:attrNameLst>
                                      </p:cBhvr>
                                      <p:tavLst>
                                        <p:tav tm="0">
                                          <p:val>
                                            <p:fltVal val="0"/>
                                          </p:val>
                                        </p:tav>
                                        <p:tav tm="100000">
                                          <p:val>
                                            <p:strVal val="#ppt_w"/>
                                          </p:val>
                                        </p:tav>
                                      </p:tavLst>
                                    </p:anim>
                                    <p:anim calcmode="lin" valueType="num">
                                      <p:cBhvr>
                                        <p:cTn id="433" dur="3000" fill="hold"/>
                                        <p:tgtEl>
                                          <p:spTgt spid="78"/>
                                        </p:tgtEl>
                                        <p:attrNameLst>
                                          <p:attrName>ppt_h</p:attrName>
                                        </p:attrNameLst>
                                      </p:cBhvr>
                                      <p:tavLst>
                                        <p:tav tm="0">
                                          <p:val>
                                            <p:fltVal val="0"/>
                                          </p:val>
                                        </p:tav>
                                        <p:tav tm="100000">
                                          <p:val>
                                            <p:strVal val="#ppt_h"/>
                                          </p:val>
                                        </p:tav>
                                      </p:tavLst>
                                    </p:anim>
                                    <p:anim calcmode="lin" valueType="num">
                                      <p:cBhvr>
                                        <p:cTn id="434" dur="3000" fill="hold"/>
                                        <p:tgtEl>
                                          <p:spTgt spid="78"/>
                                        </p:tgtEl>
                                        <p:attrNameLst>
                                          <p:attrName>style.rotation</p:attrName>
                                        </p:attrNameLst>
                                      </p:cBhvr>
                                      <p:tavLst>
                                        <p:tav tm="0">
                                          <p:val>
                                            <p:fltVal val="360"/>
                                          </p:val>
                                        </p:tav>
                                        <p:tav tm="100000">
                                          <p:val>
                                            <p:fltVal val="0"/>
                                          </p:val>
                                        </p:tav>
                                      </p:tavLst>
                                    </p:anim>
                                    <p:animEffect transition="in" filter="fade">
                                      <p:cBhvr>
                                        <p:cTn id="435" dur="3000"/>
                                        <p:tgtEl>
                                          <p:spTgt spid="78"/>
                                        </p:tgtEl>
                                      </p:cBhvr>
                                    </p:animEffect>
                                  </p:childTnLst>
                                </p:cTn>
                              </p:par>
                              <p:par>
                                <p:cTn id="436" presetID="49" presetClass="entr" presetSubtype="0" decel="100000" fill="hold" grpId="0" nodeType="withEffect">
                                  <p:stCondLst>
                                    <p:cond delay="0"/>
                                  </p:stCondLst>
                                  <p:childTnLst>
                                    <p:set>
                                      <p:cBhvr>
                                        <p:cTn id="437" dur="1" fill="hold">
                                          <p:stCondLst>
                                            <p:cond delay="0"/>
                                          </p:stCondLst>
                                        </p:cTn>
                                        <p:tgtEl>
                                          <p:spTgt spid="79"/>
                                        </p:tgtEl>
                                        <p:attrNameLst>
                                          <p:attrName>style.visibility</p:attrName>
                                        </p:attrNameLst>
                                      </p:cBhvr>
                                      <p:to>
                                        <p:strVal val="visible"/>
                                      </p:to>
                                    </p:set>
                                    <p:anim calcmode="lin" valueType="num">
                                      <p:cBhvr>
                                        <p:cTn id="438" dur="3000" fill="hold"/>
                                        <p:tgtEl>
                                          <p:spTgt spid="79"/>
                                        </p:tgtEl>
                                        <p:attrNameLst>
                                          <p:attrName>ppt_w</p:attrName>
                                        </p:attrNameLst>
                                      </p:cBhvr>
                                      <p:tavLst>
                                        <p:tav tm="0">
                                          <p:val>
                                            <p:fltVal val="0"/>
                                          </p:val>
                                        </p:tav>
                                        <p:tav tm="100000">
                                          <p:val>
                                            <p:strVal val="#ppt_w"/>
                                          </p:val>
                                        </p:tav>
                                      </p:tavLst>
                                    </p:anim>
                                    <p:anim calcmode="lin" valueType="num">
                                      <p:cBhvr>
                                        <p:cTn id="439" dur="3000" fill="hold"/>
                                        <p:tgtEl>
                                          <p:spTgt spid="79"/>
                                        </p:tgtEl>
                                        <p:attrNameLst>
                                          <p:attrName>ppt_h</p:attrName>
                                        </p:attrNameLst>
                                      </p:cBhvr>
                                      <p:tavLst>
                                        <p:tav tm="0">
                                          <p:val>
                                            <p:fltVal val="0"/>
                                          </p:val>
                                        </p:tav>
                                        <p:tav tm="100000">
                                          <p:val>
                                            <p:strVal val="#ppt_h"/>
                                          </p:val>
                                        </p:tav>
                                      </p:tavLst>
                                    </p:anim>
                                    <p:anim calcmode="lin" valueType="num">
                                      <p:cBhvr>
                                        <p:cTn id="440" dur="3000" fill="hold"/>
                                        <p:tgtEl>
                                          <p:spTgt spid="79"/>
                                        </p:tgtEl>
                                        <p:attrNameLst>
                                          <p:attrName>style.rotation</p:attrName>
                                        </p:attrNameLst>
                                      </p:cBhvr>
                                      <p:tavLst>
                                        <p:tav tm="0">
                                          <p:val>
                                            <p:fltVal val="360"/>
                                          </p:val>
                                        </p:tav>
                                        <p:tav tm="100000">
                                          <p:val>
                                            <p:fltVal val="0"/>
                                          </p:val>
                                        </p:tav>
                                      </p:tavLst>
                                    </p:anim>
                                    <p:animEffect transition="in" filter="fade">
                                      <p:cBhvr>
                                        <p:cTn id="441" dur="3000"/>
                                        <p:tgtEl>
                                          <p:spTgt spid="79"/>
                                        </p:tgtEl>
                                      </p:cBhvr>
                                    </p:animEffect>
                                  </p:childTnLst>
                                </p:cTn>
                              </p:par>
                              <p:par>
                                <p:cTn id="442" presetID="49" presetClass="entr" presetSubtype="0" decel="100000" fill="hold" grpId="0" nodeType="withEffect">
                                  <p:stCondLst>
                                    <p:cond delay="0"/>
                                  </p:stCondLst>
                                  <p:childTnLst>
                                    <p:set>
                                      <p:cBhvr>
                                        <p:cTn id="443" dur="1" fill="hold">
                                          <p:stCondLst>
                                            <p:cond delay="0"/>
                                          </p:stCondLst>
                                        </p:cTn>
                                        <p:tgtEl>
                                          <p:spTgt spid="80"/>
                                        </p:tgtEl>
                                        <p:attrNameLst>
                                          <p:attrName>style.visibility</p:attrName>
                                        </p:attrNameLst>
                                      </p:cBhvr>
                                      <p:to>
                                        <p:strVal val="visible"/>
                                      </p:to>
                                    </p:set>
                                    <p:anim calcmode="lin" valueType="num">
                                      <p:cBhvr>
                                        <p:cTn id="444" dur="3000" fill="hold"/>
                                        <p:tgtEl>
                                          <p:spTgt spid="80"/>
                                        </p:tgtEl>
                                        <p:attrNameLst>
                                          <p:attrName>ppt_w</p:attrName>
                                        </p:attrNameLst>
                                      </p:cBhvr>
                                      <p:tavLst>
                                        <p:tav tm="0">
                                          <p:val>
                                            <p:fltVal val="0"/>
                                          </p:val>
                                        </p:tav>
                                        <p:tav tm="100000">
                                          <p:val>
                                            <p:strVal val="#ppt_w"/>
                                          </p:val>
                                        </p:tav>
                                      </p:tavLst>
                                    </p:anim>
                                    <p:anim calcmode="lin" valueType="num">
                                      <p:cBhvr>
                                        <p:cTn id="445" dur="3000" fill="hold"/>
                                        <p:tgtEl>
                                          <p:spTgt spid="80"/>
                                        </p:tgtEl>
                                        <p:attrNameLst>
                                          <p:attrName>ppt_h</p:attrName>
                                        </p:attrNameLst>
                                      </p:cBhvr>
                                      <p:tavLst>
                                        <p:tav tm="0">
                                          <p:val>
                                            <p:fltVal val="0"/>
                                          </p:val>
                                        </p:tav>
                                        <p:tav tm="100000">
                                          <p:val>
                                            <p:strVal val="#ppt_h"/>
                                          </p:val>
                                        </p:tav>
                                      </p:tavLst>
                                    </p:anim>
                                    <p:anim calcmode="lin" valueType="num">
                                      <p:cBhvr>
                                        <p:cTn id="446" dur="3000" fill="hold"/>
                                        <p:tgtEl>
                                          <p:spTgt spid="80"/>
                                        </p:tgtEl>
                                        <p:attrNameLst>
                                          <p:attrName>style.rotation</p:attrName>
                                        </p:attrNameLst>
                                      </p:cBhvr>
                                      <p:tavLst>
                                        <p:tav tm="0">
                                          <p:val>
                                            <p:fltVal val="360"/>
                                          </p:val>
                                        </p:tav>
                                        <p:tav tm="100000">
                                          <p:val>
                                            <p:fltVal val="0"/>
                                          </p:val>
                                        </p:tav>
                                      </p:tavLst>
                                    </p:anim>
                                    <p:animEffect transition="in" filter="fade">
                                      <p:cBhvr>
                                        <p:cTn id="447" dur="3000"/>
                                        <p:tgtEl>
                                          <p:spTgt spid="80"/>
                                        </p:tgtEl>
                                      </p:cBhvr>
                                    </p:animEffect>
                                  </p:childTnLst>
                                </p:cTn>
                              </p:par>
                              <p:par>
                                <p:cTn id="448" presetID="49" presetClass="entr" presetSubtype="0" decel="100000" fill="hold" grpId="0" nodeType="withEffect">
                                  <p:stCondLst>
                                    <p:cond delay="0"/>
                                  </p:stCondLst>
                                  <p:childTnLst>
                                    <p:set>
                                      <p:cBhvr>
                                        <p:cTn id="449" dur="1" fill="hold">
                                          <p:stCondLst>
                                            <p:cond delay="0"/>
                                          </p:stCondLst>
                                        </p:cTn>
                                        <p:tgtEl>
                                          <p:spTgt spid="81"/>
                                        </p:tgtEl>
                                        <p:attrNameLst>
                                          <p:attrName>style.visibility</p:attrName>
                                        </p:attrNameLst>
                                      </p:cBhvr>
                                      <p:to>
                                        <p:strVal val="visible"/>
                                      </p:to>
                                    </p:set>
                                    <p:anim calcmode="lin" valueType="num">
                                      <p:cBhvr>
                                        <p:cTn id="450" dur="3000" fill="hold"/>
                                        <p:tgtEl>
                                          <p:spTgt spid="81"/>
                                        </p:tgtEl>
                                        <p:attrNameLst>
                                          <p:attrName>ppt_w</p:attrName>
                                        </p:attrNameLst>
                                      </p:cBhvr>
                                      <p:tavLst>
                                        <p:tav tm="0">
                                          <p:val>
                                            <p:fltVal val="0"/>
                                          </p:val>
                                        </p:tav>
                                        <p:tav tm="100000">
                                          <p:val>
                                            <p:strVal val="#ppt_w"/>
                                          </p:val>
                                        </p:tav>
                                      </p:tavLst>
                                    </p:anim>
                                    <p:anim calcmode="lin" valueType="num">
                                      <p:cBhvr>
                                        <p:cTn id="451" dur="3000" fill="hold"/>
                                        <p:tgtEl>
                                          <p:spTgt spid="81"/>
                                        </p:tgtEl>
                                        <p:attrNameLst>
                                          <p:attrName>ppt_h</p:attrName>
                                        </p:attrNameLst>
                                      </p:cBhvr>
                                      <p:tavLst>
                                        <p:tav tm="0">
                                          <p:val>
                                            <p:fltVal val="0"/>
                                          </p:val>
                                        </p:tav>
                                        <p:tav tm="100000">
                                          <p:val>
                                            <p:strVal val="#ppt_h"/>
                                          </p:val>
                                        </p:tav>
                                      </p:tavLst>
                                    </p:anim>
                                    <p:anim calcmode="lin" valueType="num">
                                      <p:cBhvr>
                                        <p:cTn id="452" dur="3000" fill="hold"/>
                                        <p:tgtEl>
                                          <p:spTgt spid="81"/>
                                        </p:tgtEl>
                                        <p:attrNameLst>
                                          <p:attrName>style.rotation</p:attrName>
                                        </p:attrNameLst>
                                      </p:cBhvr>
                                      <p:tavLst>
                                        <p:tav tm="0">
                                          <p:val>
                                            <p:fltVal val="360"/>
                                          </p:val>
                                        </p:tav>
                                        <p:tav tm="100000">
                                          <p:val>
                                            <p:fltVal val="0"/>
                                          </p:val>
                                        </p:tav>
                                      </p:tavLst>
                                    </p:anim>
                                    <p:animEffect transition="in" filter="fade">
                                      <p:cBhvr>
                                        <p:cTn id="453" dur="3000"/>
                                        <p:tgtEl>
                                          <p:spTgt spid="81"/>
                                        </p:tgtEl>
                                      </p:cBhvr>
                                    </p:animEffect>
                                  </p:childTnLst>
                                </p:cTn>
                              </p:par>
                              <p:par>
                                <p:cTn id="454" presetID="49" presetClass="entr" presetSubtype="0" decel="100000" fill="hold" grpId="0" nodeType="withEffect">
                                  <p:stCondLst>
                                    <p:cond delay="0"/>
                                  </p:stCondLst>
                                  <p:childTnLst>
                                    <p:set>
                                      <p:cBhvr>
                                        <p:cTn id="455" dur="1" fill="hold">
                                          <p:stCondLst>
                                            <p:cond delay="0"/>
                                          </p:stCondLst>
                                        </p:cTn>
                                        <p:tgtEl>
                                          <p:spTgt spid="82"/>
                                        </p:tgtEl>
                                        <p:attrNameLst>
                                          <p:attrName>style.visibility</p:attrName>
                                        </p:attrNameLst>
                                      </p:cBhvr>
                                      <p:to>
                                        <p:strVal val="visible"/>
                                      </p:to>
                                    </p:set>
                                    <p:anim calcmode="lin" valueType="num">
                                      <p:cBhvr>
                                        <p:cTn id="456" dur="3000" fill="hold"/>
                                        <p:tgtEl>
                                          <p:spTgt spid="82"/>
                                        </p:tgtEl>
                                        <p:attrNameLst>
                                          <p:attrName>ppt_w</p:attrName>
                                        </p:attrNameLst>
                                      </p:cBhvr>
                                      <p:tavLst>
                                        <p:tav tm="0">
                                          <p:val>
                                            <p:fltVal val="0"/>
                                          </p:val>
                                        </p:tav>
                                        <p:tav tm="100000">
                                          <p:val>
                                            <p:strVal val="#ppt_w"/>
                                          </p:val>
                                        </p:tav>
                                      </p:tavLst>
                                    </p:anim>
                                    <p:anim calcmode="lin" valueType="num">
                                      <p:cBhvr>
                                        <p:cTn id="457" dur="3000" fill="hold"/>
                                        <p:tgtEl>
                                          <p:spTgt spid="82"/>
                                        </p:tgtEl>
                                        <p:attrNameLst>
                                          <p:attrName>ppt_h</p:attrName>
                                        </p:attrNameLst>
                                      </p:cBhvr>
                                      <p:tavLst>
                                        <p:tav tm="0">
                                          <p:val>
                                            <p:fltVal val="0"/>
                                          </p:val>
                                        </p:tav>
                                        <p:tav tm="100000">
                                          <p:val>
                                            <p:strVal val="#ppt_h"/>
                                          </p:val>
                                        </p:tav>
                                      </p:tavLst>
                                    </p:anim>
                                    <p:anim calcmode="lin" valueType="num">
                                      <p:cBhvr>
                                        <p:cTn id="458" dur="3000" fill="hold"/>
                                        <p:tgtEl>
                                          <p:spTgt spid="82"/>
                                        </p:tgtEl>
                                        <p:attrNameLst>
                                          <p:attrName>style.rotation</p:attrName>
                                        </p:attrNameLst>
                                      </p:cBhvr>
                                      <p:tavLst>
                                        <p:tav tm="0">
                                          <p:val>
                                            <p:fltVal val="360"/>
                                          </p:val>
                                        </p:tav>
                                        <p:tav tm="100000">
                                          <p:val>
                                            <p:fltVal val="0"/>
                                          </p:val>
                                        </p:tav>
                                      </p:tavLst>
                                    </p:anim>
                                    <p:animEffect transition="in" filter="fade">
                                      <p:cBhvr>
                                        <p:cTn id="459" dur="3000"/>
                                        <p:tgtEl>
                                          <p:spTgt spid="82"/>
                                        </p:tgtEl>
                                      </p:cBhvr>
                                    </p:animEffect>
                                  </p:childTnLst>
                                </p:cTn>
                              </p:par>
                              <p:par>
                                <p:cTn id="460" presetID="49" presetClass="entr" presetSubtype="0" decel="100000" fill="hold" grpId="0" nodeType="withEffect">
                                  <p:stCondLst>
                                    <p:cond delay="0"/>
                                  </p:stCondLst>
                                  <p:childTnLst>
                                    <p:set>
                                      <p:cBhvr>
                                        <p:cTn id="461" dur="1" fill="hold">
                                          <p:stCondLst>
                                            <p:cond delay="0"/>
                                          </p:stCondLst>
                                        </p:cTn>
                                        <p:tgtEl>
                                          <p:spTgt spid="83"/>
                                        </p:tgtEl>
                                        <p:attrNameLst>
                                          <p:attrName>style.visibility</p:attrName>
                                        </p:attrNameLst>
                                      </p:cBhvr>
                                      <p:to>
                                        <p:strVal val="visible"/>
                                      </p:to>
                                    </p:set>
                                    <p:anim calcmode="lin" valueType="num">
                                      <p:cBhvr>
                                        <p:cTn id="462" dur="3000" fill="hold"/>
                                        <p:tgtEl>
                                          <p:spTgt spid="83"/>
                                        </p:tgtEl>
                                        <p:attrNameLst>
                                          <p:attrName>ppt_w</p:attrName>
                                        </p:attrNameLst>
                                      </p:cBhvr>
                                      <p:tavLst>
                                        <p:tav tm="0">
                                          <p:val>
                                            <p:fltVal val="0"/>
                                          </p:val>
                                        </p:tav>
                                        <p:tav tm="100000">
                                          <p:val>
                                            <p:strVal val="#ppt_w"/>
                                          </p:val>
                                        </p:tav>
                                      </p:tavLst>
                                    </p:anim>
                                    <p:anim calcmode="lin" valueType="num">
                                      <p:cBhvr>
                                        <p:cTn id="463" dur="3000" fill="hold"/>
                                        <p:tgtEl>
                                          <p:spTgt spid="83"/>
                                        </p:tgtEl>
                                        <p:attrNameLst>
                                          <p:attrName>ppt_h</p:attrName>
                                        </p:attrNameLst>
                                      </p:cBhvr>
                                      <p:tavLst>
                                        <p:tav tm="0">
                                          <p:val>
                                            <p:fltVal val="0"/>
                                          </p:val>
                                        </p:tav>
                                        <p:tav tm="100000">
                                          <p:val>
                                            <p:strVal val="#ppt_h"/>
                                          </p:val>
                                        </p:tav>
                                      </p:tavLst>
                                    </p:anim>
                                    <p:anim calcmode="lin" valueType="num">
                                      <p:cBhvr>
                                        <p:cTn id="464" dur="3000" fill="hold"/>
                                        <p:tgtEl>
                                          <p:spTgt spid="83"/>
                                        </p:tgtEl>
                                        <p:attrNameLst>
                                          <p:attrName>style.rotation</p:attrName>
                                        </p:attrNameLst>
                                      </p:cBhvr>
                                      <p:tavLst>
                                        <p:tav tm="0">
                                          <p:val>
                                            <p:fltVal val="360"/>
                                          </p:val>
                                        </p:tav>
                                        <p:tav tm="100000">
                                          <p:val>
                                            <p:fltVal val="0"/>
                                          </p:val>
                                        </p:tav>
                                      </p:tavLst>
                                    </p:anim>
                                    <p:animEffect transition="in" filter="fade">
                                      <p:cBhvr>
                                        <p:cTn id="465" dur="3000"/>
                                        <p:tgtEl>
                                          <p:spTgt spid="83"/>
                                        </p:tgtEl>
                                      </p:cBhvr>
                                    </p:animEffect>
                                  </p:childTnLst>
                                </p:cTn>
                              </p:par>
                              <p:par>
                                <p:cTn id="466" presetID="49" presetClass="entr" presetSubtype="0" decel="100000" fill="hold" grpId="0" nodeType="withEffect">
                                  <p:stCondLst>
                                    <p:cond delay="0"/>
                                  </p:stCondLst>
                                  <p:childTnLst>
                                    <p:set>
                                      <p:cBhvr>
                                        <p:cTn id="467" dur="1" fill="hold">
                                          <p:stCondLst>
                                            <p:cond delay="0"/>
                                          </p:stCondLst>
                                        </p:cTn>
                                        <p:tgtEl>
                                          <p:spTgt spid="84"/>
                                        </p:tgtEl>
                                        <p:attrNameLst>
                                          <p:attrName>style.visibility</p:attrName>
                                        </p:attrNameLst>
                                      </p:cBhvr>
                                      <p:to>
                                        <p:strVal val="visible"/>
                                      </p:to>
                                    </p:set>
                                    <p:anim calcmode="lin" valueType="num">
                                      <p:cBhvr>
                                        <p:cTn id="468" dur="3000" fill="hold"/>
                                        <p:tgtEl>
                                          <p:spTgt spid="84"/>
                                        </p:tgtEl>
                                        <p:attrNameLst>
                                          <p:attrName>ppt_w</p:attrName>
                                        </p:attrNameLst>
                                      </p:cBhvr>
                                      <p:tavLst>
                                        <p:tav tm="0">
                                          <p:val>
                                            <p:fltVal val="0"/>
                                          </p:val>
                                        </p:tav>
                                        <p:tav tm="100000">
                                          <p:val>
                                            <p:strVal val="#ppt_w"/>
                                          </p:val>
                                        </p:tav>
                                      </p:tavLst>
                                    </p:anim>
                                    <p:anim calcmode="lin" valueType="num">
                                      <p:cBhvr>
                                        <p:cTn id="469" dur="3000" fill="hold"/>
                                        <p:tgtEl>
                                          <p:spTgt spid="84"/>
                                        </p:tgtEl>
                                        <p:attrNameLst>
                                          <p:attrName>ppt_h</p:attrName>
                                        </p:attrNameLst>
                                      </p:cBhvr>
                                      <p:tavLst>
                                        <p:tav tm="0">
                                          <p:val>
                                            <p:fltVal val="0"/>
                                          </p:val>
                                        </p:tav>
                                        <p:tav tm="100000">
                                          <p:val>
                                            <p:strVal val="#ppt_h"/>
                                          </p:val>
                                        </p:tav>
                                      </p:tavLst>
                                    </p:anim>
                                    <p:anim calcmode="lin" valueType="num">
                                      <p:cBhvr>
                                        <p:cTn id="470" dur="3000" fill="hold"/>
                                        <p:tgtEl>
                                          <p:spTgt spid="84"/>
                                        </p:tgtEl>
                                        <p:attrNameLst>
                                          <p:attrName>style.rotation</p:attrName>
                                        </p:attrNameLst>
                                      </p:cBhvr>
                                      <p:tavLst>
                                        <p:tav tm="0">
                                          <p:val>
                                            <p:fltVal val="360"/>
                                          </p:val>
                                        </p:tav>
                                        <p:tav tm="100000">
                                          <p:val>
                                            <p:fltVal val="0"/>
                                          </p:val>
                                        </p:tav>
                                      </p:tavLst>
                                    </p:anim>
                                    <p:animEffect transition="in" filter="fade">
                                      <p:cBhvr>
                                        <p:cTn id="471" dur="3000"/>
                                        <p:tgtEl>
                                          <p:spTgt spid="84"/>
                                        </p:tgtEl>
                                      </p:cBhvr>
                                    </p:animEffect>
                                  </p:childTnLst>
                                </p:cTn>
                              </p:par>
                              <p:par>
                                <p:cTn id="472" presetID="49" presetClass="entr" presetSubtype="0" decel="100000" fill="hold" grpId="0" nodeType="withEffect">
                                  <p:stCondLst>
                                    <p:cond delay="0"/>
                                  </p:stCondLst>
                                  <p:childTnLst>
                                    <p:set>
                                      <p:cBhvr>
                                        <p:cTn id="473" dur="1" fill="hold">
                                          <p:stCondLst>
                                            <p:cond delay="0"/>
                                          </p:stCondLst>
                                        </p:cTn>
                                        <p:tgtEl>
                                          <p:spTgt spid="85"/>
                                        </p:tgtEl>
                                        <p:attrNameLst>
                                          <p:attrName>style.visibility</p:attrName>
                                        </p:attrNameLst>
                                      </p:cBhvr>
                                      <p:to>
                                        <p:strVal val="visible"/>
                                      </p:to>
                                    </p:set>
                                    <p:anim calcmode="lin" valueType="num">
                                      <p:cBhvr>
                                        <p:cTn id="474" dur="3000" fill="hold"/>
                                        <p:tgtEl>
                                          <p:spTgt spid="85"/>
                                        </p:tgtEl>
                                        <p:attrNameLst>
                                          <p:attrName>ppt_w</p:attrName>
                                        </p:attrNameLst>
                                      </p:cBhvr>
                                      <p:tavLst>
                                        <p:tav tm="0">
                                          <p:val>
                                            <p:fltVal val="0"/>
                                          </p:val>
                                        </p:tav>
                                        <p:tav tm="100000">
                                          <p:val>
                                            <p:strVal val="#ppt_w"/>
                                          </p:val>
                                        </p:tav>
                                      </p:tavLst>
                                    </p:anim>
                                    <p:anim calcmode="lin" valueType="num">
                                      <p:cBhvr>
                                        <p:cTn id="475" dur="3000" fill="hold"/>
                                        <p:tgtEl>
                                          <p:spTgt spid="85"/>
                                        </p:tgtEl>
                                        <p:attrNameLst>
                                          <p:attrName>ppt_h</p:attrName>
                                        </p:attrNameLst>
                                      </p:cBhvr>
                                      <p:tavLst>
                                        <p:tav tm="0">
                                          <p:val>
                                            <p:fltVal val="0"/>
                                          </p:val>
                                        </p:tav>
                                        <p:tav tm="100000">
                                          <p:val>
                                            <p:strVal val="#ppt_h"/>
                                          </p:val>
                                        </p:tav>
                                      </p:tavLst>
                                    </p:anim>
                                    <p:anim calcmode="lin" valueType="num">
                                      <p:cBhvr>
                                        <p:cTn id="476" dur="3000" fill="hold"/>
                                        <p:tgtEl>
                                          <p:spTgt spid="85"/>
                                        </p:tgtEl>
                                        <p:attrNameLst>
                                          <p:attrName>style.rotation</p:attrName>
                                        </p:attrNameLst>
                                      </p:cBhvr>
                                      <p:tavLst>
                                        <p:tav tm="0">
                                          <p:val>
                                            <p:fltVal val="360"/>
                                          </p:val>
                                        </p:tav>
                                        <p:tav tm="100000">
                                          <p:val>
                                            <p:fltVal val="0"/>
                                          </p:val>
                                        </p:tav>
                                      </p:tavLst>
                                    </p:anim>
                                    <p:animEffect transition="in" filter="fade">
                                      <p:cBhvr>
                                        <p:cTn id="477" dur="3000"/>
                                        <p:tgtEl>
                                          <p:spTgt spid="85"/>
                                        </p:tgtEl>
                                      </p:cBhvr>
                                    </p:animEffect>
                                  </p:childTnLst>
                                </p:cTn>
                              </p:par>
                              <p:par>
                                <p:cTn id="478" presetID="49" presetClass="entr" presetSubtype="0" decel="100000" fill="hold" grpId="0" nodeType="withEffect">
                                  <p:stCondLst>
                                    <p:cond delay="0"/>
                                  </p:stCondLst>
                                  <p:childTnLst>
                                    <p:set>
                                      <p:cBhvr>
                                        <p:cTn id="479" dur="1" fill="hold">
                                          <p:stCondLst>
                                            <p:cond delay="0"/>
                                          </p:stCondLst>
                                        </p:cTn>
                                        <p:tgtEl>
                                          <p:spTgt spid="86"/>
                                        </p:tgtEl>
                                        <p:attrNameLst>
                                          <p:attrName>style.visibility</p:attrName>
                                        </p:attrNameLst>
                                      </p:cBhvr>
                                      <p:to>
                                        <p:strVal val="visible"/>
                                      </p:to>
                                    </p:set>
                                    <p:anim calcmode="lin" valueType="num">
                                      <p:cBhvr>
                                        <p:cTn id="480" dur="3000" fill="hold"/>
                                        <p:tgtEl>
                                          <p:spTgt spid="86"/>
                                        </p:tgtEl>
                                        <p:attrNameLst>
                                          <p:attrName>ppt_w</p:attrName>
                                        </p:attrNameLst>
                                      </p:cBhvr>
                                      <p:tavLst>
                                        <p:tav tm="0">
                                          <p:val>
                                            <p:fltVal val="0"/>
                                          </p:val>
                                        </p:tav>
                                        <p:tav tm="100000">
                                          <p:val>
                                            <p:strVal val="#ppt_w"/>
                                          </p:val>
                                        </p:tav>
                                      </p:tavLst>
                                    </p:anim>
                                    <p:anim calcmode="lin" valueType="num">
                                      <p:cBhvr>
                                        <p:cTn id="481" dur="3000" fill="hold"/>
                                        <p:tgtEl>
                                          <p:spTgt spid="86"/>
                                        </p:tgtEl>
                                        <p:attrNameLst>
                                          <p:attrName>ppt_h</p:attrName>
                                        </p:attrNameLst>
                                      </p:cBhvr>
                                      <p:tavLst>
                                        <p:tav tm="0">
                                          <p:val>
                                            <p:fltVal val="0"/>
                                          </p:val>
                                        </p:tav>
                                        <p:tav tm="100000">
                                          <p:val>
                                            <p:strVal val="#ppt_h"/>
                                          </p:val>
                                        </p:tav>
                                      </p:tavLst>
                                    </p:anim>
                                    <p:anim calcmode="lin" valueType="num">
                                      <p:cBhvr>
                                        <p:cTn id="482" dur="3000" fill="hold"/>
                                        <p:tgtEl>
                                          <p:spTgt spid="86"/>
                                        </p:tgtEl>
                                        <p:attrNameLst>
                                          <p:attrName>style.rotation</p:attrName>
                                        </p:attrNameLst>
                                      </p:cBhvr>
                                      <p:tavLst>
                                        <p:tav tm="0">
                                          <p:val>
                                            <p:fltVal val="360"/>
                                          </p:val>
                                        </p:tav>
                                        <p:tav tm="100000">
                                          <p:val>
                                            <p:fltVal val="0"/>
                                          </p:val>
                                        </p:tav>
                                      </p:tavLst>
                                    </p:anim>
                                    <p:animEffect transition="in" filter="fade">
                                      <p:cBhvr>
                                        <p:cTn id="483" dur="3000"/>
                                        <p:tgtEl>
                                          <p:spTgt spid="86"/>
                                        </p:tgtEl>
                                      </p:cBhvr>
                                    </p:animEffect>
                                  </p:childTnLst>
                                </p:cTn>
                              </p:par>
                              <p:par>
                                <p:cTn id="484" presetID="49" presetClass="entr" presetSubtype="0" decel="100000" fill="hold" grpId="0" nodeType="withEffect">
                                  <p:stCondLst>
                                    <p:cond delay="0"/>
                                  </p:stCondLst>
                                  <p:childTnLst>
                                    <p:set>
                                      <p:cBhvr>
                                        <p:cTn id="485" dur="1" fill="hold">
                                          <p:stCondLst>
                                            <p:cond delay="0"/>
                                          </p:stCondLst>
                                        </p:cTn>
                                        <p:tgtEl>
                                          <p:spTgt spid="87"/>
                                        </p:tgtEl>
                                        <p:attrNameLst>
                                          <p:attrName>style.visibility</p:attrName>
                                        </p:attrNameLst>
                                      </p:cBhvr>
                                      <p:to>
                                        <p:strVal val="visible"/>
                                      </p:to>
                                    </p:set>
                                    <p:anim calcmode="lin" valueType="num">
                                      <p:cBhvr>
                                        <p:cTn id="486" dur="3000" fill="hold"/>
                                        <p:tgtEl>
                                          <p:spTgt spid="87"/>
                                        </p:tgtEl>
                                        <p:attrNameLst>
                                          <p:attrName>ppt_w</p:attrName>
                                        </p:attrNameLst>
                                      </p:cBhvr>
                                      <p:tavLst>
                                        <p:tav tm="0">
                                          <p:val>
                                            <p:fltVal val="0"/>
                                          </p:val>
                                        </p:tav>
                                        <p:tav tm="100000">
                                          <p:val>
                                            <p:strVal val="#ppt_w"/>
                                          </p:val>
                                        </p:tav>
                                      </p:tavLst>
                                    </p:anim>
                                    <p:anim calcmode="lin" valueType="num">
                                      <p:cBhvr>
                                        <p:cTn id="487" dur="3000" fill="hold"/>
                                        <p:tgtEl>
                                          <p:spTgt spid="87"/>
                                        </p:tgtEl>
                                        <p:attrNameLst>
                                          <p:attrName>ppt_h</p:attrName>
                                        </p:attrNameLst>
                                      </p:cBhvr>
                                      <p:tavLst>
                                        <p:tav tm="0">
                                          <p:val>
                                            <p:fltVal val="0"/>
                                          </p:val>
                                        </p:tav>
                                        <p:tav tm="100000">
                                          <p:val>
                                            <p:strVal val="#ppt_h"/>
                                          </p:val>
                                        </p:tav>
                                      </p:tavLst>
                                    </p:anim>
                                    <p:anim calcmode="lin" valueType="num">
                                      <p:cBhvr>
                                        <p:cTn id="488" dur="3000" fill="hold"/>
                                        <p:tgtEl>
                                          <p:spTgt spid="87"/>
                                        </p:tgtEl>
                                        <p:attrNameLst>
                                          <p:attrName>style.rotation</p:attrName>
                                        </p:attrNameLst>
                                      </p:cBhvr>
                                      <p:tavLst>
                                        <p:tav tm="0">
                                          <p:val>
                                            <p:fltVal val="360"/>
                                          </p:val>
                                        </p:tav>
                                        <p:tav tm="100000">
                                          <p:val>
                                            <p:fltVal val="0"/>
                                          </p:val>
                                        </p:tav>
                                      </p:tavLst>
                                    </p:anim>
                                    <p:animEffect transition="in" filter="fade">
                                      <p:cBhvr>
                                        <p:cTn id="489" dur="3000"/>
                                        <p:tgtEl>
                                          <p:spTgt spid="87"/>
                                        </p:tgtEl>
                                      </p:cBhvr>
                                    </p:animEffect>
                                  </p:childTnLst>
                                </p:cTn>
                              </p:par>
                              <p:par>
                                <p:cTn id="490" presetID="49" presetClass="entr" presetSubtype="0" decel="100000" fill="hold" grpId="0" nodeType="withEffect">
                                  <p:stCondLst>
                                    <p:cond delay="0"/>
                                  </p:stCondLst>
                                  <p:childTnLst>
                                    <p:set>
                                      <p:cBhvr>
                                        <p:cTn id="491" dur="1" fill="hold">
                                          <p:stCondLst>
                                            <p:cond delay="0"/>
                                          </p:stCondLst>
                                        </p:cTn>
                                        <p:tgtEl>
                                          <p:spTgt spid="88"/>
                                        </p:tgtEl>
                                        <p:attrNameLst>
                                          <p:attrName>style.visibility</p:attrName>
                                        </p:attrNameLst>
                                      </p:cBhvr>
                                      <p:to>
                                        <p:strVal val="visible"/>
                                      </p:to>
                                    </p:set>
                                    <p:anim calcmode="lin" valueType="num">
                                      <p:cBhvr>
                                        <p:cTn id="492" dur="3000" fill="hold"/>
                                        <p:tgtEl>
                                          <p:spTgt spid="88"/>
                                        </p:tgtEl>
                                        <p:attrNameLst>
                                          <p:attrName>ppt_w</p:attrName>
                                        </p:attrNameLst>
                                      </p:cBhvr>
                                      <p:tavLst>
                                        <p:tav tm="0">
                                          <p:val>
                                            <p:fltVal val="0"/>
                                          </p:val>
                                        </p:tav>
                                        <p:tav tm="100000">
                                          <p:val>
                                            <p:strVal val="#ppt_w"/>
                                          </p:val>
                                        </p:tav>
                                      </p:tavLst>
                                    </p:anim>
                                    <p:anim calcmode="lin" valueType="num">
                                      <p:cBhvr>
                                        <p:cTn id="493" dur="3000" fill="hold"/>
                                        <p:tgtEl>
                                          <p:spTgt spid="88"/>
                                        </p:tgtEl>
                                        <p:attrNameLst>
                                          <p:attrName>ppt_h</p:attrName>
                                        </p:attrNameLst>
                                      </p:cBhvr>
                                      <p:tavLst>
                                        <p:tav tm="0">
                                          <p:val>
                                            <p:fltVal val="0"/>
                                          </p:val>
                                        </p:tav>
                                        <p:tav tm="100000">
                                          <p:val>
                                            <p:strVal val="#ppt_h"/>
                                          </p:val>
                                        </p:tav>
                                      </p:tavLst>
                                    </p:anim>
                                    <p:anim calcmode="lin" valueType="num">
                                      <p:cBhvr>
                                        <p:cTn id="494" dur="3000" fill="hold"/>
                                        <p:tgtEl>
                                          <p:spTgt spid="88"/>
                                        </p:tgtEl>
                                        <p:attrNameLst>
                                          <p:attrName>style.rotation</p:attrName>
                                        </p:attrNameLst>
                                      </p:cBhvr>
                                      <p:tavLst>
                                        <p:tav tm="0">
                                          <p:val>
                                            <p:fltVal val="360"/>
                                          </p:val>
                                        </p:tav>
                                        <p:tav tm="100000">
                                          <p:val>
                                            <p:fltVal val="0"/>
                                          </p:val>
                                        </p:tav>
                                      </p:tavLst>
                                    </p:anim>
                                    <p:animEffect transition="in" filter="fade">
                                      <p:cBhvr>
                                        <p:cTn id="495" dur="3000"/>
                                        <p:tgtEl>
                                          <p:spTgt spid="88"/>
                                        </p:tgtEl>
                                      </p:cBhvr>
                                    </p:animEffect>
                                  </p:childTnLst>
                                </p:cTn>
                              </p:par>
                              <p:par>
                                <p:cTn id="496" presetID="49" presetClass="entr" presetSubtype="0" decel="100000" fill="hold" grpId="0" nodeType="withEffect">
                                  <p:stCondLst>
                                    <p:cond delay="0"/>
                                  </p:stCondLst>
                                  <p:childTnLst>
                                    <p:set>
                                      <p:cBhvr>
                                        <p:cTn id="497" dur="1" fill="hold">
                                          <p:stCondLst>
                                            <p:cond delay="0"/>
                                          </p:stCondLst>
                                        </p:cTn>
                                        <p:tgtEl>
                                          <p:spTgt spid="89"/>
                                        </p:tgtEl>
                                        <p:attrNameLst>
                                          <p:attrName>style.visibility</p:attrName>
                                        </p:attrNameLst>
                                      </p:cBhvr>
                                      <p:to>
                                        <p:strVal val="visible"/>
                                      </p:to>
                                    </p:set>
                                    <p:anim calcmode="lin" valueType="num">
                                      <p:cBhvr>
                                        <p:cTn id="498" dur="3000" fill="hold"/>
                                        <p:tgtEl>
                                          <p:spTgt spid="89"/>
                                        </p:tgtEl>
                                        <p:attrNameLst>
                                          <p:attrName>ppt_w</p:attrName>
                                        </p:attrNameLst>
                                      </p:cBhvr>
                                      <p:tavLst>
                                        <p:tav tm="0">
                                          <p:val>
                                            <p:fltVal val="0"/>
                                          </p:val>
                                        </p:tav>
                                        <p:tav tm="100000">
                                          <p:val>
                                            <p:strVal val="#ppt_w"/>
                                          </p:val>
                                        </p:tav>
                                      </p:tavLst>
                                    </p:anim>
                                    <p:anim calcmode="lin" valueType="num">
                                      <p:cBhvr>
                                        <p:cTn id="499" dur="3000" fill="hold"/>
                                        <p:tgtEl>
                                          <p:spTgt spid="89"/>
                                        </p:tgtEl>
                                        <p:attrNameLst>
                                          <p:attrName>ppt_h</p:attrName>
                                        </p:attrNameLst>
                                      </p:cBhvr>
                                      <p:tavLst>
                                        <p:tav tm="0">
                                          <p:val>
                                            <p:fltVal val="0"/>
                                          </p:val>
                                        </p:tav>
                                        <p:tav tm="100000">
                                          <p:val>
                                            <p:strVal val="#ppt_h"/>
                                          </p:val>
                                        </p:tav>
                                      </p:tavLst>
                                    </p:anim>
                                    <p:anim calcmode="lin" valueType="num">
                                      <p:cBhvr>
                                        <p:cTn id="500" dur="3000" fill="hold"/>
                                        <p:tgtEl>
                                          <p:spTgt spid="89"/>
                                        </p:tgtEl>
                                        <p:attrNameLst>
                                          <p:attrName>style.rotation</p:attrName>
                                        </p:attrNameLst>
                                      </p:cBhvr>
                                      <p:tavLst>
                                        <p:tav tm="0">
                                          <p:val>
                                            <p:fltVal val="360"/>
                                          </p:val>
                                        </p:tav>
                                        <p:tav tm="100000">
                                          <p:val>
                                            <p:fltVal val="0"/>
                                          </p:val>
                                        </p:tav>
                                      </p:tavLst>
                                    </p:anim>
                                    <p:animEffect transition="in" filter="fade">
                                      <p:cBhvr>
                                        <p:cTn id="501" dur="3000"/>
                                        <p:tgtEl>
                                          <p:spTgt spid="89"/>
                                        </p:tgtEl>
                                      </p:cBhvr>
                                    </p:animEffect>
                                  </p:childTnLst>
                                </p:cTn>
                              </p:par>
                              <p:par>
                                <p:cTn id="502" presetID="49" presetClass="entr" presetSubtype="0" decel="100000" fill="hold" grpId="0" nodeType="withEffect">
                                  <p:stCondLst>
                                    <p:cond delay="0"/>
                                  </p:stCondLst>
                                  <p:childTnLst>
                                    <p:set>
                                      <p:cBhvr>
                                        <p:cTn id="503" dur="1" fill="hold">
                                          <p:stCondLst>
                                            <p:cond delay="0"/>
                                          </p:stCondLst>
                                        </p:cTn>
                                        <p:tgtEl>
                                          <p:spTgt spid="90"/>
                                        </p:tgtEl>
                                        <p:attrNameLst>
                                          <p:attrName>style.visibility</p:attrName>
                                        </p:attrNameLst>
                                      </p:cBhvr>
                                      <p:to>
                                        <p:strVal val="visible"/>
                                      </p:to>
                                    </p:set>
                                    <p:anim calcmode="lin" valueType="num">
                                      <p:cBhvr>
                                        <p:cTn id="504" dur="3000" fill="hold"/>
                                        <p:tgtEl>
                                          <p:spTgt spid="90"/>
                                        </p:tgtEl>
                                        <p:attrNameLst>
                                          <p:attrName>ppt_w</p:attrName>
                                        </p:attrNameLst>
                                      </p:cBhvr>
                                      <p:tavLst>
                                        <p:tav tm="0">
                                          <p:val>
                                            <p:fltVal val="0"/>
                                          </p:val>
                                        </p:tav>
                                        <p:tav tm="100000">
                                          <p:val>
                                            <p:strVal val="#ppt_w"/>
                                          </p:val>
                                        </p:tav>
                                      </p:tavLst>
                                    </p:anim>
                                    <p:anim calcmode="lin" valueType="num">
                                      <p:cBhvr>
                                        <p:cTn id="505" dur="3000" fill="hold"/>
                                        <p:tgtEl>
                                          <p:spTgt spid="90"/>
                                        </p:tgtEl>
                                        <p:attrNameLst>
                                          <p:attrName>ppt_h</p:attrName>
                                        </p:attrNameLst>
                                      </p:cBhvr>
                                      <p:tavLst>
                                        <p:tav tm="0">
                                          <p:val>
                                            <p:fltVal val="0"/>
                                          </p:val>
                                        </p:tav>
                                        <p:tav tm="100000">
                                          <p:val>
                                            <p:strVal val="#ppt_h"/>
                                          </p:val>
                                        </p:tav>
                                      </p:tavLst>
                                    </p:anim>
                                    <p:anim calcmode="lin" valueType="num">
                                      <p:cBhvr>
                                        <p:cTn id="506" dur="3000" fill="hold"/>
                                        <p:tgtEl>
                                          <p:spTgt spid="90"/>
                                        </p:tgtEl>
                                        <p:attrNameLst>
                                          <p:attrName>style.rotation</p:attrName>
                                        </p:attrNameLst>
                                      </p:cBhvr>
                                      <p:tavLst>
                                        <p:tav tm="0">
                                          <p:val>
                                            <p:fltVal val="360"/>
                                          </p:val>
                                        </p:tav>
                                        <p:tav tm="100000">
                                          <p:val>
                                            <p:fltVal val="0"/>
                                          </p:val>
                                        </p:tav>
                                      </p:tavLst>
                                    </p:anim>
                                    <p:animEffect transition="in" filter="fade">
                                      <p:cBhvr>
                                        <p:cTn id="507" dur="3000"/>
                                        <p:tgtEl>
                                          <p:spTgt spid="90"/>
                                        </p:tgtEl>
                                      </p:cBhvr>
                                    </p:animEffect>
                                  </p:childTnLst>
                                </p:cTn>
                              </p:par>
                              <p:par>
                                <p:cTn id="508" presetID="49" presetClass="entr" presetSubtype="0" decel="100000" fill="hold" grpId="0" nodeType="withEffect">
                                  <p:stCondLst>
                                    <p:cond delay="0"/>
                                  </p:stCondLst>
                                  <p:childTnLst>
                                    <p:set>
                                      <p:cBhvr>
                                        <p:cTn id="509" dur="1" fill="hold">
                                          <p:stCondLst>
                                            <p:cond delay="0"/>
                                          </p:stCondLst>
                                        </p:cTn>
                                        <p:tgtEl>
                                          <p:spTgt spid="91"/>
                                        </p:tgtEl>
                                        <p:attrNameLst>
                                          <p:attrName>style.visibility</p:attrName>
                                        </p:attrNameLst>
                                      </p:cBhvr>
                                      <p:to>
                                        <p:strVal val="visible"/>
                                      </p:to>
                                    </p:set>
                                    <p:anim calcmode="lin" valueType="num">
                                      <p:cBhvr>
                                        <p:cTn id="510" dur="3000" fill="hold"/>
                                        <p:tgtEl>
                                          <p:spTgt spid="91"/>
                                        </p:tgtEl>
                                        <p:attrNameLst>
                                          <p:attrName>ppt_w</p:attrName>
                                        </p:attrNameLst>
                                      </p:cBhvr>
                                      <p:tavLst>
                                        <p:tav tm="0">
                                          <p:val>
                                            <p:fltVal val="0"/>
                                          </p:val>
                                        </p:tav>
                                        <p:tav tm="100000">
                                          <p:val>
                                            <p:strVal val="#ppt_w"/>
                                          </p:val>
                                        </p:tav>
                                      </p:tavLst>
                                    </p:anim>
                                    <p:anim calcmode="lin" valueType="num">
                                      <p:cBhvr>
                                        <p:cTn id="511" dur="3000" fill="hold"/>
                                        <p:tgtEl>
                                          <p:spTgt spid="91"/>
                                        </p:tgtEl>
                                        <p:attrNameLst>
                                          <p:attrName>ppt_h</p:attrName>
                                        </p:attrNameLst>
                                      </p:cBhvr>
                                      <p:tavLst>
                                        <p:tav tm="0">
                                          <p:val>
                                            <p:fltVal val="0"/>
                                          </p:val>
                                        </p:tav>
                                        <p:tav tm="100000">
                                          <p:val>
                                            <p:strVal val="#ppt_h"/>
                                          </p:val>
                                        </p:tav>
                                      </p:tavLst>
                                    </p:anim>
                                    <p:anim calcmode="lin" valueType="num">
                                      <p:cBhvr>
                                        <p:cTn id="512" dur="3000" fill="hold"/>
                                        <p:tgtEl>
                                          <p:spTgt spid="91"/>
                                        </p:tgtEl>
                                        <p:attrNameLst>
                                          <p:attrName>style.rotation</p:attrName>
                                        </p:attrNameLst>
                                      </p:cBhvr>
                                      <p:tavLst>
                                        <p:tav tm="0">
                                          <p:val>
                                            <p:fltVal val="360"/>
                                          </p:val>
                                        </p:tav>
                                        <p:tav tm="100000">
                                          <p:val>
                                            <p:fltVal val="0"/>
                                          </p:val>
                                        </p:tav>
                                      </p:tavLst>
                                    </p:anim>
                                    <p:animEffect transition="in" filter="fade">
                                      <p:cBhvr>
                                        <p:cTn id="513" dur="3000"/>
                                        <p:tgtEl>
                                          <p:spTgt spid="91"/>
                                        </p:tgtEl>
                                      </p:cBhvr>
                                    </p:animEffect>
                                  </p:childTnLst>
                                </p:cTn>
                              </p:par>
                              <p:par>
                                <p:cTn id="514" presetID="49" presetClass="entr" presetSubtype="0" decel="100000" fill="hold" grpId="0" nodeType="withEffect">
                                  <p:stCondLst>
                                    <p:cond delay="0"/>
                                  </p:stCondLst>
                                  <p:childTnLst>
                                    <p:set>
                                      <p:cBhvr>
                                        <p:cTn id="515" dur="1" fill="hold">
                                          <p:stCondLst>
                                            <p:cond delay="0"/>
                                          </p:stCondLst>
                                        </p:cTn>
                                        <p:tgtEl>
                                          <p:spTgt spid="92"/>
                                        </p:tgtEl>
                                        <p:attrNameLst>
                                          <p:attrName>style.visibility</p:attrName>
                                        </p:attrNameLst>
                                      </p:cBhvr>
                                      <p:to>
                                        <p:strVal val="visible"/>
                                      </p:to>
                                    </p:set>
                                    <p:anim calcmode="lin" valueType="num">
                                      <p:cBhvr>
                                        <p:cTn id="516" dur="3000" fill="hold"/>
                                        <p:tgtEl>
                                          <p:spTgt spid="92"/>
                                        </p:tgtEl>
                                        <p:attrNameLst>
                                          <p:attrName>ppt_w</p:attrName>
                                        </p:attrNameLst>
                                      </p:cBhvr>
                                      <p:tavLst>
                                        <p:tav tm="0">
                                          <p:val>
                                            <p:fltVal val="0"/>
                                          </p:val>
                                        </p:tav>
                                        <p:tav tm="100000">
                                          <p:val>
                                            <p:strVal val="#ppt_w"/>
                                          </p:val>
                                        </p:tav>
                                      </p:tavLst>
                                    </p:anim>
                                    <p:anim calcmode="lin" valueType="num">
                                      <p:cBhvr>
                                        <p:cTn id="517" dur="3000" fill="hold"/>
                                        <p:tgtEl>
                                          <p:spTgt spid="92"/>
                                        </p:tgtEl>
                                        <p:attrNameLst>
                                          <p:attrName>ppt_h</p:attrName>
                                        </p:attrNameLst>
                                      </p:cBhvr>
                                      <p:tavLst>
                                        <p:tav tm="0">
                                          <p:val>
                                            <p:fltVal val="0"/>
                                          </p:val>
                                        </p:tav>
                                        <p:tav tm="100000">
                                          <p:val>
                                            <p:strVal val="#ppt_h"/>
                                          </p:val>
                                        </p:tav>
                                      </p:tavLst>
                                    </p:anim>
                                    <p:anim calcmode="lin" valueType="num">
                                      <p:cBhvr>
                                        <p:cTn id="518" dur="3000" fill="hold"/>
                                        <p:tgtEl>
                                          <p:spTgt spid="92"/>
                                        </p:tgtEl>
                                        <p:attrNameLst>
                                          <p:attrName>style.rotation</p:attrName>
                                        </p:attrNameLst>
                                      </p:cBhvr>
                                      <p:tavLst>
                                        <p:tav tm="0">
                                          <p:val>
                                            <p:fltVal val="360"/>
                                          </p:val>
                                        </p:tav>
                                        <p:tav tm="100000">
                                          <p:val>
                                            <p:fltVal val="0"/>
                                          </p:val>
                                        </p:tav>
                                      </p:tavLst>
                                    </p:anim>
                                    <p:animEffect transition="in" filter="fade">
                                      <p:cBhvr>
                                        <p:cTn id="519" dur="3000"/>
                                        <p:tgtEl>
                                          <p:spTgt spid="92"/>
                                        </p:tgtEl>
                                      </p:cBhvr>
                                    </p:animEffect>
                                  </p:childTnLst>
                                </p:cTn>
                              </p:par>
                              <p:par>
                                <p:cTn id="520" presetID="49" presetClass="entr" presetSubtype="0" decel="100000" fill="hold" grpId="0" nodeType="withEffect">
                                  <p:stCondLst>
                                    <p:cond delay="0"/>
                                  </p:stCondLst>
                                  <p:childTnLst>
                                    <p:set>
                                      <p:cBhvr>
                                        <p:cTn id="521" dur="1" fill="hold">
                                          <p:stCondLst>
                                            <p:cond delay="0"/>
                                          </p:stCondLst>
                                        </p:cTn>
                                        <p:tgtEl>
                                          <p:spTgt spid="93"/>
                                        </p:tgtEl>
                                        <p:attrNameLst>
                                          <p:attrName>style.visibility</p:attrName>
                                        </p:attrNameLst>
                                      </p:cBhvr>
                                      <p:to>
                                        <p:strVal val="visible"/>
                                      </p:to>
                                    </p:set>
                                    <p:anim calcmode="lin" valueType="num">
                                      <p:cBhvr>
                                        <p:cTn id="522" dur="3000" fill="hold"/>
                                        <p:tgtEl>
                                          <p:spTgt spid="93"/>
                                        </p:tgtEl>
                                        <p:attrNameLst>
                                          <p:attrName>ppt_w</p:attrName>
                                        </p:attrNameLst>
                                      </p:cBhvr>
                                      <p:tavLst>
                                        <p:tav tm="0">
                                          <p:val>
                                            <p:fltVal val="0"/>
                                          </p:val>
                                        </p:tav>
                                        <p:tav tm="100000">
                                          <p:val>
                                            <p:strVal val="#ppt_w"/>
                                          </p:val>
                                        </p:tav>
                                      </p:tavLst>
                                    </p:anim>
                                    <p:anim calcmode="lin" valueType="num">
                                      <p:cBhvr>
                                        <p:cTn id="523" dur="3000" fill="hold"/>
                                        <p:tgtEl>
                                          <p:spTgt spid="93"/>
                                        </p:tgtEl>
                                        <p:attrNameLst>
                                          <p:attrName>ppt_h</p:attrName>
                                        </p:attrNameLst>
                                      </p:cBhvr>
                                      <p:tavLst>
                                        <p:tav tm="0">
                                          <p:val>
                                            <p:fltVal val="0"/>
                                          </p:val>
                                        </p:tav>
                                        <p:tav tm="100000">
                                          <p:val>
                                            <p:strVal val="#ppt_h"/>
                                          </p:val>
                                        </p:tav>
                                      </p:tavLst>
                                    </p:anim>
                                    <p:anim calcmode="lin" valueType="num">
                                      <p:cBhvr>
                                        <p:cTn id="524" dur="3000" fill="hold"/>
                                        <p:tgtEl>
                                          <p:spTgt spid="93"/>
                                        </p:tgtEl>
                                        <p:attrNameLst>
                                          <p:attrName>style.rotation</p:attrName>
                                        </p:attrNameLst>
                                      </p:cBhvr>
                                      <p:tavLst>
                                        <p:tav tm="0">
                                          <p:val>
                                            <p:fltVal val="360"/>
                                          </p:val>
                                        </p:tav>
                                        <p:tav tm="100000">
                                          <p:val>
                                            <p:fltVal val="0"/>
                                          </p:val>
                                        </p:tav>
                                      </p:tavLst>
                                    </p:anim>
                                    <p:animEffect transition="in" filter="fade">
                                      <p:cBhvr>
                                        <p:cTn id="525" dur="3000"/>
                                        <p:tgtEl>
                                          <p:spTgt spid="93"/>
                                        </p:tgtEl>
                                      </p:cBhvr>
                                    </p:animEffect>
                                  </p:childTnLst>
                                </p:cTn>
                              </p:par>
                              <p:par>
                                <p:cTn id="526" presetID="49" presetClass="entr" presetSubtype="0" decel="100000" fill="hold" grpId="0" nodeType="withEffect">
                                  <p:stCondLst>
                                    <p:cond delay="0"/>
                                  </p:stCondLst>
                                  <p:childTnLst>
                                    <p:set>
                                      <p:cBhvr>
                                        <p:cTn id="527" dur="1" fill="hold">
                                          <p:stCondLst>
                                            <p:cond delay="0"/>
                                          </p:stCondLst>
                                        </p:cTn>
                                        <p:tgtEl>
                                          <p:spTgt spid="94"/>
                                        </p:tgtEl>
                                        <p:attrNameLst>
                                          <p:attrName>style.visibility</p:attrName>
                                        </p:attrNameLst>
                                      </p:cBhvr>
                                      <p:to>
                                        <p:strVal val="visible"/>
                                      </p:to>
                                    </p:set>
                                    <p:anim calcmode="lin" valueType="num">
                                      <p:cBhvr>
                                        <p:cTn id="528" dur="3000" fill="hold"/>
                                        <p:tgtEl>
                                          <p:spTgt spid="94"/>
                                        </p:tgtEl>
                                        <p:attrNameLst>
                                          <p:attrName>ppt_w</p:attrName>
                                        </p:attrNameLst>
                                      </p:cBhvr>
                                      <p:tavLst>
                                        <p:tav tm="0">
                                          <p:val>
                                            <p:fltVal val="0"/>
                                          </p:val>
                                        </p:tav>
                                        <p:tav tm="100000">
                                          <p:val>
                                            <p:strVal val="#ppt_w"/>
                                          </p:val>
                                        </p:tav>
                                      </p:tavLst>
                                    </p:anim>
                                    <p:anim calcmode="lin" valueType="num">
                                      <p:cBhvr>
                                        <p:cTn id="529" dur="3000" fill="hold"/>
                                        <p:tgtEl>
                                          <p:spTgt spid="94"/>
                                        </p:tgtEl>
                                        <p:attrNameLst>
                                          <p:attrName>ppt_h</p:attrName>
                                        </p:attrNameLst>
                                      </p:cBhvr>
                                      <p:tavLst>
                                        <p:tav tm="0">
                                          <p:val>
                                            <p:fltVal val="0"/>
                                          </p:val>
                                        </p:tav>
                                        <p:tav tm="100000">
                                          <p:val>
                                            <p:strVal val="#ppt_h"/>
                                          </p:val>
                                        </p:tav>
                                      </p:tavLst>
                                    </p:anim>
                                    <p:anim calcmode="lin" valueType="num">
                                      <p:cBhvr>
                                        <p:cTn id="530" dur="3000" fill="hold"/>
                                        <p:tgtEl>
                                          <p:spTgt spid="94"/>
                                        </p:tgtEl>
                                        <p:attrNameLst>
                                          <p:attrName>style.rotation</p:attrName>
                                        </p:attrNameLst>
                                      </p:cBhvr>
                                      <p:tavLst>
                                        <p:tav tm="0">
                                          <p:val>
                                            <p:fltVal val="360"/>
                                          </p:val>
                                        </p:tav>
                                        <p:tav tm="100000">
                                          <p:val>
                                            <p:fltVal val="0"/>
                                          </p:val>
                                        </p:tav>
                                      </p:tavLst>
                                    </p:anim>
                                    <p:animEffect transition="in" filter="fade">
                                      <p:cBhvr>
                                        <p:cTn id="531" dur="3000"/>
                                        <p:tgtEl>
                                          <p:spTgt spid="94"/>
                                        </p:tgtEl>
                                      </p:cBhvr>
                                    </p:animEffect>
                                  </p:childTnLst>
                                </p:cTn>
                              </p:par>
                              <p:par>
                                <p:cTn id="532" presetID="49" presetClass="entr" presetSubtype="0" decel="100000" fill="hold" grpId="0" nodeType="withEffect">
                                  <p:stCondLst>
                                    <p:cond delay="0"/>
                                  </p:stCondLst>
                                  <p:childTnLst>
                                    <p:set>
                                      <p:cBhvr>
                                        <p:cTn id="533" dur="1" fill="hold">
                                          <p:stCondLst>
                                            <p:cond delay="0"/>
                                          </p:stCondLst>
                                        </p:cTn>
                                        <p:tgtEl>
                                          <p:spTgt spid="95"/>
                                        </p:tgtEl>
                                        <p:attrNameLst>
                                          <p:attrName>style.visibility</p:attrName>
                                        </p:attrNameLst>
                                      </p:cBhvr>
                                      <p:to>
                                        <p:strVal val="visible"/>
                                      </p:to>
                                    </p:set>
                                    <p:anim calcmode="lin" valueType="num">
                                      <p:cBhvr>
                                        <p:cTn id="534" dur="3000" fill="hold"/>
                                        <p:tgtEl>
                                          <p:spTgt spid="95"/>
                                        </p:tgtEl>
                                        <p:attrNameLst>
                                          <p:attrName>ppt_w</p:attrName>
                                        </p:attrNameLst>
                                      </p:cBhvr>
                                      <p:tavLst>
                                        <p:tav tm="0">
                                          <p:val>
                                            <p:fltVal val="0"/>
                                          </p:val>
                                        </p:tav>
                                        <p:tav tm="100000">
                                          <p:val>
                                            <p:strVal val="#ppt_w"/>
                                          </p:val>
                                        </p:tav>
                                      </p:tavLst>
                                    </p:anim>
                                    <p:anim calcmode="lin" valueType="num">
                                      <p:cBhvr>
                                        <p:cTn id="535" dur="3000" fill="hold"/>
                                        <p:tgtEl>
                                          <p:spTgt spid="95"/>
                                        </p:tgtEl>
                                        <p:attrNameLst>
                                          <p:attrName>ppt_h</p:attrName>
                                        </p:attrNameLst>
                                      </p:cBhvr>
                                      <p:tavLst>
                                        <p:tav tm="0">
                                          <p:val>
                                            <p:fltVal val="0"/>
                                          </p:val>
                                        </p:tav>
                                        <p:tav tm="100000">
                                          <p:val>
                                            <p:strVal val="#ppt_h"/>
                                          </p:val>
                                        </p:tav>
                                      </p:tavLst>
                                    </p:anim>
                                    <p:anim calcmode="lin" valueType="num">
                                      <p:cBhvr>
                                        <p:cTn id="536" dur="3000" fill="hold"/>
                                        <p:tgtEl>
                                          <p:spTgt spid="95"/>
                                        </p:tgtEl>
                                        <p:attrNameLst>
                                          <p:attrName>style.rotation</p:attrName>
                                        </p:attrNameLst>
                                      </p:cBhvr>
                                      <p:tavLst>
                                        <p:tav tm="0">
                                          <p:val>
                                            <p:fltVal val="360"/>
                                          </p:val>
                                        </p:tav>
                                        <p:tav tm="100000">
                                          <p:val>
                                            <p:fltVal val="0"/>
                                          </p:val>
                                        </p:tav>
                                      </p:tavLst>
                                    </p:anim>
                                    <p:animEffect transition="in" filter="fade">
                                      <p:cBhvr>
                                        <p:cTn id="537" dur="3000"/>
                                        <p:tgtEl>
                                          <p:spTgt spid="95"/>
                                        </p:tgtEl>
                                      </p:cBhvr>
                                    </p:animEffect>
                                  </p:childTnLst>
                                </p:cTn>
                              </p:par>
                              <p:par>
                                <p:cTn id="538" presetID="49" presetClass="entr" presetSubtype="0" decel="100000" fill="hold" grpId="0" nodeType="withEffect">
                                  <p:stCondLst>
                                    <p:cond delay="0"/>
                                  </p:stCondLst>
                                  <p:childTnLst>
                                    <p:set>
                                      <p:cBhvr>
                                        <p:cTn id="539" dur="1" fill="hold">
                                          <p:stCondLst>
                                            <p:cond delay="0"/>
                                          </p:stCondLst>
                                        </p:cTn>
                                        <p:tgtEl>
                                          <p:spTgt spid="96"/>
                                        </p:tgtEl>
                                        <p:attrNameLst>
                                          <p:attrName>style.visibility</p:attrName>
                                        </p:attrNameLst>
                                      </p:cBhvr>
                                      <p:to>
                                        <p:strVal val="visible"/>
                                      </p:to>
                                    </p:set>
                                    <p:anim calcmode="lin" valueType="num">
                                      <p:cBhvr>
                                        <p:cTn id="540" dur="3000" fill="hold"/>
                                        <p:tgtEl>
                                          <p:spTgt spid="96"/>
                                        </p:tgtEl>
                                        <p:attrNameLst>
                                          <p:attrName>ppt_w</p:attrName>
                                        </p:attrNameLst>
                                      </p:cBhvr>
                                      <p:tavLst>
                                        <p:tav tm="0">
                                          <p:val>
                                            <p:fltVal val="0"/>
                                          </p:val>
                                        </p:tav>
                                        <p:tav tm="100000">
                                          <p:val>
                                            <p:strVal val="#ppt_w"/>
                                          </p:val>
                                        </p:tav>
                                      </p:tavLst>
                                    </p:anim>
                                    <p:anim calcmode="lin" valueType="num">
                                      <p:cBhvr>
                                        <p:cTn id="541" dur="3000" fill="hold"/>
                                        <p:tgtEl>
                                          <p:spTgt spid="96"/>
                                        </p:tgtEl>
                                        <p:attrNameLst>
                                          <p:attrName>ppt_h</p:attrName>
                                        </p:attrNameLst>
                                      </p:cBhvr>
                                      <p:tavLst>
                                        <p:tav tm="0">
                                          <p:val>
                                            <p:fltVal val="0"/>
                                          </p:val>
                                        </p:tav>
                                        <p:tav tm="100000">
                                          <p:val>
                                            <p:strVal val="#ppt_h"/>
                                          </p:val>
                                        </p:tav>
                                      </p:tavLst>
                                    </p:anim>
                                    <p:anim calcmode="lin" valueType="num">
                                      <p:cBhvr>
                                        <p:cTn id="542" dur="3000" fill="hold"/>
                                        <p:tgtEl>
                                          <p:spTgt spid="96"/>
                                        </p:tgtEl>
                                        <p:attrNameLst>
                                          <p:attrName>style.rotation</p:attrName>
                                        </p:attrNameLst>
                                      </p:cBhvr>
                                      <p:tavLst>
                                        <p:tav tm="0">
                                          <p:val>
                                            <p:fltVal val="360"/>
                                          </p:val>
                                        </p:tav>
                                        <p:tav tm="100000">
                                          <p:val>
                                            <p:fltVal val="0"/>
                                          </p:val>
                                        </p:tav>
                                      </p:tavLst>
                                    </p:anim>
                                    <p:animEffect transition="in" filter="fade">
                                      <p:cBhvr>
                                        <p:cTn id="543" dur="3000"/>
                                        <p:tgtEl>
                                          <p:spTgt spid="96"/>
                                        </p:tgtEl>
                                      </p:cBhvr>
                                    </p:animEffect>
                                  </p:childTnLst>
                                </p:cTn>
                              </p:par>
                              <p:par>
                                <p:cTn id="544" presetID="49" presetClass="entr" presetSubtype="0" decel="100000" fill="hold" grpId="0" nodeType="withEffect">
                                  <p:stCondLst>
                                    <p:cond delay="0"/>
                                  </p:stCondLst>
                                  <p:childTnLst>
                                    <p:set>
                                      <p:cBhvr>
                                        <p:cTn id="545" dur="1" fill="hold">
                                          <p:stCondLst>
                                            <p:cond delay="0"/>
                                          </p:stCondLst>
                                        </p:cTn>
                                        <p:tgtEl>
                                          <p:spTgt spid="97"/>
                                        </p:tgtEl>
                                        <p:attrNameLst>
                                          <p:attrName>style.visibility</p:attrName>
                                        </p:attrNameLst>
                                      </p:cBhvr>
                                      <p:to>
                                        <p:strVal val="visible"/>
                                      </p:to>
                                    </p:set>
                                    <p:anim calcmode="lin" valueType="num">
                                      <p:cBhvr>
                                        <p:cTn id="546" dur="3000" fill="hold"/>
                                        <p:tgtEl>
                                          <p:spTgt spid="97"/>
                                        </p:tgtEl>
                                        <p:attrNameLst>
                                          <p:attrName>ppt_w</p:attrName>
                                        </p:attrNameLst>
                                      </p:cBhvr>
                                      <p:tavLst>
                                        <p:tav tm="0">
                                          <p:val>
                                            <p:fltVal val="0"/>
                                          </p:val>
                                        </p:tav>
                                        <p:tav tm="100000">
                                          <p:val>
                                            <p:strVal val="#ppt_w"/>
                                          </p:val>
                                        </p:tav>
                                      </p:tavLst>
                                    </p:anim>
                                    <p:anim calcmode="lin" valueType="num">
                                      <p:cBhvr>
                                        <p:cTn id="547" dur="3000" fill="hold"/>
                                        <p:tgtEl>
                                          <p:spTgt spid="97"/>
                                        </p:tgtEl>
                                        <p:attrNameLst>
                                          <p:attrName>ppt_h</p:attrName>
                                        </p:attrNameLst>
                                      </p:cBhvr>
                                      <p:tavLst>
                                        <p:tav tm="0">
                                          <p:val>
                                            <p:fltVal val="0"/>
                                          </p:val>
                                        </p:tav>
                                        <p:tav tm="100000">
                                          <p:val>
                                            <p:strVal val="#ppt_h"/>
                                          </p:val>
                                        </p:tav>
                                      </p:tavLst>
                                    </p:anim>
                                    <p:anim calcmode="lin" valueType="num">
                                      <p:cBhvr>
                                        <p:cTn id="548" dur="3000" fill="hold"/>
                                        <p:tgtEl>
                                          <p:spTgt spid="97"/>
                                        </p:tgtEl>
                                        <p:attrNameLst>
                                          <p:attrName>style.rotation</p:attrName>
                                        </p:attrNameLst>
                                      </p:cBhvr>
                                      <p:tavLst>
                                        <p:tav tm="0">
                                          <p:val>
                                            <p:fltVal val="360"/>
                                          </p:val>
                                        </p:tav>
                                        <p:tav tm="100000">
                                          <p:val>
                                            <p:fltVal val="0"/>
                                          </p:val>
                                        </p:tav>
                                      </p:tavLst>
                                    </p:anim>
                                    <p:animEffect transition="in" filter="fade">
                                      <p:cBhvr>
                                        <p:cTn id="549" dur="3000"/>
                                        <p:tgtEl>
                                          <p:spTgt spid="97"/>
                                        </p:tgtEl>
                                      </p:cBhvr>
                                    </p:animEffect>
                                  </p:childTnLst>
                                </p:cTn>
                              </p:par>
                              <p:par>
                                <p:cTn id="550" presetID="49" presetClass="entr" presetSubtype="0" decel="100000" fill="hold" grpId="0" nodeType="withEffect">
                                  <p:stCondLst>
                                    <p:cond delay="0"/>
                                  </p:stCondLst>
                                  <p:childTnLst>
                                    <p:set>
                                      <p:cBhvr>
                                        <p:cTn id="551" dur="1" fill="hold">
                                          <p:stCondLst>
                                            <p:cond delay="0"/>
                                          </p:stCondLst>
                                        </p:cTn>
                                        <p:tgtEl>
                                          <p:spTgt spid="98"/>
                                        </p:tgtEl>
                                        <p:attrNameLst>
                                          <p:attrName>style.visibility</p:attrName>
                                        </p:attrNameLst>
                                      </p:cBhvr>
                                      <p:to>
                                        <p:strVal val="visible"/>
                                      </p:to>
                                    </p:set>
                                    <p:anim calcmode="lin" valueType="num">
                                      <p:cBhvr>
                                        <p:cTn id="552" dur="3000" fill="hold"/>
                                        <p:tgtEl>
                                          <p:spTgt spid="98"/>
                                        </p:tgtEl>
                                        <p:attrNameLst>
                                          <p:attrName>ppt_w</p:attrName>
                                        </p:attrNameLst>
                                      </p:cBhvr>
                                      <p:tavLst>
                                        <p:tav tm="0">
                                          <p:val>
                                            <p:fltVal val="0"/>
                                          </p:val>
                                        </p:tav>
                                        <p:tav tm="100000">
                                          <p:val>
                                            <p:strVal val="#ppt_w"/>
                                          </p:val>
                                        </p:tav>
                                      </p:tavLst>
                                    </p:anim>
                                    <p:anim calcmode="lin" valueType="num">
                                      <p:cBhvr>
                                        <p:cTn id="553" dur="3000" fill="hold"/>
                                        <p:tgtEl>
                                          <p:spTgt spid="98"/>
                                        </p:tgtEl>
                                        <p:attrNameLst>
                                          <p:attrName>ppt_h</p:attrName>
                                        </p:attrNameLst>
                                      </p:cBhvr>
                                      <p:tavLst>
                                        <p:tav tm="0">
                                          <p:val>
                                            <p:fltVal val="0"/>
                                          </p:val>
                                        </p:tav>
                                        <p:tav tm="100000">
                                          <p:val>
                                            <p:strVal val="#ppt_h"/>
                                          </p:val>
                                        </p:tav>
                                      </p:tavLst>
                                    </p:anim>
                                    <p:anim calcmode="lin" valueType="num">
                                      <p:cBhvr>
                                        <p:cTn id="554" dur="3000" fill="hold"/>
                                        <p:tgtEl>
                                          <p:spTgt spid="98"/>
                                        </p:tgtEl>
                                        <p:attrNameLst>
                                          <p:attrName>style.rotation</p:attrName>
                                        </p:attrNameLst>
                                      </p:cBhvr>
                                      <p:tavLst>
                                        <p:tav tm="0">
                                          <p:val>
                                            <p:fltVal val="360"/>
                                          </p:val>
                                        </p:tav>
                                        <p:tav tm="100000">
                                          <p:val>
                                            <p:fltVal val="0"/>
                                          </p:val>
                                        </p:tav>
                                      </p:tavLst>
                                    </p:anim>
                                    <p:animEffect transition="in" filter="fade">
                                      <p:cBhvr>
                                        <p:cTn id="555" dur="3000"/>
                                        <p:tgtEl>
                                          <p:spTgt spid="98"/>
                                        </p:tgtEl>
                                      </p:cBhvr>
                                    </p:animEffect>
                                  </p:childTnLst>
                                </p:cTn>
                              </p:par>
                              <p:par>
                                <p:cTn id="556" presetID="49" presetClass="entr" presetSubtype="0" decel="100000" fill="hold" grpId="0" nodeType="withEffect">
                                  <p:stCondLst>
                                    <p:cond delay="0"/>
                                  </p:stCondLst>
                                  <p:childTnLst>
                                    <p:set>
                                      <p:cBhvr>
                                        <p:cTn id="557" dur="1" fill="hold">
                                          <p:stCondLst>
                                            <p:cond delay="0"/>
                                          </p:stCondLst>
                                        </p:cTn>
                                        <p:tgtEl>
                                          <p:spTgt spid="99"/>
                                        </p:tgtEl>
                                        <p:attrNameLst>
                                          <p:attrName>style.visibility</p:attrName>
                                        </p:attrNameLst>
                                      </p:cBhvr>
                                      <p:to>
                                        <p:strVal val="visible"/>
                                      </p:to>
                                    </p:set>
                                    <p:anim calcmode="lin" valueType="num">
                                      <p:cBhvr>
                                        <p:cTn id="558" dur="3000" fill="hold"/>
                                        <p:tgtEl>
                                          <p:spTgt spid="99"/>
                                        </p:tgtEl>
                                        <p:attrNameLst>
                                          <p:attrName>ppt_w</p:attrName>
                                        </p:attrNameLst>
                                      </p:cBhvr>
                                      <p:tavLst>
                                        <p:tav tm="0">
                                          <p:val>
                                            <p:fltVal val="0"/>
                                          </p:val>
                                        </p:tav>
                                        <p:tav tm="100000">
                                          <p:val>
                                            <p:strVal val="#ppt_w"/>
                                          </p:val>
                                        </p:tav>
                                      </p:tavLst>
                                    </p:anim>
                                    <p:anim calcmode="lin" valueType="num">
                                      <p:cBhvr>
                                        <p:cTn id="559" dur="3000" fill="hold"/>
                                        <p:tgtEl>
                                          <p:spTgt spid="99"/>
                                        </p:tgtEl>
                                        <p:attrNameLst>
                                          <p:attrName>ppt_h</p:attrName>
                                        </p:attrNameLst>
                                      </p:cBhvr>
                                      <p:tavLst>
                                        <p:tav tm="0">
                                          <p:val>
                                            <p:fltVal val="0"/>
                                          </p:val>
                                        </p:tav>
                                        <p:tav tm="100000">
                                          <p:val>
                                            <p:strVal val="#ppt_h"/>
                                          </p:val>
                                        </p:tav>
                                      </p:tavLst>
                                    </p:anim>
                                    <p:anim calcmode="lin" valueType="num">
                                      <p:cBhvr>
                                        <p:cTn id="560" dur="3000" fill="hold"/>
                                        <p:tgtEl>
                                          <p:spTgt spid="99"/>
                                        </p:tgtEl>
                                        <p:attrNameLst>
                                          <p:attrName>style.rotation</p:attrName>
                                        </p:attrNameLst>
                                      </p:cBhvr>
                                      <p:tavLst>
                                        <p:tav tm="0">
                                          <p:val>
                                            <p:fltVal val="360"/>
                                          </p:val>
                                        </p:tav>
                                        <p:tav tm="100000">
                                          <p:val>
                                            <p:fltVal val="0"/>
                                          </p:val>
                                        </p:tav>
                                      </p:tavLst>
                                    </p:anim>
                                    <p:animEffect transition="in" filter="fade">
                                      <p:cBhvr>
                                        <p:cTn id="561" dur="3000"/>
                                        <p:tgtEl>
                                          <p:spTgt spid="99"/>
                                        </p:tgtEl>
                                      </p:cBhvr>
                                    </p:animEffect>
                                  </p:childTnLst>
                                </p:cTn>
                              </p:par>
                              <p:par>
                                <p:cTn id="562" presetID="49" presetClass="entr" presetSubtype="0" decel="100000" fill="hold" grpId="0" nodeType="withEffect">
                                  <p:stCondLst>
                                    <p:cond delay="0"/>
                                  </p:stCondLst>
                                  <p:childTnLst>
                                    <p:set>
                                      <p:cBhvr>
                                        <p:cTn id="563" dur="1" fill="hold">
                                          <p:stCondLst>
                                            <p:cond delay="0"/>
                                          </p:stCondLst>
                                        </p:cTn>
                                        <p:tgtEl>
                                          <p:spTgt spid="100"/>
                                        </p:tgtEl>
                                        <p:attrNameLst>
                                          <p:attrName>style.visibility</p:attrName>
                                        </p:attrNameLst>
                                      </p:cBhvr>
                                      <p:to>
                                        <p:strVal val="visible"/>
                                      </p:to>
                                    </p:set>
                                    <p:anim calcmode="lin" valueType="num">
                                      <p:cBhvr>
                                        <p:cTn id="564" dur="3000" fill="hold"/>
                                        <p:tgtEl>
                                          <p:spTgt spid="100"/>
                                        </p:tgtEl>
                                        <p:attrNameLst>
                                          <p:attrName>ppt_w</p:attrName>
                                        </p:attrNameLst>
                                      </p:cBhvr>
                                      <p:tavLst>
                                        <p:tav tm="0">
                                          <p:val>
                                            <p:fltVal val="0"/>
                                          </p:val>
                                        </p:tav>
                                        <p:tav tm="100000">
                                          <p:val>
                                            <p:strVal val="#ppt_w"/>
                                          </p:val>
                                        </p:tav>
                                      </p:tavLst>
                                    </p:anim>
                                    <p:anim calcmode="lin" valueType="num">
                                      <p:cBhvr>
                                        <p:cTn id="565" dur="3000" fill="hold"/>
                                        <p:tgtEl>
                                          <p:spTgt spid="100"/>
                                        </p:tgtEl>
                                        <p:attrNameLst>
                                          <p:attrName>ppt_h</p:attrName>
                                        </p:attrNameLst>
                                      </p:cBhvr>
                                      <p:tavLst>
                                        <p:tav tm="0">
                                          <p:val>
                                            <p:fltVal val="0"/>
                                          </p:val>
                                        </p:tav>
                                        <p:tav tm="100000">
                                          <p:val>
                                            <p:strVal val="#ppt_h"/>
                                          </p:val>
                                        </p:tav>
                                      </p:tavLst>
                                    </p:anim>
                                    <p:anim calcmode="lin" valueType="num">
                                      <p:cBhvr>
                                        <p:cTn id="566" dur="3000" fill="hold"/>
                                        <p:tgtEl>
                                          <p:spTgt spid="100"/>
                                        </p:tgtEl>
                                        <p:attrNameLst>
                                          <p:attrName>style.rotation</p:attrName>
                                        </p:attrNameLst>
                                      </p:cBhvr>
                                      <p:tavLst>
                                        <p:tav tm="0">
                                          <p:val>
                                            <p:fltVal val="360"/>
                                          </p:val>
                                        </p:tav>
                                        <p:tav tm="100000">
                                          <p:val>
                                            <p:fltVal val="0"/>
                                          </p:val>
                                        </p:tav>
                                      </p:tavLst>
                                    </p:anim>
                                    <p:animEffect transition="in" filter="fade">
                                      <p:cBhvr>
                                        <p:cTn id="567" dur="3000"/>
                                        <p:tgtEl>
                                          <p:spTgt spid="100"/>
                                        </p:tgtEl>
                                      </p:cBhvr>
                                    </p:animEffect>
                                  </p:childTnLst>
                                </p:cTn>
                              </p:par>
                              <p:par>
                                <p:cTn id="568" presetID="49" presetClass="entr" presetSubtype="0" decel="100000" fill="hold" grpId="0" nodeType="withEffect">
                                  <p:stCondLst>
                                    <p:cond delay="0"/>
                                  </p:stCondLst>
                                  <p:childTnLst>
                                    <p:set>
                                      <p:cBhvr>
                                        <p:cTn id="569" dur="1" fill="hold">
                                          <p:stCondLst>
                                            <p:cond delay="0"/>
                                          </p:stCondLst>
                                        </p:cTn>
                                        <p:tgtEl>
                                          <p:spTgt spid="101"/>
                                        </p:tgtEl>
                                        <p:attrNameLst>
                                          <p:attrName>style.visibility</p:attrName>
                                        </p:attrNameLst>
                                      </p:cBhvr>
                                      <p:to>
                                        <p:strVal val="visible"/>
                                      </p:to>
                                    </p:set>
                                    <p:anim calcmode="lin" valueType="num">
                                      <p:cBhvr>
                                        <p:cTn id="570" dur="3000" fill="hold"/>
                                        <p:tgtEl>
                                          <p:spTgt spid="101"/>
                                        </p:tgtEl>
                                        <p:attrNameLst>
                                          <p:attrName>ppt_w</p:attrName>
                                        </p:attrNameLst>
                                      </p:cBhvr>
                                      <p:tavLst>
                                        <p:tav tm="0">
                                          <p:val>
                                            <p:fltVal val="0"/>
                                          </p:val>
                                        </p:tav>
                                        <p:tav tm="100000">
                                          <p:val>
                                            <p:strVal val="#ppt_w"/>
                                          </p:val>
                                        </p:tav>
                                      </p:tavLst>
                                    </p:anim>
                                    <p:anim calcmode="lin" valueType="num">
                                      <p:cBhvr>
                                        <p:cTn id="571" dur="3000" fill="hold"/>
                                        <p:tgtEl>
                                          <p:spTgt spid="101"/>
                                        </p:tgtEl>
                                        <p:attrNameLst>
                                          <p:attrName>ppt_h</p:attrName>
                                        </p:attrNameLst>
                                      </p:cBhvr>
                                      <p:tavLst>
                                        <p:tav tm="0">
                                          <p:val>
                                            <p:fltVal val="0"/>
                                          </p:val>
                                        </p:tav>
                                        <p:tav tm="100000">
                                          <p:val>
                                            <p:strVal val="#ppt_h"/>
                                          </p:val>
                                        </p:tav>
                                      </p:tavLst>
                                    </p:anim>
                                    <p:anim calcmode="lin" valueType="num">
                                      <p:cBhvr>
                                        <p:cTn id="572" dur="3000" fill="hold"/>
                                        <p:tgtEl>
                                          <p:spTgt spid="101"/>
                                        </p:tgtEl>
                                        <p:attrNameLst>
                                          <p:attrName>style.rotation</p:attrName>
                                        </p:attrNameLst>
                                      </p:cBhvr>
                                      <p:tavLst>
                                        <p:tav tm="0">
                                          <p:val>
                                            <p:fltVal val="360"/>
                                          </p:val>
                                        </p:tav>
                                        <p:tav tm="100000">
                                          <p:val>
                                            <p:fltVal val="0"/>
                                          </p:val>
                                        </p:tav>
                                      </p:tavLst>
                                    </p:anim>
                                    <p:animEffect transition="in" filter="fade">
                                      <p:cBhvr>
                                        <p:cTn id="573" dur="3000"/>
                                        <p:tgtEl>
                                          <p:spTgt spid="101"/>
                                        </p:tgtEl>
                                      </p:cBhvr>
                                    </p:animEffect>
                                  </p:childTnLst>
                                </p:cTn>
                              </p:par>
                              <p:par>
                                <p:cTn id="574" presetID="49" presetClass="entr" presetSubtype="0" decel="100000" fill="hold" grpId="0" nodeType="withEffect">
                                  <p:stCondLst>
                                    <p:cond delay="0"/>
                                  </p:stCondLst>
                                  <p:childTnLst>
                                    <p:set>
                                      <p:cBhvr>
                                        <p:cTn id="575" dur="1" fill="hold">
                                          <p:stCondLst>
                                            <p:cond delay="0"/>
                                          </p:stCondLst>
                                        </p:cTn>
                                        <p:tgtEl>
                                          <p:spTgt spid="102"/>
                                        </p:tgtEl>
                                        <p:attrNameLst>
                                          <p:attrName>style.visibility</p:attrName>
                                        </p:attrNameLst>
                                      </p:cBhvr>
                                      <p:to>
                                        <p:strVal val="visible"/>
                                      </p:to>
                                    </p:set>
                                    <p:anim calcmode="lin" valueType="num">
                                      <p:cBhvr>
                                        <p:cTn id="576" dur="3000" fill="hold"/>
                                        <p:tgtEl>
                                          <p:spTgt spid="102"/>
                                        </p:tgtEl>
                                        <p:attrNameLst>
                                          <p:attrName>ppt_w</p:attrName>
                                        </p:attrNameLst>
                                      </p:cBhvr>
                                      <p:tavLst>
                                        <p:tav tm="0">
                                          <p:val>
                                            <p:fltVal val="0"/>
                                          </p:val>
                                        </p:tav>
                                        <p:tav tm="100000">
                                          <p:val>
                                            <p:strVal val="#ppt_w"/>
                                          </p:val>
                                        </p:tav>
                                      </p:tavLst>
                                    </p:anim>
                                    <p:anim calcmode="lin" valueType="num">
                                      <p:cBhvr>
                                        <p:cTn id="577" dur="3000" fill="hold"/>
                                        <p:tgtEl>
                                          <p:spTgt spid="102"/>
                                        </p:tgtEl>
                                        <p:attrNameLst>
                                          <p:attrName>ppt_h</p:attrName>
                                        </p:attrNameLst>
                                      </p:cBhvr>
                                      <p:tavLst>
                                        <p:tav tm="0">
                                          <p:val>
                                            <p:fltVal val="0"/>
                                          </p:val>
                                        </p:tav>
                                        <p:tav tm="100000">
                                          <p:val>
                                            <p:strVal val="#ppt_h"/>
                                          </p:val>
                                        </p:tav>
                                      </p:tavLst>
                                    </p:anim>
                                    <p:anim calcmode="lin" valueType="num">
                                      <p:cBhvr>
                                        <p:cTn id="578" dur="3000" fill="hold"/>
                                        <p:tgtEl>
                                          <p:spTgt spid="102"/>
                                        </p:tgtEl>
                                        <p:attrNameLst>
                                          <p:attrName>style.rotation</p:attrName>
                                        </p:attrNameLst>
                                      </p:cBhvr>
                                      <p:tavLst>
                                        <p:tav tm="0">
                                          <p:val>
                                            <p:fltVal val="360"/>
                                          </p:val>
                                        </p:tav>
                                        <p:tav tm="100000">
                                          <p:val>
                                            <p:fltVal val="0"/>
                                          </p:val>
                                        </p:tav>
                                      </p:tavLst>
                                    </p:anim>
                                    <p:animEffect transition="in" filter="fade">
                                      <p:cBhvr>
                                        <p:cTn id="579" dur="3000"/>
                                        <p:tgtEl>
                                          <p:spTgt spid="102"/>
                                        </p:tgtEl>
                                      </p:cBhvr>
                                    </p:animEffect>
                                  </p:childTnLst>
                                </p:cTn>
                              </p:par>
                              <p:par>
                                <p:cTn id="580" presetID="49" presetClass="entr" presetSubtype="0" decel="100000" fill="hold" grpId="0" nodeType="withEffect">
                                  <p:stCondLst>
                                    <p:cond delay="0"/>
                                  </p:stCondLst>
                                  <p:childTnLst>
                                    <p:set>
                                      <p:cBhvr>
                                        <p:cTn id="581" dur="1" fill="hold">
                                          <p:stCondLst>
                                            <p:cond delay="0"/>
                                          </p:stCondLst>
                                        </p:cTn>
                                        <p:tgtEl>
                                          <p:spTgt spid="103"/>
                                        </p:tgtEl>
                                        <p:attrNameLst>
                                          <p:attrName>style.visibility</p:attrName>
                                        </p:attrNameLst>
                                      </p:cBhvr>
                                      <p:to>
                                        <p:strVal val="visible"/>
                                      </p:to>
                                    </p:set>
                                    <p:anim calcmode="lin" valueType="num">
                                      <p:cBhvr>
                                        <p:cTn id="582" dur="3000" fill="hold"/>
                                        <p:tgtEl>
                                          <p:spTgt spid="103"/>
                                        </p:tgtEl>
                                        <p:attrNameLst>
                                          <p:attrName>ppt_w</p:attrName>
                                        </p:attrNameLst>
                                      </p:cBhvr>
                                      <p:tavLst>
                                        <p:tav tm="0">
                                          <p:val>
                                            <p:fltVal val="0"/>
                                          </p:val>
                                        </p:tav>
                                        <p:tav tm="100000">
                                          <p:val>
                                            <p:strVal val="#ppt_w"/>
                                          </p:val>
                                        </p:tav>
                                      </p:tavLst>
                                    </p:anim>
                                    <p:anim calcmode="lin" valueType="num">
                                      <p:cBhvr>
                                        <p:cTn id="583" dur="3000" fill="hold"/>
                                        <p:tgtEl>
                                          <p:spTgt spid="103"/>
                                        </p:tgtEl>
                                        <p:attrNameLst>
                                          <p:attrName>ppt_h</p:attrName>
                                        </p:attrNameLst>
                                      </p:cBhvr>
                                      <p:tavLst>
                                        <p:tav tm="0">
                                          <p:val>
                                            <p:fltVal val="0"/>
                                          </p:val>
                                        </p:tav>
                                        <p:tav tm="100000">
                                          <p:val>
                                            <p:strVal val="#ppt_h"/>
                                          </p:val>
                                        </p:tav>
                                      </p:tavLst>
                                    </p:anim>
                                    <p:anim calcmode="lin" valueType="num">
                                      <p:cBhvr>
                                        <p:cTn id="584" dur="3000" fill="hold"/>
                                        <p:tgtEl>
                                          <p:spTgt spid="103"/>
                                        </p:tgtEl>
                                        <p:attrNameLst>
                                          <p:attrName>style.rotation</p:attrName>
                                        </p:attrNameLst>
                                      </p:cBhvr>
                                      <p:tavLst>
                                        <p:tav tm="0">
                                          <p:val>
                                            <p:fltVal val="360"/>
                                          </p:val>
                                        </p:tav>
                                        <p:tav tm="100000">
                                          <p:val>
                                            <p:fltVal val="0"/>
                                          </p:val>
                                        </p:tav>
                                      </p:tavLst>
                                    </p:anim>
                                    <p:animEffect transition="in" filter="fade">
                                      <p:cBhvr>
                                        <p:cTn id="585" dur="3000"/>
                                        <p:tgtEl>
                                          <p:spTgt spid="103"/>
                                        </p:tgtEl>
                                      </p:cBhvr>
                                    </p:animEffect>
                                  </p:childTnLst>
                                </p:cTn>
                              </p:par>
                              <p:par>
                                <p:cTn id="586" presetID="49" presetClass="entr" presetSubtype="0" decel="100000" fill="hold" grpId="0" nodeType="withEffect">
                                  <p:stCondLst>
                                    <p:cond delay="0"/>
                                  </p:stCondLst>
                                  <p:childTnLst>
                                    <p:set>
                                      <p:cBhvr>
                                        <p:cTn id="587" dur="1" fill="hold">
                                          <p:stCondLst>
                                            <p:cond delay="0"/>
                                          </p:stCondLst>
                                        </p:cTn>
                                        <p:tgtEl>
                                          <p:spTgt spid="104"/>
                                        </p:tgtEl>
                                        <p:attrNameLst>
                                          <p:attrName>style.visibility</p:attrName>
                                        </p:attrNameLst>
                                      </p:cBhvr>
                                      <p:to>
                                        <p:strVal val="visible"/>
                                      </p:to>
                                    </p:set>
                                    <p:anim calcmode="lin" valueType="num">
                                      <p:cBhvr>
                                        <p:cTn id="588" dur="3000" fill="hold"/>
                                        <p:tgtEl>
                                          <p:spTgt spid="104"/>
                                        </p:tgtEl>
                                        <p:attrNameLst>
                                          <p:attrName>ppt_w</p:attrName>
                                        </p:attrNameLst>
                                      </p:cBhvr>
                                      <p:tavLst>
                                        <p:tav tm="0">
                                          <p:val>
                                            <p:fltVal val="0"/>
                                          </p:val>
                                        </p:tav>
                                        <p:tav tm="100000">
                                          <p:val>
                                            <p:strVal val="#ppt_w"/>
                                          </p:val>
                                        </p:tav>
                                      </p:tavLst>
                                    </p:anim>
                                    <p:anim calcmode="lin" valueType="num">
                                      <p:cBhvr>
                                        <p:cTn id="589" dur="3000" fill="hold"/>
                                        <p:tgtEl>
                                          <p:spTgt spid="104"/>
                                        </p:tgtEl>
                                        <p:attrNameLst>
                                          <p:attrName>ppt_h</p:attrName>
                                        </p:attrNameLst>
                                      </p:cBhvr>
                                      <p:tavLst>
                                        <p:tav tm="0">
                                          <p:val>
                                            <p:fltVal val="0"/>
                                          </p:val>
                                        </p:tav>
                                        <p:tav tm="100000">
                                          <p:val>
                                            <p:strVal val="#ppt_h"/>
                                          </p:val>
                                        </p:tav>
                                      </p:tavLst>
                                    </p:anim>
                                    <p:anim calcmode="lin" valueType="num">
                                      <p:cBhvr>
                                        <p:cTn id="590" dur="3000" fill="hold"/>
                                        <p:tgtEl>
                                          <p:spTgt spid="104"/>
                                        </p:tgtEl>
                                        <p:attrNameLst>
                                          <p:attrName>style.rotation</p:attrName>
                                        </p:attrNameLst>
                                      </p:cBhvr>
                                      <p:tavLst>
                                        <p:tav tm="0">
                                          <p:val>
                                            <p:fltVal val="360"/>
                                          </p:val>
                                        </p:tav>
                                        <p:tav tm="100000">
                                          <p:val>
                                            <p:fltVal val="0"/>
                                          </p:val>
                                        </p:tav>
                                      </p:tavLst>
                                    </p:anim>
                                    <p:animEffect transition="in" filter="fade">
                                      <p:cBhvr>
                                        <p:cTn id="591" dur="3000"/>
                                        <p:tgtEl>
                                          <p:spTgt spid="104"/>
                                        </p:tgtEl>
                                      </p:cBhvr>
                                    </p:animEffect>
                                  </p:childTnLst>
                                </p:cTn>
                              </p:par>
                              <p:par>
                                <p:cTn id="592" presetID="49" presetClass="entr" presetSubtype="0" decel="100000" fill="hold" grpId="0" nodeType="withEffect">
                                  <p:stCondLst>
                                    <p:cond delay="0"/>
                                  </p:stCondLst>
                                  <p:childTnLst>
                                    <p:set>
                                      <p:cBhvr>
                                        <p:cTn id="593" dur="1" fill="hold">
                                          <p:stCondLst>
                                            <p:cond delay="0"/>
                                          </p:stCondLst>
                                        </p:cTn>
                                        <p:tgtEl>
                                          <p:spTgt spid="105"/>
                                        </p:tgtEl>
                                        <p:attrNameLst>
                                          <p:attrName>style.visibility</p:attrName>
                                        </p:attrNameLst>
                                      </p:cBhvr>
                                      <p:to>
                                        <p:strVal val="visible"/>
                                      </p:to>
                                    </p:set>
                                    <p:anim calcmode="lin" valueType="num">
                                      <p:cBhvr>
                                        <p:cTn id="594" dur="3000" fill="hold"/>
                                        <p:tgtEl>
                                          <p:spTgt spid="105"/>
                                        </p:tgtEl>
                                        <p:attrNameLst>
                                          <p:attrName>ppt_w</p:attrName>
                                        </p:attrNameLst>
                                      </p:cBhvr>
                                      <p:tavLst>
                                        <p:tav tm="0">
                                          <p:val>
                                            <p:fltVal val="0"/>
                                          </p:val>
                                        </p:tav>
                                        <p:tav tm="100000">
                                          <p:val>
                                            <p:strVal val="#ppt_w"/>
                                          </p:val>
                                        </p:tav>
                                      </p:tavLst>
                                    </p:anim>
                                    <p:anim calcmode="lin" valueType="num">
                                      <p:cBhvr>
                                        <p:cTn id="595" dur="3000" fill="hold"/>
                                        <p:tgtEl>
                                          <p:spTgt spid="105"/>
                                        </p:tgtEl>
                                        <p:attrNameLst>
                                          <p:attrName>ppt_h</p:attrName>
                                        </p:attrNameLst>
                                      </p:cBhvr>
                                      <p:tavLst>
                                        <p:tav tm="0">
                                          <p:val>
                                            <p:fltVal val="0"/>
                                          </p:val>
                                        </p:tav>
                                        <p:tav tm="100000">
                                          <p:val>
                                            <p:strVal val="#ppt_h"/>
                                          </p:val>
                                        </p:tav>
                                      </p:tavLst>
                                    </p:anim>
                                    <p:anim calcmode="lin" valueType="num">
                                      <p:cBhvr>
                                        <p:cTn id="596" dur="3000" fill="hold"/>
                                        <p:tgtEl>
                                          <p:spTgt spid="105"/>
                                        </p:tgtEl>
                                        <p:attrNameLst>
                                          <p:attrName>style.rotation</p:attrName>
                                        </p:attrNameLst>
                                      </p:cBhvr>
                                      <p:tavLst>
                                        <p:tav tm="0">
                                          <p:val>
                                            <p:fltVal val="360"/>
                                          </p:val>
                                        </p:tav>
                                        <p:tav tm="100000">
                                          <p:val>
                                            <p:fltVal val="0"/>
                                          </p:val>
                                        </p:tav>
                                      </p:tavLst>
                                    </p:anim>
                                    <p:animEffect transition="in" filter="fade">
                                      <p:cBhvr>
                                        <p:cTn id="597" dur="3000"/>
                                        <p:tgtEl>
                                          <p:spTgt spid="105"/>
                                        </p:tgtEl>
                                      </p:cBhvr>
                                    </p:animEffect>
                                  </p:childTnLst>
                                </p:cTn>
                              </p:par>
                              <p:par>
                                <p:cTn id="598" presetID="49" presetClass="entr" presetSubtype="0" decel="100000" fill="hold" grpId="0" nodeType="withEffect">
                                  <p:stCondLst>
                                    <p:cond delay="0"/>
                                  </p:stCondLst>
                                  <p:childTnLst>
                                    <p:set>
                                      <p:cBhvr>
                                        <p:cTn id="599" dur="1" fill="hold">
                                          <p:stCondLst>
                                            <p:cond delay="0"/>
                                          </p:stCondLst>
                                        </p:cTn>
                                        <p:tgtEl>
                                          <p:spTgt spid="106"/>
                                        </p:tgtEl>
                                        <p:attrNameLst>
                                          <p:attrName>style.visibility</p:attrName>
                                        </p:attrNameLst>
                                      </p:cBhvr>
                                      <p:to>
                                        <p:strVal val="visible"/>
                                      </p:to>
                                    </p:set>
                                    <p:anim calcmode="lin" valueType="num">
                                      <p:cBhvr>
                                        <p:cTn id="600" dur="3000" fill="hold"/>
                                        <p:tgtEl>
                                          <p:spTgt spid="106"/>
                                        </p:tgtEl>
                                        <p:attrNameLst>
                                          <p:attrName>ppt_w</p:attrName>
                                        </p:attrNameLst>
                                      </p:cBhvr>
                                      <p:tavLst>
                                        <p:tav tm="0">
                                          <p:val>
                                            <p:fltVal val="0"/>
                                          </p:val>
                                        </p:tav>
                                        <p:tav tm="100000">
                                          <p:val>
                                            <p:strVal val="#ppt_w"/>
                                          </p:val>
                                        </p:tav>
                                      </p:tavLst>
                                    </p:anim>
                                    <p:anim calcmode="lin" valueType="num">
                                      <p:cBhvr>
                                        <p:cTn id="601" dur="3000" fill="hold"/>
                                        <p:tgtEl>
                                          <p:spTgt spid="106"/>
                                        </p:tgtEl>
                                        <p:attrNameLst>
                                          <p:attrName>ppt_h</p:attrName>
                                        </p:attrNameLst>
                                      </p:cBhvr>
                                      <p:tavLst>
                                        <p:tav tm="0">
                                          <p:val>
                                            <p:fltVal val="0"/>
                                          </p:val>
                                        </p:tav>
                                        <p:tav tm="100000">
                                          <p:val>
                                            <p:strVal val="#ppt_h"/>
                                          </p:val>
                                        </p:tav>
                                      </p:tavLst>
                                    </p:anim>
                                    <p:anim calcmode="lin" valueType="num">
                                      <p:cBhvr>
                                        <p:cTn id="602" dur="3000" fill="hold"/>
                                        <p:tgtEl>
                                          <p:spTgt spid="106"/>
                                        </p:tgtEl>
                                        <p:attrNameLst>
                                          <p:attrName>style.rotation</p:attrName>
                                        </p:attrNameLst>
                                      </p:cBhvr>
                                      <p:tavLst>
                                        <p:tav tm="0">
                                          <p:val>
                                            <p:fltVal val="360"/>
                                          </p:val>
                                        </p:tav>
                                        <p:tav tm="100000">
                                          <p:val>
                                            <p:fltVal val="0"/>
                                          </p:val>
                                        </p:tav>
                                      </p:tavLst>
                                    </p:anim>
                                    <p:animEffect transition="in" filter="fade">
                                      <p:cBhvr>
                                        <p:cTn id="603" dur="3000"/>
                                        <p:tgtEl>
                                          <p:spTgt spid="106"/>
                                        </p:tgtEl>
                                      </p:cBhvr>
                                    </p:animEffect>
                                  </p:childTnLst>
                                </p:cTn>
                              </p:par>
                              <p:par>
                                <p:cTn id="604" presetID="49" presetClass="entr" presetSubtype="0" decel="100000" fill="hold" grpId="0" nodeType="withEffect">
                                  <p:stCondLst>
                                    <p:cond delay="0"/>
                                  </p:stCondLst>
                                  <p:childTnLst>
                                    <p:set>
                                      <p:cBhvr>
                                        <p:cTn id="605" dur="1" fill="hold">
                                          <p:stCondLst>
                                            <p:cond delay="0"/>
                                          </p:stCondLst>
                                        </p:cTn>
                                        <p:tgtEl>
                                          <p:spTgt spid="107"/>
                                        </p:tgtEl>
                                        <p:attrNameLst>
                                          <p:attrName>style.visibility</p:attrName>
                                        </p:attrNameLst>
                                      </p:cBhvr>
                                      <p:to>
                                        <p:strVal val="visible"/>
                                      </p:to>
                                    </p:set>
                                    <p:anim calcmode="lin" valueType="num">
                                      <p:cBhvr>
                                        <p:cTn id="606" dur="3000" fill="hold"/>
                                        <p:tgtEl>
                                          <p:spTgt spid="107"/>
                                        </p:tgtEl>
                                        <p:attrNameLst>
                                          <p:attrName>ppt_w</p:attrName>
                                        </p:attrNameLst>
                                      </p:cBhvr>
                                      <p:tavLst>
                                        <p:tav tm="0">
                                          <p:val>
                                            <p:fltVal val="0"/>
                                          </p:val>
                                        </p:tav>
                                        <p:tav tm="100000">
                                          <p:val>
                                            <p:strVal val="#ppt_w"/>
                                          </p:val>
                                        </p:tav>
                                      </p:tavLst>
                                    </p:anim>
                                    <p:anim calcmode="lin" valueType="num">
                                      <p:cBhvr>
                                        <p:cTn id="607" dur="3000" fill="hold"/>
                                        <p:tgtEl>
                                          <p:spTgt spid="107"/>
                                        </p:tgtEl>
                                        <p:attrNameLst>
                                          <p:attrName>ppt_h</p:attrName>
                                        </p:attrNameLst>
                                      </p:cBhvr>
                                      <p:tavLst>
                                        <p:tav tm="0">
                                          <p:val>
                                            <p:fltVal val="0"/>
                                          </p:val>
                                        </p:tav>
                                        <p:tav tm="100000">
                                          <p:val>
                                            <p:strVal val="#ppt_h"/>
                                          </p:val>
                                        </p:tav>
                                      </p:tavLst>
                                    </p:anim>
                                    <p:anim calcmode="lin" valueType="num">
                                      <p:cBhvr>
                                        <p:cTn id="608" dur="3000" fill="hold"/>
                                        <p:tgtEl>
                                          <p:spTgt spid="107"/>
                                        </p:tgtEl>
                                        <p:attrNameLst>
                                          <p:attrName>style.rotation</p:attrName>
                                        </p:attrNameLst>
                                      </p:cBhvr>
                                      <p:tavLst>
                                        <p:tav tm="0">
                                          <p:val>
                                            <p:fltVal val="360"/>
                                          </p:val>
                                        </p:tav>
                                        <p:tav tm="100000">
                                          <p:val>
                                            <p:fltVal val="0"/>
                                          </p:val>
                                        </p:tav>
                                      </p:tavLst>
                                    </p:anim>
                                    <p:animEffect transition="in" filter="fade">
                                      <p:cBhvr>
                                        <p:cTn id="609" dur="3000"/>
                                        <p:tgtEl>
                                          <p:spTgt spid="107"/>
                                        </p:tgtEl>
                                      </p:cBhvr>
                                    </p:animEffect>
                                  </p:childTnLst>
                                </p:cTn>
                              </p:par>
                              <p:par>
                                <p:cTn id="610" presetID="8" presetClass="emph" presetSubtype="0" fill="hold" grpId="1" nodeType="withEffect">
                                  <p:stCondLst>
                                    <p:cond delay="0"/>
                                  </p:stCondLst>
                                  <p:childTnLst>
                                    <p:animRot by="21600000">
                                      <p:cBhvr>
                                        <p:cTn id="611" dur="3000" fill="hold"/>
                                        <p:tgtEl>
                                          <p:spTgt spid="8"/>
                                        </p:tgtEl>
                                        <p:attrNameLst>
                                          <p:attrName>r</p:attrName>
                                        </p:attrNameLst>
                                      </p:cBhvr>
                                    </p:animRot>
                                  </p:childTnLst>
                                </p:cTn>
                              </p:par>
                              <p:par>
                                <p:cTn id="612" presetID="8" presetClass="emph" presetSubtype="0" fill="hold" grpId="1" nodeType="withEffect">
                                  <p:stCondLst>
                                    <p:cond delay="0"/>
                                  </p:stCondLst>
                                  <p:childTnLst>
                                    <p:animRot by="21600000">
                                      <p:cBhvr>
                                        <p:cTn id="613" dur="3000" fill="hold"/>
                                        <p:tgtEl>
                                          <p:spTgt spid="9"/>
                                        </p:tgtEl>
                                        <p:attrNameLst>
                                          <p:attrName>r</p:attrName>
                                        </p:attrNameLst>
                                      </p:cBhvr>
                                    </p:animRot>
                                  </p:childTnLst>
                                </p:cTn>
                              </p:par>
                              <p:par>
                                <p:cTn id="614" presetID="8" presetClass="emph" presetSubtype="0" fill="hold" grpId="1" nodeType="withEffect">
                                  <p:stCondLst>
                                    <p:cond delay="0"/>
                                  </p:stCondLst>
                                  <p:childTnLst>
                                    <p:animRot by="21600000">
                                      <p:cBhvr>
                                        <p:cTn id="615" dur="3000" fill="hold"/>
                                        <p:tgtEl>
                                          <p:spTgt spid="10"/>
                                        </p:tgtEl>
                                        <p:attrNameLst>
                                          <p:attrName>r</p:attrName>
                                        </p:attrNameLst>
                                      </p:cBhvr>
                                    </p:animRot>
                                  </p:childTnLst>
                                </p:cTn>
                              </p:par>
                              <p:par>
                                <p:cTn id="616" presetID="8" presetClass="emph" presetSubtype="0" fill="hold" grpId="1" nodeType="withEffect">
                                  <p:stCondLst>
                                    <p:cond delay="0"/>
                                  </p:stCondLst>
                                  <p:childTnLst>
                                    <p:animRot by="21600000">
                                      <p:cBhvr>
                                        <p:cTn id="617" dur="3000" fill="hold"/>
                                        <p:tgtEl>
                                          <p:spTgt spid="11"/>
                                        </p:tgtEl>
                                        <p:attrNameLst>
                                          <p:attrName>r</p:attrName>
                                        </p:attrNameLst>
                                      </p:cBhvr>
                                    </p:animRot>
                                  </p:childTnLst>
                                </p:cTn>
                              </p:par>
                              <p:par>
                                <p:cTn id="618" presetID="8" presetClass="emph" presetSubtype="0" fill="hold" grpId="1" nodeType="withEffect">
                                  <p:stCondLst>
                                    <p:cond delay="0"/>
                                  </p:stCondLst>
                                  <p:childTnLst>
                                    <p:animRot by="21600000">
                                      <p:cBhvr>
                                        <p:cTn id="619" dur="3000" fill="hold"/>
                                        <p:tgtEl>
                                          <p:spTgt spid="12"/>
                                        </p:tgtEl>
                                        <p:attrNameLst>
                                          <p:attrName>r</p:attrName>
                                        </p:attrNameLst>
                                      </p:cBhvr>
                                    </p:animRot>
                                  </p:childTnLst>
                                </p:cTn>
                              </p:par>
                              <p:par>
                                <p:cTn id="620" presetID="8" presetClass="emph" presetSubtype="0" fill="hold" grpId="1" nodeType="withEffect">
                                  <p:stCondLst>
                                    <p:cond delay="0"/>
                                  </p:stCondLst>
                                  <p:childTnLst>
                                    <p:animRot by="21600000">
                                      <p:cBhvr>
                                        <p:cTn id="621" dur="3000" fill="hold"/>
                                        <p:tgtEl>
                                          <p:spTgt spid="13"/>
                                        </p:tgtEl>
                                        <p:attrNameLst>
                                          <p:attrName>r</p:attrName>
                                        </p:attrNameLst>
                                      </p:cBhvr>
                                    </p:animRot>
                                  </p:childTnLst>
                                </p:cTn>
                              </p:par>
                              <p:par>
                                <p:cTn id="622" presetID="8" presetClass="emph" presetSubtype="0" fill="hold" grpId="1" nodeType="withEffect">
                                  <p:stCondLst>
                                    <p:cond delay="0"/>
                                  </p:stCondLst>
                                  <p:childTnLst>
                                    <p:animRot by="21600000">
                                      <p:cBhvr>
                                        <p:cTn id="623" dur="3000" fill="hold"/>
                                        <p:tgtEl>
                                          <p:spTgt spid="14"/>
                                        </p:tgtEl>
                                        <p:attrNameLst>
                                          <p:attrName>r</p:attrName>
                                        </p:attrNameLst>
                                      </p:cBhvr>
                                    </p:animRot>
                                  </p:childTnLst>
                                </p:cTn>
                              </p:par>
                              <p:par>
                                <p:cTn id="624" presetID="8" presetClass="emph" presetSubtype="0" fill="hold" grpId="1" nodeType="withEffect">
                                  <p:stCondLst>
                                    <p:cond delay="0"/>
                                  </p:stCondLst>
                                  <p:childTnLst>
                                    <p:animRot by="21600000">
                                      <p:cBhvr>
                                        <p:cTn id="625" dur="3000" fill="hold"/>
                                        <p:tgtEl>
                                          <p:spTgt spid="15"/>
                                        </p:tgtEl>
                                        <p:attrNameLst>
                                          <p:attrName>r</p:attrName>
                                        </p:attrNameLst>
                                      </p:cBhvr>
                                    </p:animRot>
                                  </p:childTnLst>
                                </p:cTn>
                              </p:par>
                              <p:par>
                                <p:cTn id="626" presetID="8" presetClass="emph" presetSubtype="0" fill="hold" grpId="1" nodeType="withEffect">
                                  <p:stCondLst>
                                    <p:cond delay="0"/>
                                  </p:stCondLst>
                                  <p:childTnLst>
                                    <p:animRot by="21600000">
                                      <p:cBhvr>
                                        <p:cTn id="627" dur="3000" fill="hold"/>
                                        <p:tgtEl>
                                          <p:spTgt spid="16"/>
                                        </p:tgtEl>
                                        <p:attrNameLst>
                                          <p:attrName>r</p:attrName>
                                        </p:attrNameLst>
                                      </p:cBhvr>
                                    </p:animRot>
                                  </p:childTnLst>
                                </p:cTn>
                              </p:par>
                              <p:par>
                                <p:cTn id="628" presetID="8" presetClass="emph" presetSubtype="0" fill="hold" grpId="1" nodeType="withEffect">
                                  <p:stCondLst>
                                    <p:cond delay="0"/>
                                  </p:stCondLst>
                                  <p:childTnLst>
                                    <p:animRot by="21600000">
                                      <p:cBhvr>
                                        <p:cTn id="629" dur="3000" fill="hold"/>
                                        <p:tgtEl>
                                          <p:spTgt spid="17"/>
                                        </p:tgtEl>
                                        <p:attrNameLst>
                                          <p:attrName>r</p:attrName>
                                        </p:attrNameLst>
                                      </p:cBhvr>
                                    </p:animRot>
                                  </p:childTnLst>
                                </p:cTn>
                              </p:par>
                              <p:par>
                                <p:cTn id="630" presetID="8" presetClass="emph" presetSubtype="0" fill="hold" grpId="1" nodeType="withEffect">
                                  <p:stCondLst>
                                    <p:cond delay="0"/>
                                  </p:stCondLst>
                                  <p:childTnLst>
                                    <p:animRot by="21600000">
                                      <p:cBhvr>
                                        <p:cTn id="631" dur="3000" fill="hold"/>
                                        <p:tgtEl>
                                          <p:spTgt spid="18"/>
                                        </p:tgtEl>
                                        <p:attrNameLst>
                                          <p:attrName>r</p:attrName>
                                        </p:attrNameLst>
                                      </p:cBhvr>
                                    </p:animRot>
                                  </p:childTnLst>
                                </p:cTn>
                              </p:par>
                              <p:par>
                                <p:cTn id="632" presetID="8" presetClass="emph" presetSubtype="0" fill="hold" grpId="1" nodeType="withEffect">
                                  <p:stCondLst>
                                    <p:cond delay="0"/>
                                  </p:stCondLst>
                                  <p:childTnLst>
                                    <p:animRot by="21600000">
                                      <p:cBhvr>
                                        <p:cTn id="633" dur="3000" fill="hold"/>
                                        <p:tgtEl>
                                          <p:spTgt spid="19"/>
                                        </p:tgtEl>
                                        <p:attrNameLst>
                                          <p:attrName>r</p:attrName>
                                        </p:attrNameLst>
                                      </p:cBhvr>
                                    </p:animRot>
                                  </p:childTnLst>
                                </p:cTn>
                              </p:par>
                              <p:par>
                                <p:cTn id="634" presetID="8" presetClass="emph" presetSubtype="0" fill="hold" grpId="1" nodeType="withEffect">
                                  <p:stCondLst>
                                    <p:cond delay="0"/>
                                  </p:stCondLst>
                                  <p:childTnLst>
                                    <p:animRot by="21600000">
                                      <p:cBhvr>
                                        <p:cTn id="635" dur="3000" fill="hold"/>
                                        <p:tgtEl>
                                          <p:spTgt spid="20"/>
                                        </p:tgtEl>
                                        <p:attrNameLst>
                                          <p:attrName>r</p:attrName>
                                        </p:attrNameLst>
                                      </p:cBhvr>
                                    </p:animRot>
                                  </p:childTnLst>
                                </p:cTn>
                              </p:par>
                              <p:par>
                                <p:cTn id="636" presetID="8" presetClass="emph" presetSubtype="0" fill="hold" grpId="1" nodeType="withEffect">
                                  <p:stCondLst>
                                    <p:cond delay="0"/>
                                  </p:stCondLst>
                                  <p:childTnLst>
                                    <p:animRot by="21600000">
                                      <p:cBhvr>
                                        <p:cTn id="637" dur="3000" fill="hold"/>
                                        <p:tgtEl>
                                          <p:spTgt spid="21"/>
                                        </p:tgtEl>
                                        <p:attrNameLst>
                                          <p:attrName>r</p:attrName>
                                        </p:attrNameLst>
                                      </p:cBhvr>
                                    </p:animRot>
                                  </p:childTnLst>
                                </p:cTn>
                              </p:par>
                              <p:par>
                                <p:cTn id="638" presetID="8" presetClass="emph" presetSubtype="0" fill="hold" grpId="1" nodeType="withEffect">
                                  <p:stCondLst>
                                    <p:cond delay="0"/>
                                  </p:stCondLst>
                                  <p:childTnLst>
                                    <p:animRot by="21600000">
                                      <p:cBhvr>
                                        <p:cTn id="639" dur="3000" fill="hold"/>
                                        <p:tgtEl>
                                          <p:spTgt spid="22"/>
                                        </p:tgtEl>
                                        <p:attrNameLst>
                                          <p:attrName>r</p:attrName>
                                        </p:attrNameLst>
                                      </p:cBhvr>
                                    </p:animRot>
                                  </p:childTnLst>
                                </p:cTn>
                              </p:par>
                              <p:par>
                                <p:cTn id="640" presetID="8" presetClass="emph" presetSubtype="0" fill="hold" grpId="1" nodeType="withEffect">
                                  <p:stCondLst>
                                    <p:cond delay="0"/>
                                  </p:stCondLst>
                                  <p:childTnLst>
                                    <p:animRot by="21600000">
                                      <p:cBhvr>
                                        <p:cTn id="641" dur="3000" fill="hold"/>
                                        <p:tgtEl>
                                          <p:spTgt spid="23"/>
                                        </p:tgtEl>
                                        <p:attrNameLst>
                                          <p:attrName>r</p:attrName>
                                        </p:attrNameLst>
                                      </p:cBhvr>
                                    </p:animRot>
                                  </p:childTnLst>
                                </p:cTn>
                              </p:par>
                              <p:par>
                                <p:cTn id="642" presetID="8" presetClass="emph" presetSubtype="0" fill="hold" grpId="1" nodeType="withEffect">
                                  <p:stCondLst>
                                    <p:cond delay="0"/>
                                  </p:stCondLst>
                                  <p:childTnLst>
                                    <p:animRot by="21600000">
                                      <p:cBhvr>
                                        <p:cTn id="643" dur="3000" fill="hold"/>
                                        <p:tgtEl>
                                          <p:spTgt spid="24"/>
                                        </p:tgtEl>
                                        <p:attrNameLst>
                                          <p:attrName>r</p:attrName>
                                        </p:attrNameLst>
                                      </p:cBhvr>
                                    </p:animRot>
                                  </p:childTnLst>
                                </p:cTn>
                              </p:par>
                              <p:par>
                                <p:cTn id="644" presetID="8" presetClass="emph" presetSubtype="0" fill="hold" grpId="1" nodeType="withEffect">
                                  <p:stCondLst>
                                    <p:cond delay="0"/>
                                  </p:stCondLst>
                                  <p:childTnLst>
                                    <p:animRot by="21600000">
                                      <p:cBhvr>
                                        <p:cTn id="645" dur="3000" fill="hold"/>
                                        <p:tgtEl>
                                          <p:spTgt spid="25"/>
                                        </p:tgtEl>
                                        <p:attrNameLst>
                                          <p:attrName>r</p:attrName>
                                        </p:attrNameLst>
                                      </p:cBhvr>
                                    </p:animRot>
                                  </p:childTnLst>
                                </p:cTn>
                              </p:par>
                              <p:par>
                                <p:cTn id="646" presetID="8" presetClass="emph" presetSubtype="0" fill="hold" grpId="1" nodeType="withEffect">
                                  <p:stCondLst>
                                    <p:cond delay="0"/>
                                  </p:stCondLst>
                                  <p:childTnLst>
                                    <p:animRot by="21600000">
                                      <p:cBhvr>
                                        <p:cTn id="647" dur="3000" fill="hold"/>
                                        <p:tgtEl>
                                          <p:spTgt spid="26"/>
                                        </p:tgtEl>
                                        <p:attrNameLst>
                                          <p:attrName>r</p:attrName>
                                        </p:attrNameLst>
                                      </p:cBhvr>
                                    </p:animRot>
                                  </p:childTnLst>
                                </p:cTn>
                              </p:par>
                              <p:par>
                                <p:cTn id="648" presetID="8" presetClass="emph" presetSubtype="0" fill="hold" grpId="1" nodeType="withEffect">
                                  <p:stCondLst>
                                    <p:cond delay="0"/>
                                  </p:stCondLst>
                                  <p:childTnLst>
                                    <p:animRot by="21600000">
                                      <p:cBhvr>
                                        <p:cTn id="649" dur="3000" fill="hold"/>
                                        <p:tgtEl>
                                          <p:spTgt spid="27"/>
                                        </p:tgtEl>
                                        <p:attrNameLst>
                                          <p:attrName>r</p:attrName>
                                        </p:attrNameLst>
                                      </p:cBhvr>
                                    </p:animRot>
                                  </p:childTnLst>
                                </p:cTn>
                              </p:par>
                              <p:par>
                                <p:cTn id="650" presetID="8" presetClass="emph" presetSubtype="0" fill="hold" grpId="1" nodeType="withEffect">
                                  <p:stCondLst>
                                    <p:cond delay="0"/>
                                  </p:stCondLst>
                                  <p:childTnLst>
                                    <p:animRot by="21600000">
                                      <p:cBhvr>
                                        <p:cTn id="651" dur="3000" fill="hold"/>
                                        <p:tgtEl>
                                          <p:spTgt spid="28"/>
                                        </p:tgtEl>
                                        <p:attrNameLst>
                                          <p:attrName>r</p:attrName>
                                        </p:attrNameLst>
                                      </p:cBhvr>
                                    </p:animRot>
                                  </p:childTnLst>
                                </p:cTn>
                              </p:par>
                              <p:par>
                                <p:cTn id="652" presetID="8" presetClass="emph" presetSubtype="0" fill="hold" grpId="1" nodeType="withEffect">
                                  <p:stCondLst>
                                    <p:cond delay="0"/>
                                  </p:stCondLst>
                                  <p:childTnLst>
                                    <p:animRot by="21600000">
                                      <p:cBhvr>
                                        <p:cTn id="653" dur="3000" fill="hold"/>
                                        <p:tgtEl>
                                          <p:spTgt spid="29"/>
                                        </p:tgtEl>
                                        <p:attrNameLst>
                                          <p:attrName>r</p:attrName>
                                        </p:attrNameLst>
                                      </p:cBhvr>
                                    </p:animRot>
                                  </p:childTnLst>
                                </p:cTn>
                              </p:par>
                              <p:par>
                                <p:cTn id="654" presetID="8" presetClass="emph" presetSubtype="0" fill="hold" grpId="1" nodeType="withEffect">
                                  <p:stCondLst>
                                    <p:cond delay="0"/>
                                  </p:stCondLst>
                                  <p:childTnLst>
                                    <p:animRot by="21600000">
                                      <p:cBhvr>
                                        <p:cTn id="655" dur="3000" fill="hold"/>
                                        <p:tgtEl>
                                          <p:spTgt spid="30"/>
                                        </p:tgtEl>
                                        <p:attrNameLst>
                                          <p:attrName>r</p:attrName>
                                        </p:attrNameLst>
                                      </p:cBhvr>
                                    </p:animRot>
                                  </p:childTnLst>
                                </p:cTn>
                              </p:par>
                              <p:par>
                                <p:cTn id="656" presetID="8" presetClass="emph" presetSubtype="0" fill="hold" grpId="1" nodeType="withEffect">
                                  <p:stCondLst>
                                    <p:cond delay="0"/>
                                  </p:stCondLst>
                                  <p:childTnLst>
                                    <p:animRot by="21600000">
                                      <p:cBhvr>
                                        <p:cTn id="657" dur="3000" fill="hold"/>
                                        <p:tgtEl>
                                          <p:spTgt spid="31"/>
                                        </p:tgtEl>
                                        <p:attrNameLst>
                                          <p:attrName>r</p:attrName>
                                        </p:attrNameLst>
                                      </p:cBhvr>
                                    </p:animRot>
                                  </p:childTnLst>
                                </p:cTn>
                              </p:par>
                              <p:par>
                                <p:cTn id="658" presetID="8" presetClass="emph" presetSubtype="0" fill="hold" grpId="1" nodeType="withEffect">
                                  <p:stCondLst>
                                    <p:cond delay="0"/>
                                  </p:stCondLst>
                                  <p:childTnLst>
                                    <p:animRot by="21600000">
                                      <p:cBhvr>
                                        <p:cTn id="659" dur="3000" fill="hold"/>
                                        <p:tgtEl>
                                          <p:spTgt spid="32"/>
                                        </p:tgtEl>
                                        <p:attrNameLst>
                                          <p:attrName>r</p:attrName>
                                        </p:attrNameLst>
                                      </p:cBhvr>
                                    </p:animRot>
                                  </p:childTnLst>
                                </p:cTn>
                              </p:par>
                              <p:par>
                                <p:cTn id="660" presetID="8" presetClass="emph" presetSubtype="0" fill="hold" grpId="1" nodeType="withEffect">
                                  <p:stCondLst>
                                    <p:cond delay="0"/>
                                  </p:stCondLst>
                                  <p:childTnLst>
                                    <p:animRot by="21600000">
                                      <p:cBhvr>
                                        <p:cTn id="661" dur="3000" fill="hold"/>
                                        <p:tgtEl>
                                          <p:spTgt spid="33"/>
                                        </p:tgtEl>
                                        <p:attrNameLst>
                                          <p:attrName>r</p:attrName>
                                        </p:attrNameLst>
                                      </p:cBhvr>
                                    </p:animRot>
                                  </p:childTnLst>
                                </p:cTn>
                              </p:par>
                              <p:par>
                                <p:cTn id="662" presetID="8" presetClass="emph" presetSubtype="0" fill="hold" grpId="1" nodeType="withEffect">
                                  <p:stCondLst>
                                    <p:cond delay="0"/>
                                  </p:stCondLst>
                                  <p:childTnLst>
                                    <p:animRot by="21600000">
                                      <p:cBhvr>
                                        <p:cTn id="663" dur="3000" fill="hold"/>
                                        <p:tgtEl>
                                          <p:spTgt spid="34"/>
                                        </p:tgtEl>
                                        <p:attrNameLst>
                                          <p:attrName>r</p:attrName>
                                        </p:attrNameLst>
                                      </p:cBhvr>
                                    </p:animRot>
                                  </p:childTnLst>
                                </p:cTn>
                              </p:par>
                              <p:par>
                                <p:cTn id="664" presetID="8" presetClass="emph" presetSubtype="0" fill="hold" grpId="1" nodeType="withEffect">
                                  <p:stCondLst>
                                    <p:cond delay="0"/>
                                  </p:stCondLst>
                                  <p:childTnLst>
                                    <p:animRot by="21600000">
                                      <p:cBhvr>
                                        <p:cTn id="665" dur="3000" fill="hold"/>
                                        <p:tgtEl>
                                          <p:spTgt spid="35"/>
                                        </p:tgtEl>
                                        <p:attrNameLst>
                                          <p:attrName>r</p:attrName>
                                        </p:attrNameLst>
                                      </p:cBhvr>
                                    </p:animRot>
                                  </p:childTnLst>
                                </p:cTn>
                              </p:par>
                              <p:par>
                                <p:cTn id="666" presetID="8" presetClass="emph" presetSubtype="0" fill="hold" grpId="1" nodeType="withEffect">
                                  <p:stCondLst>
                                    <p:cond delay="0"/>
                                  </p:stCondLst>
                                  <p:childTnLst>
                                    <p:animRot by="21600000">
                                      <p:cBhvr>
                                        <p:cTn id="667" dur="3000" fill="hold"/>
                                        <p:tgtEl>
                                          <p:spTgt spid="36"/>
                                        </p:tgtEl>
                                        <p:attrNameLst>
                                          <p:attrName>r</p:attrName>
                                        </p:attrNameLst>
                                      </p:cBhvr>
                                    </p:animRot>
                                  </p:childTnLst>
                                </p:cTn>
                              </p:par>
                              <p:par>
                                <p:cTn id="668" presetID="8" presetClass="emph" presetSubtype="0" fill="hold" grpId="1" nodeType="withEffect">
                                  <p:stCondLst>
                                    <p:cond delay="0"/>
                                  </p:stCondLst>
                                  <p:childTnLst>
                                    <p:animRot by="21600000">
                                      <p:cBhvr>
                                        <p:cTn id="669" dur="3000" fill="hold"/>
                                        <p:tgtEl>
                                          <p:spTgt spid="37"/>
                                        </p:tgtEl>
                                        <p:attrNameLst>
                                          <p:attrName>r</p:attrName>
                                        </p:attrNameLst>
                                      </p:cBhvr>
                                    </p:animRot>
                                  </p:childTnLst>
                                </p:cTn>
                              </p:par>
                              <p:par>
                                <p:cTn id="670" presetID="8" presetClass="emph" presetSubtype="0" fill="hold" grpId="1" nodeType="withEffect">
                                  <p:stCondLst>
                                    <p:cond delay="0"/>
                                  </p:stCondLst>
                                  <p:childTnLst>
                                    <p:animRot by="21600000">
                                      <p:cBhvr>
                                        <p:cTn id="671" dur="3000" fill="hold"/>
                                        <p:tgtEl>
                                          <p:spTgt spid="38"/>
                                        </p:tgtEl>
                                        <p:attrNameLst>
                                          <p:attrName>r</p:attrName>
                                        </p:attrNameLst>
                                      </p:cBhvr>
                                    </p:animRot>
                                  </p:childTnLst>
                                </p:cTn>
                              </p:par>
                              <p:par>
                                <p:cTn id="672" presetID="8" presetClass="emph" presetSubtype="0" fill="hold" grpId="1" nodeType="withEffect">
                                  <p:stCondLst>
                                    <p:cond delay="0"/>
                                  </p:stCondLst>
                                  <p:childTnLst>
                                    <p:animRot by="21600000">
                                      <p:cBhvr>
                                        <p:cTn id="673" dur="3000" fill="hold"/>
                                        <p:tgtEl>
                                          <p:spTgt spid="39"/>
                                        </p:tgtEl>
                                        <p:attrNameLst>
                                          <p:attrName>r</p:attrName>
                                        </p:attrNameLst>
                                      </p:cBhvr>
                                    </p:animRot>
                                  </p:childTnLst>
                                </p:cTn>
                              </p:par>
                              <p:par>
                                <p:cTn id="674" presetID="8" presetClass="emph" presetSubtype="0" fill="hold" grpId="1" nodeType="withEffect">
                                  <p:stCondLst>
                                    <p:cond delay="0"/>
                                  </p:stCondLst>
                                  <p:childTnLst>
                                    <p:animRot by="21600000">
                                      <p:cBhvr>
                                        <p:cTn id="675" dur="3000" fill="hold"/>
                                        <p:tgtEl>
                                          <p:spTgt spid="40"/>
                                        </p:tgtEl>
                                        <p:attrNameLst>
                                          <p:attrName>r</p:attrName>
                                        </p:attrNameLst>
                                      </p:cBhvr>
                                    </p:animRot>
                                  </p:childTnLst>
                                </p:cTn>
                              </p:par>
                              <p:par>
                                <p:cTn id="676" presetID="8" presetClass="emph" presetSubtype="0" fill="hold" grpId="1" nodeType="withEffect">
                                  <p:stCondLst>
                                    <p:cond delay="0"/>
                                  </p:stCondLst>
                                  <p:childTnLst>
                                    <p:animRot by="21600000">
                                      <p:cBhvr>
                                        <p:cTn id="677" dur="3000" fill="hold"/>
                                        <p:tgtEl>
                                          <p:spTgt spid="41"/>
                                        </p:tgtEl>
                                        <p:attrNameLst>
                                          <p:attrName>r</p:attrName>
                                        </p:attrNameLst>
                                      </p:cBhvr>
                                    </p:animRot>
                                  </p:childTnLst>
                                </p:cTn>
                              </p:par>
                              <p:par>
                                <p:cTn id="678" presetID="8" presetClass="emph" presetSubtype="0" fill="hold" grpId="1" nodeType="withEffect">
                                  <p:stCondLst>
                                    <p:cond delay="0"/>
                                  </p:stCondLst>
                                  <p:childTnLst>
                                    <p:animRot by="21600000">
                                      <p:cBhvr>
                                        <p:cTn id="679" dur="3000" fill="hold"/>
                                        <p:tgtEl>
                                          <p:spTgt spid="42"/>
                                        </p:tgtEl>
                                        <p:attrNameLst>
                                          <p:attrName>r</p:attrName>
                                        </p:attrNameLst>
                                      </p:cBhvr>
                                    </p:animRot>
                                  </p:childTnLst>
                                </p:cTn>
                              </p:par>
                              <p:par>
                                <p:cTn id="680" presetID="8" presetClass="emph" presetSubtype="0" fill="hold" grpId="1" nodeType="withEffect">
                                  <p:stCondLst>
                                    <p:cond delay="0"/>
                                  </p:stCondLst>
                                  <p:childTnLst>
                                    <p:animRot by="21600000">
                                      <p:cBhvr>
                                        <p:cTn id="681" dur="3000" fill="hold"/>
                                        <p:tgtEl>
                                          <p:spTgt spid="43"/>
                                        </p:tgtEl>
                                        <p:attrNameLst>
                                          <p:attrName>r</p:attrName>
                                        </p:attrNameLst>
                                      </p:cBhvr>
                                    </p:animRot>
                                  </p:childTnLst>
                                </p:cTn>
                              </p:par>
                              <p:par>
                                <p:cTn id="682" presetID="8" presetClass="emph" presetSubtype="0" fill="hold" grpId="1" nodeType="withEffect">
                                  <p:stCondLst>
                                    <p:cond delay="0"/>
                                  </p:stCondLst>
                                  <p:childTnLst>
                                    <p:animRot by="21600000">
                                      <p:cBhvr>
                                        <p:cTn id="683" dur="3000" fill="hold"/>
                                        <p:tgtEl>
                                          <p:spTgt spid="44"/>
                                        </p:tgtEl>
                                        <p:attrNameLst>
                                          <p:attrName>r</p:attrName>
                                        </p:attrNameLst>
                                      </p:cBhvr>
                                    </p:animRot>
                                  </p:childTnLst>
                                </p:cTn>
                              </p:par>
                              <p:par>
                                <p:cTn id="684" presetID="8" presetClass="emph" presetSubtype="0" fill="hold" grpId="1" nodeType="withEffect">
                                  <p:stCondLst>
                                    <p:cond delay="0"/>
                                  </p:stCondLst>
                                  <p:childTnLst>
                                    <p:animRot by="21600000">
                                      <p:cBhvr>
                                        <p:cTn id="685" dur="3000" fill="hold"/>
                                        <p:tgtEl>
                                          <p:spTgt spid="45"/>
                                        </p:tgtEl>
                                        <p:attrNameLst>
                                          <p:attrName>r</p:attrName>
                                        </p:attrNameLst>
                                      </p:cBhvr>
                                    </p:animRot>
                                  </p:childTnLst>
                                </p:cTn>
                              </p:par>
                              <p:par>
                                <p:cTn id="686" presetID="8" presetClass="emph" presetSubtype="0" fill="hold" grpId="1" nodeType="withEffect">
                                  <p:stCondLst>
                                    <p:cond delay="0"/>
                                  </p:stCondLst>
                                  <p:childTnLst>
                                    <p:animRot by="21600000">
                                      <p:cBhvr>
                                        <p:cTn id="687" dur="3000" fill="hold"/>
                                        <p:tgtEl>
                                          <p:spTgt spid="46"/>
                                        </p:tgtEl>
                                        <p:attrNameLst>
                                          <p:attrName>r</p:attrName>
                                        </p:attrNameLst>
                                      </p:cBhvr>
                                    </p:animRot>
                                  </p:childTnLst>
                                </p:cTn>
                              </p:par>
                              <p:par>
                                <p:cTn id="688" presetID="8" presetClass="emph" presetSubtype="0" fill="hold" grpId="1" nodeType="withEffect">
                                  <p:stCondLst>
                                    <p:cond delay="0"/>
                                  </p:stCondLst>
                                  <p:childTnLst>
                                    <p:animRot by="21600000">
                                      <p:cBhvr>
                                        <p:cTn id="689" dur="3000" fill="hold"/>
                                        <p:tgtEl>
                                          <p:spTgt spid="47"/>
                                        </p:tgtEl>
                                        <p:attrNameLst>
                                          <p:attrName>r</p:attrName>
                                        </p:attrNameLst>
                                      </p:cBhvr>
                                    </p:animRot>
                                  </p:childTnLst>
                                </p:cTn>
                              </p:par>
                              <p:par>
                                <p:cTn id="690" presetID="8" presetClass="emph" presetSubtype="0" fill="hold" grpId="1" nodeType="withEffect">
                                  <p:stCondLst>
                                    <p:cond delay="0"/>
                                  </p:stCondLst>
                                  <p:childTnLst>
                                    <p:animRot by="21600000">
                                      <p:cBhvr>
                                        <p:cTn id="691" dur="3000" fill="hold"/>
                                        <p:tgtEl>
                                          <p:spTgt spid="48"/>
                                        </p:tgtEl>
                                        <p:attrNameLst>
                                          <p:attrName>r</p:attrName>
                                        </p:attrNameLst>
                                      </p:cBhvr>
                                    </p:animRot>
                                  </p:childTnLst>
                                </p:cTn>
                              </p:par>
                              <p:par>
                                <p:cTn id="692" presetID="8" presetClass="emph" presetSubtype="0" fill="hold" grpId="1" nodeType="withEffect">
                                  <p:stCondLst>
                                    <p:cond delay="0"/>
                                  </p:stCondLst>
                                  <p:childTnLst>
                                    <p:animRot by="21600000">
                                      <p:cBhvr>
                                        <p:cTn id="693" dur="3000" fill="hold"/>
                                        <p:tgtEl>
                                          <p:spTgt spid="49"/>
                                        </p:tgtEl>
                                        <p:attrNameLst>
                                          <p:attrName>r</p:attrName>
                                        </p:attrNameLst>
                                      </p:cBhvr>
                                    </p:animRot>
                                  </p:childTnLst>
                                </p:cTn>
                              </p:par>
                              <p:par>
                                <p:cTn id="694" presetID="8" presetClass="emph" presetSubtype="0" fill="hold" grpId="1" nodeType="withEffect">
                                  <p:stCondLst>
                                    <p:cond delay="0"/>
                                  </p:stCondLst>
                                  <p:childTnLst>
                                    <p:animRot by="21600000">
                                      <p:cBhvr>
                                        <p:cTn id="695" dur="3000" fill="hold"/>
                                        <p:tgtEl>
                                          <p:spTgt spid="50"/>
                                        </p:tgtEl>
                                        <p:attrNameLst>
                                          <p:attrName>r</p:attrName>
                                        </p:attrNameLst>
                                      </p:cBhvr>
                                    </p:animRot>
                                  </p:childTnLst>
                                </p:cTn>
                              </p:par>
                              <p:par>
                                <p:cTn id="696" presetID="8" presetClass="emph" presetSubtype="0" fill="hold" grpId="1" nodeType="withEffect">
                                  <p:stCondLst>
                                    <p:cond delay="0"/>
                                  </p:stCondLst>
                                  <p:childTnLst>
                                    <p:animRot by="21600000">
                                      <p:cBhvr>
                                        <p:cTn id="697" dur="3000" fill="hold"/>
                                        <p:tgtEl>
                                          <p:spTgt spid="51"/>
                                        </p:tgtEl>
                                        <p:attrNameLst>
                                          <p:attrName>r</p:attrName>
                                        </p:attrNameLst>
                                      </p:cBhvr>
                                    </p:animRot>
                                  </p:childTnLst>
                                </p:cTn>
                              </p:par>
                              <p:par>
                                <p:cTn id="698" presetID="8" presetClass="emph" presetSubtype="0" fill="hold" grpId="1" nodeType="withEffect">
                                  <p:stCondLst>
                                    <p:cond delay="0"/>
                                  </p:stCondLst>
                                  <p:childTnLst>
                                    <p:animRot by="21600000">
                                      <p:cBhvr>
                                        <p:cTn id="699" dur="3000" fill="hold"/>
                                        <p:tgtEl>
                                          <p:spTgt spid="52"/>
                                        </p:tgtEl>
                                        <p:attrNameLst>
                                          <p:attrName>r</p:attrName>
                                        </p:attrNameLst>
                                      </p:cBhvr>
                                    </p:animRot>
                                  </p:childTnLst>
                                </p:cTn>
                              </p:par>
                              <p:par>
                                <p:cTn id="700" presetID="8" presetClass="emph" presetSubtype="0" fill="hold" grpId="1" nodeType="withEffect">
                                  <p:stCondLst>
                                    <p:cond delay="0"/>
                                  </p:stCondLst>
                                  <p:childTnLst>
                                    <p:animRot by="21600000">
                                      <p:cBhvr>
                                        <p:cTn id="701" dur="3000" fill="hold"/>
                                        <p:tgtEl>
                                          <p:spTgt spid="53"/>
                                        </p:tgtEl>
                                        <p:attrNameLst>
                                          <p:attrName>r</p:attrName>
                                        </p:attrNameLst>
                                      </p:cBhvr>
                                    </p:animRot>
                                  </p:childTnLst>
                                </p:cTn>
                              </p:par>
                              <p:par>
                                <p:cTn id="702" presetID="8" presetClass="emph" presetSubtype="0" fill="hold" grpId="1" nodeType="withEffect">
                                  <p:stCondLst>
                                    <p:cond delay="0"/>
                                  </p:stCondLst>
                                  <p:childTnLst>
                                    <p:animRot by="21600000">
                                      <p:cBhvr>
                                        <p:cTn id="703" dur="3000" fill="hold"/>
                                        <p:tgtEl>
                                          <p:spTgt spid="54"/>
                                        </p:tgtEl>
                                        <p:attrNameLst>
                                          <p:attrName>r</p:attrName>
                                        </p:attrNameLst>
                                      </p:cBhvr>
                                    </p:animRot>
                                  </p:childTnLst>
                                </p:cTn>
                              </p:par>
                              <p:par>
                                <p:cTn id="704" presetID="8" presetClass="emph" presetSubtype="0" fill="hold" grpId="1" nodeType="withEffect">
                                  <p:stCondLst>
                                    <p:cond delay="0"/>
                                  </p:stCondLst>
                                  <p:childTnLst>
                                    <p:animRot by="21600000">
                                      <p:cBhvr>
                                        <p:cTn id="705" dur="3000" fill="hold"/>
                                        <p:tgtEl>
                                          <p:spTgt spid="55"/>
                                        </p:tgtEl>
                                        <p:attrNameLst>
                                          <p:attrName>r</p:attrName>
                                        </p:attrNameLst>
                                      </p:cBhvr>
                                    </p:animRot>
                                  </p:childTnLst>
                                </p:cTn>
                              </p:par>
                              <p:par>
                                <p:cTn id="706" presetID="8" presetClass="emph" presetSubtype="0" fill="hold" grpId="1" nodeType="withEffect">
                                  <p:stCondLst>
                                    <p:cond delay="0"/>
                                  </p:stCondLst>
                                  <p:childTnLst>
                                    <p:animRot by="21600000">
                                      <p:cBhvr>
                                        <p:cTn id="707" dur="3000" fill="hold"/>
                                        <p:tgtEl>
                                          <p:spTgt spid="56"/>
                                        </p:tgtEl>
                                        <p:attrNameLst>
                                          <p:attrName>r</p:attrName>
                                        </p:attrNameLst>
                                      </p:cBhvr>
                                    </p:animRot>
                                  </p:childTnLst>
                                </p:cTn>
                              </p:par>
                              <p:par>
                                <p:cTn id="708" presetID="8" presetClass="emph" presetSubtype="0" fill="hold" grpId="1" nodeType="withEffect">
                                  <p:stCondLst>
                                    <p:cond delay="0"/>
                                  </p:stCondLst>
                                  <p:childTnLst>
                                    <p:animRot by="21600000">
                                      <p:cBhvr>
                                        <p:cTn id="709" dur="3000" fill="hold"/>
                                        <p:tgtEl>
                                          <p:spTgt spid="57"/>
                                        </p:tgtEl>
                                        <p:attrNameLst>
                                          <p:attrName>r</p:attrName>
                                        </p:attrNameLst>
                                      </p:cBhvr>
                                    </p:animRot>
                                  </p:childTnLst>
                                </p:cTn>
                              </p:par>
                              <p:par>
                                <p:cTn id="710" presetID="8" presetClass="emph" presetSubtype="0" fill="hold" grpId="1" nodeType="withEffect">
                                  <p:stCondLst>
                                    <p:cond delay="0"/>
                                  </p:stCondLst>
                                  <p:childTnLst>
                                    <p:animRot by="21600000">
                                      <p:cBhvr>
                                        <p:cTn id="711" dur="3000" fill="hold"/>
                                        <p:tgtEl>
                                          <p:spTgt spid="58"/>
                                        </p:tgtEl>
                                        <p:attrNameLst>
                                          <p:attrName>r</p:attrName>
                                        </p:attrNameLst>
                                      </p:cBhvr>
                                    </p:animRot>
                                  </p:childTnLst>
                                </p:cTn>
                              </p:par>
                              <p:par>
                                <p:cTn id="712" presetID="8" presetClass="emph" presetSubtype="0" fill="hold" grpId="1" nodeType="withEffect">
                                  <p:stCondLst>
                                    <p:cond delay="0"/>
                                  </p:stCondLst>
                                  <p:childTnLst>
                                    <p:animRot by="21600000">
                                      <p:cBhvr>
                                        <p:cTn id="713" dur="3000" fill="hold"/>
                                        <p:tgtEl>
                                          <p:spTgt spid="59"/>
                                        </p:tgtEl>
                                        <p:attrNameLst>
                                          <p:attrName>r</p:attrName>
                                        </p:attrNameLst>
                                      </p:cBhvr>
                                    </p:animRot>
                                  </p:childTnLst>
                                </p:cTn>
                              </p:par>
                              <p:par>
                                <p:cTn id="714" presetID="8" presetClass="emph" presetSubtype="0" fill="hold" grpId="1" nodeType="withEffect">
                                  <p:stCondLst>
                                    <p:cond delay="0"/>
                                  </p:stCondLst>
                                  <p:childTnLst>
                                    <p:animRot by="21600000">
                                      <p:cBhvr>
                                        <p:cTn id="715" dur="3000" fill="hold"/>
                                        <p:tgtEl>
                                          <p:spTgt spid="60"/>
                                        </p:tgtEl>
                                        <p:attrNameLst>
                                          <p:attrName>r</p:attrName>
                                        </p:attrNameLst>
                                      </p:cBhvr>
                                    </p:animRot>
                                  </p:childTnLst>
                                </p:cTn>
                              </p:par>
                              <p:par>
                                <p:cTn id="716" presetID="8" presetClass="emph" presetSubtype="0" fill="hold" grpId="1" nodeType="withEffect">
                                  <p:stCondLst>
                                    <p:cond delay="0"/>
                                  </p:stCondLst>
                                  <p:childTnLst>
                                    <p:animRot by="21600000">
                                      <p:cBhvr>
                                        <p:cTn id="717" dur="3000" fill="hold"/>
                                        <p:tgtEl>
                                          <p:spTgt spid="61"/>
                                        </p:tgtEl>
                                        <p:attrNameLst>
                                          <p:attrName>r</p:attrName>
                                        </p:attrNameLst>
                                      </p:cBhvr>
                                    </p:animRot>
                                  </p:childTnLst>
                                </p:cTn>
                              </p:par>
                              <p:par>
                                <p:cTn id="718" presetID="8" presetClass="emph" presetSubtype="0" fill="hold" grpId="1" nodeType="withEffect">
                                  <p:stCondLst>
                                    <p:cond delay="0"/>
                                  </p:stCondLst>
                                  <p:childTnLst>
                                    <p:animRot by="21600000">
                                      <p:cBhvr>
                                        <p:cTn id="719" dur="3000" fill="hold"/>
                                        <p:tgtEl>
                                          <p:spTgt spid="62"/>
                                        </p:tgtEl>
                                        <p:attrNameLst>
                                          <p:attrName>r</p:attrName>
                                        </p:attrNameLst>
                                      </p:cBhvr>
                                    </p:animRot>
                                  </p:childTnLst>
                                </p:cTn>
                              </p:par>
                              <p:par>
                                <p:cTn id="720" presetID="8" presetClass="emph" presetSubtype="0" fill="hold" grpId="1" nodeType="withEffect">
                                  <p:stCondLst>
                                    <p:cond delay="0"/>
                                  </p:stCondLst>
                                  <p:childTnLst>
                                    <p:animRot by="21600000">
                                      <p:cBhvr>
                                        <p:cTn id="721" dur="3000" fill="hold"/>
                                        <p:tgtEl>
                                          <p:spTgt spid="63"/>
                                        </p:tgtEl>
                                        <p:attrNameLst>
                                          <p:attrName>r</p:attrName>
                                        </p:attrNameLst>
                                      </p:cBhvr>
                                    </p:animRot>
                                  </p:childTnLst>
                                </p:cTn>
                              </p:par>
                              <p:par>
                                <p:cTn id="722" presetID="8" presetClass="emph" presetSubtype="0" fill="hold" grpId="1" nodeType="withEffect">
                                  <p:stCondLst>
                                    <p:cond delay="0"/>
                                  </p:stCondLst>
                                  <p:childTnLst>
                                    <p:animRot by="21600000">
                                      <p:cBhvr>
                                        <p:cTn id="723" dur="3000" fill="hold"/>
                                        <p:tgtEl>
                                          <p:spTgt spid="64"/>
                                        </p:tgtEl>
                                        <p:attrNameLst>
                                          <p:attrName>r</p:attrName>
                                        </p:attrNameLst>
                                      </p:cBhvr>
                                    </p:animRot>
                                  </p:childTnLst>
                                </p:cTn>
                              </p:par>
                              <p:par>
                                <p:cTn id="724" presetID="8" presetClass="emph" presetSubtype="0" fill="hold" grpId="1" nodeType="withEffect">
                                  <p:stCondLst>
                                    <p:cond delay="0"/>
                                  </p:stCondLst>
                                  <p:childTnLst>
                                    <p:animRot by="21600000">
                                      <p:cBhvr>
                                        <p:cTn id="725" dur="3000" fill="hold"/>
                                        <p:tgtEl>
                                          <p:spTgt spid="65"/>
                                        </p:tgtEl>
                                        <p:attrNameLst>
                                          <p:attrName>r</p:attrName>
                                        </p:attrNameLst>
                                      </p:cBhvr>
                                    </p:animRot>
                                  </p:childTnLst>
                                </p:cTn>
                              </p:par>
                              <p:par>
                                <p:cTn id="726" presetID="8" presetClass="emph" presetSubtype="0" fill="hold" grpId="1" nodeType="withEffect">
                                  <p:stCondLst>
                                    <p:cond delay="0"/>
                                  </p:stCondLst>
                                  <p:childTnLst>
                                    <p:animRot by="21600000">
                                      <p:cBhvr>
                                        <p:cTn id="727" dur="3000" fill="hold"/>
                                        <p:tgtEl>
                                          <p:spTgt spid="66"/>
                                        </p:tgtEl>
                                        <p:attrNameLst>
                                          <p:attrName>r</p:attrName>
                                        </p:attrNameLst>
                                      </p:cBhvr>
                                    </p:animRot>
                                  </p:childTnLst>
                                </p:cTn>
                              </p:par>
                              <p:par>
                                <p:cTn id="728" presetID="8" presetClass="emph" presetSubtype="0" fill="hold" grpId="1" nodeType="withEffect">
                                  <p:stCondLst>
                                    <p:cond delay="0"/>
                                  </p:stCondLst>
                                  <p:childTnLst>
                                    <p:animRot by="21600000">
                                      <p:cBhvr>
                                        <p:cTn id="729" dur="3000" fill="hold"/>
                                        <p:tgtEl>
                                          <p:spTgt spid="67"/>
                                        </p:tgtEl>
                                        <p:attrNameLst>
                                          <p:attrName>r</p:attrName>
                                        </p:attrNameLst>
                                      </p:cBhvr>
                                    </p:animRot>
                                  </p:childTnLst>
                                </p:cTn>
                              </p:par>
                              <p:par>
                                <p:cTn id="730" presetID="8" presetClass="emph" presetSubtype="0" fill="hold" grpId="1" nodeType="withEffect">
                                  <p:stCondLst>
                                    <p:cond delay="0"/>
                                  </p:stCondLst>
                                  <p:childTnLst>
                                    <p:animRot by="21600000">
                                      <p:cBhvr>
                                        <p:cTn id="731" dur="3000" fill="hold"/>
                                        <p:tgtEl>
                                          <p:spTgt spid="68"/>
                                        </p:tgtEl>
                                        <p:attrNameLst>
                                          <p:attrName>r</p:attrName>
                                        </p:attrNameLst>
                                      </p:cBhvr>
                                    </p:animRot>
                                  </p:childTnLst>
                                </p:cTn>
                              </p:par>
                              <p:par>
                                <p:cTn id="732" presetID="8" presetClass="emph" presetSubtype="0" fill="hold" grpId="1" nodeType="withEffect">
                                  <p:stCondLst>
                                    <p:cond delay="0"/>
                                  </p:stCondLst>
                                  <p:childTnLst>
                                    <p:animRot by="21600000">
                                      <p:cBhvr>
                                        <p:cTn id="733" dur="3000" fill="hold"/>
                                        <p:tgtEl>
                                          <p:spTgt spid="69"/>
                                        </p:tgtEl>
                                        <p:attrNameLst>
                                          <p:attrName>r</p:attrName>
                                        </p:attrNameLst>
                                      </p:cBhvr>
                                    </p:animRot>
                                  </p:childTnLst>
                                </p:cTn>
                              </p:par>
                              <p:par>
                                <p:cTn id="734" presetID="8" presetClass="emph" presetSubtype="0" fill="hold" grpId="1" nodeType="withEffect">
                                  <p:stCondLst>
                                    <p:cond delay="0"/>
                                  </p:stCondLst>
                                  <p:childTnLst>
                                    <p:animRot by="21600000">
                                      <p:cBhvr>
                                        <p:cTn id="735" dur="3000" fill="hold"/>
                                        <p:tgtEl>
                                          <p:spTgt spid="70"/>
                                        </p:tgtEl>
                                        <p:attrNameLst>
                                          <p:attrName>r</p:attrName>
                                        </p:attrNameLst>
                                      </p:cBhvr>
                                    </p:animRot>
                                  </p:childTnLst>
                                </p:cTn>
                              </p:par>
                              <p:par>
                                <p:cTn id="736" presetID="8" presetClass="emph" presetSubtype="0" fill="hold" grpId="1" nodeType="withEffect">
                                  <p:stCondLst>
                                    <p:cond delay="0"/>
                                  </p:stCondLst>
                                  <p:childTnLst>
                                    <p:animRot by="21600000">
                                      <p:cBhvr>
                                        <p:cTn id="737" dur="3000" fill="hold"/>
                                        <p:tgtEl>
                                          <p:spTgt spid="71"/>
                                        </p:tgtEl>
                                        <p:attrNameLst>
                                          <p:attrName>r</p:attrName>
                                        </p:attrNameLst>
                                      </p:cBhvr>
                                    </p:animRot>
                                  </p:childTnLst>
                                </p:cTn>
                              </p:par>
                              <p:par>
                                <p:cTn id="738" presetID="8" presetClass="emph" presetSubtype="0" fill="hold" grpId="1" nodeType="withEffect">
                                  <p:stCondLst>
                                    <p:cond delay="0"/>
                                  </p:stCondLst>
                                  <p:childTnLst>
                                    <p:animRot by="21600000">
                                      <p:cBhvr>
                                        <p:cTn id="739" dur="3000" fill="hold"/>
                                        <p:tgtEl>
                                          <p:spTgt spid="72"/>
                                        </p:tgtEl>
                                        <p:attrNameLst>
                                          <p:attrName>r</p:attrName>
                                        </p:attrNameLst>
                                      </p:cBhvr>
                                    </p:animRot>
                                  </p:childTnLst>
                                </p:cTn>
                              </p:par>
                              <p:par>
                                <p:cTn id="740" presetID="8" presetClass="emph" presetSubtype="0" fill="hold" grpId="1" nodeType="withEffect">
                                  <p:stCondLst>
                                    <p:cond delay="0"/>
                                  </p:stCondLst>
                                  <p:childTnLst>
                                    <p:animRot by="21600000">
                                      <p:cBhvr>
                                        <p:cTn id="741" dur="3000" fill="hold"/>
                                        <p:tgtEl>
                                          <p:spTgt spid="73"/>
                                        </p:tgtEl>
                                        <p:attrNameLst>
                                          <p:attrName>r</p:attrName>
                                        </p:attrNameLst>
                                      </p:cBhvr>
                                    </p:animRot>
                                  </p:childTnLst>
                                </p:cTn>
                              </p:par>
                              <p:par>
                                <p:cTn id="742" presetID="8" presetClass="emph" presetSubtype="0" fill="hold" grpId="1" nodeType="withEffect">
                                  <p:stCondLst>
                                    <p:cond delay="0"/>
                                  </p:stCondLst>
                                  <p:childTnLst>
                                    <p:animRot by="21600000">
                                      <p:cBhvr>
                                        <p:cTn id="743" dur="3000" fill="hold"/>
                                        <p:tgtEl>
                                          <p:spTgt spid="74"/>
                                        </p:tgtEl>
                                        <p:attrNameLst>
                                          <p:attrName>r</p:attrName>
                                        </p:attrNameLst>
                                      </p:cBhvr>
                                    </p:animRot>
                                  </p:childTnLst>
                                </p:cTn>
                              </p:par>
                              <p:par>
                                <p:cTn id="744" presetID="8" presetClass="emph" presetSubtype="0" fill="hold" grpId="1" nodeType="withEffect">
                                  <p:stCondLst>
                                    <p:cond delay="0"/>
                                  </p:stCondLst>
                                  <p:childTnLst>
                                    <p:animRot by="21600000">
                                      <p:cBhvr>
                                        <p:cTn id="745" dur="3000" fill="hold"/>
                                        <p:tgtEl>
                                          <p:spTgt spid="75"/>
                                        </p:tgtEl>
                                        <p:attrNameLst>
                                          <p:attrName>r</p:attrName>
                                        </p:attrNameLst>
                                      </p:cBhvr>
                                    </p:animRot>
                                  </p:childTnLst>
                                </p:cTn>
                              </p:par>
                              <p:par>
                                <p:cTn id="746" presetID="8" presetClass="emph" presetSubtype="0" fill="hold" grpId="1" nodeType="withEffect">
                                  <p:stCondLst>
                                    <p:cond delay="0"/>
                                  </p:stCondLst>
                                  <p:childTnLst>
                                    <p:animRot by="21600000">
                                      <p:cBhvr>
                                        <p:cTn id="747" dur="3000" fill="hold"/>
                                        <p:tgtEl>
                                          <p:spTgt spid="76"/>
                                        </p:tgtEl>
                                        <p:attrNameLst>
                                          <p:attrName>r</p:attrName>
                                        </p:attrNameLst>
                                      </p:cBhvr>
                                    </p:animRot>
                                  </p:childTnLst>
                                </p:cTn>
                              </p:par>
                              <p:par>
                                <p:cTn id="748" presetID="8" presetClass="emph" presetSubtype="0" fill="hold" grpId="1" nodeType="withEffect">
                                  <p:stCondLst>
                                    <p:cond delay="0"/>
                                  </p:stCondLst>
                                  <p:childTnLst>
                                    <p:animRot by="21600000">
                                      <p:cBhvr>
                                        <p:cTn id="749" dur="3000" fill="hold"/>
                                        <p:tgtEl>
                                          <p:spTgt spid="77"/>
                                        </p:tgtEl>
                                        <p:attrNameLst>
                                          <p:attrName>r</p:attrName>
                                        </p:attrNameLst>
                                      </p:cBhvr>
                                    </p:animRot>
                                  </p:childTnLst>
                                </p:cTn>
                              </p:par>
                              <p:par>
                                <p:cTn id="750" presetID="8" presetClass="emph" presetSubtype="0" fill="hold" grpId="1" nodeType="withEffect">
                                  <p:stCondLst>
                                    <p:cond delay="0"/>
                                  </p:stCondLst>
                                  <p:childTnLst>
                                    <p:animRot by="21600000">
                                      <p:cBhvr>
                                        <p:cTn id="751" dur="3000" fill="hold"/>
                                        <p:tgtEl>
                                          <p:spTgt spid="78"/>
                                        </p:tgtEl>
                                        <p:attrNameLst>
                                          <p:attrName>r</p:attrName>
                                        </p:attrNameLst>
                                      </p:cBhvr>
                                    </p:animRot>
                                  </p:childTnLst>
                                </p:cTn>
                              </p:par>
                              <p:par>
                                <p:cTn id="752" presetID="8" presetClass="emph" presetSubtype="0" fill="hold" grpId="1" nodeType="withEffect">
                                  <p:stCondLst>
                                    <p:cond delay="0"/>
                                  </p:stCondLst>
                                  <p:childTnLst>
                                    <p:animRot by="21600000">
                                      <p:cBhvr>
                                        <p:cTn id="753" dur="3000" fill="hold"/>
                                        <p:tgtEl>
                                          <p:spTgt spid="79"/>
                                        </p:tgtEl>
                                        <p:attrNameLst>
                                          <p:attrName>r</p:attrName>
                                        </p:attrNameLst>
                                      </p:cBhvr>
                                    </p:animRot>
                                  </p:childTnLst>
                                </p:cTn>
                              </p:par>
                              <p:par>
                                <p:cTn id="754" presetID="8" presetClass="emph" presetSubtype="0" fill="hold" grpId="1" nodeType="withEffect">
                                  <p:stCondLst>
                                    <p:cond delay="0"/>
                                  </p:stCondLst>
                                  <p:childTnLst>
                                    <p:animRot by="21600000">
                                      <p:cBhvr>
                                        <p:cTn id="755" dur="3000" fill="hold"/>
                                        <p:tgtEl>
                                          <p:spTgt spid="80"/>
                                        </p:tgtEl>
                                        <p:attrNameLst>
                                          <p:attrName>r</p:attrName>
                                        </p:attrNameLst>
                                      </p:cBhvr>
                                    </p:animRot>
                                  </p:childTnLst>
                                </p:cTn>
                              </p:par>
                              <p:par>
                                <p:cTn id="756" presetID="8" presetClass="emph" presetSubtype="0" fill="hold" grpId="1" nodeType="withEffect">
                                  <p:stCondLst>
                                    <p:cond delay="0"/>
                                  </p:stCondLst>
                                  <p:childTnLst>
                                    <p:animRot by="21600000">
                                      <p:cBhvr>
                                        <p:cTn id="757" dur="3000" fill="hold"/>
                                        <p:tgtEl>
                                          <p:spTgt spid="81"/>
                                        </p:tgtEl>
                                        <p:attrNameLst>
                                          <p:attrName>r</p:attrName>
                                        </p:attrNameLst>
                                      </p:cBhvr>
                                    </p:animRot>
                                  </p:childTnLst>
                                </p:cTn>
                              </p:par>
                              <p:par>
                                <p:cTn id="758" presetID="8" presetClass="emph" presetSubtype="0" fill="hold" grpId="1" nodeType="withEffect">
                                  <p:stCondLst>
                                    <p:cond delay="0"/>
                                  </p:stCondLst>
                                  <p:childTnLst>
                                    <p:animRot by="21600000">
                                      <p:cBhvr>
                                        <p:cTn id="759" dur="3000" fill="hold"/>
                                        <p:tgtEl>
                                          <p:spTgt spid="82"/>
                                        </p:tgtEl>
                                        <p:attrNameLst>
                                          <p:attrName>r</p:attrName>
                                        </p:attrNameLst>
                                      </p:cBhvr>
                                    </p:animRot>
                                  </p:childTnLst>
                                </p:cTn>
                              </p:par>
                              <p:par>
                                <p:cTn id="760" presetID="8" presetClass="emph" presetSubtype="0" fill="hold" grpId="1" nodeType="withEffect">
                                  <p:stCondLst>
                                    <p:cond delay="0"/>
                                  </p:stCondLst>
                                  <p:childTnLst>
                                    <p:animRot by="21600000">
                                      <p:cBhvr>
                                        <p:cTn id="761" dur="3000" fill="hold"/>
                                        <p:tgtEl>
                                          <p:spTgt spid="83"/>
                                        </p:tgtEl>
                                        <p:attrNameLst>
                                          <p:attrName>r</p:attrName>
                                        </p:attrNameLst>
                                      </p:cBhvr>
                                    </p:animRot>
                                  </p:childTnLst>
                                </p:cTn>
                              </p:par>
                              <p:par>
                                <p:cTn id="762" presetID="8" presetClass="emph" presetSubtype="0" fill="hold" grpId="1" nodeType="withEffect">
                                  <p:stCondLst>
                                    <p:cond delay="0"/>
                                  </p:stCondLst>
                                  <p:childTnLst>
                                    <p:animRot by="21600000">
                                      <p:cBhvr>
                                        <p:cTn id="763" dur="3000" fill="hold"/>
                                        <p:tgtEl>
                                          <p:spTgt spid="84"/>
                                        </p:tgtEl>
                                        <p:attrNameLst>
                                          <p:attrName>r</p:attrName>
                                        </p:attrNameLst>
                                      </p:cBhvr>
                                    </p:animRot>
                                  </p:childTnLst>
                                </p:cTn>
                              </p:par>
                              <p:par>
                                <p:cTn id="764" presetID="8" presetClass="emph" presetSubtype="0" fill="hold" grpId="1" nodeType="withEffect">
                                  <p:stCondLst>
                                    <p:cond delay="0"/>
                                  </p:stCondLst>
                                  <p:childTnLst>
                                    <p:animRot by="21600000">
                                      <p:cBhvr>
                                        <p:cTn id="765" dur="3000" fill="hold"/>
                                        <p:tgtEl>
                                          <p:spTgt spid="85"/>
                                        </p:tgtEl>
                                        <p:attrNameLst>
                                          <p:attrName>r</p:attrName>
                                        </p:attrNameLst>
                                      </p:cBhvr>
                                    </p:animRot>
                                  </p:childTnLst>
                                </p:cTn>
                              </p:par>
                              <p:par>
                                <p:cTn id="766" presetID="8" presetClass="emph" presetSubtype="0" fill="hold" grpId="1" nodeType="withEffect">
                                  <p:stCondLst>
                                    <p:cond delay="0"/>
                                  </p:stCondLst>
                                  <p:childTnLst>
                                    <p:animRot by="21600000">
                                      <p:cBhvr>
                                        <p:cTn id="767" dur="3000" fill="hold"/>
                                        <p:tgtEl>
                                          <p:spTgt spid="86"/>
                                        </p:tgtEl>
                                        <p:attrNameLst>
                                          <p:attrName>r</p:attrName>
                                        </p:attrNameLst>
                                      </p:cBhvr>
                                    </p:animRot>
                                  </p:childTnLst>
                                </p:cTn>
                              </p:par>
                              <p:par>
                                <p:cTn id="768" presetID="8" presetClass="emph" presetSubtype="0" fill="hold" grpId="1" nodeType="withEffect">
                                  <p:stCondLst>
                                    <p:cond delay="0"/>
                                  </p:stCondLst>
                                  <p:childTnLst>
                                    <p:animRot by="21600000">
                                      <p:cBhvr>
                                        <p:cTn id="769" dur="3000" fill="hold"/>
                                        <p:tgtEl>
                                          <p:spTgt spid="87"/>
                                        </p:tgtEl>
                                        <p:attrNameLst>
                                          <p:attrName>r</p:attrName>
                                        </p:attrNameLst>
                                      </p:cBhvr>
                                    </p:animRot>
                                  </p:childTnLst>
                                </p:cTn>
                              </p:par>
                              <p:par>
                                <p:cTn id="770" presetID="8" presetClass="emph" presetSubtype="0" fill="hold" grpId="1" nodeType="withEffect">
                                  <p:stCondLst>
                                    <p:cond delay="0"/>
                                  </p:stCondLst>
                                  <p:childTnLst>
                                    <p:animRot by="21600000">
                                      <p:cBhvr>
                                        <p:cTn id="771" dur="3000" fill="hold"/>
                                        <p:tgtEl>
                                          <p:spTgt spid="88"/>
                                        </p:tgtEl>
                                        <p:attrNameLst>
                                          <p:attrName>r</p:attrName>
                                        </p:attrNameLst>
                                      </p:cBhvr>
                                    </p:animRot>
                                  </p:childTnLst>
                                </p:cTn>
                              </p:par>
                              <p:par>
                                <p:cTn id="772" presetID="8" presetClass="emph" presetSubtype="0" fill="hold" grpId="1" nodeType="withEffect">
                                  <p:stCondLst>
                                    <p:cond delay="0"/>
                                  </p:stCondLst>
                                  <p:childTnLst>
                                    <p:animRot by="21600000">
                                      <p:cBhvr>
                                        <p:cTn id="773" dur="3000" fill="hold"/>
                                        <p:tgtEl>
                                          <p:spTgt spid="89"/>
                                        </p:tgtEl>
                                        <p:attrNameLst>
                                          <p:attrName>r</p:attrName>
                                        </p:attrNameLst>
                                      </p:cBhvr>
                                    </p:animRot>
                                  </p:childTnLst>
                                </p:cTn>
                              </p:par>
                              <p:par>
                                <p:cTn id="774" presetID="8" presetClass="emph" presetSubtype="0" fill="hold" grpId="1" nodeType="withEffect">
                                  <p:stCondLst>
                                    <p:cond delay="0"/>
                                  </p:stCondLst>
                                  <p:childTnLst>
                                    <p:animRot by="21600000">
                                      <p:cBhvr>
                                        <p:cTn id="775" dur="3000" fill="hold"/>
                                        <p:tgtEl>
                                          <p:spTgt spid="90"/>
                                        </p:tgtEl>
                                        <p:attrNameLst>
                                          <p:attrName>r</p:attrName>
                                        </p:attrNameLst>
                                      </p:cBhvr>
                                    </p:animRot>
                                  </p:childTnLst>
                                </p:cTn>
                              </p:par>
                              <p:par>
                                <p:cTn id="776" presetID="8" presetClass="emph" presetSubtype="0" fill="hold" grpId="1" nodeType="withEffect">
                                  <p:stCondLst>
                                    <p:cond delay="0"/>
                                  </p:stCondLst>
                                  <p:childTnLst>
                                    <p:animRot by="21600000">
                                      <p:cBhvr>
                                        <p:cTn id="777" dur="3000" fill="hold"/>
                                        <p:tgtEl>
                                          <p:spTgt spid="91"/>
                                        </p:tgtEl>
                                        <p:attrNameLst>
                                          <p:attrName>r</p:attrName>
                                        </p:attrNameLst>
                                      </p:cBhvr>
                                    </p:animRot>
                                  </p:childTnLst>
                                </p:cTn>
                              </p:par>
                              <p:par>
                                <p:cTn id="778" presetID="8" presetClass="emph" presetSubtype="0" fill="hold" grpId="1" nodeType="withEffect">
                                  <p:stCondLst>
                                    <p:cond delay="0"/>
                                  </p:stCondLst>
                                  <p:childTnLst>
                                    <p:animRot by="21600000">
                                      <p:cBhvr>
                                        <p:cTn id="779" dur="3000" fill="hold"/>
                                        <p:tgtEl>
                                          <p:spTgt spid="92"/>
                                        </p:tgtEl>
                                        <p:attrNameLst>
                                          <p:attrName>r</p:attrName>
                                        </p:attrNameLst>
                                      </p:cBhvr>
                                    </p:animRot>
                                  </p:childTnLst>
                                </p:cTn>
                              </p:par>
                              <p:par>
                                <p:cTn id="780" presetID="8" presetClass="emph" presetSubtype="0" fill="hold" grpId="1" nodeType="withEffect">
                                  <p:stCondLst>
                                    <p:cond delay="0"/>
                                  </p:stCondLst>
                                  <p:childTnLst>
                                    <p:animRot by="21600000">
                                      <p:cBhvr>
                                        <p:cTn id="781" dur="3000" fill="hold"/>
                                        <p:tgtEl>
                                          <p:spTgt spid="93"/>
                                        </p:tgtEl>
                                        <p:attrNameLst>
                                          <p:attrName>r</p:attrName>
                                        </p:attrNameLst>
                                      </p:cBhvr>
                                    </p:animRot>
                                  </p:childTnLst>
                                </p:cTn>
                              </p:par>
                              <p:par>
                                <p:cTn id="782" presetID="8" presetClass="emph" presetSubtype="0" fill="hold" grpId="1" nodeType="withEffect">
                                  <p:stCondLst>
                                    <p:cond delay="0"/>
                                  </p:stCondLst>
                                  <p:childTnLst>
                                    <p:animRot by="21600000">
                                      <p:cBhvr>
                                        <p:cTn id="783" dur="3000" fill="hold"/>
                                        <p:tgtEl>
                                          <p:spTgt spid="94"/>
                                        </p:tgtEl>
                                        <p:attrNameLst>
                                          <p:attrName>r</p:attrName>
                                        </p:attrNameLst>
                                      </p:cBhvr>
                                    </p:animRot>
                                  </p:childTnLst>
                                </p:cTn>
                              </p:par>
                              <p:par>
                                <p:cTn id="784" presetID="8" presetClass="emph" presetSubtype="0" fill="hold" grpId="1" nodeType="withEffect">
                                  <p:stCondLst>
                                    <p:cond delay="0"/>
                                  </p:stCondLst>
                                  <p:childTnLst>
                                    <p:animRot by="21600000">
                                      <p:cBhvr>
                                        <p:cTn id="785" dur="3000" fill="hold"/>
                                        <p:tgtEl>
                                          <p:spTgt spid="95"/>
                                        </p:tgtEl>
                                        <p:attrNameLst>
                                          <p:attrName>r</p:attrName>
                                        </p:attrNameLst>
                                      </p:cBhvr>
                                    </p:animRot>
                                  </p:childTnLst>
                                </p:cTn>
                              </p:par>
                              <p:par>
                                <p:cTn id="786" presetID="8" presetClass="emph" presetSubtype="0" fill="hold" grpId="1" nodeType="withEffect">
                                  <p:stCondLst>
                                    <p:cond delay="0"/>
                                  </p:stCondLst>
                                  <p:childTnLst>
                                    <p:animRot by="21600000">
                                      <p:cBhvr>
                                        <p:cTn id="787" dur="3000" fill="hold"/>
                                        <p:tgtEl>
                                          <p:spTgt spid="96"/>
                                        </p:tgtEl>
                                        <p:attrNameLst>
                                          <p:attrName>r</p:attrName>
                                        </p:attrNameLst>
                                      </p:cBhvr>
                                    </p:animRot>
                                  </p:childTnLst>
                                </p:cTn>
                              </p:par>
                              <p:par>
                                <p:cTn id="788" presetID="8" presetClass="emph" presetSubtype="0" fill="hold" grpId="1" nodeType="withEffect">
                                  <p:stCondLst>
                                    <p:cond delay="0"/>
                                  </p:stCondLst>
                                  <p:childTnLst>
                                    <p:animRot by="21600000">
                                      <p:cBhvr>
                                        <p:cTn id="789" dur="3000" fill="hold"/>
                                        <p:tgtEl>
                                          <p:spTgt spid="97"/>
                                        </p:tgtEl>
                                        <p:attrNameLst>
                                          <p:attrName>r</p:attrName>
                                        </p:attrNameLst>
                                      </p:cBhvr>
                                    </p:animRot>
                                  </p:childTnLst>
                                </p:cTn>
                              </p:par>
                              <p:par>
                                <p:cTn id="790" presetID="8" presetClass="emph" presetSubtype="0" fill="hold" grpId="1" nodeType="withEffect">
                                  <p:stCondLst>
                                    <p:cond delay="0"/>
                                  </p:stCondLst>
                                  <p:childTnLst>
                                    <p:animRot by="21600000">
                                      <p:cBhvr>
                                        <p:cTn id="791" dur="3000" fill="hold"/>
                                        <p:tgtEl>
                                          <p:spTgt spid="98"/>
                                        </p:tgtEl>
                                        <p:attrNameLst>
                                          <p:attrName>r</p:attrName>
                                        </p:attrNameLst>
                                      </p:cBhvr>
                                    </p:animRot>
                                  </p:childTnLst>
                                </p:cTn>
                              </p:par>
                              <p:par>
                                <p:cTn id="792" presetID="8" presetClass="emph" presetSubtype="0" fill="hold" grpId="1" nodeType="withEffect">
                                  <p:stCondLst>
                                    <p:cond delay="0"/>
                                  </p:stCondLst>
                                  <p:childTnLst>
                                    <p:animRot by="21600000">
                                      <p:cBhvr>
                                        <p:cTn id="793" dur="3000" fill="hold"/>
                                        <p:tgtEl>
                                          <p:spTgt spid="99"/>
                                        </p:tgtEl>
                                        <p:attrNameLst>
                                          <p:attrName>r</p:attrName>
                                        </p:attrNameLst>
                                      </p:cBhvr>
                                    </p:animRot>
                                  </p:childTnLst>
                                </p:cTn>
                              </p:par>
                              <p:par>
                                <p:cTn id="794" presetID="8" presetClass="emph" presetSubtype="0" fill="hold" grpId="1" nodeType="withEffect">
                                  <p:stCondLst>
                                    <p:cond delay="0"/>
                                  </p:stCondLst>
                                  <p:childTnLst>
                                    <p:animRot by="21600000">
                                      <p:cBhvr>
                                        <p:cTn id="795" dur="3000" fill="hold"/>
                                        <p:tgtEl>
                                          <p:spTgt spid="100"/>
                                        </p:tgtEl>
                                        <p:attrNameLst>
                                          <p:attrName>r</p:attrName>
                                        </p:attrNameLst>
                                      </p:cBhvr>
                                    </p:animRot>
                                  </p:childTnLst>
                                </p:cTn>
                              </p:par>
                              <p:par>
                                <p:cTn id="796" presetID="8" presetClass="emph" presetSubtype="0" fill="hold" grpId="1" nodeType="withEffect">
                                  <p:stCondLst>
                                    <p:cond delay="0"/>
                                  </p:stCondLst>
                                  <p:childTnLst>
                                    <p:animRot by="21600000">
                                      <p:cBhvr>
                                        <p:cTn id="797" dur="3000" fill="hold"/>
                                        <p:tgtEl>
                                          <p:spTgt spid="101"/>
                                        </p:tgtEl>
                                        <p:attrNameLst>
                                          <p:attrName>r</p:attrName>
                                        </p:attrNameLst>
                                      </p:cBhvr>
                                    </p:animRot>
                                  </p:childTnLst>
                                </p:cTn>
                              </p:par>
                              <p:par>
                                <p:cTn id="798" presetID="8" presetClass="emph" presetSubtype="0" fill="hold" grpId="1" nodeType="withEffect">
                                  <p:stCondLst>
                                    <p:cond delay="0"/>
                                  </p:stCondLst>
                                  <p:childTnLst>
                                    <p:animRot by="21600000">
                                      <p:cBhvr>
                                        <p:cTn id="799" dur="3000" fill="hold"/>
                                        <p:tgtEl>
                                          <p:spTgt spid="102"/>
                                        </p:tgtEl>
                                        <p:attrNameLst>
                                          <p:attrName>r</p:attrName>
                                        </p:attrNameLst>
                                      </p:cBhvr>
                                    </p:animRot>
                                  </p:childTnLst>
                                </p:cTn>
                              </p:par>
                              <p:par>
                                <p:cTn id="800" presetID="8" presetClass="emph" presetSubtype="0" fill="hold" grpId="1" nodeType="withEffect">
                                  <p:stCondLst>
                                    <p:cond delay="0"/>
                                  </p:stCondLst>
                                  <p:childTnLst>
                                    <p:animRot by="21600000">
                                      <p:cBhvr>
                                        <p:cTn id="801" dur="3000" fill="hold"/>
                                        <p:tgtEl>
                                          <p:spTgt spid="103"/>
                                        </p:tgtEl>
                                        <p:attrNameLst>
                                          <p:attrName>r</p:attrName>
                                        </p:attrNameLst>
                                      </p:cBhvr>
                                    </p:animRot>
                                  </p:childTnLst>
                                </p:cTn>
                              </p:par>
                              <p:par>
                                <p:cTn id="802" presetID="8" presetClass="emph" presetSubtype="0" fill="hold" grpId="1" nodeType="withEffect">
                                  <p:stCondLst>
                                    <p:cond delay="0"/>
                                  </p:stCondLst>
                                  <p:childTnLst>
                                    <p:animRot by="21600000">
                                      <p:cBhvr>
                                        <p:cTn id="803" dur="3000" fill="hold"/>
                                        <p:tgtEl>
                                          <p:spTgt spid="104"/>
                                        </p:tgtEl>
                                        <p:attrNameLst>
                                          <p:attrName>r</p:attrName>
                                        </p:attrNameLst>
                                      </p:cBhvr>
                                    </p:animRot>
                                  </p:childTnLst>
                                </p:cTn>
                              </p:par>
                              <p:par>
                                <p:cTn id="804" presetID="8" presetClass="emph" presetSubtype="0" fill="hold" grpId="1" nodeType="withEffect">
                                  <p:stCondLst>
                                    <p:cond delay="0"/>
                                  </p:stCondLst>
                                  <p:childTnLst>
                                    <p:animRot by="21600000">
                                      <p:cBhvr>
                                        <p:cTn id="805" dur="3000" fill="hold"/>
                                        <p:tgtEl>
                                          <p:spTgt spid="105"/>
                                        </p:tgtEl>
                                        <p:attrNameLst>
                                          <p:attrName>r</p:attrName>
                                        </p:attrNameLst>
                                      </p:cBhvr>
                                    </p:animRot>
                                  </p:childTnLst>
                                </p:cTn>
                              </p:par>
                              <p:par>
                                <p:cTn id="806" presetID="8" presetClass="emph" presetSubtype="0" fill="hold" grpId="1" nodeType="withEffect">
                                  <p:stCondLst>
                                    <p:cond delay="0"/>
                                  </p:stCondLst>
                                  <p:childTnLst>
                                    <p:animRot by="21600000">
                                      <p:cBhvr>
                                        <p:cTn id="807" dur="3000" fill="hold"/>
                                        <p:tgtEl>
                                          <p:spTgt spid="106"/>
                                        </p:tgtEl>
                                        <p:attrNameLst>
                                          <p:attrName>r</p:attrName>
                                        </p:attrNameLst>
                                      </p:cBhvr>
                                    </p:animRot>
                                  </p:childTnLst>
                                </p:cTn>
                              </p:par>
                              <p:par>
                                <p:cTn id="808" presetID="8" presetClass="emph" presetSubtype="0" fill="hold" grpId="1" nodeType="withEffect">
                                  <p:stCondLst>
                                    <p:cond delay="0"/>
                                  </p:stCondLst>
                                  <p:childTnLst>
                                    <p:animRot by="21600000">
                                      <p:cBhvr>
                                        <p:cTn id="809" dur="3000" fill="hold"/>
                                        <p:tgtEl>
                                          <p:spTgt spid="107"/>
                                        </p:tgtEl>
                                        <p:attrNameLst>
                                          <p:attrName>r</p:attrName>
                                        </p:attrNameLst>
                                      </p:cBhvr>
                                    </p:animRot>
                                  </p:childTnLst>
                                </p:cTn>
                              </p:par>
                            </p:childTnLst>
                          </p:cTn>
                        </p:par>
                        <p:par>
                          <p:cTn id="810" fill="hold">
                            <p:stCondLst>
                              <p:cond delay="4000"/>
                            </p:stCondLst>
                            <p:childTnLst>
                              <p:par>
                                <p:cTn id="811" presetID="42" presetClass="entr" presetSubtype="0" fill="hold" grpId="0" nodeType="afterEffect">
                                  <p:stCondLst>
                                    <p:cond delay="0"/>
                                  </p:stCondLst>
                                  <p:childTnLst>
                                    <p:set>
                                      <p:cBhvr>
                                        <p:cTn id="812" dur="1" fill="hold">
                                          <p:stCondLst>
                                            <p:cond delay="0"/>
                                          </p:stCondLst>
                                        </p:cTn>
                                        <p:tgtEl>
                                          <p:spTgt spid="115"/>
                                        </p:tgtEl>
                                        <p:attrNameLst>
                                          <p:attrName>style.visibility</p:attrName>
                                        </p:attrNameLst>
                                      </p:cBhvr>
                                      <p:to>
                                        <p:strVal val="visible"/>
                                      </p:to>
                                    </p:set>
                                    <p:animEffect transition="in" filter="fade">
                                      <p:cBhvr>
                                        <p:cTn id="813" dur="1000"/>
                                        <p:tgtEl>
                                          <p:spTgt spid="115"/>
                                        </p:tgtEl>
                                      </p:cBhvr>
                                    </p:animEffect>
                                    <p:anim calcmode="lin" valueType="num">
                                      <p:cBhvr>
                                        <p:cTn id="814" dur="1000" fill="hold"/>
                                        <p:tgtEl>
                                          <p:spTgt spid="115"/>
                                        </p:tgtEl>
                                        <p:attrNameLst>
                                          <p:attrName>ppt_x</p:attrName>
                                        </p:attrNameLst>
                                      </p:cBhvr>
                                      <p:tavLst>
                                        <p:tav tm="0">
                                          <p:val>
                                            <p:strVal val="#ppt_x"/>
                                          </p:val>
                                        </p:tav>
                                        <p:tav tm="100000">
                                          <p:val>
                                            <p:strVal val="#ppt_x"/>
                                          </p:val>
                                        </p:tav>
                                      </p:tavLst>
                                    </p:anim>
                                    <p:anim calcmode="lin" valueType="num">
                                      <p:cBhvr>
                                        <p:cTn id="815" dur="1000" fill="hold"/>
                                        <p:tgtEl>
                                          <p:spTgt spid="115"/>
                                        </p:tgtEl>
                                        <p:attrNameLst>
                                          <p:attrName>ppt_y</p:attrName>
                                        </p:attrNameLst>
                                      </p:cBhvr>
                                      <p:tavLst>
                                        <p:tav tm="0">
                                          <p:val>
                                            <p:strVal val="#ppt_y+.1"/>
                                          </p:val>
                                        </p:tav>
                                        <p:tav tm="100000">
                                          <p:val>
                                            <p:strVal val="#ppt_y"/>
                                          </p:val>
                                        </p:tav>
                                      </p:tavLst>
                                    </p:anim>
                                  </p:childTnLst>
                                </p:cTn>
                              </p:par>
                              <p:par>
                                <p:cTn id="816" presetID="42" presetClass="entr" presetSubtype="0" fill="hold" grpId="0" nodeType="withEffect">
                                  <p:stCondLst>
                                    <p:cond delay="0"/>
                                  </p:stCondLst>
                                  <p:childTnLst>
                                    <p:set>
                                      <p:cBhvr>
                                        <p:cTn id="817" dur="1" fill="hold">
                                          <p:stCondLst>
                                            <p:cond delay="0"/>
                                          </p:stCondLst>
                                        </p:cTn>
                                        <p:tgtEl>
                                          <p:spTgt spid="116"/>
                                        </p:tgtEl>
                                        <p:attrNameLst>
                                          <p:attrName>style.visibility</p:attrName>
                                        </p:attrNameLst>
                                      </p:cBhvr>
                                      <p:to>
                                        <p:strVal val="visible"/>
                                      </p:to>
                                    </p:set>
                                    <p:animEffect transition="in" filter="fade">
                                      <p:cBhvr>
                                        <p:cTn id="818" dur="1000"/>
                                        <p:tgtEl>
                                          <p:spTgt spid="116"/>
                                        </p:tgtEl>
                                      </p:cBhvr>
                                    </p:animEffect>
                                    <p:anim calcmode="lin" valueType="num">
                                      <p:cBhvr>
                                        <p:cTn id="819" dur="1000" fill="hold"/>
                                        <p:tgtEl>
                                          <p:spTgt spid="116"/>
                                        </p:tgtEl>
                                        <p:attrNameLst>
                                          <p:attrName>ppt_x</p:attrName>
                                        </p:attrNameLst>
                                      </p:cBhvr>
                                      <p:tavLst>
                                        <p:tav tm="0">
                                          <p:val>
                                            <p:strVal val="#ppt_x"/>
                                          </p:val>
                                        </p:tav>
                                        <p:tav tm="100000">
                                          <p:val>
                                            <p:strVal val="#ppt_x"/>
                                          </p:val>
                                        </p:tav>
                                      </p:tavLst>
                                    </p:anim>
                                    <p:anim calcmode="lin" valueType="num">
                                      <p:cBhvr>
                                        <p:cTn id="820" dur="1000" fill="hold"/>
                                        <p:tgtEl>
                                          <p:spTgt spid="116"/>
                                        </p:tgtEl>
                                        <p:attrNameLst>
                                          <p:attrName>ppt_y</p:attrName>
                                        </p:attrNameLst>
                                      </p:cBhvr>
                                      <p:tavLst>
                                        <p:tav tm="0">
                                          <p:val>
                                            <p:strVal val="#ppt_y+.1"/>
                                          </p:val>
                                        </p:tav>
                                        <p:tav tm="100000">
                                          <p:val>
                                            <p:strVal val="#ppt_y"/>
                                          </p:val>
                                        </p:tav>
                                      </p:tavLst>
                                    </p:anim>
                                  </p:childTnLst>
                                </p:cTn>
                              </p:par>
                            </p:childTnLst>
                          </p:cTn>
                        </p:par>
                        <p:par>
                          <p:cTn id="821" fill="hold">
                            <p:stCondLst>
                              <p:cond delay="5000"/>
                            </p:stCondLst>
                            <p:childTnLst>
                              <p:par>
                                <p:cTn id="822" presetID="16" presetClass="entr" presetSubtype="21" fill="hold" grpId="0" nodeType="afterEffect">
                                  <p:stCondLst>
                                    <p:cond delay="0"/>
                                  </p:stCondLst>
                                  <p:childTnLst>
                                    <p:set>
                                      <p:cBhvr>
                                        <p:cTn id="823" dur="1" fill="hold">
                                          <p:stCondLst>
                                            <p:cond delay="0"/>
                                          </p:stCondLst>
                                        </p:cTn>
                                        <p:tgtEl>
                                          <p:spTgt spid="117"/>
                                        </p:tgtEl>
                                        <p:attrNameLst>
                                          <p:attrName>style.visibility</p:attrName>
                                        </p:attrNameLst>
                                      </p:cBhvr>
                                      <p:to>
                                        <p:strVal val="visible"/>
                                      </p:to>
                                    </p:set>
                                    <p:animEffect transition="in" filter="barn(inVertical)">
                                      <p:cBhvr>
                                        <p:cTn id="824" dur="500"/>
                                        <p:tgtEl>
                                          <p:spTgt spid="117"/>
                                        </p:tgtEl>
                                      </p:cBhvr>
                                    </p:animEffect>
                                  </p:childTnLst>
                                </p:cTn>
                              </p:par>
                            </p:childTnLst>
                          </p:cTn>
                        </p:par>
                        <p:par>
                          <p:cTn id="825" fill="hold">
                            <p:stCondLst>
                              <p:cond delay="5500"/>
                            </p:stCondLst>
                            <p:childTnLst>
                              <p:par>
                                <p:cTn id="826" presetID="16" presetClass="entr" presetSubtype="21" fill="hold" nodeType="afterEffect">
                                  <p:stCondLst>
                                    <p:cond delay="0"/>
                                  </p:stCondLst>
                                  <p:childTnLst>
                                    <p:set>
                                      <p:cBhvr>
                                        <p:cTn id="827" dur="1" fill="hold">
                                          <p:stCondLst>
                                            <p:cond delay="0"/>
                                          </p:stCondLst>
                                        </p:cTn>
                                        <p:tgtEl>
                                          <p:spTgt spid="120"/>
                                        </p:tgtEl>
                                        <p:attrNameLst>
                                          <p:attrName>style.visibility</p:attrName>
                                        </p:attrNameLst>
                                      </p:cBhvr>
                                      <p:to>
                                        <p:strVal val="visible"/>
                                      </p:to>
                                    </p:set>
                                    <p:animEffect transition="in" filter="barn(inVertical)">
                                      <p:cBhvr>
                                        <p:cTn id="828" dur="500"/>
                                        <p:tgtEl>
                                          <p:spTgt spid="120"/>
                                        </p:tgtEl>
                                      </p:cBhvr>
                                    </p:animEffect>
                                  </p:childTnLst>
                                </p:cTn>
                              </p:par>
                            </p:childTnLst>
                          </p:cTn>
                        </p:par>
                        <p:par>
                          <p:cTn id="829" fill="hold">
                            <p:stCondLst>
                              <p:cond delay="6000"/>
                            </p:stCondLst>
                            <p:childTnLst>
                              <p:par>
                                <p:cTn id="830" presetID="2" presetClass="entr" presetSubtype="1" fill="hold" nodeType="afterEffect">
                                  <p:stCondLst>
                                    <p:cond delay="0"/>
                                  </p:stCondLst>
                                  <p:childTnLst>
                                    <p:set>
                                      <p:cBhvr>
                                        <p:cTn id="831" dur="1" fill="hold">
                                          <p:stCondLst>
                                            <p:cond delay="0"/>
                                          </p:stCondLst>
                                        </p:cTn>
                                        <p:tgtEl>
                                          <p:spTgt spid="7"/>
                                        </p:tgtEl>
                                        <p:attrNameLst>
                                          <p:attrName>style.visibility</p:attrName>
                                        </p:attrNameLst>
                                      </p:cBhvr>
                                      <p:to>
                                        <p:strVal val="visible"/>
                                      </p:to>
                                    </p:set>
                                    <p:anim calcmode="lin" valueType="num">
                                      <p:cBhvr additive="base">
                                        <p:cTn id="832" dur="500" fill="hold"/>
                                        <p:tgtEl>
                                          <p:spTgt spid="7"/>
                                        </p:tgtEl>
                                        <p:attrNameLst>
                                          <p:attrName>ppt_x</p:attrName>
                                        </p:attrNameLst>
                                      </p:cBhvr>
                                      <p:tavLst>
                                        <p:tav tm="0">
                                          <p:val>
                                            <p:strVal val="#ppt_x"/>
                                          </p:val>
                                        </p:tav>
                                        <p:tav tm="100000">
                                          <p:val>
                                            <p:strVal val="#ppt_x"/>
                                          </p:val>
                                        </p:tav>
                                      </p:tavLst>
                                    </p:anim>
                                    <p:anim calcmode="lin" valueType="num">
                                      <p:cBhvr additive="base">
                                        <p:cTn id="833" dur="500" fill="hold"/>
                                        <p:tgtEl>
                                          <p:spTgt spid="7"/>
                                        </p:tgtEl>
                                        <p:attrNameLst>
                                          <p:attrName>ppt_y</p:attrName>
                                        </p:attrNameLst>
                                      </p:cBhvr>
                                      <p:tavLst>
                                        <p:tav tm="0">
                                          <p:val>
                                            <p:strVal val="0-#ppt_h/2"/>
                                          </p:val>
                                        </p:tav>
                                        <p:tav tm="100000">
                                          <p:val>
                                            <p:strVal val="#ppt_y"/>
                                          </p:val>
                                        </p:tav>
                                      </p:tavLst>
                                    </p:anim>
                                  </p:childTnLst>
                                </p:cTn>
                              </p:par>
                            </p:childTnLst>
                          </p:cTn>
                        </p:par>
                        <p:par>
                          <p:cTn id="834" fill="hold">
                            <p:stCondLst>
                              <p:cond delay="6500"/>
                            </p:stCondLst>
                            <p:childTnLst>
                              <p:par>
                                <p:cTn id="835" presetID="49" presetClass="entr" presetSubtype="0" decel="100000" fill="hold" grpId="0" nodeType="afterEffect">
                                  <p:stCondLst>
                                    <p:cond delay="0"/>
                                  </p:stCondLst>
                                  <p:childTnLst>
                                    <p:set>
                                      <p:cBhvr>
                                        <p:cTn id="836" dur="1" fill="hold">
                                          <p:stCondLst>
                                            <p:cond delay="0"/>
                                          </p:stCondLst>
                                        </p:cTn>
                                        <p:tgtEl>
                                          <p:spTgt spid="112"/>
                                        </p:tgtEl>
                                        <p:attrNameLst>
                                          <p:attrName>style.visibility</p:attrName>
                                        </p:attrNameLst>
                                      </p:cBhvr>
                                      <p:to>
                                        <p:strVal val="visible"/>
                                      </p:to>
                                    </p:set>
                                    <p:anim calcmode="lin" valueType="num">
                                      <p:cBhvr>
                                        <p:cTn id="837" dur="500" fill="hold"/>
                                        <p:tgtEl>
                                          <p:spTgt spid="112"/>
                                        </p:tgtEl>
                                        <p:attrNameLst>
                                          <p:attrName>ppt_w</p:attrName>
                                        </p:attrNameLst>
                                      </p:cBhvr>
                                      <p:tavLst>
                                        <p:tav tm="0">
                                          <p:val>
                                            <p:fltVal val="0"/>
                                          </p:val>
                                        </p:tav>
                                        <p:tav tm="100000">
                                          <p:val>
                                            <p:strVal val="#ppt_w"/>
                                          </p:val>
                                        </p:tav>
                                      </p:tavLst>
                                    </p:anim>
                                    <p:anim calcmode="lin" valueType="num">
                                      <p:cBhvr>
                                        <p:cTn id="838" dur="500" fill="hold"/>
                                        <p:tgtEl>
                                          <p:spTgt spid="112"/>
                                        </p:tgtEl>
                                        <p:attrNameLst>
                                          <p:attrName>ppt_h</p:attrName>
                                        </p:attrNameLst>
                                      </p:cBhvr>
                                      <p:tavLst>
                                        <p:tav tm="0">
                                          <p:val>
                                            <p:fltVal val="0"/>
                                          </p:val>
                                        </p:tav>
                                        <p:tav tm="100000">
                                          <p:val>
                                            <p:strVal val="#ppt_h"/>
                                          </p:val>
                                        </p:tav>
                                      </p:tavLst>
                                    </p:anim>
                                    <p:anim calcmode="lin" valueType="num">
                                      <p:cBhvr>
                                        <p:cTn id="839" dur="500" fill="hold"/>
                                        <p:tgtEl>
                                          <p:spTgt spid="112"/>
                                        </p:tgtEl>
                                        <p:attrNameLst>
                                          <p:attrName>style.rotation</p:attrName>
                                        </p:attrNameLst>
                                      </p:cBhvr>
                                      <p:tavLst>
                                        <p:tav tm="0">
                                          <p:val>
                                            <p:fltVal val="360"/>
                                          </p:val>
                                        </p:tav>
                                        <p:tav tm="100000">
                                          <p:val>
                                            <p:fltVal val="0"/>
                                          </p:val>
                                        </p:tav>
                                      </p:tavLst>
                                    </p:anim>
                                    <p:animEffect transition="in" filter="fade">
                                      <p:cBhvr>
                                        <p:cTn id="84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15" grpId="0" animBg="1"/>
      <p:bldP spid="116" grpId="0"/>
      <p:bldP spid="117" grpId="0"/>
      <p:bldP spid="1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9b930930a31e"/>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渐变模板字体">
      <a:majorFont>
        <a:latin typeface="等线 Light"/>
        <a:ea typeface="微软雅黑"/>
        <a:cs typeface=""/>
      </a:majorFont>
      <a:minorFont>
        <a:latin typeface="等线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2026</Words>
  <Application>Microsoft Office PowerPoint</Application>
  <PresentationFormat>宽屏</PresentationFormat>
  <Paragraphs>317</Paragraphs>
  <Slides>29</Slides>
  <Notes>29</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29</vt:i4>
      </vt:variant>
    </vt:vector>
  </HeadingPairs>
  <TitlesOfParts>
    <vt:vector size="44" baseType="lpstr">
      <vt:lpstr>Arial Unicode MS</vt:lpstr>
      <vt:lpstr>Gill Sans</vt:lpstr>
      <vt:lpstr>等线</vt:lpstr>
      <vt:lpstr>等线 Light</vt:lpstr>
      <vt:lpstr>黑体</vt:lpstr>
      <vt:lpstr>微软雅黑</vt:lpstr>
      <vt:lpstr>微软雅黑 Light</vt:lpstr>
      <vt:lpstr>Arial</vt:lpstr>
      <vt:lpstr>Cambria Math</vt:lpstr>
      <vt:lpstr>Helvetica</vt:lpstr>
      <vt:lpstr>Open Sans</vt:lpstr>
      <vt:lpstr>Roboto Light</vt:lpstr>
      <vt:lpstr>Trebuchet MS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59b930930a31e</dc:title>
  <dc:creator/>
  <cp:keywords/>
  <cp:lastModifiedBy/>
  <cp:revision>1</cp:revision>
  <dcterms:created xsi:type="dcterms:W3CDTF">2018-05-31T02:11:12Z</dcterms:created>
  <dcterms:modified xsi:type="dcterms:W3CDTF">2018-12-05T06:13:29Z</dcterms:modified>
</cp:coreProperties>
</file>