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30" r:id="rId3"/>
    <p:sldId id="473" r:id="rId4"/>
    <p:sldId id="409" r:id="rId5"/>
    <p:sldId id="424" r:id="rId6"/>
    <p:sldId id="474" r:id="rId7"/>
    <p:sldId id="420" r:id="rId8"/>
    <p:sldId id="475" r:id="rId9"/>
    <p:sldId id="416" r:id="rId10"/>
    <p:sldId id="428" r:id="rId11"/>
    <p:sldId id="426" r:id="rId12"/>
    <p:sldId id="476" r:id="rId13"/>
    <p:sldId id="434" r:id="rId14"/>
    <p:sldId id="427" r:id="rId15"/>
    <p:sldId id="477" r:id="rId16"/>
    <p:sldId id="478" r:id="rId17"/>
    <p:sldId id="437" r:id="rId18"/>
    <p:sldId id="418" r:id="rId19"/>
    <p:sldId id="410" r:id="rId20"/>
    <p:sldId id="48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C1A29"/>
    <a:srgbClr val="FFFEFA"/>
    <a:srgbClr val="FFE6AE"/>
    <a:srgbClr val="941225"/>
    <a:srgbClr val="DCDCDC"/>
    <a:srgbClr val="F0F0F0"/>
    <a:srgbClr val="E6E6E6"/>
    <a:srgbClr val="C8C8C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0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92" y="624"/>
      </p:cViewPr>
      <p:guideLst>
        <p:guide orient="horz" pos="2069"/>
        <p:guide pos="391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方正黑体_GBK" panose="02000000000000000000" charset="-122"/>
                <a:ea typeface="方正黑体_GBK" panose="02000000000000000000" charset="-122"/>
              </a:rPr>
            </a:fld>
            <a:endParaRPr lang="zh-CN" altLang="en-US">
              <a:latin typeface="方正黑体_GBK" panose="02000000000000000000" charset="-122"/>
              <a:ea typeface="方正黑体_GBK" panose="020000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方正黑体_GBK" panose="02000000000000000000" charset="-122"/>
                <a:ea typeface="方正黑体_GBK" panose="02000000000000000000" charset="-122"/>
              </a:rPr>
            </a:fld>
            <a:endParaRPr lang="zh-CN" altLang="en-US">
              <a:latin typeface="方正黑体_GBK" panose="02000000000000000000" charset="-122"/>
              <a:ea typeface="方正黑体_GBK" panose="020000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方正黑体_GBK" panose="02000000000000000000" charset="-122"/>
        <a:ea typeface="方正黑体_GBK" panose="02000000000000000000" charset="-122"/>
        <a:cs typeface="方正黑体_GBK" panose="020000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方正黑体_GBK" panose="02000000000000000000" charset="-122"/>
        <a:ea typeface="方正黑体_GBK" panose="02000000000000000000" charset="-122"/>
        <a:cs typeface="方正黑体_GBK" panose="020000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方正黑体_GBK" panose="02000000000000000000" charset="-122"/>
        <a:ea typeface="方正黑体_GBK" panose="02000000000000000000" charset="-122"/>
        <a:cs typeface="方正黑体_GBK" panose="020000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方正黑体_GBK" panose="02000000000000000000" charset="-122"/>
        <a:ea typeface="方正黑体_GBK" panose="02000000000000000000" charset="-122"/>
        <a:cs typeface="方正黑体_GBK" panose="020000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方正黑体_GBK" panose="02000000000000000000" charset="-122"/>
        <a:ea typeface="方正黑体_GBK" panose="02000000000000000000" charset="-122"/>
        <a:cs typeface="方正黑体_GBK" panose="020000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1.xml"/><Relationship Id="rId2" Type="http://schemas.openxmlformats.org/officeDocument/2006/relationships/image" Target="../media/image1.sv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0222"/>
          <p:cNvPicPr>
            <a:picLocks noChangeAspect="1"/>
          </p:cNvPicPr>
          <p:nvPr/>
        </p:nvPicPr>
        <p:blipFill>
          <a:blip r:embed="rId1"/>
          <a:srcRect t="52945" b="4780"/>
          <a:stretch>
            <a:fillRect/>
          </a:stretch>
        </p:blipFill>
        <p:spPr>
          <a:xfrm>
            <a:off x="635" y="0"/>
            <a:ext cx="12191365" cy="68903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2" t="49930" r="33163" b="14105"/>
          <a:stretch>
            <a:fillRect/>
          </a:stretch>
        </p:blipFill>
        <p:spPr>
          <a:xfrm>
            <a:off x="2080260" y="295020"/>
            <a:ext cx="7753350" cy="4328488"/>
          </a:xfrm>
          <a:prstGeom prst="rect">
            <a:avLst/>
          </a:prstGeom>
        </p:spPr>
      </p:pic>
      <p:sp>
        <p:nvSpPr>
          <p:cNvPr id="17" name="文本框 4"/>
          <p:cNvSpPr/>
          <p:nvPr/>
        </p:nvSpPr>
        <p:spPr>
          <a:xfrm>
            <a:off x="3184115" y="4760910"/>
            <a:ext cx="6395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Template for e-commerce promotion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for e-commerce promotion planning. Template for e-commerce promotion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for e-commerce promotion planning.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2049473" y="4051990"/>
            <a:ext cx="77841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喜迎第</a:t>
            </a:r>
            <a:r>
              <a:rPr lang="en-US" altLang="zh-CN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XXX</a:t>
            </a:r>
            <a:r>
              <a:rPr lang="zh-CN" altLang="en-US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个购物节日</a:t>
            </a:r>
            <a:endParaRPr lang="zh-CN" altLang="en-US" sz="2400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c764bd89302056bc46e702daf54bcf57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1047750" y="3429000"/>
            <a:ext cx="10845800" cy="0"/>
          </a:xfrm>
          <a:prstGeom prst="line">
            <a:avLst/>
          </a:prstGeom>
          <a:ln w="3175" cap="rnd">
            <a:solidFill>
              <a:srgbClr val="BC1A2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îşļïde"/>
          <p:cNvGrpSpPr/>
          <p:nvPr/>
        </p:nvGrpSpPr>
        <p:grpSpPr>
          <a:xfrm>
            <a:off x="1909056" y="2895552"/>
            <a:ext cx="1067212" cy="1067212"/>
            <a:chOff x="1667756" y="3387042"/>
            <a:chExt cx="1067212" cy="1067212"/>
          </a:xfrm>
        </p:grpSpPr>
        <p:sp>
          <p:nvSpPr>
            <p:cNvPr id="42" name="íṩlídê"/>
            <p:cNvSpPr/>
            <p:nvPr/>
          </p:nvSpPr>
          <p:spPr>
            <a:xfrm>
              <a:off x="1667756" y="3387042"/>
              <a:ext cx="1067212" cy="1067212"/>
            </a:xfrm>
            <a:prstGeom prst="ellipse">
              <a:avLst/>
            </a:prstGeom>
            <a:solidFill>
              <a:srgbClr val="BC1A29"/>
            </a:solidFill>
            <a:ln w="571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sp>
          <p:nvSpPr>
            <p:cNvPr id="43" name="islíḓè"/>
            <p:cNvSpPr/>
            <p:nvPr/>
          </p:nvSpPr>
          <p:spPr>
            <a:xfrm>
              <a:off x="1959125" y="3630911"/>
              <a:ext cx="484475" cy="579474"/>
            </a:xfrm>
            <a:custGeom>
              <a:avLst/>
              <a:gdLst>
                <a:gd name="connsiteX0" fmla="*/ 258823 w 506313"/>
                <a:gd name="connsiteY0" fmla="*/ 278875 h 605593"/>
                <a:gd name="connsiteX1" fmla="*/ 303122 w 506313"/>
                <a:gd name="connsiteY1" fmla="*/ 278875 h 605593"/>
                <a:gd name="connsiteX2" fmla="*/ 347513 w 506313"/>
                <a:gd name="connsiteY2" fmla="*/ 278875 h 605593"/>
                <a:gd name="connsiteX3" fmla="*/ 506313 w 506313"/>
                <a:gd name="connsiteY3" fmla="*/ 438167 h 605593"/>
                <a:gd name="connsiteX4" fmla="*/ 506313 w 506313"/>
                <a:gd name="connsiteY4" fmla="*/ 565747 h 605593"/>
                <a:gd name="connsiteX5" fmla="*/ 308339 w 506313"/>
                <a:gd name="connsiteY5" fmla="*/ 605593 h 605593"/>
                <a:gd name="connsiteX6" fmla="*/ 297265 w 506313"/>
                <a:gd name="connsiteY6" fmla="*/ 605593 h 605593"/>
                <a:gd name="connsiteX7" fmla="*/ 99291 w 506313"/>
                <a:gd name="connsiteY7" fmla="*/ 565747 h 605593"/>
                <a:gd name="connsiteX8" fmla="*/ 99291 w 506313"/>
                <a:gd name="connsiteY8" fmla="*/ 525170 h 605593"/>
                <a:gd name="connsiteX9" fmla="*/ 190910 w 506313"/>
                <a:gd name="connsiteY9" fmla="*/ 567941 h 605593"/>
                <a:gd name="connsiteX10" fmla="*/ 232280 w 506313"/>
                <a:gd name="connsiteY10" fmla="*/ 559807 h 605593"/>
                <a:gd name="connsiteX11" fmla="*/ 269898 w 506313"/>
                <a:gd name="connsiteY11" fmla="*/ 538422 h 605593"/>
                <a:gd name="connsiteX12" fmla="*/ 288386 w 506313"/>
                <a:gd name="connsiteY12" fmla="*/ 450688 h 605593"/>
                <a:gd name="connsiteX13" fmla="*/ 251501 w 506313"/>
                <a:gd name="connsiteY13" fmla="*/ 393843 h 605593"/>
                <a:gd name="connsiteX14" fmla="*/ 197500 w 506313"/>
                <a:gd name="connsiteY14" fmla="*/ 364416 h 605593"/>
                <a:gd name="connsiteX15" fmla="*/ 162079 w 506313"/>
                <a:gd name="connsiteY15" fmla="*/ 375474 h 605593"/>
                <a:gd name="connsiteX16" fmla="*/ 160614 w 506313"/>
                <a:gd name="connsiteY16" fmla="*/ 376205 h 605593"/>
                <a:gd name="connsiteX17" fmla="*/ 135536 w 506313"/>
                <a:gd name="connsiteY17" fmla="*/ 337090 h 605593"/>
                <a:gd name="connsiteX18" fmla="*/ 258823 w 506313"/>
                <a:gd name="connsiteY18" fmla="*/ 278875 h 605593"/>
                <a:gd name="connsiteX19" fmla="*/ 73299 w 506313"/>
                <a:gd name="connsiteY19" fmla="*/ 194736 h 605593"/>
                <a:gd name="connsiteX20" fmla="*/ 90425 w 506313"/>
                <a:gd name="connsiteY20" fmla="*/ 206581 h 605593"/>
                <a:gd name="connsiteX21" fmla="*/ 127401 w 506313"/>
                <a:gd name="connsiteY21" fmla="*/ 263330 h 605593"/>
                <a:gd name="connsiteX22" fmla="*/ 119255 w 506313"/>
                <a:gd name="connsiteY22" fmla="*/ 300979 h 605593"/>
                <a:gd name="connsiteX23" fmla="*/ 102232 w 506313"/>
                <a:gd name="connsiteY23" fmla="*/ 311305 h 605593"/>
                <a:gd name="connsiteX24" fmla="*/ 97839 w 506313"/>
                <a:gd name="connsiteY24" fmla="*/ 341553 h 605593"/>
                <a:gd name="connsiteX25" fmla="*/ 140671 w 506313"/>
                <a:gd name="connsiteY25" fmla="*/ 407897 h 605593"/>
                <a:gd name="connsiteX26" fmla="*/ 170233 w 506313"/>
                <a:gd name="connsiteY26" fmla="*/ 416030 h 605593"/>
                <a:gd name="connsiteX27" fmla="*/ 185701 w 506313"/>
                <a:gd name="connsiteY27" fmla="*/ 405703 h 605593"/>
                <a:gd name="connsiteX28" fmla="*/ 223408 w 506313"/>
                <a:gd name="connsiteY28" fmla="*/ 413745 h 605593"/>
                <a:gd name="connsiteX29" fmla="*/ 260291 w 506313"/>
                <a:gd name="connsiteY29" fmla="*/ 470585 h 605593"/>
                <a:gd name="connsiteX30" fmla="*/ 252238 w 506313"/>
                <a:gd name="connsiteY30" fmla="*/ 508143 h 605593"/>
                <a:gd name="connsiteX31" fmla="*/ 221211 w 506313"/>
                <a:gd name="connsiteY31" fmla="*/ 525871 h 605593"/>
                <a:gd name="connsiteX32" fmla="*/ 60131 w 506313"/>
                <a:gd name="connsiteY32" fmla="*/ 412283 h 605593"/>
                <a:gd name="connsiteX33" fmla="*/ 23248 w 506313"/>
                <a:gd name="connsiteY33" fmla="*/ 220563 h 605593"/>
                <a:gd name="connsiteX34" fmla="*/ 52810 w 506313"/>
                <a:gd name="connsiteY34" fmla="*/ 198448 h 605593"/>
                <a:gd name="connsiteX35" fmla="*/ 73299 w 506313"/>
                <a:gd name="connsiteY35" fmla="*/ 194736 h 605593"/>
                <a:gd name="connsiteX36" fmla="*/ 302449 w 506313"/>
                <a:gd name="connsiteY36" fmla="*/ 0 h 605593"/>
                <a:gd name="connsiteX37" fmla="*/ 426503 w 506313"/>
                <a:gd name="connsiteY37" fmla="*/ 123949 h 605593"/>
                <a:gd name="connsiteX38" fmla="*/ 302449 w 506313"/>
                <a:gd name="connsiteY38" fmla="*/ 247898 h 605593"/>
                <a:gd name="connsiteX39" fmla="*/ 178395 w 506313"/>
                <a:gd name="connsiteY39" fmla="*/ 123949 h 605593"/>
                <a:gd name="connsiteX40" fmla="*/ 302449 w 506313"/>
                <a:gd name="connsiteY40" fmla="*/ 0 h 60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06313" h="605593">
                  <a:moveTo>
                    <a:pt x="258823" y="278875"/>
                  </a:moveTo>
                  <a:lnTo>
                    <a:pt x="303122" y="278875"/>
                  </a:lnTo>
                  <a:lnTo>
                    <a:pt x="347513" y="278875"/>
                  </a:lnTo>
                  <a:cubicBezTo>
                    <a:pt x="434647" y="278875"/>
                    <a:pt x="506313" y="350342"/>
                    <a:pt x="506313" y="438167"/>
                  </a:cubicBezTo>
                  <a:lnTo>
                    <a:pt x="506313" y="565747"/>
                  </a:lnTo>
                  <a:cubicBezTo>
                    <a:pt x="506313" y="565747"/>
                    <a:pt x="433183" y="605593"/>
                    <a:pt x="308339" y="605593"/>
                  </a:cubicBezTo>
                  <a:lnTo>
                    <a:pt x="297265" y="605593"/>
                  </a:lnTo>
                  <a:cubicBezTo>
                    <a:pt x="159882" y="605593"/>
                    <a:pt x="99291" y="565747"/>
                    <a:pt x="99291" y="565747"/>
                  </a:cubicBezTo>
                  <a:lnTo>
                    <a:pt x="99291" y="525170"/>
                  </a:lnTo>
                  <a:cubicBezTo>
                    <a:pt x="126658" y="550942"/>
                    <a:pt x="156953" y="567941"/>
                    <a:pt x="190910" y="567941"/>
                  </a:cubicBezTo>
                  <a:cubicBezTo>
                    <a:pt x="204914" y="567941"/>
                    <a:pt x="219009" y="565747"/>
                    <a:pt x="232280" y="559807"/>
                  </a:cubicBezTo>
                  <a:cubicBezTo>
                    <a:pt x="247748" y="553958"/>
                    <a:pt x="265505" y="541438"/>
                    <a:pt x="269898" y="538422"/>
                  </a:cubicBezTo>
                  <a:cubicBezTo>
                    <a:pt x="299461" y="519230"/>
                    <a:pt x="307607" y="480206"/>
                    <a:pt x="288386" y="450688"/>
                  </a:cubicBezTo>
                  <a:lnTo>
                    <a:pt x="251501" y="393843"/>
                  </a:lnTo>
                  <a:cubicBezTo>
                    <a:pt x="239602" y="375474"/>
                    <a:pt x="219009" y="364416"/>
                    <a:pt x="197500" y="364416"/>
                  </a:cubicBezTo>
                  <a:cubicBezTo>
                    <a:pt x="184961" y="364416"/>
                    <a:pt x="173154" y="368071"/>
                    <a:pt x="162079" y="375474"/>
                  </a:cubicBezTo>
                  <a:lnTo>
                    <a:pt x="160614" y="376205"/>
                  </a:lnTo>
                  <a:lnTo>
                    <a:pt x="135536" y="337090"/>
                  </a:lnTo>
                  <a:cubicBezTo>
                    <a:pt x="165008" y="301722"/>
                    <a:pt x="209398" y="278875"/>
                    <a:pt x="258823" y="278875"/>
                  </a:cubicBezTo>
                  <a:close/>
                  <a:moveTo>
                    <a:pt x="73299" y="194736"/>
                  </a:moveTo>
                  <a:cubicBezTo>
                    <a:pt x="80129" y="196209"/>
                    <a:pt x="86398" y="200276"/>
                    <a:pt x="90425" y="206581"/>
                  </a:cubicBezTo>
                  <a:lnTo>
                    <a:pt x="127401" y="263330"/>
                  </a:lnTo>
                  <a:cubicBezTo>
                    <a:pt x="135546" y="275849"/>
                    <a:pt x="131794" y="292846"/>
                    <a:pt x="119255" y="300979"/>
                  </a:cubicBezTo>
                  <a:lnTo>
                    <a:pt x="102232" y="311305"/>
                  </a:lnTo>
                  <a:cubicBezTo>
                    <a:pt x="93446" y="317154"/>
                    <a:pt x="91158" y="331958"/>
                    <a:pt x="97839" y="341553"/>
                  </a:cubicBezTo>
                  <a:lnTo>
                    <a:pt x="140671" y="407897"/>
                  </a:lnTo>
                  <a:cubicBezTo>
                    <a:pt x="147353" y="417492"/>
                    <a:pt x="159891" y="421147"/>
                    <a:pt x="170233" y="416030"/>
                  </a:cubicBezTo>
                  <a:lnTo>
                    <a:pt x="185701" y="405703"/>
                  </a:lnTo>
                  <a:cubicBezTo>
                    <a:pt x="200527" y="395377"/>
                    <a:pt x="215995" y="402688"/>
                    <a:pt x="223408" y="413745"/>
                  </a:cubicBezTo>
                  <a:lnTo>
                    <a:pt x="260291" y="470585"/>
                  </a:lnTo>
                  <a:cubicBezTo>
                    <a:pt x="268437" y="483104"/>
                    <a:pt x="264776" y="500102"/>
                    <a:pt x="252238" y="508143"/>
                  </a:cubicBezTo>
                  <a:cubicBezTo>
                    <a:pt x="252238" y="508143"/>
                    <a:pt x="234482" y="520754"/>
                    <a:pt x="221211" y="525871"/>
                  </a:cubicBezTo>
                  <a:cubicBezTo>
                    <a:pt x="168037" y="548717"/>
                    <a:pt x="119255" y="504488"/>
                    <a:pt x="60131" y="412283"/>
                  </a:cubicBezTo>
                  <a:cubicBezTo>
                    <a:pt x="367" y="320901"/>
                    <a:pt x="-20317" y="261867"/>
                    <a:pt x="23248" y="220563"/>
                  </a:cubicBezTo>
                  <a:cubicBezTo>
                    <a:pt x="33590" y="210236"/>
                    <a:pt x="52810" y="198448"/>
                    <a:pt x="52810" y="198448"/>
                  </a:cubicBezTo>
                  <a:cubicBezTo>
                    <a:pt x="59079" y="194382"/>
                    <a:pt x="66469" y="193262"/>
                    <a:pt x="73299" y="194736"/>
                  </a:cubicBezTo>
                  <a:close/>
                  <a:moveTo>
                    <a:pt x="302449" y="0"/>
                  </a:moveTo>
                  <a:cubicBezTo>
                    <a:pt x="370962" y="0"/>
                    <a:pt x="426503" y="55494"/>
                    <a:pt x="426503" y="123949"/>
                  </a:cubicBezTo>
                  <a:cubicBezTo>
                    <a:pt x="426503" y="192404"/>
                    <a:pt x="370962" y="247898"/>
                    <a:pt x="302449" y="247898"/>
                  </a:cubicBezTo>
                  <a:cubicBezTo>
                    <a:pt x="233936" y="247898"/>
                    <a:pt x="178395" y="192404"/>
                    <a:pt x="178395" y="123949"/>
                  </a:cubicBezTo>
                  <a:cubicBezTo>
                    <a:pt x="178395" y="55494"/>
                    <a:pt x="233936" y="0"/>
                    <a:pt x="302449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</p:grpSp>
      <p:grpSp>
        <p:nvGrpSpPr>
          <p:cNvPr id="6" name="ïṡḷiḑe"/>
          <p:cNvGrpSpPr/>
          <p:nvPr/>
        </p:nvGrpSpPr>
        <p:grpSpPr>
          <a:xfrm>
            <a:off x="4442884" y="2895552"/>
            <a:ext cx="1067212" cy="1067212"/>
            <a:chOff x="4201584" y="3387042"/>
            <a:chExt cx="1067212" cy="1067212"/>
          </a:xfrm>
        </p:grpSpPr>
        <p:sp>
          <p:nvSpPr>
            <p:cNvPr id="40" name="îsḻiḑê"/>
            <p:cNvSpPr/>
            <p:nvPr/>
          </p:nvSpPr>
          <p:spPr>
            <a:xfrm>
              <a:off x="4201584" y="3387042"/>
              <a:ext cx="1067212" cy="1067212"/>
            </a:xfrm>
            <a:prstGeom prst="ellipse">
              <a:avLst/>
            </a:prstGeom>
            <a:solidFill>
              <a:srgbClr val="BC1A29"/>
            </a:solidFill>
            <a:ln w="571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sp>
          <p:nvSpPr>
            <p:cNvPr id="41" name="iSliďe"/>
            <p:cNvSpPr/>
            <p:nvPr/>
          </p:nvSpPr>
          <p:spPr>
            <a:xfrm>
              <a:off x="4477655" y="3662453"/>
              <a:ext cx="515070" cy="516390"/>
            </a:xfrm>
            <a:custGeom>
              <a:avLst/>
              <a:gdLst>
                <a:gd name="connsiteX0" fmla="*/ 283655 w 606580"/>
                <a:gd name="connsiteY0" fmla="*/ 180789 h 608133"/>
                <a:gd name="connsiteX1" fmla="*/ 463969 w 606580"/>
                <a:gd name="connsiteY1" fmla="*/ 329895 h 608133"/>
                <a:gd name="connsiteX2" fmla="*/ 467288 w 606580"/>
                <a:gd name="connsiteY2" fmla="*/ 329803 h 608133"/>
                <a:gd name="connsiteX3" fmla="*/ 606580 w 606580"/>
                <a:gd name="connsiteY3" fmla="*/ 468968 h 608133"/>
                <a:gd name="connsiteX4" fmla="*/ 467288 w 606580"/>
                <a:gd name="connsiteY4" fmla="*/ 608133 h 608133"/>
                <a:gd name="connsiteX5" fmla="*/ 92278 w 606580"/>
                <a:gd name="connsiteY5" fmla="*/ 608133 h 608133"/>
                <a:gd name="connsiteX6" fmla="*/ 0 w 606580"/>
                <a:gd name="connsiteY6" fmla="*/ 508177 h 608133"/>
                <a:gd name="connsiteX7" fmla="*/ 100113 w 606580"/>
                <a:gd name="connsiteY7" fmla="*/ 408221 h 608133"/>
                <a:gd name="connsiteX8" fmla="*/ 105829 w 606580"/>
                <a:gd name="connsiteY8" fmla="*/ 408774 h 608133"/>
                <a:gd name="connsiteX9" fmla="*/ 100113 w 606580"/>
                <a:gd name="connsiteY9" fmla="*/ 364042 h 608133"/>
                <a:gd name="connsiteX10" fmla="*/ 283655 w 606580"/>
                <a:gd name="connsiteY10" fmla="*/ 180789 h 608133"/>
                <a:gd name="connsiteX11" fmla="*/ 399230 w 606580"/>
                <a:gd name="connsiteY11" fmla="*/ 97945 h 608133"/>
                <a:gd name="connsiteX12" fmla="*/ 506377 w 606580"/>
                <a:gd name="connsiteY12" fmla="*/ 204910 h 608133"/>
                <a:gd name="connsiteX13" fmla="*/ 476133 w 606580"/>
                <a:gd name="connsiteY13" fmla="*/ 235195 h 608133"/>
                <a:gd name="connsiteX14" fmla="*/ 445888 w 606580"/>
                <a:gd name="connsiteY14" fmla="*/ 204910 h 608133"/>
                <a:gd name="connsiteX15" fmla="*/ 399230 w 606580"/>
                <a:gd name="connsiteY15" fmla="*/ 158424 h 608133"/>
                <a:gd name="connsiteX16" fmla="*/ 368986 w 606580"/>
                <a:gd name="connsiteY16" fmla="*/ 128230 h 608133"/>
                <a:gd name="connsiteX17" fmla="*/ 399230 w 606580"/>
                <a:gd name="connsiteY17" fmla="*/ 97945 h 608133"/>
                <a:gd name="connsiteX18" fmla="*/ 403459 w 606580"/>
                <a:gd name="connsiteY18" fmla="*/ 0 h 608133"/>
                <a:gd name="connsiteX19" fmla="*/ 403552 w 606580"/>
                <a:gd name="connsiteY19" fmla="*/ 0 h 608133"/>
                <a:gd name="connsiteX20" fmla="*/ 604533 w 606580"/>
                <a:gd name="connsiteY20" fmla="*/ 200633 h 608133"/>
                <a:gd name="connsiteX21" fmla="*/ 574294 w 606580"/>
                <a:gd name="connsiteY21" fmla="*/ 230820 h 608133"/>
                <a:gd name="connsiteX22" fmla="*/ 574201 w 606580"/>
                <a:gd name="connsiteY22" fmla="*/ 230820 h 608133"/>
                <a:gd name="connsiteX23" fmla="*/ 543962 w 606580"/>
                <a:gd name="connsiteY23" fmla="*/ 200633 h 608133"/>
                <a:gd name="connsiteX24" fmla="*/ 403552 w 606580"/>
                <a:gd name="connsiteY24" fmla="*/ 60466 h 608133"/>
                <a:gd name="connsiteX25" fmla="*/ 403459 w 606580"/>
                <a:gd name="connsiteY25" fmla="*/ 60466 h 608133"/>
                <a:gd name="connsiteX26" fmla="*/ 373220 w 606580"/>
                <a:gd name="connsiteY26" fmla="*/ 30187 h 608133"/>
                <a:gd name="connsiteX27" fmla="*/ 403459 w 606580"/>
                <a:gd name="connsiteY27" fmla="*/ 0 h 608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8133">
                  <a:moveTo>
                    <a:pt x="283655" y="180789"/>
                  </a:moveTo>
                  <a:cubicBezTo>
                    <a:pt x="373351" y="180789"/>
                    <a:pt x="447929" y="245034"/>
                    <a:pt x="463969" y="329895"/>
                  </a:cubicBezTo>
                  <a:cubicBezTo>
                    <a:pt x="465075" y="329895"/>
                    <a:pt x="466089" y="329803"/>
                    <a:pt x="467288" y="329803"/>
                  </a:cubicBezTo>
                  <a:cubicBezTo>
                    <a:pt x="544263" y="329803"/>
                    <a:pt x="606580" y="392022"/>
                    <a:pt x="606580" y="468968"/>
                  </a:cubicBezTo>
                  <a:cubicBezTo>
                    <a:pt x="606580" y="545730"/>
                    <a:pt x="544263" y="608133"/>
                    <a:pt x="467288" y="608133"/>
                  </a:cubicBezTo>
                  <a:lnTo>
                    <a:pt x="92278" y="608133"/>
                  </a:lnTo>
                  <a:cubicBezTo>
                    <a:pt x="40101" y="604636"/>
                    <a:pt x="0" y="561101"/>
                    <a:pt x="0" y="508177"/>
                  </a:cubicBezTo>
                  <a:cubicBezTo>
                    <a:pt x="0" y="452953"/>
                    <a:pt x="44802" y="408221"/>
                    <a:pt x="100113" y="408221"/>
                  </a:cubicBezTo>
                  <a:cubicBezTo>
                    <a:pt x="102049" y="408221"/>
                    <a:pt x="103893" y="408589"/>
                    <a:pt x="105829" y="408774"/>
                  </a:cubicBezTo>
                  <a:cubicBezTo>
                    <a:pt x="102234" y="394415"/>
                    <a:pt x="100113" y="379505"/>
                    <a:pt x="100113" y="364042"/>
                  </a:cubicBezTo>
                  <a:cubicBezTo>
                    <a:pt x="100113" y="262797"/>
                    <a:pt x="182251" y="180789"/>
                    <a:pt x="283655" y="180789"/>
                  </a:cubicBezTo>
                  <a:close/>
                  <a:moveTo>
                    <a:pt x="399230" y="97945"/>
                  </a:moveTo>
                  <a:cubicBezTo>
                    <a:pt x="458336" y="97945"/>
                    <a:pt x="506377" y="145997"/>
                    <a:pt x="506377" y="204910"/>
                  </a:cubicBezTo>
                  <a:cubicBezTo>
                    <a:pt x="506377" y="221664"/>
                    <a:pt x="492822" y="235195"/>
                    <a:pt x="476133" y="235195"/>
                  </a:cubicBezTo>
                  <a:cubicBezTo>
                    <a:pt x="459443" y="235195"/>
                    <a:pt x="445888" y="221664"/>
                    <a:pt x="445888" y="204910"/>
                  </a:cubicBezTo>
                  <a:cubicBezTo>
                    <a:pt x="445888" y="179227"/>
                    <a:pt x="424957" y="158424"/>
                    <a:pt x="399230" y="158424"/>
                  </a:cubicBezTo>
                  <a:cubicBezTo>
                    <a:pt x="382541" y="158424"/>
                    <a:pt x="368986" y="144892"/>
                    <a:pt x="368986" y="128230"/>
                  </a:cubicBezTo>
                  <a:cubicBezTo>
                    <a:pt x="368986" y="111477"/>
                    <a:pt x="382541" y="97945"/>
                    <a:pt x="399230" y="97945"/>
                  </a:cubicBezTo>
                  <a:close/>
                  <a:moveTo>
                    <a:pt x="403459" y="0"/>
                  </a:moveTo>
                  <a:lnTo>
                    <a:pt x="403552" y="0"/>
                  </a:lnTo>
                  <a:cubicBezTo>
                    <a:pt x="514276" y="0"/>
                    <a:pt x="604441" y="90009"/>
                    <a:pt x="604533" y="200633"/>
                  </a:cubicBezTo>
                  <a:cubicBezTo>
                    <a:pt x="604533" y="217291"/>
                    <a:pt x="590981" y="230820"/>
                    <a:pt x="574294" y="230820"/>
                  </a:cubicBezTo>
                  <a:lnTo>
                    <a:pt x="574201" y="230820"/>
                  </a:lnTo>
                  <a:cubicBezTo>
                    <a:pt x="557514" y="230820"/>
                    <a:pt x="543962" y="217291"/>
                    <a:pt x="543962" y="200633"/>
                  </a:cubicBezTo>
                  <a:cubicBezTo>
                    <a:pt x="543962" y="123325"/>
                    <a:pt x="480902" y="60466"/>
                    <a:pt x="403552" y="60466"/>
                  </a:cubicBezTo>
                  <a:lnTo>
                    <a:pt x="403459" y="60466"/>
                  </a:lnTo>
                  <a:cubicBezTo>
                    <a:pt x="386772" y="60466"/>
                    <a:pt x="373220" y="46937"/>
                    <a:pt x="373220" y="30187"/>
                  </a:cubicBezTo>
                  <a:cubicBezTo>
                    <a:pt x="373220" y="13529"/>
                    <a:pt x="386772" y="0"/>
                    <a:pt x="403459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</p:grpSp>
      <p:grpSp>
        <p:nvGrpSpPr>
          <p:cNvPr id="7" name="íṩḷidê"/>
          <p:cNvGrpSpPr/>
          <p:nvPr/>
        </p:nvGrpSpPr>
        <p:grpSpPr>
          <a:xfrm>
            <a:off x="6976077" y="2895552"/>
            <a:ext cx="1067212" cy="1067212"/>
            <a:chOff x="6735412" y="3387042"/>
            <a:chExt cx="1067212" cy="1067212"/>
          </a:xfrm>
        </p:grpSpPr>
        <p:sp>
          <p:nvSpPr>
            <p:cNvPr id="38" name="iṩlíḑè"/>
            <p:cNvSpPr/>
            <p:nvPr/>
          </p:nvSpPr>
          <p:spPr>
            <a:xfrm>
              <a:off x="6735412" y="3387042"/>
              <a:ext cx="1067212" cy="1067212"/>
            </a:xfrm>
            <a:prstGeom prst="ellipse">
              <a:avLst/>
            </a:prstGeom>
            <a:solidFill>
              <a:srgbClr val="BC1A29"/>
            </a:solidFill>
            <a:ln w="571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sp>
          <p:nvSpPr>
            <p:cNvPr id="39" name="ïṣľîḍê"/>
            <p:cNvSpPr/>
            <p:nvPr/>
          </p:nvSpPr>
          <p:spPr>
            <a:xfrm>
              <a:off x="7010823" y="3662483"/>
              <a:ext cx="516390" cy="516330"/>
            </a:xfrm>
            <a:custGeom>
              <a:avLst/>
              <a:gdLst>
                <a:gd name="T0" fmla="*/ 5776 w 6302"/>
                <a:gd name="T1" fmla="*/ 4472 h 6310"/>
                <a:gd name="T2" fmla="*/ 5270 w 6302"/>
                <a:gd name="T3" fmla="*/ 4866 h 6310"/>
                <a:gd name="T4" fmla="*/ 4858 w 6302"/>
                <a:gd name="T5" fmla="*/ 4866 h 6310"/>
                <a:gd name="T6" fmla="*/ 4858 w 6302"/>
                <a:gd name="T7" fmla="*/ 3708 h 6310"/>
                <a:gd name="T8" fmla="*/ 5776 w 6302"/>
                <a:gd name="T9" fmla="*/ 2634 h 6310"/>
                <a:gd name="T10" fmla="*/ 5050 w 6302"/>
                <a:gd name="T11" fmla="*/ 1594 h 6310"/>
                <a:gd name="T12" fmla="*/ 5094 w 6302"/>
                <a:gd name="T13" fmla="*/ 1179 h 6310"/>
                <a:gd name="T14" fmla="*/ 3822 w 6302"/>
                <a:gd name="T15" fmla="*/ 8 h 6310"/>
                <a:gd name="T16" fmla="*/ 2623 w 6302"/>
                <a:gd name="T17" fmla="*/ 780 h 6310"/>
                <a:gd name="T18" fmla="*/ 1936 w 6302"/>
                <a:gd name="T19" fmla="*/ 590 h 6310"/>
                <a:gd name="T20" fmla="*/ 1119 w 6302"/>
                <a:gd name="T21" fmla="*/ 1212 h 6310"/>
                <a:gd name="T22" fmla="*/ 1074 w 6302"/>
                <a:gd name="T23" fmla="*/ 1677 h 6310"/>
                <a:gd name="T24" fmla="*/ 525 w 6302"/>
                <a:gd name="T25" fmla="*/ 2634 h 6310"/>
                <a:gd name="T26" fmla="*/ 1444 w 6302"/>
                <a:gd name="T27" fmla="*/ 3706 h 6310"/>
                <a:gd name="T28" fmla="*/ 1444 w 6302"/>
                <a:gd name="T29" fmla="*/ 4866 h 6310"/>
                <a:gd name="T30" fmla="*/ 1032 w 6302"/>
                <a:gd name="T31" fmla="*/ 4866 h 6310"/>
                <a:gd name="T32" fmla="*/ 525 w 6302"/>
                <a:gd name="T33" fmla="*/ 4472 h 6310"/>
                <a:gd name="T34" fmla="*/ 0 w 6302"/>
                <a:gd name="T35" fmla="*/ 4997 h 6310"/>
                <a:gd name="T36" fmla="*/ 525 w 6302"/>
                <a:gd name="T37" fmla="*/ 5522 h 6310"/>
                <a:gd name="T38" fmla="*/ 1032 w 6302"/>
                <a:gd name="T39" fmla="*/ 5128 h 6310"/>
                <a:gd name="T40" fmla="*/ 1707 w 6302"/>
                <a:gd name="T41" fmla="*/ 5128 h 6310"/>
                <a:gd name="T42" fmla="*/ 1707 w 6302"/>
                <a:gd name="T43" fmla="*/ 3739 h 6310"/>
                <a:gd name="T44" fmla="*/ 1754 w 6302"/>
                <a:gd name="T45" fmla="*/ 3741 h 6310"/>
                <a:gd name="T46" fmla="*/ 2363 w 6302"/>
                <a:gd name="T47" fmla="*/ 3741 h 6310"/>
                <a:gd name="T48" fmla="*/ 2363 w 6302"/>
                <a:gd name="T49" fmla="*/ 5278 h 6310"/>
                <a:gd name="T50" fmla="*/ 1969 w 6302"/>
                <a:gd name="T51" fmla="*/ 5785 h 6310"/>
                <a:gd name="T52" fmla="*/ 2494 w 6302"/>
                <a:gd name="T53" fmla="*/ 6310 h 6310"/>
                <a:gd name="T54" fmla="*/ 3020 w 6302"/>
                <a:gd name="T55" fmla="*/ 5785 h 6310"/>
                <a:gd name="T56" fmla="*/ 2626 w 6302"/>
                <a:gd name="T57" fmla="*/ 5278 h 6310"/>
                <a:gd name="T58" fmla="*/ 2626 w 6302"/>
                <a:gd name="T59" fmla="*/ 3741 h 6310"/>
                <a:gd name="T60" fmla="*/ 3676 w 6302"/>
                <a:gd name="T61" fmla="*/ 3741 h 6310"/>
                <a:gd name="T62" fmla="*/ 3676 w 6302"/>
                <a:gd name="T63" fmla="*/ 5278 h 6310"/>
                <a:gd name="T64" fmla="*/ 3282 w 6302"/>
                <a:gd name="T65" fmla="*/ 5785 h 6310"/>
                <a:gd name="T66" fmla="*/ 3807 w 6302"/>
                <a:gd name="T67" fmla="*/ 6310 h 6310"/>
                <a:gd name="T68" fmla="*/ 4332 w 6302"/>
                <a:gd name="T69" fmla="*/ 5785 h 6310"/>
                <a:gd name="T70" fmla="*/ 3939 w 6302"/>
                <a:gd name="T71" fmla="*/ 5278 h 6310"/>
                <a:gd name="T72" fmla="*/ 3939 w 6302"/>
                <a:gd name="T73" fmla="*/ 3741 h 6310"/>
                <a:gd name="T74" fmla="*/ 4548 w 6302"/>
                <a:gd name="T75" fmla="*/ 3741 h 6310"/>
                <a:gd name="T76" fmla="*/ 4595 w 6302"/>
                <a:gd name="T77" fmla="*/ 3739 h 6310"/>
                <a:gd name="T78" fmla="*/ 4595 w 6302"/>
                <a:gd name="T79" fmla="*/ 5128 h 6310"/>
                <a:gd name="T80" fmla="*/ 5270 w 6302"/>
                <a:gd name="T81" fmla="*/ 5128 h 6310"/>
                <a:gd name="T82" fmla="*/ 5777 w 6302"/>
                <a:gd name="T83" fmla="*/ 5522 h 6310"/>
                <a:gd name="T84" fmla="*/ 6302 w 6302"/>
                <a:gd name="T85" fmla="*/ 4997 h 6310"/>
                <a:gd name="T86" fmla="*/ 5776 w 6302"/>
                <a:gd name="T87" fmla="*/ 4472 h 6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02" h="6310">
                  <a:moveTo>
                    <a:pt x="5776" y="4472"/>
                  </a:moveTo>
                  <a:cubicBezTo>
                    <a:pt x="5532" y="4472"/>
                    <a:pt x="5329" y="4640"/>
                    <a:pt x="5270" y="4866"/>
                  </a:cubicBezTo>
                  <a:lnTo>
                    <a:pt x="4858" y="4866"/>
                  </a:lnTo>
                  <a:lnTo>
                    <a:pt x="4858" y="3708"/>
                  </a:lnTo>
                  <a:cubicBezTo>
                    <a:pt x="5405" y="3593"/>
                    <a:pt x="5776" y="3177"/>
                    <a:pt x="5776" y="2634"/>
                  </a:cubicBezTo>
                  <a:cubicBezTo>
                    <a:pt x="5776" y="2166"/>
                    <a:pt x="5478" y="1752"/>
                    <a:pt x="5050" y="1594"/>
                  </a:cubicBezTo>
                  <a:cubicBezTo>
                    <a:pt x="5089" y="1464"/>
                    <a:pt x="5103" y="1329"/>
                    <a:pt x="5094" y="1179"/>
                  </a:cubicBezTo>
                  <a:cubicBezTo>
                    <a:pt x="5054" y="539"/>
                    <a:pt x="4483" y="13"/>
                    <a:pt x="3822" y="8"/>
                  </a:cubicBezTo>
                  <a:cubicBezTo>
                    <a:pt x="3289" y="0"/>
                    <a:pt x="2820" y="318"/>
                    <a:pt x="2623" y="780"/>
                  </a:cubicBezTo>
                  <a:cubicBezTo>
                    <a:pt x="2430" y="636"/>
                    <a:pt x="2185" y="566"/>
                    <a:pt x="1936" y="590"/>
                  </a:cubicBezTo>
                  <a:cubicBezTo>
                    <a:pt x="1578" y="624"/>
                    <a:pt x="1264" y="861"/>
                    <a:pt x="1119" y="1212"/>
                  </a:cubicBezTo>
                  <a:cubicBezTo>
                    <a:pt x="1049" y="1379"/>
                    <a:pt x="1058" y="1564"/>
                    <a:pt x="1074" y="1677"/>
                  </a:cubicBezTo>
                  <a:cubicBezTo>
                    <a:pt x="738" y="1874"/>
                    <a:pt x="525" y="2239"/>
                    <a:pt x="525" y="2634"/>
                  </a:cubicBezTo>
                  <a:cubicBezTo>
                    <a:pt x="525" y="3167"/>
                    <a:pt x="903" y="3589"/>
                    <a:pt x="1444" y="3706"/>
                  </a:cubicBezTo>
                  <a:lnTo>
                    <a:pt x="1444" y="4866"/>
                  </a:lnTo>
                  <a:lnTo>
                    <a:pt x="1032" y="4866"/>
                  </a:lnTo>
                  <a:cubicBezTo>
                    <a:pt x="973" y="4640"/>
                    <a:pt x="769" y="4472"/>
                    <a:pt x="525" y="4472"/>
                  </a:cubicBezTo>
                  <a:cubicBezTo>
                    <a:pt x="235" y="4472"/>
                    <a:pt x="0" y="4707"/>
                    <a:pt x="0" y="4997"/>
                  </a:cubicBezTo>
                  <a:cubicBezTo>
                    <a:pt x="0" y="5286"/>
                    <a:pt x="235" y="5522"/>
                    <a:pt x="525" y="5522"/>
                  </a:cubicBezTo>
                  <a:cubicBezTo>
                    <a:pt x="769" y="5522"/>
                    <a:pt x="973" y="5354"/>
                    <a:pt x="1032" y="5128"/>
                  </a:cubicBezTo>
                  <a:lnTo>
                    <a:pt x="1707" y="5128"/>
                  </a:lnTo>
                  <a:lnTo>
                    <a:pt x="1707" y="3739"/>
                  </a:lnTo>
                  <a:cubicBezTo>
                    <a:pt x="1722" y="3739"/>
                    <a:pt x="1738" y="3741"/>
                    <a:pt x="1754" y="3741"/>
                  </a:cubicBezTo>
                  <a:lnTo>
                    <a:pt x="2363" y="3741"/>
                  </a:lnTo>
                  <a:lnTo>
                    <a:pt x="2363" y="5278"/>
                  </a:lnTo>
                  <a:cubicBezTo>
                    <a:pt x="2137" y="5337"/>
                    <a:pt x="1969" y="5540"/>
                    <a:pt x="1969" y="5785"/>
                  </a:cubicBezTo>
                  <a:cubicBezTo>
                    <a:pt x="1969" y="6073"/>
                    <a:pt x="2204" y="6310"/>
                    <a:pt x="2494" y="6310"/>
                  </a:cubicBezTo>
                  <a:cubicBezTo>
                    <a:pt x="2785" y="6310"/>
                    <a:pt x="3020" y="6073"/>
                    <a:pt x="3020" y="5785"/>
                  </a:cubicBezTo>
                  <a:cubicBezTo>
                    <a:pt x="3020" y="5540"/>
                    <a:pt x="2852" y="5337"/>
                    <a:pt x="2626" y="5278"/>
                  </a:cubicBezTo>
                  <a:lnTo>
                    <a:pt x="2626" y="3741"/>
                  </a:lnTo>
                  <a:lnTo>
                    <a:pt x="3676" y="3741"/>
                  </a:lnTo>
                  <a:lnTo>
                    <a:pt x="3676" y="5278"/>
                  </a:lnTo>
                  <a:cubicBezTo>
                    <a:pt x="3450" y="5337"/>
                    <a:pt x="3282" y="5540"/>
                    <a:pt x="3282" y="5785"/>
                  </a:cubicBezTo>
                  <a:cubicBezTo>
                    <a:pt x="3282" y="6073"/>
                    <a:pt x="3517" y="6310"/>
                    <a:pt x="3807" y="6310"/>
                  </a:cubicBezTo>
                  <a:cubicBezTo>
                    <a:pt x="4097" y="6310"/>
                    <a:pt x="4332" y="6073"/>
                    <a:pt x="4332" y="5785"/>
                  </a:cubicBezTo>
                  <a:cubicBezTo>
                    <a:pt x="4332" y="5540"/>
                    <a:pt x="4164" y="5337"/>
                    <a:pt x="3939" y="5278"/>
                  </a:cubicBezTo>
                  <a:lnTo>
                    <a:pt x="3939" y="3741"/>
                  </a:lnTo>
                  <a:lnTo>
                    <a:pt x="4548" y="3741"/>
                  </a:lnTo>
                  <a:cubicBezTo>
                    <a:pt x="4563" y="3741"/>
                    <a:pt x="4579" y="3739"/>
                    <a:pt x="4595" y="3739"/>
                  </a:cubicBezTo>
                  <a:lnTo>
                    <a:pt x="4595" y="5128"/>
                  </a:lnTo>
                  <a:lnTo>
                    <a:pt x="5270" y="5128"/>
                  </a:lnTo>
                  <a:cubicBezTo>
                    <a:pt x="5329" y="5354"/>
                    <a:pt x="5532" y="5522"/>
                    <a:pt x="5777" y="5522"/>
                  </a:cubicBezTo>
                  <a:cubicBezTo>
                    <a:pt x="6067" y="5522"/>
                    <a:pt x="6302" y="5286"/>
                    <a:pt x="6302" y="4997"/>
                  </a:cubicBezTo>
                  <a:cubicBezTo>
                    <a:pt x="6302" y="4707"/>
                    <a:pt x="6067" y="4472"/>
                    <a:pt x="5776" y="4472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</p:grpSp>
      <p:grpSp>
        <p:nvGrpSpPr>
          <p:cNvPr id="8" name="iṣľïḑé"/>
          <p:cNvGrpSpPr/>
          <p:nvPr/>
        </p:nvGrpSpPr>
        <p:grpSpPr>
          <a:xfrm>
            <a:off x="9511175" y="2895552"/>
            <a:ext cx="1067212" cy="1067212"/>
            <a:chOff x="9269240" y="3387042"/>
            <a:chExt cx="1067212" cy="1067212"/>
          </a:xfrm>
        </p:grpSpPr>
        <p:sp>
          <p:nvSpPr>
            <p:cNvPr id="36" name="íṣlidê"/>
            <p:cNvSpPr/>
            <p:nvPr/>
          </p:nvSpPr>
          <p:spPr>
            <a:xfrm>
              <a:off x="9269240" y="3387042"/>
              <a:ext cx="1067212" cy="1067212"/>
            </a:xfrm>
            <a:prstGeom prst="ellipse">
              <a:avLst/>
            </a:prstGeom>
            <a:solidFill>
              <a:srgbClr val="BC1A29"/>
            </a:solidFill>
            <a:ln w="57150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sp>
          <p:nvSpPr>
            <p:cNvPr id="37" name="ïśḻiḓé"/>
            <p:cNvSpPr/>
            <p:nvPr/>
          </p:nvSpPr>
          <p:spPr>
            <a:xfrm>
              <a:off x="9544651" y="3662950"/>
              <a:ext cx="516391" cy="515396"/>
            </a:xfrm>
            <a:custGeom>
              <a:avLst/>
              <a:gdLst>
                <a:gd name="T0" fmla="*/ 325 w 333"/>
                <a:gd name="T1" fmla="*/ 136 h 333"/>
                <a:gd name="T2" fmla="*/ 295 w 333"/>
                <a:gd name="T3" fmla="*/ 132 h 333"/>
                <a:gd name="T4" fmla="*/ 282 w 333"/>
                <a:gd name="T5" fmla="*/ 100 h 333"/>
                <a:gd name="T6" fmla="*/ 301 w 333"/>
                <a:gd name="T7" fmla="*/ 77 h 333"/>
                <a:gd name="T8" fmla="*/ 300 w 333"/>
                <a:gd name="T9" fmla="*/ 64 h 333"/>
                <a:gd name="T10" fmla="*/ 269 w 333"/>
                <a:gd name="T11" fmla="*/ 33 h 333"/>
                <a:gd name="T12" fmla="*/ 257 w 333"/>
                <a:gd name="T13" fmla="*/ 33 h 333"/>
                <a:gd name="T14" fmla="*/ 233 w 333"/>
                <a:gd name="T15" fmla="*/ 51 h 333"/>
                <a:gd name="T16" fmla="*/ 201 w 333"/>
                <a:gd name="T17" fmla="*/ 38 h 333"/>
                <a:gd name="T18" fmla="*/ 198 w 333"/>
                <a:gd name="T19" fmla="*/ 8 h 333"/>
                <a:gd name="T20" fmla="*/ 188 w 333"/>
                <a:gd name="T21" fmla="*/ 0 h 333"/>
                <a:gd name="T22" fmla="*/ 145 w 333"/>
                <a:gd name="T23" fmla="*/ 0 h 333"/>
                <a:gd name="T24" fmla="*/ 136 w 333"/>
                <a:gd name="T25" fmla="*/ 8 h 333"/>
                <a:gd name="T26" fmla="*/ 132 w 333"/>
                <a:gd name="T27" fmla="*/ 38 h 333"/>
                <a:gd name="T28" fmla="*/ 100 w 333"/>
                <a:gd name="T29" fmla="*/ 51 h 333"/>
                <a:gd name="T30" fmla="*/ 77 w 333"/>
                <a:gd name="T31" fmla="*/ 33 h 333"/>
                <a:gd name="T32" fmla="*/ 64 w 333"/>
                <a:gd name="T33" fmla="*/ 33 h 333"/>
                <a:gd name="T34" fmla="*/ 33 w 333"/>
                <a:gd name="T35" fmla="*/ 64 h 333"/>
                <a:gd name="T36" fmla="*/ 33 w 333"/>
                <a:gd name="T37" fmla="*/ 77 h 333"/>
                <a:gd name="T38" fmla="*/ 51 w 333"/>
                <a:gd name="T39" fmla="*/ 100 h 333"/>
                <a:gd name="T40" fmla="*/ 38 w 333"/>
                <a:gd name="T41" fmla="*/ 132 h 333"/>
                <a:gd name="T42" fmla="*/ 8 w 333"/>
                <a:gd name="T43" fmla="*/ 136 h 333"/>
                <a:gd name="T44" fmla="*/ 0 w 333"/>
                <a:gd name="T45" fmla="*/ 145 h 333"/>
                <a:gd name="T46" fmla="*/ 0 w 333"/>
                <a:gd name="T47" fmla="*/ 188 h 333"/>
                <a:gd name="T48" fmla="*/ 8 w 333"/>
                <a:gd name="T49" fmla="*/ 198 h 333"/>
                <a:gd name="T50" fmla="*/ 38 w 333"/>
                <a:gd name="T51" fmla="*/ 201 h 333"/>
                <a:gd name="T52" fmla="*/ 51 w 333"/>
                <a:gd name="T53" fmla="*/ 233 h 333"/>
                <a:gd name="T54" fmla="*/ 33 w 333"/>
                <a:gd name="T55" fmla="*/ 257 h 333"/>
                <a:gd name="T56" fmla="*/ 34 w 333"/>
                <a:gd name="T57" fmla="*/ 269 h 333"/>
                <a:gd name="T58" fmla="*/ 64 w 333"/>
                <a:gd name="T59" fmla="*/ 300 h 333"/>
                <a:gd name="T60" fmla="*/ 77 w 333"/>
                <a:gd name="T61" fmla="*/ 301 h 333"/>
                <a:gd name="T62" fmla="*/ 100 w 333"/>
                <a:gd name="T63" fmla="*/ 282 h 333"/>
                <a:gd name="T64" fmla="*/ 132 w 333"/>
                <a:gd name="T65" fmla="*/ 295 h 333"/>
                <a:gd name="T66" fmla="*/ 136 w 333"/>
                <a:gd name="T67" fmla="*/ 325 h 333"/>
                <a:gd name="T68" fmla="*/ 145 w 333"/>
                <a:gd name="T69" fmla="*/ 333 h 333"/>
                <a:gd name="T70" fmla="*/ 188 w 333"/>
                <a:gd name="T71" fmla="*/ 333 h 333"/>
                <a:gd name="T72" fmla="*/ 198 w 333"/>
                <a:gd name="T73" fmla="*/ 325 h 333"/>
                <a:gd name="T74" fmla="*/ 201 w 333"/>
                <a:gd name="T75" fmla="*/ 295 h 333"/>
                <a:gd name="T76" fmla="*/ 233 w 333"/>
                <a:gd name="T77" fmla="*/ 282 h 333"/>
                <a:gd name="T78" fmla="*/ 257 w 333"/>
                <a:gd name="T79" fmla="*/ 301 h 333"/>
                <a:gd name="T80" fmla="*/ 269 w 333"/>
                <a:gd name="T81" fmla="*/ 300 h 333"/>
                <a:gd name="T82" fmla="*/ 300 w 333"/>
                <a:gd name="T83" fmla="*/ 269 h 333"/>
                <a:gd name="T84" fmla="*/ 301 w 333"/>
                <a:gd name="T85" fmla="*/ 257 h 333"/>
                <a:gd name="T86" fmla="*/ 282 w 333"/>
                <a:gd name="T87" fmla="*/ 233 h 333"/>
                <a:gd name="T88" fmla="*/ 295 w 333"/>
                <a:gd name="T89" fmla="*/ 201 h 333"/>
                <a:gd name="T90" fmla="*/ 325 w 333"/>
                <a:gd name="T91" fmla="*/ 198 h 333"/>
                <a:gd name="T92" fmla="*/ 333 w 333"/>
                <a:gd name="T93" fmla="*/ 188 h 333"/>
                <a:gd name="T94" fmla="*/ 333 w 333"/>
                <a:gd name="T95" fmla="*/ 145 h 333"/>
                <a:gd name="T96" fmla="*/ 325 w 333"/>
                <a:gd name="T97" fmla="*/ 136 h 333"/>
                <a:gd name="T98" fmla="*/ 167 w 333"/>
                <a:gd name="T99" fmla="*/ 250 h 333"/>
                <a:gd name="T100" fmla="*/ 83 w 333"/>
                <a:gd name="T101" fmla="*/ 167 h 333"/>
                <a:gd name="T102" fmla="*/ 167 w 333"/>
                <a:gd name="T103" fmla="*/ 83 h 333"/>
                <a:gd name="T104" fmla="*/ 250 w 333"/>
                <a:gd name="T105" fmla="*/ 167 h 333"/>
                <a:gd name="T106" fmla="*/ 167 w 333"/>
                <a:gd name="T107" fmla="*/ 25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3" h="333">
                  <a:moveTo>
                    <a:pt x="325" y="136"/>
                  </a:moveTo>
                  <a:lnTo>
                    <a:pt x="295" y="132"/>
                  </a:lnTo>
                  <a:cubicBezTo>
                    <a:pt x="292" y="121"/>
                    <a:pt x="288" y="110"/>
                    <a:pt x="282" y="100"/>
                  </a:cubicBezTo>
                  <a:lnTo>
                    <a:pt x="301" y="77"/>
                  </a:lnTo>
                  <a:cubicBezTo>
                    <a:pt x="303" y="73"/>
                    <a:pt x="303" y="67"/>
                    <a:pt x="300" y="64"/>
                  </a:cubicBezTo>
                  <a:lnTo>
                    <a:pt x="269" y="33"/>
                  </a:lnTo>
                  <a:cubicBezTo>
                    <a:pt x="266" y="30"/>
                    <a:pt x="260" y="30"/>
                    <a:pt x="257" y="33"/>
                  </a:cubicBezTo>
                  <a:lnTo>
                    <a:pt x="233" y="51"/>
                  </a:lnTo>
                  <a:cubicBezTo>
                    <a:pt x="223" y="45"/>
                    <a:pt x="213" y="41"/>
                    <a:pt x="201" y="38"/>
                  </a:cubicBezTo>
                  <a:lnTo>
                    <a:pt x="198" y="8"/>
                  </a:lnTo>
                  <a:cubicBezTo>
                    <a:pt x="197" y="4"/>
                    <a:pt x="193" y="0"/>
                    <a:pt x="188" y="0"/>
                  </a:cubicBezTo>
                  <a:lnTo>
                    <a:pt x="145" y="0"/>
                  </a:lnTo>
                  <a:cubicBezTo>
                    <a:pt x="140" y="0"/>
                    <a:pt x="136" y="4"/>
                    <a:pt x="136" y="8"/>
                  </a:cubicBezTo>
                  <a:lnTo>
                    <a:pt x="132" y="38"/>
                  </a:lnTo>
                  <a:cubicBezTo>
                    <a:pt x="121" y="41"/>
                    <a:pt x="110" y="46"/>
                    <a:pt x="100" y="51"/>
                  </a:cubicBezTo>
                  <a:lnTo>
                    <a:pt x="77" y="33"/>
                  </a:lnTo>
                  <a:cubicBezTo>
                    <a:pt x="73" y="30"/>
                    <a:pt x="67" y="30"/>
                    <a:pt x="64" y="33"/>
                  </a:cubicBezTo>
                  <a:lnTo>
                    <a:pt x="33" y="64"/>
                  </a:lnTo>
                  <a:cubicBezTo>
                    <a:pt x="30" y="67"/>
                    <a:pt x="30" y="73"/>
                    <a:pt x="33" y="77"/>
                  </a:cubicBezTo>
                  <a:lnTo>
                    <a:pt x="51" y="100"/>
                  </a:lnTo>
                  <a:cubicBezTo>
                    <a:pt x="45" y="110"/>
                    <a:pt x="41" y="121"/>
                    <a:pt x="38" y="132"/>
                  </a:cubicBezTo>
                  <a:lnTo>
                    <a:pt x="8" y="136"/>
                  </a:lnTo>
                  <a:cubicBezTo>
                    <a:pt x="4" y="136"/>
                    <a:pt x="0" y="140"/>
                    <a:pt x="0" y="145"/>
                  </a:cubicBezTo>
                  <a:lnTo>
                    <a:pt x="0" y="188"/>
                  </a:lnTo>
                  <a:cubicBezTo>
                    <a:pt x="0" y="193"/>
                    <a:pt x="4" y="197"/>
                    <a:pt x="8" y="198"/>
                  </a:cubicBezTo>
                  <a:lnTo>
                    <a:pt x="38" y="201"/>
                  </a:lnTo>
                  <a:cubicBezTo>
                    <a:pt x="41" y="213"/>
                    <a:pt x="46" y="223"/>
                    <a:pt x="51" y="233"/>
                  </a:cubicBezTo>
                  <a:lnTo>
                    <a:pt x="33" y="257"/>
                  </a:lnTo>
                  <a:cubicBezTo>
                    <a:pt x="30" y="260"/>
                    <a:pt x="30" y="266"/>
                    <a:pt x="34" y="269"/>
                  </a:cubicBezTo>
                  <a:lnTo>
                    <a:pt x="64" y="300"/>
                  </a:lnTo>
                  <a:cubicBezTo>
                    <a:pt x="67" y="303"/>
                    <a:pt x="73" y="303"/>
                    <a:pt x="77" y="301"/>
                  </a:cubicBezTo>
                  <a:lnTo>
                    <a:pt x="100" y="282"/>
                  </a:lnTo>
                  <a:cubicBezTo>
                    <a:pt x="110" y="288"/>
                    <a:pt x="121" y="292"/>
                    <a:pt x="132" y="295"/>
                  </a:cubicBezTo>
                  <a:lnTo>
                    <a:pt x="136" y="325"/>
                  </a:lnTo>
                  <a:cubicBezTo>
                    <a:pt x="136" y="330"/>
                    <a:pt x="140" y="333"/>
                    <a:pt x="145" y="333"/>
                  </a:cubicBezTo>
                  <a:lnTo>
                    <a:pt x="188" y="333"/>
                  </a:lnTo>
                  <a:cubicBezTo>
                    <a:pt x="193" y="333"/>
                    <a:pt x="197" y="330"/>
                    <a:pt x="198" y="325"/>
                  </a:cubicBezTo>
                  <a:lnTo>
                    <a:pt x="201" y="295"/>
                  </a:lnTo>
                  <a:cubicBezTo>
                    <a:pt x="213" y="292"/>
                    <a:pt x="223" y="288"/>
                    <a:pt x="233" y="282"/>
                  </a:cubicBezTo>
                  <a:lnTo>
                    <a:pt x="257" y="301"/>
                  </a:lnTo>
                  <a:cubicBezTo>
                    <a:pt x="260" y="303"/>
                    <a:pt x="266" y="303"/>
                    <a:pt x="269" y="300"/>
                  </a:cubicBezTo>
                  <a:lnTo>
                    <a:pt x="300" y="269"/>
                  </a:lnTo>
                  <a:cubicBezTo>
                    <a:pt x="303" y="266"/>
                    <a:pt x="303" y="260"/>
                    <a:pt x="301" y="257"/>
                  </a:cubicBezTo>
                  <a:lnTo>
                    <a:pt x="282" y="233"/>
                  </a:lnTo>
                  <a:cubicBezTo>
                    <a:pt x="288" y="223"/>
                    <a:pt x="292" y="213"/>
                    <a:pt x="295" y="201"/>
                  </a:cubicBezTo>
                  <a:lnTo>
                    <a:pt x="325" y="198"/>
                  </a:lnTo>
                  <a:cubicBezTo>
                    <a:pt x="330" y="197"/>
                    <a:pt x="333" y="193"/>
                    <a:pt x="333" y="188"/>
                  </a:cubicBezTo>
                  <a:lnTo>
                    <a:pt x="333" y="145"/>
                  </a:lnTo>
                  <a:cubicBezTo>
                    <a:pt x="333" y="140"/>
                    <a:pt x="330" y="136"/>
                    <a:pt x="325" y="136"/>
                  </a:cubicBezTo>
                  <a:close/>
                  <a:moveTo>
                    <a:pt x="167" y="250"/>
                  </a:moveTo>
                  <a:cubicBezTo>
                    <a:pt x="121" y="250"/>
                    <a:pt x="83" y="213"/>
                    <a:pt x="83" y="167"/>
                  </a:cubicBezTo>
                  <a:cubicBezTo>
                    <a:pt x="83" y="121"/>
                    <a:pt x="121" y="83"/>
                    <a:pt x="167" y="83"/>
                  </a:cubicBezTo>
                  <a:cubicBezTo>
                    <a:pt x="213" y="83"/>
                    <a:pt x="250" y="121"/>
                    <a:pt x="250" y="167"/>
                  </a:cubicBezTo>
                  <a:cubicBezTo>
                    <a:pt x="250" y="213"/>
                    <a:pt x="213" y="250"/>
                    <a:pt x="167" y="25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i="1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</p:grpSp>
      <p:grpSp>
        <p:nvGrpSpPr>
          <p:cNvPr id="9" name="íşḷïḍê"/>
          <p:cNvGrpSpPr/>
          <p:nvPr/>
        </p:nvGrpSpPr>
        <p:grpSpPr>
          <a:xfrm>
            <a:off x="1294073" y="854681"/>
            <a:ext cx="2297178" cy="1795735"/>
            <a:chOff x="1052773" y="1346171"/>
            <a:chExt cx="2297178" cy="1795735"/>
          </a:xfrm>
        </p:grpSpPr>
        <p:grpSp>
          <p:nvGrpSpPr>
            <p:cNvPr id="31" name="i$líḍê"/>
            <p:cNvGrpSpPr/>
            <p:nvPr/>
          </p:nvGrpSpPr>
          <p:grpSpPr>
            <a:xfrm>
              <a:off x="1052773" y="2068054"/>
              <a:ext cx="2297178" cy="1073852"/>
              <a:chOff x="1155535" y="4275815"/>
              <a:chExt cx="2737181" cy="1073852"/>
            </a:xfrm>
          </p:grpSpPr>
          <p:sp>
            <p:nvSpPr>
              <p:cNvPr id="34" name="iṥḻíďé"/>
              <p:cNvSpPr txBox="1"/>
              <p:nvPr/>
            </p:nvSpPr>
            <p:spPr>
              <a:xfrm flipH="1">
                <a:off x="1155535" y="4722903"/>
                <a:ext cx="2737180" cy="6267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在此输入简要内容，在此输入简要内容，在此输入简要内容</a:t>
                </a:r>
                <a:endParaRPr lang="zh-CN" altLang="en-US" sz="1100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  <p:sp>
            <p:nvSpPr>
              <p:cNvPr id="35" name="iśļiḋé"/>
              <p:cNvSpPr/>
              <p:nvPr/>
            </p:nvSpPr>
            <p:spPr>
              <a:xfrm flipH="1">
                <a:off x="1155536" y="4275815"/>
                <a:ext cx="273718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标题内容</a:t>
                </a:r>
                <a:endParaRPr lang="zh-CN" altLang="en-US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</p:grpSp>
        <p:sp>
          <p:nvSpPr>
            <p:cNvPr id="32" name="îşľïḍe"/>
            <p:cNvSpPr/>
            <p:nvPr/>
          </p:nvSpPr>
          <p:spPr>
            <a:xfrm>
              <a:off x="1794841" y="1346171"/>
              <a:ext cx="813043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pPr algn="ctr" defTabSz="914400"/>
              <a:r>
                <a:rPr lang="en-US" altLang="zh-CN" sz="4400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rPr>
                <a:t>01</a:t>
              </a:r>
              <a:endParaRPr lang="en-US" altLang="zh-CN" sz="4400" b="1" dirty="0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581792" y="2068054"/>
              <a:ext cx="1239141" cy="0"/>
            </a:xfrm>
            <a:prstGeom prst="line">
              <a:avLst/>
            </a:prstGeom>
            <a:ln w="19050" cap="rnd">
              <a:solidFill>
                <a:srgbClr val="BC1A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iŝļïďé"/>
          <p:cNvGrpSpPr/>
          <p:nvPr/>
        </p:nvGrpSpPr>
        <p:grpSpPr>
          <a:xfrm>
            <a:off x="3827901" y="854681"/>
            <a:ext cx="2297178" cy="1795735"/>
            <a:chOff x="1052773" y="1346171"/>
            <a:chExt cx="2297178" cy="1795735"/>
          </a:xfrm>
        </p:grpSpPr>
        <p:grpSp>
          <p:nvGrpSpPr>
            <p:cNvPr id="26" name="îSlîdê"/>
            <p:cNvGrpSpPr/>
            <p:nvPr/>
          </p:nvGrpSpPr>
          <p:grpSpPr>
            <a:xfrm>
              <a:off x="1052773" y="2068054"/>
              <a:ext cx="2297178" cy="1073852"/>
              <a:chOff x="1155535" y="4275815"/>
              <a:chExt cx="2737181" cy="1073852"/>
            </a:xfrm>
          </p:grpSpPr>
          <p:sp>
            <p:nvSpPr>
              <p:cNvPr id="29" name="ïSḷiḓê"/>
              <p:cNvSpPr txBox="1"/>
              <p:nvPr/>
            </p:nvSpPr>
            <p:spPr>
              <a:xfrm flipH="1">
                <a:off x="1155535" y="4722903"/>
                <a:ext cx="2737180" cy="6267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在此输入简要内容，在此输入简要内容，在此输入简要内容</a:t>
                </a:r>
                <a:endParaRPr lang="zh-CN" altLang="en-US" sz="1100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  <p:sp>
            <p:nvSpPr>
              <p:cNvPr id="30" name="îs1íḋé"/>
              <p:cNvSpPr/>
              <p:nvPr/>
            </p:nvSpPr>
            <p:spPr>
              <a:xfrm flipH="1">
                <a:off x="1155536" y="4275815"/>
                <a:ext cx="273718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标题内容</a:t>
                </a:r>
                <a:endParaRPr lang="zh-CN" altLang="en-US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</p:grpSp>
        <p:sp>
          <p:nvSpPr>
            <p:cNvPr id="27" name="išḷîde"/>
            <p:cNvSpPr/>
            <p:nvPr/>
          </p:nvSpPr>
          <p:spPr>
            <a:xfrm>
              <a:off x="1794841" y="1346171"/>
              <a:ext cx="813043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pPr algn="ctr" defTabSz="914400"/>
              <a:r>
                <a:rPr lang="en-US" altLang="zh-CN" sz="4400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rPr>
                <a:t>02</a:t>
              </a:r>
              <a:endParaRPr lang="en-US" altLang="zh-CN" sz="4400" b="1" dirty="0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581792" y="2068054"/>
              <a:ext cx="1239141" cy="0"/>
            </a:xfrm>
            <a:prstGeom prst="line">
              <a:avLst/>
            </a:prstGeom>
            <a:ln w="19050" cap="rnd">
              <a:solidFill>
                <a:srgbClr val="BC1A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iślîḑe"/>
          <p:cNvGrpSpPr/>
          <p:nvPr/>
        </p:nvGrpSpPr>
        <p:grpSpPr>
          <a:xfrm>
            <a:off x="6361729" y="854681"/>
            <a:ext cx="2297178" cy="1795735"/>
            <a:chOff x="1052773" y="1346171"/>
            <a:chExt cx="2297178" cy="1795735"/>
          </a:xfrm>
        </p:grpSpPr>
        <p:grpSp>
          <p:nvGrpSpPr>
            <p:cNvPr id="21" name="ïṣľiḑe"/>
            <p:cNvGrpSpPr/>
            <p:nvPr/>
          </p:nvGrpSpPr>
          <p:grpSpPr>
            <a:xfrm>
              <a:off x="1052773" y="2068054"/>
              <a:ext cx="2297178" cy="1073852"/>
              <a:chOff x="1155535" y="4275815"/>
              <a:chExt cx="2737181" cy="1073852"/>
            </a:xfrm>
          </p:grpSpPr>
          <p:sp>
            <p:nvSpPr>
              <p:cNvPr id="24" name="îṥḷîḑe"/>
              <p:cNvSpPr txBox="1"/>
              <p:nvPr/>
            </p:nvSpPr>
            <p:spPr>
              <a:xfrm flipH="1">
                <a:off x="1155535" y="4722903"/>
                <a:ext cx="2737180" cy="6267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在此输入简要内容，在此输入简要内容，在此输入简要内容</a:t>
                </a:r>
                <a:endParaRPr lang="zh-CN" altLang="en-US" sz="1100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  <p:sp>
            <p:nvSpPr>
              <p:cNvPr id="25" name="íṡlîḑe"/>
              <p:cNvSpPr/>
              <p:nvPr/>
            </p:nvSpPr>
            <p:spPr>
              <a:xfrm flipH="1">
                <a:off x="1155536" y="4275815"/>
                <a:ext cx="273718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标题内容</a:t>
                </a:r>
                <a:endParaRPr lang="zh-CN" altLang="en-US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</p:grpSp>
        <p:sp>
          <p:nvSpPr>
            <p:cNvPr id="22" name="íSḷïḋé"/>
            <p:cNvSpPr/>
            <p:nvPr/>
          </p:nvSpPr>
          <p:spPr>
            <a:xfrm>
              <a:off x="1794841" y="1346171"/>
              <a:ext cx="813043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pPr algn="ctr" defTabSz="914400"/>
              <a:r>
                <a:rPr lang="en-US" altLang="zh-CN" sz="4400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rPr>
                <a:t>03</a:t>
              </a:r>
              <a:endParaRPr lang="en-US" altLang="zh-CN" sz="4400" b="1" dirty="0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581792" y="2068054"/>
              <a:ext cx="1239141" cy="0"/>
            </a:xfrm>
            <a:prstGeom prst="line">
              <a:avLst/>
            </a:prstGeom>
            <a:ln w="19050" cap="rnd">
              <a:solidFill>
                <a:srgbClr val="BC1A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ísḻïḓè"/>
          <p:cNvGrpSpPr/>
          <p:nvPr/>
        </p:nvGrpSpPr>
        <p:grpSpPr>
          <a:xfrm>
            <a:off x="8895557" y="854681"/>
            <a:ext cx="2297178" cy="1795735"/>
            <a:chOff x="1052773" y="1346171"/>
            <a:chExt cx="2297178" cy="1795735"/>
          </a:xfrm>
        </p:grpSpPr>
        <p:grpSp>
          <p:nvGrpSpPr>
            <p:cNvPr id="16" name="ïš1ïďè"/>
            <p:cNvGrpSpPr/>
            <p:nvPr/>
          </p:nvGrpSpPr>
          <p:grpSpPr>
            <a:xfrm>
              <a:off x="1052773" y="2068054"/>
              <a:ext cx="2297178" cy="1073852"/>
              <a:chOff x="1155535" y="4275815"/>
              <a:chExt cx="2737181" cy="1073852"/>
            </a:xfrm>
          </p:grpSpPr>
          <p:sp>
            <p:nvSpPr>
              <p:cNvPr id="19" name="ïSḷiďé"/>
              <p:cNvSpPr txBox="1"/>
              <p:nvPr/>
            </p:nvSpPr>
            <p:spPr>
              <a:xfrm flipH="1">
                <a:off x="1155535" y="4722903"/>
                <a:ext cx="2737180" cy="62676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在此输入简要内容，在此输入简要内容，在此输入简要内容</a:t>
                </a:r>
                <a:endParaRPr lang="zh-CN" altLang="en-US" sz="1100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  <p:sp>
            <p:nvSpPr>
              <p:cNvPr id="20" name="îŝ1ïďè"/>
              <p:cNvSpPr/>
              <p:nvPr/>
            </p:nvSpPr>
            <p:spPr>
              <a:xfrm flipH="1">
                <a:off x="1155536" y="4275815"/>
                <a:ext cx="2737180" cy="447087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rgbClr val="BC1A29"/>
                    </a:solidFill>
                    <a:latin typeface="思源黑体" panose="020B0A00000000000000" pitchFamily="34" charset="-122"/>
                    <a:ea typeface="思源黑体" panose="020B0A00000000000000" pitchFamily="34" charset="-122"/>
                    <a:sym typeface="思源黑体" panose="020B0A00000000000000" pitchFamily="34" charset="-122"/>
                  </a:rPr>
                  <a:t>标题内容</a:t>
                </a:r>
                <a:endParaRPr lang="zh-CN" altLang="en-US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endParaRPr>
              </a:p>
            </p:txBody>
          </p:sp>
        </p:grpSp>
        <p:sp>
          <p:nvSpPr>
            <p:cNvPr id="17" name="išḷíḋê"/>
            <p:cNvSpPr/>
            <p:nvPr/>
          </p:nvSpPr>
          <p:spPr>
            <a:xfrm>
              <a:off x="1794841" y="1346171"/>
              <a:ext cx="813043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>
              <a:normAutofit/>
            </a:bodyPr>
            <a:lstStyle/>
            <a:p>
              <a:pPr algn="ctr" defTabSz="914400"/>
              <a:r>
                <a:rPr lang="en-US" altLang="zh-CN" sz="4400" b="1" dirty="0">
                  <a:solidFill>
                    <a:srgbClr val="BC1A29"/>
                  </a:solidFill>
                  <a:latin typeface="思源黑体" panose="020B0A00000000000000" pitchFamily="34" charset="-122"/>
                  <a:ea typeface="思源黑体" panose="020B0A00000000000000" pitchFamily="34" charset="-122"/>
                  <a:sym typeface="思源黑体" panose="020B0A00000000000000" pitchFamily="34" charset="-122"/>
                </a:rPr>
                <a:t>04</a:t>
              </a:r>
              <a:endParaRPr lang="en-US" altLang="zh-CN" sz="4400" b="1" dirty="0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581792" y="2068054"/>
              <a:ext cx="1239141" cy="0"/>
            </a:xfrm>
            <a:prstGeom prst="line">
              <a:avLst/>
            </a:prstGeom>
            <a:ln w="19050" cap="rnd">
              <a:solidFill>
                <a:srgbClr val="BC1A29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íśļîḓè"/>
          <p:cNvSpPr/>
          <p:nvPr/>
        </p:nvSpPr>
        <p:spPr>
          <a:xfrm>
            <a:off x="5655945" y="4486275"/>
            <a:ext cx="3002915" cy="70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EFA"/>
                </a:solidFill>
              </a14:hiddenFill>
            </a:ext>
          </a:extLst>
        </p:spPr>
        <p:txBody>
          <a:bodyPr wrap="square" lIns="91440" tIns="45720" rIns="91440" bIns="45720" anchor="ctr" anchorCtr="0">
            <a:normAutofit/>
          </a:bodyPr>
          <a:lstStyle/>
          <a:p>
            <a:r>
              <a:rPr lang="zh-CN" altLang="en-US" sz="4000" b="1" i="1" dirty="0">
                <a:solidFill>
                  <a:srgbClr val="BC1A29"/>
                </a:solidFill>
                <a:latin typeface="思源黑体" panose="020B0A00000000000000" pitchFamily="34" charset="-122"/>
                <a:ea typeface="思源黑体" panose="020B0A00000000000000" pitchFamily="34" charset="-122"/>
                <a:sym typeface="思源黑体" panose="020B0A00000000000000" pitchFamily="34" charset="-122"/>
              </a:rPr>
              <a:t>CONTENTS</a:t>
            </a:r>
            <a:endParaRPr lang="zh-CN" altLang="en-US" sz="4000" b="1" i="1" dirty="0">
              <a:solidFill>
                <a:srgbClr val="BC1A29"/>
              </a:solidFill>
              <a:latin typeface="思源黑体" panose="020B0A00000000000000" pitchFamily="34" charset="-122"/>
              <a:ea typeface="思源黑体" panose="020B0A00000000000000" pitchFamily="34" charset="-122"/>
              <a:sym typeface="思源黑体" panose="020B0A00000000000000" pitchFamily="34" charset="-122"/>
            </a:endParaRPr>
          </a:p>
        </p:txBody>
      </p:sp>
      <p:sp>
        <p:nvSpPr>
          <p:cNvPr id="48" name="Oval 252"/>
          <p:cNvSpPr>
            <a:spLocks noChangeArrowheads="1"/>
          </p:cNvSpPr>
          <p:nvPr/>
        </p:nvSpPr>
        <p:spPr bwMode="auto">
          <a:xfrm>
            <a:off x="844550" y="3583623"/>
            <a:ext cx="203200" cy="2032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BC1A29"/>
              </a:solidFill>
            </a:endParaRPr>
          </a:p>
        </p:txBody>
      </p:sp>
      <p:sp>
        <p:nvSpPr>
          <p:cNvPr id="49" name="Oval 253"/>
          <p:cNvSpPr>
            <a:spLocks noChangeArrowheads="1"/>
          </p:cNvSpPr>
          <p:nvPr/>
        </p:nvSpPr>
        <p:spPr bwMode="auto">
          <a:xfrm>
            <a:off x="3105150" y="2189798"/>
            <a:ext cx="203200" cy="201613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BC1A29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827901" y="3906805"/>
            <a:ext cx="2151307" cy="1552784"/>
            <a:chOff x="4084293" y="2838977"/>
            <a:chExt cx="2151307" cy="1552784"/>
          </a:xfrm>
        </p:grpSpPr>
        <p:sp>
          <p:nvSpPr>
            <p:cNvPr id="51" name="文本框 50"/>
            <p:cNvSpPr txBox="1"/>
            <p:nvPr/>
          </p:nvSpPr>
          <p:spPr>
            <a:xfrm>
              <a:off x="4084293" y="2838977"/>
              <a:ext cx="92845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spc="-3000" dirty="0">
                  <a:solidFill>
                    <a:srgbClr val="BC1A29"/>
                  </a:solidFill>
                  <a:effectLst>
                    <a:outerShdw dir="5400000" sx="108000" sy="108000" algn="ctr" rotWithShape="0">
                      <a:srgbClr val="FDDABE"/>
                    </a:outerShdw>
                  </a:effectLst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目</a:t>
              </a:r>
              <a:endParaRPr lang="zh-CN" altLang="en-US" sz="8800" spc="-3000" dirty="0">
                <a:solidFill>
                  <a:srgbClr val="BC1A29"/>
                </a:solidFill>
                <a:effectLst>
                  <a:outerShdw dir="5400000" sx="108000" sy="108000" algn="ctr" rotWithShape="0">
                    <a:srgbClr val="FDDABE"/>
                  </a:outerShdw>
                </a:effectLst>
                <a:latin typeface="字魂55号-龙吟手书" panose="00000500000000000000" pitchFamily="2" charset="-122"/>
                <a:ea typeface="字魂55号-龙吟手书" panose="000005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4960892" y="3068322"/>
              <a:ext cx="127470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0" spc="-3000" dirty="0">
                  <a:solidFill>
                    <a:srgbClr val="BC1A29"/>
                  </a:solidFill>
                  <a:effectLst>
                    <a:outerShdw dir="5400000" sx="108000" sy="108000" algn="ctr" rotWithShape="0">
                      <a:srgbClr val="FDDABE"/>
                    </a:outerShdw>
                  </a:effectLst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录</a:t>
              </a:r>
              <a:endParaRPr lang="zh-CN" altLang="en-US" sz="8000" spc="-3000" dirty="0">
                <a:solidFill>
                  <a:srgbClr val="BC1A29"/>
                </a:solidFill>
                <a:effectLst>
                  <a:outerShdw dir="5400000" sx="108000" sy="108000" algn="ctr" rotWithShape="0">
                    <a:srgbClr val="FDDABE"/>
                  </a:outerShdw>
                </a:effectLst>
                <a:latin typeface="字魂55号-龙吟手书" panose="00000500000000000000" pitchFamily="2" charset="-122"/>
                <a:ea typeface="字魂55号-龙吟手书" panose="00000500000000000000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764bd89302056bc46e702daf54bcf57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任意多边形 6"/>
          <p:cNvSpPr/>
          <p:nvPr userDrawn="1"/>
        </p:nvSpPr>
        <p:spPr>
          <a:xfrm rot="21199846">
            <a:off x="-439680" y="-2147522"/>
            <a:ext cx="12764768" cy="476185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C1A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椭圆 12"/>
          <p:cNvSpPr/>
          <p:nvPr/>
        </p:nvSpPr>
        <p:spPr>
          <a:xfrm rot="9000000">
            <a:off x="312586" y="3989051"/>
            <a:ext cx="592292" cy="5922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2" name="椭圆 14"/>
          <p:cNvSpPr/>
          <p:nvPr/>
        </p:nvSpPr>
        <p:spPr>
          <a:xfrm rot="9000000">
            <a:off x="823405" y="4744206"/>
            <a:ext cx="471181" cy="4711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3" name="椭圆 15"/>
          <p:cNvSpPr/>
          <p:nvPr/>
        </p:nvSpPr>
        <p:spPr>
          <a:xfrm rot="9000000">
            <a:off x="1564039" y="5212532"/>
            <a:ext cx="229728" cy="229728"/>
          </a:xfrm>
          <a:prstGeom prst="ellipse">
            <a:avLst/>
          </a:prstGeom>
          <a:solidFill>
            <a:srgbClr val="941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367454" y="5008366"/>
            <a:ext cx="51136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Professional presentation template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22095" y="3620770"/>
            <a:ext cx="27692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solidFill>
                  <a:srgbClr val="BC1A29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01</a:t>
            </a:r>
            <a:endParaRPr lang="en-US" altLang="zh-CN" sz="13800">
              <a:solidFill>
                <a:srgbClr val="BC1A29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8" name="文本框 20"/>
          <p:cNvSpPr txBox="1"/>
          <p:nvPr>
            <p:custDataLst>
              <p:tags r:id="rId2"/>
            </p:custDataLst>
          </p:nvPr>
        </p:nvSpPr>
        <p:spPr>
          <a:xfrm>
            <a:off x="4291293" y="4064389"/>
            <a:ext cx="57099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kumimoji="1" lang="zh-CN" altLang="en-US" sz="4400" b="1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输入标题内容</a:t>
            </a:r>
            <a:endParaRPr kumimoji="1" lang="zh-CN" altLang="en-US" sz="4400" b="1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 rot="4620000">
            <a:off x="8403590" y="542925"/>
            <a:ext cx="3016250" cy="2867660"/>
            <a:chOff x="15873" y="-1047"/>
            <a:chExt cx="671" cy="638"/>
          </a:xfrm>
        </p:grpSpPr>
        <p:sp>
          <p:nvSpPr>
            <p:cNvPr id="4" name="îṣľïďè"/>
            <p:cNvSpPr/>
            <p:nvPr/>
          </p:nvSpPr>
          <p:spPr bwMode="auto">
            <a:xfrm>
              <a:off x="15873" y="-1047"/>
              <a:ext cx="671" cy="639"/>
            </a:xfrm>
            <a:custGeom>
              <a:avLst/>
              <a:gdLst>
                <a:gd name="T0" fmla="*/ 68 w 118"/>
                <a:gd name="T1" fmla="*/ 7 h 112"/>
                <a:gd name="T2" fmla="*/ 78 w 118"/>
                <a:gd name="T3" fmla="*/ 27 h 112"/>
                <a:gd name="T4" fmla="*/ 85 w 118"/>
                <a:gd name="T5" fmla="*/ 33 h 112"/>
                <a:gd name="T6" fmla="*/ 107 w 118"/>
                <a:gd name="T7" fmla="*/ 36 h 112"/>
                <a:gd name="T8" fmla="*/ 112 w 118"/>
                <a:gd name="T9" fmla="*/ 52 h 112"/>
                <a:gd name="T10" fmla="*/ 96 w 118"/>
                <a:gd name="T11" fmla="*/ 68 h 112"/>
                <a:gd name="T12" fmla="*/ 93 w 118"/>
                <a:gd name="T13" fmla="*/ 76 h 112"/>
                <a:gd name="T14" fmla="*/ 97 w 118"/>
                <a:gd name="T15" fmla="*/ 98 h 112"/>
                <a:gd name="T16" fmla="*/ 83 w 118"/>
                <a:gd name="T17" fmla="*/ 108 h 112"/>
                <a:gd name="T18" fmla="*/ 64 w 118"/>
                <a:gd name="T19" fmla="*/ 98 h 112"/>
                <a:gd name="T20" fmla="*/ 55 w 118"/>
                <a:gd name="T21" fmla="*/ 98 h 112"/>
                <a:gd name="T22" fmla="*/ 35 w 118"/>
                <a:gd name="T23" fmla="*/ 108 h 112"/>
                <a:gd name="T24" fmla="*/ 21 w 118"/>
                <a:gd name="T25" fmla="*/ 98 h 112"/>
                <a:gd name="T26" fmla="*/ 25 w 118"/>
                <a:gd name="T27" fmla="*/ 76 h 112"/>
                <a:gd name="T28" fmla="*/ 22 w 118"/>
                <a:gd name="T29" fmla="*/ 68 h 112"/>
                <a:gd name="T30" fmla="*/ 6 w 118"/>
                <a:gd name="T31" fmla="*/ 52 h 112"/>
                <a:gd name="T32" fmla="*/ 11 w 118"/>
                <a:gd name="T33" fmla="*/ 36 h 112"/>
                <a:gd name="T34" fmla="*/ 33 w 118"/>
                <a:gd name="T35" fmla="*/ 32 h 112"/>
                <a:gd name="T36" fmla="*/ 41 w 118"/>
                <a:gd name="T37" fmla="*/ 27 h 112"/>
                <a:gd name="T38" fmla="*/ 51 w 118"/>
                <a:gd name="T39" fmla="*/ 7 h 112"/>
                <a:gd name="T40" fmla="*/ 68 w 118"/>
                <a:gd name="T41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12">
                  <a:moveTo>
                    <a:pt x="68" y="7"/>
                  </a:moveTo>
                  <a:cubicBezTo>
                    <a:pt x="78" y="27"/>
                    <a:pt x="78" y="27"/>
                    <a:pt x="78" y="27"/>
                  </a:cubicBezTo>
                  <a:cubicBezTo>
                    <a:pt x="79" y="30"/>
                    <a:pt x="82" y="32"/>
                    <a:pt x="85" y="33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15" y="37"/>
                    <a:pt x="118" y="46"/>
                    <a:pt x="112" y="52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4" y="70"/>
                    <a:pt x="93" y="73"/>
                    <a:pt x="93" y="7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9" y="106"/>
                    <a:pt x="90" y="112"/>
                    <a:pt x="83" y="10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1" y="96"/>
                    <a:pt x="57" y="96"/>
                    <a:pt x="55" y="9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28" y="112"/>
                    <a:pt x="20" y="106"/>
                    <a:pt x="21" y="98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3"/>
                    <a:pt x="24" y="70"/>
                    <a:pt x="22" y="68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46"/>
                    <a:pt x="3" y="37"/>
                    <a:pt x="11" y="3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2"/>
                    <a:pt x="39" y="30"/>
                    <a:pt x="41" y="2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4" y="0"/>
                    <a:pt x="64" y="0"/>
                    <a:pt x="68" y="7"/>
                  </a:cubicBezTo>
                  <a:close/>
                </a:path>
              </a:pathLst>
            </a:custGeom>
            <a:solidFill>
              <a:srgbClr val="FE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ṥľïḍé"/>
            <p:cNvSpPr/>
            <p:nvPr/>
          </p:nvSpPr>
          <p:spPr bwMode="auto">
            <a:xfrm>
              <a:off x="16208" y="-1035"/>
              <a:ext cx="336" cy="626"/>
            </a:xfrm>
            <a:custGeom>
              <a:avLst/>
              <a:gdLst>
                <a:gd name="T0" fmla="*/ 48 w 59"/>
                <a:gd name="T1" fmla="*/ 34 h 110"/>
                <a:gd name="T2" fmla="*/ 26 w 59"/>
                <a:gd name="T3" fmla="*/ 31 h 110"/>
                <a:gd name="T4" fmla="*/ 19 w 59"/>
                <a:gd name="T5" fmla="*/ 25 h 110"/>
                <a:gd name="T6" fmla="*/ 9 w 59"/>
                <a:gd name="T7" fmla="*/ 5 h 110"/>
                <a:gd name="T8" fmla="*/ 0 w 59"/>
                <a:gd name="T9" fmla="*/ 0 h 110"/>
                <a:gd name="T10" fmla="*/ 0 w 59"/>
                <a:gd name="T11" fmla="*/ 95 h 110"/>
                <a:gd name="T12" fmla="*/ 5 w 59"/>
                <a:gd name="T13" fmla="*/ 96 h 110"/>
                <a:gd name="T14" fmla="*/ 24 w 59"/>
                <a:gd name="T15" fmla="*/ 106 h 110"/>
                <a:gd name="T16" fmla="*/ 38 w 59"/>
                <a:gd name="T17" fmla="*/ 96 h 110"/>
                <a:gd name="T18" fmla="*/ 34 w 59"/>
                <a:gd name="T19" fmla="*/ 74 h 110"/>
                <a:gd name="T20" fmla="*/ 37 w 59"/>
                <a:gd name="T21" fmla="*/ 66 h 110"/>
                <a:gd name="T22" fmla="*/ 53 w 59"/>
                <a:gd name="T23" fmla="*/ 50 h 110"/>
                <a:gd name="T24" fmla="*/ 48 w 59"/>
                <a:gd name="T2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110">
                  <a:moveTo>
                    <a:pt x="48" y="34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3" y="30"/>
                    <a:pt x="20" y="28"/>
                    <a:pt x="19" y="2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2"/>
                    <a:pt x="3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" y="95"/>
                    <a:pt x="3" y="95"/>
                    <a:pt x="5" y="9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31" y="110"/>
                    <a:pt x="40" y="104"/>
                    <a:pt x="38" y="9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1"/>
                    <a:pt x="35" y="68"/>
                    <a:pt x="37" y="66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9" y="44"/>
                    <a:pt x="56" y="35"/>
                    <a:pt x="48" y="34"/>
                  </a:cubicBezTo>
                  <a:close/>
                </a:path>
              </a:pathLst>
            </a:custGeom>
            <a:solidFill>
              <a:srgbClr val="FE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9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11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 rot="2700000">
            <a:off x="8984776" y="2940966"/>
            <a:ext cx="1009477" cy="1009477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" name="圆角矩形 3"/>
          <p:cNvSpPr/>
          <p:nvPr/>
        </p:nvSpPr>
        <p:spPr>
          <a:xfrm rot="2700000">
            <a:off x="4071410" y="3803002"/>
            <a:ext cx="1009477" cy="1009477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" name="圆角矩形 2"/>
          <p:cNvSpPr/>
          <p:nvPr/>
        </p:nvSpPr>
        <p:spPr>
          <a:xfrm rot="2700000">
            <a:off x="5709198" y="2940966"/>
            <a:ext cx="1009477" cy="1009477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5" name="圆角矩形 4"/>
          <p:cNvSpPr/>
          <p:nvPr/>
        </p:nvSpPr>
        <p:spPr>
          <a:xfrm rot="2700000">
            <a:off x="7346986" y="3803000"/>
            <a:ext cx="1009477" cy="1009477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6" name="组合 11"/>
          <p:cNvGrpSpPr/>
          <p:nvPr/>
        </p:nvGrpSpPr>
        <p:grpSpPr>
          <a:xfrm>
            <a:off x="5709198" y="3409204"/>
            <a:ext cx="1009477" cy="1009477"/>
            <a:chOff x="5709096" y="3409197"/>
            <a:chExt cx="1009740" cy="1009740"/>
          </a:xfrm>
          <a:solidFill>
            <a:srgbClr val="BC1A29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圆角矩形 47"/>
            <p:cNvSpPr/>
            <p:nvPr/>
          </p:nvSpPr>
          <p:spPr>
            <a:xfrm rot="2700000">
              <a:off x="5709096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8" name="圆角矩形 44"/>
            <p:cNvSpPr/>
            <p:nvPr/>
          </p:nvSpPr>
          <p:spPr>
            <a:xfrm rot="2700000">
              <a:off x="5709096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19" name="组合 13"/>
          <p:cNvGrpSpPr/>
          <p:nvPr/>
        </p:nvGrpSpPr>
        <p:grpSpPr>
          <a:xfrm>
            <a:off x="8984776" y="3409204"/>
            <a:ext cx="1009477" cy="1009477"/>
            <a:chOff x="8985526" y="3409197"/>
            <a:chExt cx="1009740" cy="1009740"/>
          </a:xfrm>
          <a:solidFill>
            <a:srgbClr val="BC1A29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圆角矩形 50"/>
            <p:cNvSpPr/>
            <p:nvPr/>
          </p:nvSpPr>
          <p:spPr>
            <a:xfrm rot="2700000">
              <a:off x="8985526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1" name="圆角矩形 45"/>
            <p:cNvSpPr/>
            <p:nvPr/>
          </p:nvSpPr>
          <p:spPr>
            <a:xfrm rot="2700000">
              <a:off x="8985526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2" name="组合 10"/>
          <p:cNvGrpSpPr/>
          <p:nvPr/>
        </p:nvGrpSpPr>
        <p:grpSpPr>
          <a:xfrm>
            <a:off x="4071410" y="3409204"/>
            <a:ext cx="1009477" cy="1009477"/>
            <a:chOff x="4070881" y="3409197"/>
            <a:chExt cx="1009740" cy="1009740"/>
          </a:xfrm>
          <a:solidFill>
            <a:srgbClr val="BC1A29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56"/>
            <p:cNvSpPr/>
            <p:nvPr/>
          </p:nvSpPr>
          <p:spPr>
            <a:xfrm rot="2700000">
              <a:off x="4070881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4" name="圆角矩形 61"/>
            <p:cNvSpPr/>
            <p:nvPr/>
          </p:nvSpPr>
          <p:spPr>
            <a:xfrm rot="2700000">
              <a:off x="4070881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grpSp>
        <p:nvGrpSpPr>
          <p:cNvPr id="25" name="组合 12"/>
          <p:cNvGrpSpPr/>
          <p:nvPr/>
        </p:nvGrpSpPr>
        <p:grpSpPr>
          <a:xfrm>
            <a:off x="7346986" y="3409204"/>
            <a:ext cx="1009477" cy="1009477"/>
            <a:chOff x="7347311" y="3409197"/>
            <a:chExt cx="1009740" cy="1009740"/>
          </a:xfrm>
          <a:solidFill>
            <a:srgbClr val="BC1A29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圆角矩形 59"/>
            <p:cNvSpPr/>
            <p:nvPr/>
          </p:nvSpPr>
          <p:spPr>
            <a:xfrm rot="2700000">
              <a:off x="7347311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7" name="圆角矩形 62"/>
            <p:cNvSpPr/>
            <p:nvPr/>
          </p:nvSpPr>
          <p:spPr>
            <a:xfrm rot="2700000">
              <a:off x="7347311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28" name="圆角矩形 1"/>
          <p:cNvSpPr/>
          <p:nvPr/>
        </p:nvSpPr>
        <p:spPr>
          <a:xfrm rot="2700000">
            <a:off x="2433622" y="2940969"/>
            <a:ext cx="1009477" cy="1009477"/>
          </a:xfrm>
          <a:prstGeom prst="roundRect">
            <a:avLst/>
          </a:prstGeom>
          <a:noFill/>
          <a:ln w="28575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30" name="组合 9"/>
          <p:cNvGrpSpPr/>
          <p:nvPr/>
        </p:nvGrpSpPr>
        <p:grpSpPr>
          <a:xfrm>
            <a:off x="2433622" y="3409204"/>
            <a:ext cx="1009477" cy="1009477"/>
            <a:chOff x="2432666" y="3409197"/>
            <a:chExt cx="1009740" cy="1009740"/>
          </a:xfrm>
          <a:solidFill>
            <a:srgbClr val="BC1A29"/>
          </a:solidFill>
          <a:effectLst>
            <a:outerShdw blurRad="25400" dist="12700" dir="2700000" sx="1000" sy="1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圆角矩形 53"/>
            <p:cNvSpPr/>
            <p:nvPr/>
          </p:nvSpPr>
          <p:spPr>
            <a:xfrm rot="2700000">
              <a:off x="2432666" y="3409197"/>
              <a:ext cx="1009740" cy="1009740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2" name="圆角矩形 46"/>
            <p:cNvSpPr/>
            <p:nvPr/>
          </p:nvSpPr>
          <p:spPr>
            <a:xfrm rot="2700000">
              <a:off x="2432666" y="3409197"/>
              <a:ext cx="1009740" cy="1009740"/>
            </a:xfrm>
            <a:prstGeom prst="roundRect">
              <a:avLst/>
            </a:prstGeom>
            <a:grpFill/>
            <a:ln w="38100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</p:grpSp>
      <p:sp>
        <p:nvSpPr>
          <p:cNvPr id="33" name="文本框 28"/>
          <p:cNvSpPr txBox="1"/>
          <p:nvPr/>
        </p:nvSpPr>
        <p:spPr>
          <a:xfrm flipH="1">
            <a:off x="6534551" y="5267284"/>
            <a:ext cx="679946" cy="66663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r>
              <a:rPr lang="en-US" altLang="zh-CN" sz="373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04</a:t>
            </a:r>
            <a:endParaRPr lang="en-US" altLang="zh-CN" sz="373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25400" dist="127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4" name="文本框 30"/>
          <p:cNvSpPr txBox="1"/>
          <p:nvPr/>
        </p:nvSpPr>
        <p:spPr>
          <a:xfrm flipH="1">
            <a:off x="7272065" y="5051519"/>
            <a:ext cx="1213745" cy="363858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3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1"/>
          <p:cNvSpPr txBox="1"/>
          <p:nvPr/>
        </p:nvSpPr>
        <p:spPr>
          <a:xfrm flipH="1">
            <a:off x="7285376" y="5319493"/>
            <a:ext cx="1595260" cy="57026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6" name="文本框 32"/>
          <p:cNvSpPr txBox="1"/>
          <p:nvPr/>
        </p:nvSpPr>
        <p:spPr>
          <a:xfrm flipH="1">
            <a:off x="1683606" y="2019589"/>
            <a:ext cx="623840" cy="66663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r>
              <a:rPr lang="en-US" altLang="zh-CN" sz="373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01</a:t>
            </a:r>
            <a:endParaRPr lang="en-US" altLang="zh-CN" sz="373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25400" dist="127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7" name="文本框 34"/>
          <p:cNvSpPr txBox="1"/>
          <p:nvPr/>
        </p:nvSpPr>
        <p:spPr>
          <a:xfrm flipH="1">
            <a:off x="2421120" y="1803824"/>
            <a:ext cx="1213745" cy="363858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3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5"/>
          <p:cNvSpPr txBox="1"/>
          <p:nvPr/>
        </p:nvSpPr>
        <p:spPr>
          <a:xfrm flipH="1">
            <a:off x="2434431" y="2071798"/>
            <a:ext cx="1595260" cy="57026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9" name="文本框 36"/>
          <p:cNvSpPr txBox="1"/>
          <p:nvPr/>
        </p:nvSpPr>
        <p:spPr>
          <a:xfrm flipH="1">
            <a:off x="4842422" y="2019589"/>
            <a:ext cx="694372" cy="66663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r>
              <a:rPr lang="en-US" altLang="zh-CN" sz="373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03</a:t>
            </a:r>
            <a:endParaRPr lang="en-US" altLang="zh-CN" sz="373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25400" dist="127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1" name="文本框 38"/>
          <p:cNvSpPr txBox="1"/>
          <p:nvPr/>
        </p:nvSpPr>
        <p:spPr>
          <a:xfrm flipH="1">
            <a:off x="5579936" y="1803824"/>
            <a:ext cx="1213745" cy="363858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3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39"/>
          <p:cNvSpPr txBox="1"/>
          <p:nvPr/>
        </p:nvSpPr>
        <p:spPr>
          <a:xfrm flipH="1">
            <a:off x="5593246" y="2071798"/>
            <a:ext cx="1595260" cy="57026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3" name="文本框 40"/>
          <p:cNvSpPr txBox="1"/>
          <p:nvPr/>
        </p:nvSpPr>
        <p:spPr>
          <a:xfrm flipH="1">
            <a:off x="8117998" y="2019589"/>
            <a:ext cx="697578" cy="66663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r>
              <a:rPr lang="en-US" altLang="zh-CN" sz="373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05</a:t>
            </a:r>
            <a:endParaRPr lang="en-US" altLang="zh-CN" sz="373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25400" dist="127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4" name="文本框 42"/>
          <p:cNvSpPr txBox="1"/>
          <p:nvPr/>
        </p:nvSpPr>
        <p:spPr>
          <a:xfrm flipH="1">
            <a:off x="8855512" y="1803824"/>
            <a:ext cx="1213745" cy="363858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33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43"/>
          <p:cNvSpPr txBox="1"/>
          <p:nvPr/>
        </p:nvSpPr>
        <p:spPr>
          <a:xfrm flipH="1">
            <a:off x="8868823" y="2071798"/>
            <a:ext cx="1595260" cy="57026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6" name="KSO_Shape"/>
          <p:cNvSpPr>
            <a:spLocks noChangeAspect="1"/>
          </p:cNvSpPr>
          <p:nvPr/>
        </p:nvSpPr>
        <p:spPr>
          <a:xfrm>
            <a:off x="2723871" y="3464013"/>
            <a:ext cx="428978" cy="41110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txBody>
          <a:bodyPr vert="horz" wrap="square" lIns="91416" tIns="45708" rIns="91416" bIns="45708" numCol="1" anchor="t" anchorCtr="0" compatLnSpc="1">
            <a:noAutofit/>
          </a:bodyPr>
          <a:p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7" name="KSO_Shape"/>
          <p:cNvSpPr>
            <a:spLocks noChangeAspect="1"/>
          </p:cNvSpPr>
          <p:nvPr/>
        </p:nvSpPr>
        <p:spPr>
          <a:xfrm>
            <a:off x="4339916" y="3813906"/>
            <a:ext cx="472464" cy="488755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8" name="KSO_Shape"/>
          <p:cNvSpPr>
            <a:spLocks noChangeAspect="1"/>
          </p:cNvSpPr>
          <p:nvPr/>
        </p:nvSpPr>
        <p:spPr>
          <a:xfrm>
            <a:off x="5992979" y="3465918"/>
            <a:ext cx="441916" cy="407298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9" name="KSO_Shape"/>
          <p:cNvSpPr>
            <a:spLocks noChangeAspect="1"/>
          </p:cNvSpPr>
          <p:nvPr/>
        </p:nvSpPr>
        <p:spPr>
          <a:xfrm>
            <a:off x="9280372" y="3388838"/>
            <a:ext cx="418282" cy="561454"/>
          </a:xfrm>
          <a:custGeom>
            <a:avLst/>
            <a:gdLst/>
            <a:ahLst/>
            <a:cxnLst/>
            <a:rect l="l" t="t" r="r" b="b"/>
            <a:pathLst>
              <a:path w="1171576" h="1571810">
                <a:moveTo>
                  <a:pt x="662070" y="927911"/>
                </a:moveTo>
                <a:lnTo>
                  <a:pt x="795754" y="1040206"/>
                </a:lnTo>
                <a:lnTo>
                  <a:pt x="662070" y="1184585"/>
                </a:lnTo>
                <a:close/>
                <a:moveTo>
                  <a:pt x="662070" y="398563"/>
                </a:moveTo>
                <a:lnTo>
                  <a:pt x="795754" y="510858"/>
                </a:lnTo>
                <a:lnTo>
                  <a:pt x="662070" y="655237"/>
                </a:lnTo>
                <a:close/>
                <a:moveTo>
                  <a:pt x="539081" y="115152"/>
                </a:moveTo>
                <a:cubicBezTo>
                  <a:pt x="540863" y="298745"/>
                  <a:pt x="542646" y="482338"/>
                  <a:pt x="544428" y="665931"/>
                </a:cubicBezTo>
                <a:lnTo>
                  <a:pt x="325186" y="430647"/>
                </a:lnTo>
                <a:lnTo>
                  <a:pt x="250323" y="510858"/>
                </a:lnTo>
                <a:lnTo>
                  <a:pt x="533733" y="788921"/>
                </a:lnTo>
                <a:lnTo>
                  <a:pt x="234281" y="1077679"/>
                </a:lnTo>
                <a:lnTo>
                  <a:pt x="309144" y="1152542"/>
                </a:lnTo>
                <a:lnTo>
                  <a:pt x="549775" y="922605"/>
                </a:lnTo>
                <a:cubicBezTo>
                  <a:pt x="547993" y="1102633"/>
                  <a:pt x="546210" y="1282661"/>
                  <a:pt x="544428" y="1462689"/>
                </a:cubicBezTo>
                <a:lnTo>
                  <a:pt x="950828" y="1066984"/>
                </a:lnTo>
                <a:lnTo>
                  <a:pt x="683460" y="783573"/>
                </a:lnTo>
                <a:lnTo>
                  <a:pt x="945481" y="516205"/>
                </a:lnTo>
                <a:close/>
                <a:moveTo>
                  <a:pt x="585788" y="184"/>
                </a:moveTo>
                <a:cubicBezTo>
                  <a:pt x="1023610" y="9709"/>
                  <a:pt x="1171576" y="352004"/>
                  <a:pt x="1171576" y="785997"/>
                </a:cubicBezTo>
                <a:cubicBezTo>
                  <a:pt x="1171576" y="1219990"/>
                  <a:pt x="1080760" y="1571810"/>
                  <a:pt x="585788" y="1571810"/>
                </a:cubicBezTo>
                <a:cubicBezTo>
                  <a:pt x="90816" y="1571810"/>
                  <a:pt x="0" y="1219990"/>
                  <a:pt x="0" y="785997"/>
                </a:cubicBezTo>
                <a:cubicBezTo>
                  <a:pt x="0" y="352004"/>
                  <a:pt x="147966" y="-9341"/>
                  <a:pt x="585788" y="18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anchor="ctr"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0" name="KSO_Shape"/>
          <p:cNvSpPr>
            <a:spLocks noChangeAspect="1"/>
          </p:cNvSpPr>
          <p:nvPr/>
        </p:nvSpPr>
        <p:spPr>
          <a:xfrm>
            <a:off x="7587639" y="3881787"/>
            <a:ext cx="528172" cy="352993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anchor="ctr"/>
          <a:p>
            <a:pPr algn="ctr"/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1" name="文本框 25"/>
          <p:cNvSpPr txBox="1"/>
          <p:nvPr/>
        </p:nvSpPr>
        <p:spPr>
          <a:xfrm flipH="1">
            <a:off x="2969401" y="5267287"/>
            <a:ext cx="681548" cy="666633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r>
              <a:rPr lang="en-US" altLang="zh-CN" sz="373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25400" dist="127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02</a:t>
            </a:r>
            <a:endParaRPr lang="en-US" altLang="zh-CN" sz="373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25400" dist="127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2" name="文本框 24"/>
          <p:cNvSpPr txBox="1"/>
          <p:nvPr/>
        </p:nvSpPr>
        <p:spPr>
          <a:xfrm flipH="1">
            <a:off x="3706915" y="5051522"/>
            <a:ext cx="1213745" cy="363858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zh-CN" altLang="en-US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文本框 31"/>
          <p:cNvSpPr txBox="1"/>
          <p:nvPr/>
        </p:nvSpPr>
        <p:spPr>
          <a:xfrm flipH="1">
            <a:off x="3685136" y="5308074"/>
            <a:ext cx="1595260" cy="570260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点击添加标题文字添加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2580" y="2202815"/>
            <a:ext cx="6010275" cy="3429000"/>
          </a:xfrm>
          <a:prstGeom prst="rect">
            <a:avLst/>
          </a:prstGeom>
        </p:spPr>
      </p:pic>
      <p:sp>
        <p:nvSpPr>
          <p:cNvPr id="7" name="任意多边形 15"/>
          <p:cNvSpPr/>
          <p:nvPr/>
        </p:nvSpPr>
        <p:spPr>
          <a:xfrm flipH="1">
            <a:off x="1264285" y="1889760"/>
            <a:ext cx="5015865" cy="3742055"/>
          </a:xfrm>
          <a:prstGeom prst="round2DiagRect">
            <a:avLst>
              <a:gd name="adj1" fmla="val 49179"/>
              <a:gd name="adj2" fmla="val 0"/>
            </a:avLst>
          </a:prstGeom>
          <a:solidFill>
            <a:srgbClr val="BC1A29"/>
          </a:solidFill>
          <a:ln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任意多边形 14"/>
          <p:cNvSpPr/>
          <p:nvPr/>
        </p:nvSpPr>
        <p:spPr>
          <a:xfrm flipH="1">
            <a:off x="1075055" y="1736090"/>
            <a:ext cx="1445260" cy="1078230"/>
          </a:xfrm>
          <a:prstGeom prst="round2DiagRect">
            <a:avLst>
              <a:gd name="adj1" fmla="val 49179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482725" y="1950720"/>
            <a:ext cx="629285" cy="582295"/>
          </a:xfrm>
          <a:custGeom>
            <a:avLst/>
            <a:gdLst/>
            <a:ahLst/>
            <a:cxnLst/>
            <a:rect l="l" t="t" r="r" b="b"/>
            <a:pathLst>
              <a:path w="770005" h="712143">
                <a:moveTo>
                  <a:pt x="704725" y="0"/>
                </a:moveTo>
                <a:lnTo>
                  <a:pt x="770005" y="103854"/>
                </a:lnTo>
                <a:cubicBezTo>
                  <a:pt x="715605" y="126603"/>
                  <a:pt x="675547" y="160479"/>
                  <a:pt x="649831" y="205483"/>
                </a:cubicBezTo>
                <a:cubicBezTo>
                  <a:pt x="624114" y="250486"/>
                  <a:pt x="609773" y="316013"/>
                  <a:pt x="606805" y="402064"/>
                </a:cubicBezTo>
                <a:lnTo>
                  <a:pt x="746267" y="402064"/>
                </a:lnTo>
                <a:lnTo>
                  <a:pt x="746267" y="712143"/>
                </a:lnTo>
                <a:lnTo>
                  <a:pt x="459926" y="712143"/>
                </a:lnTo>
                <a:lnTo>
                  <a:pt x="459926" y="467344"/>
                </a:lnTo>
                <a:cubicBezTo>
                  <a:pt x="459926" y="334806"/>
                  <a:pt x="475751" y="238864"/>
                  <a:pt x="507402" y="179519"/>
                </a:cubicBezTo>
                <a:cubicBezTo>
                  <a:pt x="548944" y="100392"/>
                  <a:pt x="614718" y="40553"/>
                  <a:pt x="704725" y="0"/>
                </a:cubicBezTo>
                <a:close/>
                <a:moveTo>
                  <a:pt x="244799" y="0"/>
                </a:moveTo>
                <a:lnTo>
                  <a:pt x="310079" y="103854"/>
                </a:lnTo>
                <a:cubicBezTo>
                  <a:pt x="255679" y="126603"/>
                  <a:pt x="215621" y="160479"/>
                  <a:pt x="189905" y="205483"/>
                </a:cubicBezTo>
                <a:cubicBezTo>
                  <a:pt x="164189" y="250486"/>
                  <a:pt x="149847" y="316013"/>
                  <a:pt x="146880" y="402064"/>
                </a:cubicBezTo>
                <a:lnTo>
                  <a:pt x="286341" y="402064"/>
                </a:lnTo>
                <a:lnTo>
                  <a:pt x="286341" y="712143"/>
                </a:lnTo>
                <a:lnTo>
                  <a:pt x="0" y="712143"/>
                </a:lnTo>
                <a:lnTo>
                  <a:pt x="0" y="467344"/>
                </a:lnTo>
                <a:cubicBezTo>
                  <a:pt x="0" y="334806"/>
                  <a:pt x="15826" y="238864"/>
                  <a:pt x="47476" y="179519"/>
                </a:cubicBezTo>
                <a:cubicBezTo>
                  <a:pt x="89018" y="100392"/>
                  <a:pt x="154793" y="40553"/>
                  <a:pt x="244799" y="0"/>
                </a:cubicBezTo>
                <a:close/>
              </a:path>
            </a:pathLst>
          </a:custGeom>
          <a:solidFill>
            <a:srgbClr val="941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9" name="文本框 23"/>
          <p:cNvSpPr txBox="1"/>
          <p:nvPr/>
        </p:nvSpPr>
        <p:spPr>
          <a:xfrm>
            <a:off x="1971884" y="2965667"/>
            <a:ext cx="1535349" cy="360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dirty="0">
                <a:solidFill>
                  <a:schemeClr val="bg2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思源黑体" panose="020B0A00000000000000" pitchFamily="34" charset="-122"/>
              </a:rPr>
              <a:t>新中国</a:t>
            </a:r>
            <a:endParaRPr lang="zh-CN" altLang="en-US" dirty="0">
              <a:solidFill>
                <a:schemeClr val="bg2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思源黑体" panose="020B0A00000000000000" pitchFamily="34" charset="-122"/>
            </a:endParaRPr>
          </a:p>
        </p:txBody>
      </p:sp>
      <p:sp>
        <p:nvSpPr>
          <p:cNvPr id="40" name="文本框 22"/>
          <p:cNvSpPr/>
          <p:nvPr/>
        </p:nvSpPr>
        <p:spPr>
          <a:xfrm>
            <a:off x="1960880" y="3437255"/>
            <a:ext cx="407670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kern="1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9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11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0" y="2452370"/>
            <a:ext cx="12158980" cy="2534920"/>
          </a:xfrm>
          <a:prstGeom prst="round2DiagRect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文本框 44"/>
          <p:cNvSpPr txBox="1"/>
          <p:nvPr/>
        </p:nvSpPr>
        <p:spPr>
          <a:xfrm>
            <a:off x="5336324" y="3008676"/>
            <a:ext cx="412681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思源黑体" panose="020B0A00000000000000" pitchFamily="34" charset="-122"/>
              </a:rPr>
              <a:t>输入标题内容</a:t>
            </a:r>
            <a:endParaRPr lang="zh-CN" altLang="en-US" sz="3200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思源黑体" panose="020B0A00000000000000" pitchFamily="34" charset="-122"/>
            </a:endParaRPr>
          </a:p>
        </p:txBody>
      </p:sp>
      <p:sp>
        <p:nvSpPr>
          <p:cNvPr id="8" name="文本框 45"/>
          <p:cNvSpPr/>
          <p:nvPr/>
        </p:nvSpPr>
        <p:spPr>
          <a:xfrm>
            <a:off x="5355590" y="3596005"/>
            <a:ext cx="557022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zh-CN" sz="1200" kern="1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600" y="1332230"/>
            <a:ext cx="3589655" cy="4927600"/>
          </a:xfrm>
          <a:prstGeom prst="triangle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6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11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764bd89302056bc46e702daf54bcf57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任意多边形 6"/>
          <p:cNvSpPr/>
          <p:nvPr userDrawn="1"/>
        </p:nvSpPr>
        <p:spPr>
          <a:xfrm rot="21199846">
            <a:off x="-439680" y="-2147522"/>
            <a:ext cx="12764768" cy="476185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C1A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椭圆 12"/>
          <p:cNvSpPr/>
          <p:nvPr/>
        </p:nvSpPr>
        <p:spPr>
          <a:xfrm rot="9000000">
            <a:off x="312586" y="3989051"/>
            <a:ext cx="592292" cy="5922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2" name="椭圆 14"/>
          <p:cNvSpPr/>
          <p:nvPr/>
        </p:nvSpPr>
        <p:spPr>
          <a:xfrm rot="9000000">
            <a:off x="823405" y="4744206"/>
            <a:ext cx="471181" cy="4711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3" name="椭圆 15"/>
          <p:cNvSpPr/>
          <p:nvPr/>
        </p:nvSpPr>
        <p:spPr>
          <a:xfrm rot="9000000">
            <a:off x="1564039" y="5212532"/>
            <a:ext cx="229728" cy="229728"/>
          </a:xfrm>
          <a:prstGeom prst="ellipse">
            <a:avLst/>
          </a:prstGeom>
          <a:solidFill>
            <a:srgbClr val="941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367454" y="5008366"/>
            <a:ext cx="51136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Professional presentation template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22095" y="3620770"/>
            <a:ext cx="27692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solidFill>
                  <a:srgbClr val="BC1A29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02</a:t>
            </a:r>
            <a:endParaRPr lang="en-US" altLang="zh-CN" sz="13800">
              <a:solidFill>
                <a:srgbClr val="BC1A29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8" name="文本框 20"/>
          <p:cNvSpPr txBox="1"/>
          <p:nvPr>
            <p:custDataLst>
              <p:tags r:id="rId2"/>
            </p:custDataLst>
          </p:nvPr>
        </p:nvSpPr>
        <p:spPr>
          <a:xfrm>
            <a:off x="4291293" y="4064389"/>
            <a:ext cx="57099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kumimoji="1" lang="zh-CN" altLang="en-US" sz="4400" b="1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输入标题内容</a:t>
            </a:r>
            <a:endParaRPr kumimoji="1" lang="zh-CN" altLang="en-US" sz="4400" b="1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 rot="4620000">
            <a:off x="8403590" y="542925"/>
            <a:ext cx="3016250" cy="2867660"/>
            <a:chOff x="15873" y="-1047"/>
            <a:chExt cx="671" cy="638"/>
          </a:xfrm>
        </p:grpSpPr>
        <p:sp>
          <p:nvSpPr>
            <p:cNvPr id="4" name="îṣľïďè"/>
            <p:cNvSpPr/>
            <p:nvPr/>
          </p:nvSpPr>
          <p:spPr bwMode="auto">
            <a:xfrm>
              <a:off x="15873" y="-1047"/>
              <a:ext cx="671" cy="639"/>
            </a:xfrm>
            <a:custGeom>
              <a:avLst/>
              <a:gdLst>
                <a:gd name="T0" fmla="*/ 68 w 118"/>
                <a:gd name="T1" fmla="*/ 7 h 112"/>
                <a:gd name="T2" fmla="*/ 78 w 118"/>
                <a:gd name="T3" fmla="*/ 27 h 112"/>
                <a:gd name="T4" fmla="*/ 85 w 118"/>
                <a:gd name="T5" fmla="*/ 33 h 112"/>
                <a:gd name="T6" fmla="*/ 107 w 118"/>
                <a:gd name="T7" fmla="*/ 36 h 112"/>
                <a:gd name="T8" fmla="*/ 112 w 118"/>
                <a:gd name="T9" fmla="*/ 52 h 112"/>
                <a:gd name="T10" fmla="*/ 96 w 118"/>
                <a:gd name="T11" fmla="*/ 68 h 112"/>
                <a:gd name="T12" fmla="*/ 93 w 118"/>
                <a:gd name="T13" fmla="*/ 76 h 112"/>
                <a:gd name="T14" fmla="*/ 97 w 118"/>
                <a:gd name="T15" fmla="*/ 98 h 112"/>
                <a:gd name="T16" fmla="*/ 83 w 118"/>
                <a:gd name="T17" fmla="*/ 108 h 112"/>
                <a:gd name="T18" fmla="*/ 64 w 118"/>
                <a:gd name="T19" fmla="*/ 98 h 112"/>
                <a:gd name="T20" fmla="*/ 55 w 118"/>
                <a:gd name="T21" fmla="*/ 98 h 112"/>
                <a:gd name="T22" fmla="*/ 35 w 118"/>
                <a:gd name="T23" fmla="*/ 108 h 112"/>
                <a:gd name="T24" fmla="*/ 21 w 118"/>
                <a:gd name="T25" fmla="*/ 98 h 112"/>
                <a:gd name="T26" fmla="*/ 25 w 118"/>
                <a:gd name="T27" fmla="*/ 76 h 112"/>
                <a:gd name="T28" fmla="*/ 22 w 118"/>
                <a:gd name="T29" fmla="*/ 68 h 112"/>
                <a:gd name="T30" fmla="*/ 6 w 118"/>
                <a:gd name="T31" fmla="*/ 52 h 112"/>
                <a:gd name="T32" fmla="*/ 11 w 118"/>
                <a:gd name="T33" fmla="*/ 36 h 112"/>
                <a:gd name="T34" fmla="*/ 33 w 118"/>
                <a:gd name="T35" fmla="*/ 32 h 112"/>
                <a:gd name="T36" fmla="*/ 41 w 118"/>
                <a:gd name="T37" fmla="*/ 27 h 112"/>
                <a:gd name="T38" fmla="*/ 51 w 118"/>
                <a:gd name="T39" fmla="*/ 7 h 112"/>
                <a:gd name="T40" fmla="*/ 68 w 118"/>
                <a:gd name="T41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12">
                  <a:moveTo>
                    <a:pt x="68" y="7"/>
                  </a:moveTo>
                  <a:cubicBezTo>
                    <a:pt x="78" y="27"/>
                    <a:pt x="78" y="27"/>
                    <a:pt x="78" y="27"/>
                  </a:cubicBezTo>
                  <a:cubicBezTo>
                    <a:pt x="79" y="30"/>
                    <a:pt x="82" y="32"/>
                    <a:pt x="85" y="33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15" y="37"/>
                    <a:pt x="118" y="46"/>
                    <a:pt x="112" y="52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4" y="70"/>
                    <a:pt x="93" y="73"/>
                    <a:pt x="93" y="7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9" y="106"/>
                    <a:pt x="90" y="112"/>
                    <a:pt x="83" y="10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1" y="96"/>
                    <a:pt x="57" y="96"/>
                    <a:pt x="55" y="9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28" y="112"/>
                    <a:pt x="20" y="106"/>
                    <a:pt x="21" y="98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3"/>
                    <a:pt x="24" y="70"/>
                    <a:pt x="22" y="68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46"/>
                    <a:pt x="3" y="37"/>
                    <a:pt x="11" y="3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2"/>
                    <a:pt x="39" y="30"/>
                    <a:pt x="41" y="2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4" y="0"/>
                    <a:pt x="64" y="0"/>
                    <a:pt x="68" y="7"/>
                  </a:cubicBezTo>
                  <a:close/>
                </a:path>
              </a:pathLst>
            </a:custGeom>
            <a:solidFill>
              <a:srgbClr val="FE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ṥľïḍé"/>
            <p:cNvSpPr/>
            <p:nvPr/>
          </p:nvSpPr>
          <p:spPr bwMode="auto">
            <a:xfrm>
              <a:off x="16208" y="-1035"/>
              <a:ext cx="336" cy="626"/>
            </a:xfrm>
            <a:custGeom>
              <a:avLst/>
              <a:gdLst>
                <a:gd name="T0" fmla="*/ 48 w 59"/>
                <a:gd name="T1" fmla="*/ 34 h 110"/>
                <a:gd name="T2" fmla="*/ 26 w 59"/>
                <a:gd name="T3" fmla="*/ 31 h 110"/>
                <a:gd name="T4" fmla="*/ 19 w 59"/>
                <a:gd name="T5" fmla="*/ 25 h 110"/>
                <a:gd name="T6" fmla="*/ 9 w 59"/>
                <a:gd name="T7" fmla="*/ 5 h 110"/>
                <a:gd name="T8" fmla="*/ 0 w 59"/>
                <a:gd name="T9" fmla="*/ 0 h 110"/>
                <a:gd name="T10" fmla="*/ 0 w 59"/>
                <a:gd name="T11" fmla="*/ 95 h 110"/>
                <a:gd name="T12" fmla="*/ 5 w 59"/>
                <a:gd name="T13" fmla="*/ 96 h 110"/>
                <a:gd name="T14" fmla="*/ 24 w 59"/>
                <a:gd name="T15" fmla="*/ 106 h 110"/>
                <a:gd name="T16" fmla="*/ 38 w 59"/>
                <a:gd name="T17" fmla="*/ 96 h 110"/>
                <a:gd name="T18" fmla="*/ 34 w 59"/>
                <a:gd name="T19" fmla="*/ 74 h 110"/>
                <a:gd name="T20" fmla="*/ 37 w 59"/>
                <a:gd name="T21" fmla="*/ 66 h 110"/>
                <a:gd name="T22" fmla="*/ 53 w 59"/>
                <a:gd name="T23" fmla="*/ 50 h 110"/>
                <a:gd name="T24" fmla="*/ 48 w 59"/>
                <a:gd name="T2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110">
                  <a:moveTo>
                    <a:pt x="48" y="34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3" y="30"/>
                    <a:pt x="20" y="28"/>
                    <a:pt x="19" y="2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2"/>
                    <a:pt x="3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" y="95"/>
                    <a:pt x="3" y="95"/>
                    <a:pt x="5" y="9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31" y="110"/>
                    <a:pt x="40" y="104"/>
                    <a:pt x="38" y="9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1"/>
                    <a:pt x="35" y="68"/>
                    <a:pt x="37" y="66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9" y="44"/>
                    <a:pt x="56" y="35"/>
                    <a:pt x="48" y="34"/>
                  </a:cubicBezTo>
                  <a:close/>
                </a:path>
              </a:pathLst>
            </a:custGeom>
            <a:solidFill>
              <a:srgbClr val="FE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6899269" y="2958314"/>
            <a:ext cx="1947672" cy="493776"/>
          </a:xfrm>
          <a:prstGeom prst="roundRect">
            <a:avLst>
              <a:gd name="adj" fmla="val 50000"/>
            </a:avLst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371757" y="2767710"/>
            <a:ext cx="874984" cy="874984"/>
          </a:xfrm>
          <a:prstGeom prst="ellipse">
            <a:avLst/>
          </a:prstGeom>
          <a:solidFill>
            <a:srgbClr val="BC1A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6" name="任意多边形 30"/>
          <p:cNvSpPr>
            <a:spLocks noEditPoints="1"/>
          </p:cNvSpPr>
          <p:nvPr/>
        </p:nvSpPr>
        <p:spPr bwMode="auto">
          <a:xfrm>
            <a:off x="6633210" y="3044190"/>
            <a:ext cx="351790" cy="322580"/>
          </a:xfrm>
          <a:custGeom>
            <a:avLst/>
            <a:gdLst>
              <a:gd name="T0" fmla="*/ 204 w 236"/>
              <a:gd name="T1" fmla="*/ 44 h 131"/>
              <a:gd name="T2" fmla="*/ 163 w 236"/>
              <a:gd name="T3" fmla="*/ 44 h 131"/>
              <a:gd name="T4" fmla="*/ 163 w 236"/>
              <a:gd name="T5" fmla="*/ 30 h 131"/>
              <a:gd name="T6" fmla="*/ 133 w 236"/>
              <a:gd name="T7" fmla="*/ 0 h 131"/>
              <a:gd name="T8" fmla="*/ 103 w 236"/>
              <a:gd name="T9" fmla="*/ 0 h 131"/>
              <a:gd name="T10" fmla="*/ 73 w 236"/>
              <a:gd name="T11" fmla="*/ 30 h 131"/>
              <a:gd name="T12" fmla="*/ 73 w 236"/>
              <a:gd name="T13" fmla="*/ 44 h 131"/>
              <a:gd name="T14" fmla="*/ 32 w 236"/>
              <a:gd name="T15" fmla="*/ 44 h 131"/>
              <a:gd name="T16" fmla="*/ 0 w 236"/>
              <a:gd name="T17" fmla="*/ 75 h 131"/>
              <a:gd name="T18" fmla="*/ 0 w 236"/>
              <a:gd name="T19" fmla="*/ 106 h 131"/>
              <a:gd name="T20" fmla="*/ 92 w 236"/>
              <a:gd name="T21" fmla="*/ 106 h 131"/>
              <a:gd name="T22" fmla="*/ 92 w 236"/>
              <a:gd name="T23" fmla="*/ 115 h 131"/>
              <a:gd name="T24" fmla="*/ 108 w 236"/>
              <a:gd name="T25" fmla="*/ 131 h 131"/>
              <a:gd name="T26" fmla="*/ 128 w 236"/>
              <a:gd name="T27" fmla="*/ 131 h 131"/>
              <a:gd name="T28" fmla="*/ 144 w 236"/>
              <a:gd name="T29" fmla="*/ 115 h 131"/>
              <a:gd name="T30" fmla="*/ 144 w 236"/>
              <a:gd name="T31" fmla="*/ 106 h 131"/>
              <a:gd name="T32" fmla="*/ 236 w 236"/>
              <a:gd name="T33" fmla="*/ 106 h 131"/>
              <a:gd name="T34" fmla="*/ 236 w 236"/>
              <a:gd name="T35" fmla="*/ 75 h 131"/>
              <a:gd name="T36" fmla="*/ 204 w 236"/>
              <a:gd name="T37" fmla="*/ 44 h 131"/>
              <a:gd name="T38" fmla="*/ 92 w 236"/>
              <a:gd name="T39" fmla="*/ 30 h 131"/>
              <a:gd name="T40" fmla="*/ 103 w 236"/>
              <a:gd name="T41" fmla="*/ 19 h 131"/>
              <a:gd name="T42" fmla="*/ 133 w 236"/>
              <a:gd name="T43" fmla="*/ 19 h 131"/>
              <a:gd name="T44" fmla="*/ 144 w 236"/>
              <a:gd name="T45" fmla="*/ 30 h 131"/>
              <a:gd name="T46" fmla="*/ 144 w 236"/>
              <a:gd name="T47" fmla="*/ 44 h 131"/>
              <a:gd name="T48" fmla="*/ 92 w 236"/>
              <a:gd name="T49" fmla="*/ 44 h 131"/>
              <a:gd name="T50" fmla="*/ 92 w 236"/>
              <a:gd name="T51" fmla="*/ 3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4" h="508">
                <a:moveTo>
                  <a:pt x="479" y="104"/>
                </a:moveTo>
                <a:cubicBezTo>
                  <a:pt x="383" y="104"/>
                  <a:pt x="383" y="104"/>
                  <a:pt x="383" y="104"/>
                </a:cubicBezTo>
                <a:cubicBezTo>
                  <a:pt x="383" y="71"/>
                  <a:pt x="383" y="71"/>
                  <a:pt x="383" y="71"/>
                </a:cubicBezTo>
                <a:cubicBezTo>
                  <a:pt x="383" y="33"/>
                  <a:pt x="352" y="0"/>
                  <a:pt x="312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02" y="0"/>
                  <a:pt x="171" y="33"/>
                  <a:pt x="171" y="71"/>
                </a:cubicBezTo>
                <a:cubicBezTo>
                  <a:pt x="171" y="104"/>
                  <a:pt x="171" y="104"/>
                  <a:pt x="171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35" y="104"/>
                  <a:pt x="0" y="137"/>
                  <a:pt x="0" y="177"/>
                </a:cubicBezTo>
                <a:cubicBezTo>
                  <a:pt x="0" y="250"/>
                  <a:pt x="0" y="250"/>
                  <a:pt x="0" y="250"/>
                </a:cubicBezTo>
                <a:cubicBezTo>
                  <a:pt x="216" y="250"/>
                  <a:pt x="216" y="250"/>
                  <a:pt x="216" y="250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292"/>
                  <a:pt x="232" y="309"/>
                  <a:pt x="254" y="309"/>
                </a:cubicBezTo>
                <a:cubicBezTo>
                  <a:pt x="300" y="309"/>
                  <a:pt x="300" y="309"/>
                  <a:pt x="300" y="309"/>
                </a:cubicBezTo>
                <a:cubicBezTo>
                  <a:pt x="322" y="309"/>
                  <a:pt x="338" y="292"/>
                  <a:pt x="338" y="271"/>
                </a:cubicBezTo>
                <a:cubicBezTo>
                  <a:pt x="338" y="250"/>
                  <a:pt x="338" y="250"/>
                  <a:pt x="338" y="250"/>
                </a:cubicBezTo>
                <a:cubicBezTo>
                  <a:pt x="554" y="250"/>
                  <a:pt x="554" y="250"/>
                  <a:pt x="554" y="250"/>
                </a:cubicBezTo>
                <a:cubicBezTo>
                  <a:pt x="554" y="177"/>
                  <a:pt x="554" y="177"/>
                  <a:pt x="554" y="177"/>
                </a:cubicBezTo>
                <a:cubicBezTo>
                  <a:pt x="554" y="137"/>
                  <a:pt x="519" y="104"/>
                  <a:pt x="479" y="104"/>
                </a:cubicBezTo>
                <a:close/>
                <a:moveTo>
                  <a:pt x="216" y="71"/>
                </a:moveTo>
                <a:cubicBezTo>
                  <a:pt x="216" y="57"/>
                  <a:pt x="228" y="45"/>
                  <a:pt x="242" y="45"/>
                </a:cubicBezTo>
                <a:cubicBezTo>
                  <a:pt x="312" y="45"/>
                  <a:pt x="312" y="45"/>
                  <a:pt x="312" y="45"/>
                </a:cubicBezTo>
                <a:cubicBezTo>
                  <a:pt x="326" y="45"/>
                  <a:pt x="338" y="57"/>
                  <a:pt x="338" y="71"/>
                </a:cubicBezTo>
                <a:cubicBezTo>
                  <a:pt x="338" y="104"/>
                  <a:pt x="338" y="104"/>
                  <a:pt x="338" y="104"/>
                </a:cubicBezTo>
                <a:cubicBezTo>
                  <a:pt x="216" y="104"/>
                  <a:pt x="216" y="104"/>
                  <a:pt x="216" y="104"/>
                </a:cubicBezTo>
                <a:lnTo>
                  <a:pt x="216" y="71"/>
                </a:lnTo>
                <a:close/>
                <a:moveTo>
                  <a:pt x="301" y="334"/>
                </a:moveTo>
                <a:cubicBezTo>
                  <a:pt x="254" y="334"/>
                  <a:pt x="254" y="334"/>
                  <a:pt x="254" y="334"/>
                </a:cubicBezTo>
                <a:cubicBezTo>
                  <a:pt x="221" y="334"/>
                  <a:pt x="193" y="306"/>
                  <a:pt x="193" y="273"/>
                </a:cubicBezTo>
                <a:cubicBezTo>
                  <a:pt x="21" y="273"/>
                  <a:pt x="21" y="273"/>
                  <a:pt x="21" y="273"/>
                </a:cubicBezTo>
                <a:cubicBezTo>
                  <a:pt x="21" y="438"/>
                  <a:pt x="21" y="438"/>
                  <a:pt x="21" y="438"/>
                </a:cubicBezTo>
                <a:cubicBezTo>
                  <a:pt x="21" y="475"/>
                  <a:pt x="52" y="508"/>
                  <a:pt x="89" y="508"/>
                </a:cubicBezTo>
                <a:cubicBezTo>
                  <a:pt x="466" y="508"/>
                  <a:pt x="466" y="508"/>
                  <a:pt x="466" y="508"/>
                </a:cubicBezTo>
                <a:cubicBezTo>
                  <a:pt x="503" y="508"/>
                  <a:pt x="534" y="475"/>
                  <a:pt x="534" y="438"/>
                </a:cubicBezTo>
                <a:cubicBezTo>
                  <a:pt x="534" y="273"/>
                  <a:pt x="534" y="273"/>
                  <a:pt x="534" y="273"/>
                </a:cubicBezTo>
                <a:cubicBezTo>
                  <a:pt x="362" y="273"/>
                  <a:pt x="362" y="273"/>
                  <a:pt x="362" y="273"/>
                </a:cubicBezTo>
                <a:cubicBezTo>
                  <a:pt x="362" y="306"/>
                  <a:pt x="334" y="334"/>
                  <a:pt x="301" y="3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55398" y="2958314"/>
            <a:ext cx="1947672" cy="493776"/>
          </a:xfrm>
          <a:prstGeom prst="roundRect">
            <a:avLst>
              <a:gd name="adj" fmla="val 50000"/>
            </a:avLst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27886" y="2767710"/>
            <a:ext cx="874984" cy="874984"/>
          </a:xfrm>
          <a:prstGeom prst="ellipse">
            <a:avLst/>
          </a:prstGeom>
          <a:solidFill>
            <a:srgbClr val="BC1A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8" name="任意多边形 112"/>
          <p:cNvSpPr/>
          <p:nvPr/>
        </p:nvSpPr>
        <p:spPr bwMode="auto">
          <a:xfrm>
            <a:off x="577850" y="3074670"/>
            <a:ext cx="377825" cy="260350"/>
          </a:xfrm>
          <a:custGeom>
            <a:avLst/>
            <a:gdLst>
              <a:gd name="T0" fmla="*/ 40 w 44"/>
              <a:gd name="T1" fmla="*/ 0 h 44"/>
              <a:gd name="T2" fmla="*/ 4 w 44"/>
              <a:gd name="T3" fmla="*/ 0 h 44"/>
              <a:gd name="T4" fmla="*/ 0 w 44"/>
              <a:gd name="T5" fmla="*/ 4 h 44"/>
              <a:gd name="T6" fmla="*/ 0 w 44"/>
              <a:gd name="T7" fmla="*/ 40 h 44"/>
              <a:gd name="T8" fmla="*/ 4 w 44"/>
              <a:gd name="T9" fmla="*/ 44 h 44"/>
              <a:gd name="T10" fmla="*/ 40 w 44"/>
              <a:gd name="T11" fmla="*/ 44 h 44"/>
              <a:gd name="T12" fmla="*/ 44 w 44"/>
              <a:gd name="T13" fmla="*/ 40 h 44"/>
              <a:gd name="T14" fmla="*/ 44 w 44"/>
              <a:gd name="T15" fmla="*/ 4 h 44"/>
              <a:gd name="T16" fmla="*/ 40 w 44"/>
              <a:gd name="T1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5" h="410">
                <a:moveTo>
                  <a:pt x="370" y="0"/>
                </a:moveTo>
                <a:cubicBezTo>
                  <a:pt x="37" y="0"/>
                  <a:pt x="37" y="0"/>
                  <a:pt x="37" y="0"/>
                </a:cubicBezTo>
                <a:cubicBezTo>
                  <a:pt x="19" y="0"/>
                  <a:pt x="0" y="19"/>
                  <a:pt x="0" y="37"/>
                </a:cubicBezTo>
                <a:cubicBezTo>
                  <a:pt x="0" y="373"/>
                  <a:pt x="0" y="373"/>
                  <a:pt x="0" y="373"/>
                </a:cubicBezTo>
                <a:cubicBezTo>
                  <a:pt x="0" y="391"/>
                  <a:pt x="19" y="410"/>
                  <a:pt x="37" y="410"/>
                </a:cubicBezTo>
                <a:cubicBezTo>
                  <a:pt x="370" y="410"/>
                  <a:pt x="370" y="410"/>
                  <a:pt x="370" y="410"/>
                </a:cubicBezTo>
                <a:cubicBezTo>
                  <a:pt x="389" y="410"/>
                  <a:pt x="407" y="391"/>
                  <a:pt x="407" y="373"/>
                </a:cubicBezTo>
                <a:cubicBezTo>
                  <a:pt x="407" y="37"/>
                  <a:pt x="407" y="37"/>
                  <a:pt x="407" y="37"/>
                </a:cubicBezTo>
                <a:cubicBezTo>
                  <a:pt x="407" y="19"/>
                  <a:pt x="389" y="0"/>
                  <a:pt x="370" y="0"/>
                </a:cubicBezTo>
                <a:close/>
                <a:moveTo>
                  <a:pt x="567" y="68"/>
                </a:moveTo>
                <a:cubicBezTo>
                  <a:pt x="493" y="105"/>
                  <a:pt x="493" y="105"/>
                  <a:pt x="493" y="105"/>
                </a:cubicBezTo>
                <a:cubicBezTo>
                  <a:pt x="483" y="114"/>
                  <a:pt x="465" y="123"/>
                  <a:pt x="446" y="132"/>
                </a:cubicBezTo>
                <a:cubicBezTo>
                  <a:pt x="446" y="270"/>
                  <a:pt x="446" y="270"/>
                  <a:pt x="446" y="270"/>
                </a:cubicBezTo>
                <a:cubicBezTo>
                  <a:pt x="465" y="279"/>
                  <a:pt x="483" y="297"/>
                  <a:pt x="493" y="306"/>
                </a:cubicBezTo>
                <a:cubicBezTo>
                  <a:pt x="567" y="343"/>
                  <a:pt x="567" y="343"/>
                  <a:pt x="567" y="343"/>
                </a:cubicBezTo>
                <a:cubicBezTo>
                  <a:pt x="576" y="352"/>
                  <a:pt x="595" y="343"/>
                  <a:pt x="595" y="325"/>
                </a:cubicBezTo>
                <a:cubicBezTo>
                  <a:pt x="595" y="86"/>
                  <a:pt x="595" y="86"/>
                  <a:pt x="595" y="86"/>
                </a:cubicBezTo>
                <a:cubicBezTo>
                  <a:pt x="595" y="68"/>
                  <a:pt x="576" y="59"/>
                  <a:pt x="567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878286" y="2958314"/>
            <a:ext cx="1947672" cy="493776"/>
          </a:xfrm>
          <a:prstGeom prst="roundRect">
            <a:avLst>
              <a:gd name="adj" fmla="val 50000"/>
            </a:avLst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50774" y="2767710"/>
            <a:ext cx="874984" cy="874984"/>
          </a:xfrm>
          <a:prstGeom prst="ellipse">
            <a:avLst/>
          </a:prstGeom>
          <a:solidFill>
            <a:srgbClr val="BC1A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0" name="任意多边形 153"/>
          <p:cNvSpPr/>
          <p:nvPr/>
        </p:nvSpPr>
        <p:spPr bwMode="auto">
          <a:xfrm>
            <a:off x="3605800" y="3022735"/>
            <a:ext cx="364932" cy="364932"/>
          </a:xfrm>
          <a:custGeom>
            <a:avLst/>
            <a:gdLst>
              <a:gd name="T0" fmla="*/ 50 w 62"/>
              <a:gd name="T1" fmla="*/ 49 h 62"/>
              <a:gd name="T2" fmla="*/ 44 w 62"/>
              <a:gd name="T3" fmla="*/ 54 h 62"/>
              <a:gd name="T4" fmla="*/ 24 w 62"/>
              <a:gd name="T5" fmla="*/ 54 h 62"/>
              <a:gd name="T6" fmla="*/ 21 w 62"/>
              <a:gd name="T7" fmla="*/ 50 h 62"/>
              <a:gd name="T8" fmla="*/ 24 w 62"/>
              <a:gd name="T9" fmla="*/ 42 h 62"/>
              <a:gd name="T10" fmla="*/ 56 w 62"/>
              <a:gd name="T11" fmla="*/ 42 h 62"/>
              <a:gd name="T12" fmla="*/ 62 w 62"/>
              <a:gd name="T13" fmla="*/ 14 h 62"/>
              <a:gd name="T14" fmla="*/ 11 w 62"/>
              <a:gd name="T15" fmla="*/ 7 h 62"/>
              <a:gd name="T16" fmla="*/ 7 w 62"/>
              <a:gd name="T17" fmla="*/ 5 h 62"/>
              <a:gd name="T18" fmla="*/ 7 w 62"/>
              <a:gd name="T19" fmla="*/ 4 h 62"/>
              <a:gd name="T20" fmla="*/ 4 w 62"/>
              <a:gd name="T21" fmla="*/ 0 h 62"/>
              <a:gd name="T22" fmla="*/ 0 w 62"/>
              <a:gd name="T23" fmla="*/ 4 h 62"/>
              <a:gd name="T24" fmla="*/ 4 w 62"/>
              <a:gd name="T25" fmla="*/ 8 h 62"/>
              <a:gd name="T26" fmla="*/ 4 w 62"/>
              <a:gd name="T27" fmla="*/ 8 h 62"/>
              <a:gd name="T28" fmla="*/ 9 w 62"/>
              <a:gd name="T29" fmla="*/ 11 h 62"/>
              <a:gd name="T30" fmla="*/ 17 w 62"/>
              <a:gd name="T31" fmla="*/ 42 h 62"/>
              <a:gd name="T32" fmla="*/ 19 w 62"/>
              <a:gd name="T33" fmla="*/ 42 h 62"/>
              <a:gd name="T34" fmla="*/ 17 w 62"/>
              <a:gd name="T35" fmla="*/ 49 h 62"/>
              <a:gd name="T36" fmla="*/ 17 w 62"/>
              <a:gd name="T37" fmla="*/ 49 h 62"/>
              <a:gd name="T38" fmla="*/ 10 w 62"/>
              <a:gd name="T39" fmla="*/ 55 h 62"/>
              <a:gd name="T40" fmla="*/ 17 w 62"/>
              <a:gd name="T41" fmla="*/ 62 h 62"/>
              <a:gd name="T42" fmla="*/ 23 w 62"/>
              <a:gd name="T43" fmla="*/ 58 h 62"/>
              <a:gd name="T44" fmla="*/ 44 w 62"/>
              <a:gd name="T45" fmla="*/ 58 h 62"/>
              <a:gd name="T46" fmla="*/ 50 w 62"/>
              <a:gd name="T47" fmla="*/ 62 h 62"/>
              <a:gd name="T48" fmla="*/ 57 w 62"/>
              <a:gd name="T49" fmla="*/ 55 h 62"/>
              <a:gd name="T50" fmla="*/ 50 w 62"/>
              <a:gd name="T51" fmla="*/ 4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62">
                <a:moveTo>
                  <a:pt x="50" y="49"/>
                </a:moveTo>
                <a:cubicBezTo>
                  <a:pt x="47" y="49"/>
                  <a:pt x="45" y="51"/>
                  <a:pt x="4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3" y="52"/>
                  <a:pt x="22" y="51"/>
                  <a:pt x="21" y="50"/>
                </a:cubicBezTo>
                <a:cubicBezTo>
                  <a:pt x="24" y="42"/>
                  <a:pt x="24" y="42"/>
                  <a:pt x="24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62" y="14"/>
                  <a:pt x="62" y="14"/>
                  <a:pt x="62" y="14"/>
                </a:cubicBezTo>
                <a:cubicBezTo>
                  <a:pt x="11" y="7"/>
                  <a:pt x="11" y="7"/>
                  <a:pt x="11" y="7"/>
                </a:cubicBezTo>
                <a:cubicBezTo>
                  <a:pt x="7" y="5"/>
                  <a:pt x="7" y="5"/>
                  <a:pt x="7" y="5"/>
                </a:cubicBezTo>
                <a:cubicBezTo>
                  <a:pt x="7" y="4"/>
                  <a:pt x="7" y="4"/>
                  <a:pt x="7" y="4"/>
                </a:cubicBezTo>
                <a:cubicBezTo>
                  <a:pt x="7" y="2"/>
                  <a:pt x="6" y="0"/>
                  <a:pt x="4" y="0"/>
                </a:cubicBezTo>
                <a:cubicBezTo>
                  <a:pt x="1" y="0"/>
                  <a:pt x="0" y="2"/>
                  <a:pt x="0" y="4"/>
                </a:cubicBezTo>
                <a:cubicBezTo>
                  <a:pt x="0" y="6"/>
                  <a:pt x="1" y="8"/>
                  <a:pt x="4" y="8"/>
                </a:cubicBezTo>
                <a:cubicBezTo>
                  <a:pt x="4" y="8"/>
                  <a:pt x="4" y="8"/>
                  <a:pt x="4" y="8"/>
                </a:cubicBezTo>
                <a:cubicBezTo>
                  <a:pt x="9" y="11"/>
                  <a:pt x="9" y="11"/>
                  <a:pt x="9" y="11"/>
                </a:cubicBezTo>
                <a:cubicBezTo>
                  <a:pt x="17" y="42"/>
                  <a:pt x="17" y="42"/>
                  <a:pt x="17" y="42"/>
                </a:cubicBezTo>
                <a:cubicBezTo>
                  <a:pt x="19" y="42"/>
                  <a:pt x="19" y="42"/>
                  <a:pt x="19" y="42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3" y="49"/>
                  <a:pt x="10" y="52"/>
                  <a:pt x="10" y="55"/>
                </a:cubicBezTo>
                <a:cubicBezTo>
                  <a:pt x="10" y="59"/>
                  <a:pt x="13" y="62"/>
                  <a:pt x="17" y="62"/>
                </a:cubicBezTo>
                <a:cubicBezTo>
                  <a:pt x="20" y="62"/>
                  <a:pt x="22" y="60"/>
                  <a:pt x="2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60"/>
                  <a:pt x="47" y="62"/>
                  <a:pt x="50" y="62"/>
                </a:cubicBezTo>
                <a:cubicBezTo>
                  <a:pt x="54" y="62"/>
                  <a:pt x="57" y="59"/>
                  <a:pt x="57" y="55"/>
                </a:cubicBezTo>
                <a:cubicBezTo>
                  <a:pt x="57" y="52"/>
                  <a:pt x="54" y="49"/>
                  <a:pt x="50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3" name="文本框 5"/>
          <p:cNvSpPr/>
          <p:nvPr/>
        </p:nvSpPr>
        <p:spPr>
          <a:xfrm>
            <a:off x="1001395" y="2987040"/>
            <a:ext cx="1801495" cy="434975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思源黑体" panose="020B0A00000000000000" pitchFamily="34" charset="-122"/>
              </a:rPr>
              <a:t>输入标题</a:t>
            </a:r>
            <a:endParaRPr lang="zh-CN" alt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4" name="文本框 4"/>
          <p:cNvSpPr/>
          <p:nvPr/>
        </p:nvSpPr>
        <p:spPr>
          <a:xfrm>
            <a:off x="4024630" y="2988310"/>
            <a:ext cx="1801495" cy="434975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思源黑体" panose="020B0A00000000000000" pitchFamily="34" charset="-122"/>
              </a:rPr>
              <a:t>输入标题</a:t>
            </a:r>
            <a:endParaRPr lang="zh-CN" alt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文本框 3"/>
          <p:cNvSpPr/>
          <p:nvPr/>
        </p:nvSpPr>
        <p:spPr>
          <a:xfrm>
            <a:off x="7045325" y="2988310"/>
            <a:ext cx="1801495" cy="434975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思源黑体" panose="020B0A00000000000000" pitchFamily="34" charset="-122"/>
              </a:rPr>
              <a:t>输入标题</a:t>
            </a:r>
            <a:endParaRPr lang="zh-CN" alt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6280" y="4170680"/>
            <a:ext cx="2025650" cy="1382395"/>
          </a:xfrm>
          <a:prstGeom prst="rect">
            <a:avLst/>
          </a:prstGeom>
        </p:spPr>
        <p:txBody>
          <a:bodyPr wrap="square" lIns="91409" tIns="45704" rIns="91409" bIns="4570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39515" y="4170680"/>
            <a:ext cx="2025650" cy="1382395"/>
          </a:xfrm>
          <a:prstGeom prst="rect">
            <a:avLst/>
          </a:prstGeom>
        </p:spPr>
        <p:txBody>
          <a:bodyPr wrap="square" lIns="91409" tIns="45704" rIns="91409" bIns="4570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14820" y="4170680"/>
            <a:ext cx="2025650" cy="1382395"/>
          </a:xfrm>
          <a:prstGeom prst="rect">
            <a:avLst/>
          </a:prstGeom>
        </p:spPr>
        <p:txBody>
          <a:bodyPr wrap="square" lIns="91409" tIns="45704" rIns="91409" bIns="4570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4850" y="3848100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01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34435" y="3848100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02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17360" y="3848100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03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9794869" y="2957044"/>
            <a:ext cx="1947672" cy="493776"/>
          </a:xfrm>
          <a:prstGeom prst="roundRect">
            <a:avLst>
              <a:gd name="adj" fmla="val 50000"/>
            </a:avLst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267357" y="2766440"/>
            <a:ext cx="874984" cy="874984"/>
          </a:xfrm>
          <a:prstGeom prst="ellipse">
            <a:avLst/>
          </a:prstGeom>
          <a:solidFill>
            <a:srgbClr val="BC1A2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2" name="任意多边形 30"/>
          <p:cNvSpPr>
            <a:spLocks noEditPoints="1"/>
          </p:cNvSpPr>
          <p:nvPr/>
        </p:nvSpPr>
        <p:spPr bwMode="auto">
          <a:xfrm>
            <a:off x="9528810" y="3042920"/>
            <a:ext cx="351790" cy="322580"/>
          </a:xfrm>
          <a:custGeom>
            <a:avLst/>
            <a:gdLst>
              <a:gd name="T0" fmla="*/ 204 w 236"/>
              <a:gd name="T1" fmla="*/ 44 h 131"/>
              <a:gd name="T2" fmla="*/ 163 w 236"/>
              <a:gd name="T3" fmla="*/ 44 h 131"/>
              <a:gd name="T4" fmla="*/ 163 w 236"/>
              <a:gd name="T5" fmla="*/ 30 h 131"/>
              <a:gd name="T6" fmla="*/ 133 w 236"/>
              <a:gd name="T7" fmla="*/ 0 h 131"/>
              <a:gd name="T8" fmla="*/ 103 w 236"/>
              <a:gd name="T9" fmla="*/ 0 h 131"/>
              <a:gd name="T10" fmla="*/ 73 w 236"/>
              <a:gd name="T11" fmla="*/ 30 h 131"/>
              <a:gd name="T12" fmla="*/ 73 w 236"/>
              <a:gd name="T13" fmla="*/ 44 h 131"/>
              <a:gd name="T14" fmla="*/ 32 w 236"/>
              <a:gd name="T15" fmla="*/ 44 h 131"/>
              <a:gd name="T16" fmla="*/ 0 w 236"/>
              <a:gd name="T17" fmla="*/ 75 h 131"/>
              <a:gd name="T18" fmla="*/ 0 w 236"/>
              <a:gd name="T19" fmla="*/ 106 h 131"/>
              <a:gd name="T20" fmla="*/ 92 w 236"/>
              <a:gd name="T21" fmla="*/ 106 h 131"/>
              <a:gd name="T22" fmla="*/ 92 w 236"/>
              <a:gd name="T23" fmla="*/ 115 h 131"/>
              <a:gd name="T24" fmla="*/ 108 w 236"/>
              <a:gd name="T25" fmla="*/ 131 h 131"/>
              <a:gd name="T26" fmla="*/ 128 w 236"/>
              <a:gd name="T27" fmla="*/ 131 h 131"/>
              <a:gd name="T28" fmla="*/ 144 w 236"/>
              <a:gd name="T29" fmla="*/ 115 h 131"/>
              <a:gd name="T30" fmla="*/ 144 w 236"/>
              <a:gd name="T31" fmla="*/ 106 h 131"/>
              <a:gd name="T32" fmla="*/ 236 w 236"/>
              <a:gd name="T33" fmla="*/ 106 h 131"/>
              <a:gd name="T34" fmla="*/ 236 w 236"/>
              <a:gd name="T35" fmla="*/ 75 h 131"/>
              <a:gd name="T36" fmla="*/ 204 w 236"/>
              <a:gd name="T37" fmla="*/ 44 h 131"/>
              <a:gd name="T38" fmla="*/ 92 w 236"/>
              <a:gd name="T39" fmla="*/ 30 h 131"/>
              <a:gd name="T40" fmla="*/ 103 w 236"/>
              <a:gd name="T41" fmla="*/ 19 h 131"/>
              <a:gd name="T42" fmla="*/ 133 w 236"/>
              <a:gd name="T43" fmla="*/ 19 h 131"/>
              <a:gd name="T44" fmla="*/ 144 w 236"/>
              <a:gd name="T45" fmla="*/ 30 h 131"/>
              <a:gd name="T46" fmla="*/ 144 w 236"/>
              <a:gd name="T47" fmla="*/ 44 h 131"/>
              <a:gd name="T48" fmla="*/ 92 w 236"/>
              <a:gd name="T49" fmla="*/ 44 h 131"/>
              <a:gd name="T50" fmla="*/ 92 w 236"/>
              <a:gd name="T51" fmla="*/ 3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4" h="508">
                <a:moveTo>
                  <a:pt x="479" y="104"/>
                </a:moveTo>
                <a:cubicBezTo>
                  <a:pt x="383" y="104"/>
                  <a:pt x="383" y="104"/>
                  <a:pt x="383" y="104"/>
                </a:cubicBezTo>
                <a:cubicBezTo>
                  <a:pt x="383" y="71"/>
                  <a:pt x="383" y="71"/>
                  <a:pt x="383" y="71"/>
                </a:cubicBezTo>
                <a:cubicBezTo>
                  <a:pt x="383" y="33"/>
                  <a:pt x="352" y="0"/>
                  <a:pt x="312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02" y="0"/>
                  <a:pt x="171" y="33"/>
                  <a:pt x="171" y="71"/>
                </a:cubicBezTo>
                <a:cubicBezTo>
                  <a:pt x="171" y="104"/>
                  <a:pt x="171" y="104"/>
                  <a:pt x="171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35" y="104"/>
                  <a:pt x="0" y="137"/>
                  <a:pt x="0" y="177"/>
                </a:cubicBezTo>
                <a:cubicBezTo>
                  <a:pt x="0" y="250"/>
                  <a:pt x="0" y="250"/>
                  <a:pt x="0" y="250"/>
                </a:cubicBezTo>
                <a:cubicBezTo>
                  <a:pt x="216" y="250"/>
                  <a:pt x="216" y="250"/>
                  <a:pt x="216" y="250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292"/>
                  <a:pt x="232" y="309"/>
                  <a:pt x="254" y="309"/>
                </a:cubicBezTo>
                <a:cubicBezTo>
                  <a:pt x="300" y="309"/>
                  <a:pt x="300" y="309"/>
                  <a:pt x="300" y="309"/>
                </a:cubicBezTo>
                <a:cubicBezTo>
                  <a:pt x="322" y="309"/>
                  <a:pt x="338" y="292"/>
                  <a:pt x="338" y="271"/>
                </a:cubicBezTo>
                <a:cubicBezTo>
                  <a:pt x="338" y="250"/>
                  <a:pt x="338" y="250"/>
                  <a:pt x="338" y="250"/>
                </a:cubicBezTo>
                <a:cubicBezTo>
                  <a:pt x="554" y="250"/>
                  <a:pt x="554" y="250"/>
                  <a:pt x="554" y="250"/>
                </a:cubicBezTo>
                <a:cubicBezTo>
                  <a:pt x="554" y="177"/>
                  <a:pt x="554" y="177"/>
                  <a:pt x="554" y="177"/>
                </a:cubicBezTo>
                <a:cubicBezTo>
                  <a:pt x="554" y="137"/>
                  <a:pt x="519" y="104"/>
                  <a:pt x="479" y="104"/>
                </a:cubicBezTo>
                <a:close/>
                <a:moveTo>
                  <a:pt x="216" y="71"/>
                </a:moveTo>
                <a:cubicBezTo>
                  <a:pt x="216" y="57"/>
                  <a:pt x="228" y="45"/>
                  <a:pt x="242" y="45"/>
                </a:cubicBezTo>
                <a:cubicBezTo>
                  <a:pt x="312" y="45"/>
                  <a:pt x="312" y="45"/>
                  <a:pt x="312" y="45"/>
                </a:cubicBezTo>
                <a:cubicBezTo>
                  <a:pt x="326" y="45"/>
                  <a:pt x="338" y="57"/>
                  <a:pt x="338" y="71"/>
                </a:cubicBezTo>
                <a:cubicBezTo>
                  <a:pt x="338" y="104"/>
                  <a:pt x="338" y="104"/>
                  <a:pt x="338" y="104"/>
                </a:cubicBezTo>
                <a:cubicBezTo>
                  <a:pt x="216" y="104"/>
                  <a:pt x="216" y="104"/>
                  <a:pt x="216" y="104"/>
                </a:cubicBezTo>
                <a:lnTo>
                  <a:pt x="216" y="71"/>
                </a:lnTo>
                <a:close/>
                <a:moveTo>
                  <a:pt x="301" y="334"/>
                </a:moveTo>
                <a:cubicBezTo>
                  <a:pt x="254" y="334"/>
                  <a:pt x="254" y="334"/>
                  <a:pt x="254" y="334"/>
                </a:cubicBezTo>
                <a:cubicBezTo>
                  <a:pt x="221" y="334"/>
                  <a:pt x="193" y="306"/>
                  <a:pt x="193" y="273"/>
                </a:cubicBezTo>
                <a:cubicBezTo>
                  <a:pt x="21" y="273"/>
                  <a:pt x="21" y="273"/>
                  <a:pt x="21" y="273"/>
                </a:cubicBezTo>
                <a:cubicBezTo>
                  <a:pt x="21" y="438"/>
                  <a:pt x="21" y="438"/>
                  <a:pt x="21" y="438"/>
                </a:cubicBezTo>
                <a:cubicBezTo>
                  <a:pt x="21" y="475"/>
                  <a:pt x="52" y="508"/>
                  <a:pt x="89" y="508"/>
                </a:cubicBezTo>
                <a:cubicBezTo>
                  <a:pt x="466" y="508"/>
                  <a:pt x="466" y="508"/>
                  <a:pt x="466" y="508"/>
                </a:cubicBezTo>
                <a:cubicBezTo>
                  <a:pt x="503" y="508"/>
                  <a:pt x="534" y="475"/>
                  <a:pt x="534" y="438"/>
                </a:cubicBezTo>
                <a:cubicBezTo>
                  <a:pt x="534" y="273"/>
                  <a:pt x="534" y="273"/>
                  <a:pt x="534" y="273"/>
                </a:cubicBezTo>
                <a:cubicBezTo>
                  <a:pt x="362" y="273"/>
                  <a:pt x="362" y="273"/>
                  <a:pt x="362" y="273"/>
                </a:cubicBezTo>
                <a:cubicBezTo>
                  <a:pt x="362" y="306"/>
                  <a:pt x="334" y="334"/>
                  <a:pt x="301" y="3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p>
            <a:endParaRPr lang="id-ID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3" name="文本框 3"/>
          <p:cNvSpPr/>
          <p:nvPr/>
        </p:nvSpPr>
        <p:spPr>
          <a:xfrm>
            <a:off x="9947910" y="2985770"/>
            <a:ext cx="1801495" cy="434975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思源黑体" panose="020B0A00000000000000" pitchFamily="34" charset="-122"/>
              </a:rPr>
              <a:t>输入标题</a:t>
            </a:r>
            <a:endParaRPr lang="zh-CN" alt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710420" y="4169410"/>
            <a:ext cx="2025650" cy="1382395"/>
          </a:xfrm>
          <a:prstGeom prst="rect">
            <a:avLst/>
          </a:prstGeom>
        </p:spPr>
        <p:txBody>
          <a:bodyPr wrap="square" lIns="91409" tIns="45704" rIns="91409" bIns="45704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712960" y="3846830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03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50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52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124585" y="2145665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01</a:t>
            </a:r>
            <a:endParaRPr lang="en-US" altLang="zh-CN" sz="280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4585" y="3453765"/>
            <a:ext cx="660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02</a:t>
            </a:r>
            <a:endParaRPr lang="en-US" altLang="zh-CN" sz="280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086485" y="2087245"/>
            <a:ext cx="629285" cy="626745"/>
          </a:xfrm>
          <a:prstGeom prst="ellipse">
            <a:avLst/>
          </a:prstGeom>
          <a:noFill/>
          <a:ln>
            <a:solidFill>
              <a:srgbClr val="9412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86485" y="3384550"/>
            <a:ext cx="629285" cy="626745"/>
          </a:xfrm>
          <a:prstGeom prst="ellipse">
            <a:avLst/>
          </a:prstGeom>
          <a:noFill/>
          <a:ln>
            <a:solidFill>
              <a:srgbClr val="9412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8" name="对角圆角矩形 7"/>
          <p:cNvSpPr/>
          <p:nvPr/>
        </p:nvSpPr>
        <p:spPr>
          <a:xfrm>
            <a:off x="5767070" y="2633345"/>
            <a:ext cx="1614805" cy="1591310"/>
          </a:xfrm>
          <a:prstGeom prst="round2DiagRect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8153400" y="1407160"/>
            <a:ext cx="2467610" cy="4239260"/>
          </a:xfrm>
          <a:prstGeom prst="round2SameRect">
            <a:avLst/>
          </a:prstGeom>
          <a:solidFill>
            <a:srgbClr val="FFFFFF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78105" y="5646420"/>
            <a:ext cx="12270105" cy="1256665"/>
          </a:xfrm>
          <a:prstGeom prst="rect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9" name="文本框 34"/>
          <p:cNvSpPr txBox="1"/>
          <p:nvPr/>
        </p:nvSpPr>
        <p:spPr>
          <a:xfrm>
            <a:off x="1792605" y="2434590"/>
            <a:ext cx="344424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35"/>
          <p:cNvSpPr txBox="1"/>
          <p:nvPr/>
        </p:nvSpPr>
        <p:spPr>
          <a:xfrm>
            <a:off x="1792605" y="3813810"/>
            <a:ext cx="344424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36"/>
          <p:cNvSpPr txBox="1"/>
          <p:nvPr/>
        </p:nvSpPr>
        <p:spPr>
          <a:xfrm>
            <a:off x="1792457" y="2035790"/>
            <a:ext cx="1694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输入标题</a:t>
            </a:r>
            <a:endParaRPr lang="zh-CN" altLang="en-US" sz="2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文本框 37"/>
          <p:cNvSpPr txBox="1"/>
          <p:nvPr/>
        </p:nvSpPr>
        <p:spPr>
          <a:xfrm>
            <a:off x="1792457" y="3415010"/>
            <a:ext cx="1694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输入标题</a:t>
            </a:r>
            <a:endParaRPr lang="zh-CN" altLang="en-US" sz="2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6" name="心形 15"/>
          <p:cNvSpPr/>
          <p:nvPr/>
        </p:nvSpPr>
        <p:spPr>
          <a:xfrm>
            <a:off x="6249670" y="3042285"/>
            <a:ext cx="650240" cy="774065"/>
          </a:xfrm>
          <a:prstGeom prst="hear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7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17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6905" y="1651635"/>
            <a:ext cx="2259965" cy="3822700"/>
          </a:xfrm>
          <a:prstGeom prst="round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8"/>
          <p:cNvSpPr/>
          <p:nvPr/>
        </p:nvSpPr>
        <p:spPr bwMode="auto">
          <a:xfrm rot="1855731">
            <a:off x="1827831" y="1882949"/>
            <a:ext cx="935887" cy="8438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941225"/>
          </a:solidFill>
          <a:ln w="12700" cap="flat">
            <a:noFill/>
            <a:prstDash val="solid"/>
            <a:miter lim="800000"/>
          </a:ln>
          <a:effectLst>
            <a:outerShdw blurRad="495300" dist="50800" dir="5400000" algn="ctr" rotWithShape="0">
              <a:srgbClr val="000000">
                <a:alpha val="55000"/>
              </a:srgbClr>
            </a:outerShdw>
          </a:effectLst>
        </p:spPr>
        <p:txBody>
          <a:bodyPr vert="horz" wrap="square" lIns="91419" tIns="45709" rIns="91419" bIns="45709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rot="1855731">
            <a:off x="1827831" y="3970698"/>
            <a:ext cx="935887" cy="8438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941225"/>
          </a:solidFill>
          <a:ln w="12700" cap="flat">
            <a:noFill/>
            <a:prstDash val="solid"/>
            <a:miter lim="800000"/>
          </a:ln>
          <a:effectLst>
            <a:outerShdw blurRad="495300" dist="50800" dir="5400000" algn="ctr" rotWithShape="0">
              <a:srgbClr val="000000">
                <a:alpha val="55000"/>
              </a:srgbClr>
            </a:outerShdw>
          </a:effectLst>
        </p:spPr>
        <p:txBody>
          <a:bodyPr vert="horz" wrap="square" lIns="91419" tIns="45709" rIns="91419" bIns="45709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1" name="任意多边形 5"/>
          <p:cNvSpPr/>
          <p:nvPr/>
        </p:nvSpPr>
        <p:spPr bwMode="auto">
          <a:xfrm rot="1855731">
            <a:off x="6574031" y="1882949"/>
            <a:ext cx="935887" cy="8438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941225"/>
          </a:solidFill>
          <a:ln w="12700" cap="flat">
            <a:noFill/>
            <a:prstDash val="solid"/>
            <a:miter lim="800000"/>
          </a:ln>
          <a:effectLst>
            <a:outerShdw blurRad="495300" dist="50800" dir="5400000" algn="ctr" rotWithShape="0">
              <a:srgbClr val="000000">
                <a:alpha val="55000"/>
              </a:srgbClr>
            </a:outerShdw>
          </a:effectLst>
        </p:spPr>
        <p:txBody>
          <a:bodyPr vert="horz" wrap="square" lIns="91419" tIns="45709" rIns="91419" bIns="45709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5" name="任意多边形 5"/>
          <p:cNvSpPr/>
          <p:nvPr/>
        </p:nvSpPr>
        <p:spPr bwMode="auto">
          <a:xfrm rot="1855731">
            <a:off x="6574031" y="3970698"/>
            <a:ext cx="935887" cy="8438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941225"/>
          </a:solidFill>
          <a:ln w="12700" cap="flat">
            <a:noFill/>
            <a:prstDash val="solid"/>
            <a:miter lim="800000"/>
          </a:ln>
          <a:effectLst>
            <a:outerShdw blurRad="495300" dist="50800" dir="5400000" algn="ctr" rotWithShape="0">
              <a:srgbClr val="000000">
                <a:alpha val="55000"/>
              </a:srgbClr>
            </a:outerShdw>
          </a:effectLst>
        </p:spPr>
        <p:txBody>
          <a:bodyPr vert="horz" wrap="square" lIns="91419" tIns="45709" rIns="91419" bIns="45709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71345" y="1844007"/>
            <a:ext cx="8489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1</a:t>
            </a:r>
            <a:endParaRPr lang="en-US" altLang="zh-CN" sz="5400" b="1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615430" y="1844007"/>
            <a:ext cx="8489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2</a:t>
            </a:r>
            <a:endParaRPr lang="en-US" altLang="zh-CN" sz="5400" b="1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15430" y="3919187"/>
            <a:ext cx="8489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4</a:t>
            </a:r>
            <a:endParaRPr lang="en-US" altLang="zh-CN" sz="5400" b="1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859280" y="3919187"/>
            <a:ext cx="8489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3</a:t>
            </a:r>
            <a:endParaRPr lang="en-US" altLang="zh-CN" sz="5400" b="1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004331" y="2895688"/>
            <a:ext cx="342739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004331" y="4983437"/>
            <a:ext cx="342739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750531" y="2895688"/>
            <a:ext cx="342739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750531" y="4983437"/>
            <a:ext cx="342739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 bwMode="auto">
          <a:xfrm>
            <a:off x="2846705" y="2383757"/>
            <a:ext cx="93281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b="1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PART 01</a:t>
            </a:r>
            <a:endParaRPr lang="en-US" altLang="zh-CN" b="1" dirty="0">
              <a:ln>
                <a:noFill/>
              </a:ln>
              <a:solidFill>
                <a:schemeClr val="tx1"/>
              </a:solidFill>
              <a:effectLst/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649210" y="4472907"/>
            <a:ext cx="93281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PART 04</a:t>
            </a:r>
            <a:endParaRPr lang="en-US" altLang="zh-CN" b="1" dirty="0">
              <a:ln>
                <a:noFill/>
              </a:ln>
              <a:solidFill>
                <a:schemeClr val="tx1"/>
              </a:solidFill>
              <a:effectLst/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7595235" y="2383757"/>
            <a:ext cx="93281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PART 02</a:t>
            </a:r>
            <a:endParaRPr lang="en-US" altLang="zh-CN" b="1" dirty="0">
              <a:ln>
                <a:noFill/>
              </a:ln>
              <a:solidFill>
                <a:schemeClr val="tx1"/>
              </a:solidFill>
              <a:effectLst/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2846705" y="4472907"/>
            <a:ext cx="93281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rtlCol="0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PART 03</a:t>
            </a:r>
            <a:endParaRPr lang="en-US" altLang="zh-CN" b="1" dirty="0">
              <a:ln>
                <a:noFill/>
              </a:ln>
              <a:solidFill>
                <a:schemeClr val="tx1"/>
              </a:solidFill>
              <a:effectLst/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2" name="文本框 25"/>
          <p:cNvSpPr txBox="1"/>
          <p:nvPr/>
        </p:nvSpPr>
        <p:spPr>
          <a:xfrm>
            <a:off x="7487285" y="2853022"/>
            <a:ext cx="3205480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zh-CN" sz="1000" kern="1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9" name="文本框 27"/>
          <p:cNvSpPr txBox="1"/>
          <p:nvPr/>
        </p:nvSpPr>
        <p:spPr>
          <a:xfrm>
            <a:off x="2800985" y="4940902"/>
            <a:ext cx="3071495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zh-CN" sz="1000" kern="1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文本框 26"/>
          <p:cNvSpPr txBox="1"/>
          <p:nvPr/>
        </p:nvSpPr>
        <p:spPr>
          <a:xfrm>
            <a:off x="7574280" y="4940902"/>
            <a:ext cx="3018790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zh-CN" sz="1000" kern="1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文本框 28"/>
          <p:cNvSpPr txBox="1"/>
          <p:nvPr/>
        </p:nvSpPr>
        <p:spPr>
          <a:xfrm>
            <a:off x="2707640" y="2853022"/>
            <a:ext cx="3045460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zh-CN" sz="1000" kern="1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21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23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764bd89302056bc46e702daf54bcf57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任意多边形 6"/>
          <p:cNvSpPr/>
          <p:nvPr userDrawn="1"/>
        </p:nvSpPr>
        <p:spPr>
          <a:xfrm rot="21199846">
            <a:off x="-439680" y="-2147522"/>
            <a:ext cx="12764768" cy="476185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C1A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椭圆 12"/>
          <p:cNvSpPr/>
          <p:nvPr/>
        </p:nvSpPr>
        <p:spPr>
          <a:xfrm rot="9000000">
            <a:off x="312586" y="3989051"/>
            <a:ext cx="592292" cy="5922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2" name="椭圆 14"/>
          <p:cNvSpPr/>
          <p:nvPr/>
        </p:nvSpPr>
        <p:spPr>
          <a:xfrm rot="9000000">
            <a:off x="823405" y="4744206"/>
            <a:ext cx="471181" cy="4711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3" name="椭圆 15"/>
          <p:cNvSpPr/>
          <p:nvPr/>
        </p:nvSpPr>
        <p:spPr>
          <a:xfrm rot="9000000">
            <a:off x="1564039" y="5212532"/>
            <a:ext cx="229728" cy="229728"/>
          </a:xfrm>
          <a:prstGeom prst="ellipse">
            <a:avLst/>
          </a:prstGeom>
          <a:solidFill>
            <a:srgbClr val="941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367454" y="5008366"/>
            <a:ext cx="51136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Professional presentation template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22095" y="3620770"/>
            <a:ext cx="27692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solidFill>
                  <a:srgbClr val="BC1A29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03</a:t>
            </a:r>
            <a:endParaRPr lang="en-US" altLang="zh-CN" sz="13800">
              <a:solidFill>
                <a:srgbClr val="BC1A29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8" name="文本框 20"/>
          <p:cNvSpPr txBox="1"/>
          <p:nvPr>
            <p:custDataLst>
              <p:tags r:id="rId2"/>
            </p:custDataLst>
          </p:nvPr>
        </p:nvSpPr>
        <p:spPr>
          <a:xfrm>
            <a:off x="4291293" y="4064389"/>
            <a:ext cx="57099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kumimoji="1" lang="zh-CN" altLang="en-US" sz="4400" b="1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输入标题内容</a:t>
            </a:r>
            <a:endParaRPr kumimoji="1" lang="zh-CN" altLang="en-US" sz="4400" b="1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 rot="4620000">
            <a:off x="8403590" y="542925"/>
            <a:ext cx="3016250" cy="2867660"/>
            <a:chOff x="15873" y="-1047"/>
            <a:chExt cx="671" cy="638"/>
          </a:xfrm>
        </p:grpSpPr>
        <p:sp>
          <p:nvSpPr>
            <p:cNvPr id="4" name="îṣľïďè"/>
            <p:cNvSpPr/>
            <p:nvPr/>
          </p:nvSpPr>
          <p:spPr bwMode="auto">
            <a:xfrm>
              <a:off x="15873" y="-1047"/>
              <a:ext cx="671" cy="639"/>
            </a:xfrm>
            <a:custGeom>
              <a:avLst/>
              <a:gdLst>
                <a:gd name="T0" fmla="*/ 68 w 118"/>
                <a:gd name="T1" fmla="*/ 7 h 112"/>
                <a:gd name="T2" fmla="*/ 78 w 118"/>
                <a:gd name="T3" fmla="*/ 27 h 112"/>
                <a:gd name="T4" fmla="*/ 85 w 118"/>
                <a:gd name="T5" fmla="*/ 33 h 112"/>
                <a:gd name="T6" fmla="*/ 107 w 118"/>
                <a:gd name="T7" fmla="*/ 36 h 112"/>
                <a:gd name="T8" fmla="*/ 112 w 118"/>
                <a:gd name="T9" fmla="*/ 52 h 112"/>
                <a:gd name="T10" fmla="*/ 96 w 118"/>
                <a:gd name="T11" fmla="*/ 68 h 112"/>
                <a:gd name="T12" fmla="*/ 93 w 118"/>
                <a:gd name="T13" fmla="*/ 76 h 112"/>
                <a:gd name="T14" fmla="*/ 97 w 118"/>
                <a:gd name="T15" fmla="*/ 98 h 112"/>
                <a:gd name="T16" fmla="*/ 83 w 118"/>
                <a:gd name="T17" fmla="*/ 108 h 112"/>
                <a:gd name="T18" fmla="*/ 64 w 118"/>
                <a:gd name="T19" fmla="*/ 98 h 112"/>
                <a:gd name="T20" fmla="*/ 55 w 118"/>
                <a:gd name="T21" fmla="*/ 98 h 112"/>
                <a:gd name="T22" fmla="*/ 35 w 118"/>
                <a:gd name="T23" fmla="*/ 108 h 112"/>
                <a:gd name="T24" fmla="*/ 21 w 118"/>
                <a:gd name="T25" fmla="*/ 98 h 112"/>
                <a:gd name="T26" fmla="*/ 25 w 118"/>
                <a:gd name="T27" fmla="*/ 76 h 112"/>
                <a:gd name="T28" fmla="*/ 22 w 118"/>
                <a:gd name="T29" fmla="*/ 68 h 112"/>
                <a:gd name="T30" fmla="*/ 6 w 118"/>
                <a:gd name="T31" fmla="*/ 52 h 112"/>
                <a:gd name="T32" fmla="*/ 11 w 118"/>
                <a:gd name="T33" fmla="*/ 36 h 112"/>
                <a:gd name="T34" fmla="*/ 33 w 118"/>
                <a:gd name="T35" fmla="*/ 32 h 112"/>
                <a:gd name="T36" fmla="*/ 41 w 118"/>
                <a:gd name="T37" fmla="*/ 27 h 112"/>
                <a:gd name="T38" fmla="*/ 51 w 118"/>
                <a:gd name="T39" fmla="*/ 7 h 112"/>
                <a:gd name="T40" fmla="*/ 68 w 118"/>
                <a:gd name="T41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12">
                  <a:moveTo>
                    <a:pt x="68" y="7"/>
                  </a:moveTo>
                  <a:cubicBezTo>
                    <a:pt x="78" y="27"/>
                    <a:pt x="78" y="27"/>
                    <a:pt x="78" y="27"/>
                  </a:cubicBezTo>
                  <a:cubicBezTo>
                    <a:pt x="79" y="30"/>
                    <a:pt x="82" y="32"/>
                    <a:pt x="85" y="33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15" y="37"/>
                    <a:pt x="118" y="46"/>
                    <a:pt x="112" y="52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4" y="70"/>
                    <a:pt x="93" y="73"/>
                    <a:pt x="93" y="7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9" y="106"/>
                    <a:pt x="90" y="112"/>
                    <a:pt x="83" y="10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1" y="96"/>
                    <a:pt x="57" y="96"/>
                    <a:pt x="55" y="9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28" y="112"/>
                    <a:pt x="20" y="106"/>
                    <a:pt x="21" y="98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3"/>
                    <a:pt x="24" y="70"/>
                    <a:pt x="22" y="68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46"/>
                    <a:pt x="3" y="37"/>
                    <a:pt x="11" y="3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2"/>
                    <a:pt x="39" y="30"/>
                    <a:pt x="41" y="2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4" y="0"/>
                    <a:pt x="64" y="0"/>
                    <a:pt x="68" y="7"/>
                  </a:cubicBezTo>
                  <a:close/>
                </a:path>
              </a:pathLst>
            </a:custGeom>
            <a:solidFill>
              <a:srgbClr val="FE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ṥľïḍé"/>
            <p:cNvSpPr/>
            <p:nvPr/>
          </p:nvSpPr>
          <p:spPr bwMode="auto">
            <a:xfrm>
              <a:off x="16208" y="-1035"/>
              <a:ext cx="336" cy="626"/>
            </a:xfrm>
            <a:custGeom>
              <a:avLst/>
              <a:gdLst>
                <a:gd name="T0" fmla="*/ 48 w 59"/>
                <a:gd name="T1" fmla="*/ 34 h 110"/>
                <a:gd name="T2" fmla="*/ 26 w 59"/>
                <a:gd name="T3" fmla="*/ 31 h 110"/>
                <a:gd name="T4" fmla="*/ 19 w 59"/>
                <a:gd name="T5" fmla="*/ 25 h 110"/>
                <a:gd name="T6" fmla="*/ 9 w 59"/>
                <a:gd name="T7" fmla="*/ 5 h 110"/>
                <a:gd name="T8" fmla="*/ 0 w 59"/>
                <a:gd name="T9" fmla="*/ 0 h 110"/>
                <a:gd name="T10" fmla="*/ 0 w 59"/>
                <a:gd name="T11" fmla="*/ 95 h 110"/>
                <a:gd name="T12" fmla="*/ 5 w 59"/>
                <a:gd name="T13" fmla="*/ 96 h 110"/>
                <a:gd name="T14" fmla="*/ 24 w 59"/>
                <a:gd name="T15" fmla="*/ 106 h 110"/>
                <a:gd name="T16" fmla="*/ 38 w 59"/>
                <a:gd name="T17" fmla="*/ 96 h 110"/>
                <a:gd name="T18" fmla="*/ 34 w 59"/>
                <a:gd name="T19" fmla="*/ 74 h 110"/>
                <a:gd name="T20" fmla="*/ 37 w 59"/>
                <a:gd name="T21" fmla="*/ 66 h 110"/>
                <a:gd name="T22" fmla="*/ 53 w 59"/>
                <a:gd name="T23" fmla="*/ 50 h 110"/>
                <a:gd name="T24" fmla="*/ 48 w 59"/>
                <a:gd name="T2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110">
                  <a:moveTo>
                    <a:pt x="48" y="34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3" y="30"/>
                    <a:pt x="20" y="28"/>
                    <a:pt x="19" y="2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2"/>
                    <a:pt x="3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" y="95"/>
                    <a:pt x="3" y="95"/>
                    <a:pt x="5" y="9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31" y="110"/>
                    <a:pt x="40" y="104"/>
                    <a:pt x="38" y="9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1"/>
                    <a:pt x="35" y="68"/>
                    <a:pt x="37" y="66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9" y="44"/>
                    <a:pt x="56" y="35"/>
                    <a:pt x="48" y="34"/>
                  </a:cubicBezTo>
                  <a:close/>
                </a:path>
              </a:pathLst>
            </a:custGeom>
            <a:solidFill>
              <a:srgbClr val="FE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656080" y="2050415"/>
            <a:ext cx="1184275" cy="1184275"/>
          </a:xfrm>
          <a:prstGeom prst="ellipse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3012" name="任意多边形 4"/>
          <p:cNvSpPr/>
          <p:nvPr/>
        </p:nvSpPr>
        <p:spPr bwMode="auto">
          <a:xfrm>
            <a:off x="1537176" y="1942783"/>
            <a:ext cx="1394619" cy="220186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941225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>
            <a:lvl1pPr marL="34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1pPr>
            <a:lvl2pPr marL="97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2pPr>
            <a:lvl3pPr marL="161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3pPr>
            <a:lvl4pPr marL="224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4pPr>
            <a:lvl5pPr marL="288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5pPr>
          </a:lstStyle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buSzTx/>
              <a:buNone/>
            </a:pPr>
            <a:endParaRPr sz="1600" baseline="0">
              <a:solidFill>
                <a:srgbClr val="FFFFFF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Helvetica Light" panose="020B040302020202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2095" y="4391025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01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180465" y="4789805"/>
            <a:ext cx="21348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308090" y="4778375"/>
            <a:ext cx="21361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63010" y="4789805"/>
            <a:ext cx="213487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896985" y="4778375"/>
            <a:ext cx="2186940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spc="-100" dirty="0">
              <a:solidFill>
                <a:schemeClr val="tx1"/>
              </a:solidFill>
              <a:uFillTx/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71650" y="2134870"/>
            <a:ext cx="9531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A</a:t>
            </a:r>
            <a:endParaRPr lang="en-US" altLang="zh-CN" sz="600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90035" y="4391025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02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50990" y="4379595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03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249410" y="4391025"/>
            <a:ext cx="1450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sz="2000" b="1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 04</a:t>
            </a:r>
            <a:endParaRPr lang="en-US" altLang="zh-CN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21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23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4210685" y="2049780"/>
            <a:ext cx="1184275" cy="1184275"/>
          </a:xfrm>
          <a:prstGeom prst="ellipse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任意多边形 4"/>
          <p:cNvSpPr/>
          <p:nvPr/>
        </p:nvSpPr>
        <p:spPr bwMode="auto">
          <a:xfrm>
            <a:off x="4091781" y="1942148"/>
            <a:ext cx="1394619" cy="220186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941225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>
            <a:lvl1pPr marL="34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1pPr>
            <a:lvl2pPr marL="97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2pPr>
            <a:lvl3pPr marL="161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3pPr>
            <a:lvl4pPr marL="224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4pPr>
            <a:lvl5pPr marL="288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5pPr>
          </a:lstStyle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buSzTx/>
              <a:buNone/>
            </a:pPr>
            <a:endParaRPr sz="1600" baseline="0">
              <a:solidFill>
                <a:srgbClr val="FFFFFF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Helvetica Light" panose="020B04030202020202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326255" y="2134235"/>
            <a:ext cx="9531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v</a:t>
            </a:r>
            <a:endParaRPr lang="en-US" altLang="zh-CN" sz="600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783705" y="2110740"/>
            <a:ext cx="1184275" cy="1184275"/>
          </a:xfrm>
          <a:prstGeom prst="ellipse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8" name="任意多边形 4"/>
          <p:cNvSpPr/>
          <p:nvPr/>
        </p:nvSpPr>
        <p:spPr bwMode="auto">
          <a:xfrm>
            <a:off x="6664801" y="2003108"/>
            <a:ext cx="1394619" cy="220186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941225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>
            <a:lvl1pPr marL="34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1pPr>
            <a:lvl2pPr marL="97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2pPr>
            <a:lvl3pPr marL="161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3pPr>
            <a:lvl4pPr marL="224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4pPr>
            <a:lvl5pPr marL="288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5pPr>
          </a:lstStyle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buSzTx/>
              <a:buNone/>
            </a:pPr>
            <a:endParaRPr sz="1600" baseline="0">
              <a:solidFill>
                <a:srgbClr val="FFFFFF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Helvetica Light" panose="020B04030202020202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99275" y="2195195"/>
            <a:ext cx="9531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l</a:t>
            </a:r>
            <a:endParaRPr lang="en-US" altLang="zh-CN" sz="600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398635" y="2134235"/>
            <a:ext cx="1184275" cy="1184275"/>
          </a:xfrm>
          <a:prstGeom prst="ellipse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1" name="任意多边形 4"/>
          <p:cNvSpPr/>
          <p:nvPr/>
        </p:nvSpPr>
        <p:spPr bwMode="auto">
          <a:xfrm>
            <a:off x="9279731" y="2026603"/>
            <a:ext cx="1394619" cy="2201863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941225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>
            <a:lvl1pPr marL="34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1pPr>
            <a:lvl2pPr marL="97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2pPr>
            <a:lvl3pPr marL="161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3pPr>
            <a:lvl4pPr marL="2246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4pPr>
            <a:lvl5pPr marL="2881630" indent="-341630" algn="l" defTabSz="825500" rtl="0" eaLnBrk="0" fontAlgn="base" hangingPunct="0">
              <a:lnSpc>
                <a:spcPct val="70000"/>
              </a:lnSpc>
              <a:spcBef>
                <a:spcPts val="5200"/>
              </a:spcBef>
              <a:spcAft>
                <a:spcPct val="0"/>
              </a:spcAft>
              <a:buSzPct val="75000"/>
              <a:buChar char="•"/>
              <a:defRPr sz="2800" kern="1200" baseline="43000">
                <a:solidFill>
                  <a:srgbClr val="818A93"/>
                </a:solidFill>
                <a:latin typeface="+mn-lt"/>
                <a:ea typeface="+mn-ea"/>
                <a:cs typeface="+mn-cs"/>
                <a:sym typeface="Open Sans" panose="020B0606030504020204" charset="0"/>
              </a:defRPr>
            </a:lvl5pPr>
          </a:lstStyle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buSzTx/>
              <a:buNone/>
            </a:pPr>
            <a:endParaRPr sz="1600" baseline="0">
              <a:solidFill>
                <a:srgbClr val="FFFFFF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Helvetica Light" panose="020B040302020202020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514205" y="2110740"/>
            <a:ext cx="9531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g</a:t>
            </a:r>
            <a:endParaRPr lang="en-US" altLang="zh-CN" sz="600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2162"/>
          <a:stretch>
            <a:fillRect/>
          </a:stretch>
        </p:blipFill>
        <p:spPr>
          <a:xfrm>
            <a:off x="8022590" y="-40005"/>
            <a:ext cx="4168775" cy="689800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3429000"/>
            <a:ext cx="7197213" cy="2684898"/>
          </a:xfrm>
          <a:prstGeom prst="rect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197213" y="0"/>
            <a:ext cx="825626" cy="6858000"/>
          </a:xfrm>
          <a:prstGeom prst="rect">
            <a:avLst/>
          </a:prstGeom>
          <a:solidFill>
            <a:srgbClr val="BC1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76605" y="1914525"/>
            <a:ext cx="403860" cy="45720"/>
          </a:xfrm>
          <a:prstGeom prst="rect">
            <a:avLst/>
          </a:prstGeom>
          <a:solidFill>
            <a:srgbClr val="941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2554" y="2109905"/>
            <a:ext cx="5519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>
                <a:solidFill>
                  <a:schemeClr val="bg1">
                    <a:lumMod val="50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Lorem ipsum dolor sit amet, consectetuer adipiscing elit, sed diam nonummy nibh euismod tincidunt ut laoreet dolore magna aliquam </a:t>
            </a:r>
            <a:endParaRPr lang="id-ID" sz="1200" dirty="0">
              <a:solidFill>
                <a:schemeClr val="bg1">
                  <a:lumMod val="50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3890" y="3668395"/>
            <a:ext cx="27997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输入标题内容</a:t>
            </a:r>
            <a:endParaRPr lang="zh-CN" altLang="en-US" sz="2400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6590" y="4130675"/>
            <a:ext cx="56140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  <a:p>
            <a:endParaRPr lang="zh-CN" altLang="en-US" sz="12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21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23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4540250" cy="871855"/>
            <a:chOff x="0" y="0"/>
            <a:chExt cx="7150" cy="1373"/>
          </a:xfrm>
        </p:grpSpPr>
        <p:sp>
          <p:nvSpPr>
            <p:cNvPr id="21" name="文本框 21"/>
            <p:cNvSpPr txBox="1"/>
            <p:nvPr/>
          </p:nvSpPr>
          <p:spPr>
            <a:xfrm>
              <a:off x="1166" y="401"/>
              <a:ext cx="598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0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</a:rPr>
                <a:t>输入标题内容</a:t>
              </a:r>
              <a:endParaRPr lang="zh-CN" altLang="zh-CN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1196" y="939"/>
              <a:ext cx="5617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just">
                <a:lnSpc>
                  <a:spcPct val="150000"/>
                </a:lnSpc>
                <a:buClrTx/>
                <a:buSzTx/>
                <a:buFontTx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方正黑体_GBK" panose="02000000000000000000" charset="-122"/>
                  <a:ea typeface="方正黑体_GBK" panose="02000000000000000000" charset="-122"/>
                  <a:cs typeface="方正黑体_GBK" panose="02000000000000000000" charset="-122"/>
                  <a:sym typeface="+mn-ea"/>
                </a:rPr>
                <a:t>Family and friends are hidden Family and friends</a:t>
              </a:r>
              <a:endPara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endParaRPr>
            </a:p>
          </p:txBody>
        </p:sp>
        <p:sp>
          <p:nvSpPr>
            <p:cNvPr id="23" name="任意多边形 1"/>
            <p:cNvSpPr/>
            <p:nvPr/>
          </p:nvSpPr>
          <p:spPr>
            <a:xfrm flipH="1">
              <a:off x="0" y="0"/>
              <a:ext cx="966" cy="721"/>
            </a:xfrm>
            <a:prstGeom prst="round2DiagRect">
              <a:avLst>
                <a:gd name="adj1" fmla="val 49179"/>
                <a:gd name="adj2" fmla="val 0"/>
              </a:avLst>
            </a:prstGeom>
            <a:solidFill>
              <a:srgbClr val="BC1A29"/>
            </a:solidFill>
            <a:ln>
              <a:noFill/>
            </a:ln>
            <a:effectLst>
              <a:outerShdw blurRad="266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2" name="išľíďè"/>
          <p:cNvSpPr/>
          <p:nvPr/>
        </p:nvSpPr>
        <p:spPr bwMode="auto">
          <a:xfrm>
            <a:off x="892624" y="2596323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lvl="0" algn="r">
              <a:lnSpc>
                <a:spcPct val="114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您的内容打在这里，或者通过复制您的文本后，在此框中选择粘贴，并选择只保留文字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3" name="iSlíďè"/>
          <p:cNvSpPr txBox="1"/>
          <p:nvPr/>
        </p:nvSpPr>
        <p:spPr bwMode="auto">
          <a:xfrm>
            <a:off x="1369097" y="2083878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išľíďè"/>
          <p:cNvSpPr/>
          <p:nvPr/>
        </p:nvSpPr>
        <p:spPr bwMode="auto">
          <a:xfrm>
            <a:off x="8641976" y="2435074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lvl="0" algn="r">
              <a:lnSpc>
                <a:spcPct val="114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您的内容打在这里，或者通过复制您的文本后，在此框中选择粘贴，并选择只保留文字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5" name="iSlíďè"/>
          <p:cNvSpPr txBox="1"/>
          <p:nvPr/>
        </p:nvSpPr>
        <p:spPr bwMode="auto">
          <a:xfrm>
            <a:off x="9118449" y="200150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išľíďè"/>
          <p:cNvSpPr/>
          <p:nvPr/>
        </p:nvSpPr>
        <p:spPr bwMode="auto">
          <a:xfrm>
            <a:off x="892624" y="507122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lvl="0" algn="r">
              <a:lnSpc>
                <a:spcPct val="114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您的内容打在这里，或者通过复制您的文本后，在此框中选择粘贴，并选择只保留文字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7" name="iSlíďè"/>
          <p:cNvSpPr txBox="1"/>
          <p:nvPr/>
        </p:nvSpPr>
        <p:spPr bwMode="auto">
          <a:xfrm>
            <a:off x="1369097" y="455878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išľíďè"/>
          <p:cNvSpPr/>
          <p:nvPr/>
        </p:nvSpPr>
        <p:spPr bwMode="auto">
          <a:xfrm>
            <a:off x="8641976" y="4909979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p>
            <a:pPr lvl="0" algn="r">
              <a:lnSpc>
                <a:spcPct val="114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您的内容打在这里，或者通过复制您的文本后，在此框中选择粘贴，并选择只保留文字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9" name="iSlíďè"/>
          <p:cNvSpPr txBox="1"/>
          <p:nvPr/>
        </p:nvSpPr>
        <p:spPr bwMode="auto">
          <a:xfrm>
            <a:off x="9118449" y="439753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 descr="400676875"/>
          <p:cNvPicPr>
            <a:picLocks noChangeAspect="1"/>
          </p:cNvPicPr>
          <p:nvPr/>
        </p:nvPicPr>
        <p:blipFill>
          <a:blip r:embed="rId1"/>
          <a:srcRect l="8924" t="16990" r="17999" b="14832"/>
          <a:stretch>
            <a:fillRect/>
          </a:stretch>
        </p:blipFill>
        <p:spPr>
          <a:xfrm>
            <a:off x="3732644" y="1859062"/>
            <a:ext cx="4727836" cy="44108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764bd89302056bc46e702daf54bcf57\insertfi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任意多边形 6"/>
          <p:cNvSpPr/>
          <p:nvPr userDrawn="1"/>
        </p:nvSpPr>
        <p:spPr>
          <a:xfrm rot="21199846">
            <a:off x="-439680" y="-2147522"/>
            <a:ext cx="12764768" cy="476185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C1A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椭圆 12"/>
          <p:cNvSpPr/>
          <p:nvPr/>
        </p:nvSpPr>
        <p:spPr>
          <a:xfrm rot="9000000">
            <a:off x="312586" y="3989051"/>
            <a:ext cx="592292" cy="5922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2" name="椭圆 14"/>
          <p:cNvSpPr/>
          <p:nvPr/>
        </p:nvSpPr>
        <p:spPr>
          <a:xfrm rot="9000000">
            <a:off x="823405" y="4744206"/>
            <a:ext cx="471181" cy="4711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3" name="椭圆 15"/>
          <p:cNvSpPr/>
          <p:nvPr/>
        </p:nvSpPr>
        <p:spPr>
          <a:xfrm rot="9000000">
            <a:off x="1564039" y="5212532"/>
            <a:ext cx="229728" cy="229728"/>
          </a:xfrm>
          <a:prstGeom prst="ellipse">
            <a:avLst/>
          </a:prstGeom>
          <a:solidFill>
            <a:srgbClr val="9412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367454" y="5008366"/>
            <a:ext cx="51136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Professional presentation template</a:t>
            </a:r>
            <a:endParaRPr lang="en-US" sz="1200" spc="600" dirty="0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22095" y="3620770"/>
            <a:ext cx="276923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solidFill>
                  <a:srgbClr val="BC1A29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04</a:t>
            </a:r>
            <a:endParaRPr lang="en-US" altLang="zh-CN" sz="13800">
              <a:solidFill>
                <a:srgbClr val="BC1A29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8" name="文本框 20"/>
          <p:cNvSpPr txBox="1"/>
          <p:nvPr>
            <p:custDataLst>
              <p:tags r:id="rId2"/>
            </p:custDataLst>
          </p:nvPr>
        </p:nvSpPr>
        <p:spPr>
          <a:xfrm>
            <a:off x="4291293" y="4064389"/>
            <a:ext cx="570992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kumimoji="1" lang="zh-CN" altLang="en-US" sz="4400" b="1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输入标题内容</a:t>
            </a:r>
            <a:endParaRPr kumimoji="1" lang="zh-CN" altLang="en-US" sz="4400" b="1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 rot="4620000">
            <a:off x="8403590" y="542925"/>
            <a:ext cx="3016250" cy="2867660"/>
            <a:chOff x="15873" y="-1047"/>
            <a:chExt cx="671" cy="638"/>
          </a:xfrm>
        </p:grpSpPr>
        <p:sp>
          <p:nvSpPr>
            <p:cNvPr id="4" name="îṣľïďè"/>
            <p:cNvSpPr/>
            <p:nvPr/>
          </p:nvSpPr>
          <p:spPr bwMode="auto">
            <a:xfrm>
              <a:off x="15873" y="-1047"/>
              <a:ext cx="671" cy="639"/>
            </a:xfrm>
            <a:custGeom>
              <a:avLst/>
              <a:gdLst>
                <a:gd name="T0" fmla="*/ 68 w 118"/>
                <a:gd name="T1" fmla="*/ 7 h 112"/>
                <a:gd name="T2" fmla="*/ 78 w 118"/>
                <a:gd name="T3" fmla="*/ 27 h 112"/>
                <a:gd name="T4" fmla="*/ 85 w 118"/>
                <a:gd name="T5" fmla="*/ 33 h 112"/>
                <a:gd name="T6" fmla="*/ 107 w 118"/>
                <a:gd name="T7" fmla="*/ 36 h 112"/>
                <a:gd name="T8" fmla="*/ 112 w 118"/>
                <a:gd name="T9" fmla="*/ 52 h 112"/>
                <a:gd name="T10" fmla="*/ 96 w 118"/>
                <a:gd name="T11" fmla="*/ 68 h 112"/>
                <a:gd name="T12" fmla="*/ 93 w 118"/>
                <a:gd name="T13" fmla="*/ 76 h 112"/>
                <a:gd name="T14" fmla="*/ 97 w 118"/>
                <a:gd name="T15" fmla="*/ 98 h 112"/>
                <a:gd name="T16" fmla="*/ 83 w 118"/>
                <a:gd name="T17" fmla="*/ 108 h 112"/>
                <a:gd name="T18" fmla="*/ 64 w 118"/>
                <a:gd name="T19" fmla="*/ 98 h 112"/>
                <a:gd name="T20" fmla="*/ 55 w 118"/>
                <a:gd name="T21" fmla="*/ 98 h 112"/>
                <a:gd name="T22" fmla="*/ 35 w 118"/>
                <a:gd name="T23" fmla="*/ 108 h 112"/>
                <a:gd name="T24" fmla="*/ 21 w 118"/>
                <a:gd name="T25" fmla="*/ 98 h 112"/>
                <a:gd name="T26" fmla="*/ 25 w 118"/>
                <a:gd name="T27" fmla="*/ 76 h 112"/>
                <a:gd name="T28" fmla="*/ 22 w 118"/>
                <a:gd name="T29" fmla="*/ 68 h 112"/>
                <a:gd name="T30" fmla="*/ 6 w 118"/>
                <a:gd name="T31" fmla="*/ 52 h 112"/>
                <a:gd name="T32" fmla="*/ 11 w 118"/>
                <a:gd name="T33" fmla="*/ 36 h 112"/>
                <a:gd name="T34" fmla="*/ 33 w 118"/>
                <a:gd name="T35" fmla="*/ 32 h 112"/>
                <a:gd name="T36" fmla="*/ 41 w 118"/>
                <a:gd name="T37" fmla="*/ 27 h 112"/>
                <a:gd name="T38" fmla="*/ 51 w 118"/>
                <a:gd name="T39" fmla="*/ 7 h 112"/>
                <a:gd name="T40" fmla="*/ 68 w 118"/>
                <a:gd name="T41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12">
                  <a:moveTo>
                    <a:pt x="68" y="7"/>
                  </a:moveTo>
                  <a:cubicBezTo>
                    <a:pt x="78" y="27"/>
                    <a:pt x="78" y="27"/>
                    <a:pt x="78" y="27"/>
                  </a:cubicBezTo>
                  <a:cubicBezTo>
                    <a:pt x="79" y="30"/>
                    <a:pt x="82" y="32"/>
                    <a:pt x="85" y="33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15" y="37"/>
                    <a:pt x="118" y="46"/>
                    <a:pt x="112" y="52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4" y="70"/>
                    <a:pt x="93" y="73"/>
                    <a:pt x="93" y="7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9" y="106"/>
                    <a:pt x="90" y="112"/>
                    <a:pt x="83" y="10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1" y="96"/>
                    <a:pt x="57" y="96"/>
                    <a:pt x="55" y="9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28" y="112"/>
                    <a:pt x="20" y="106"/>
                    <a:pt x="21" y="98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3"/>
                    <a:pt x="24" y="70"/>
                    <a:pt x="22" y="68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46"/>
                    <a:pt x="3" y="37"/>
                    <a:pt x="11" y="3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2"/>
                    <a:pt x="39" y="30"/>
                    <a:pt x="41" y="2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4" y="0"/>
                    <a:pt x="64" y="0"/>
                    <a:pt x="68" y="7"/>
                  </a:cubicBezTo>
                  <a:close/>
                </a:path>
              </a:pathLst>
            </a:custGeom>
            <a:solidFill>
              <a:srgbClr val="FEC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ṥľïḍé"/>
            <p:cNvSpPr/>
            <p:nvPr/>
          </p:nvSpPr>
          <p:spPr bwMode="auto">
            <a:xfrm>
              <a:off x="16208" y="-1035"/>
              <a:ext cx="336" cy="626"/>
            </a:xfrm>
            <a:custGeom>
              <a:avLst/>
              <a:gdLst>
                <a:gd name="T0" fmla="*/ 48 w 59"/>
                <a:gd name="T1" fmla="*/ 34 h 110"/>
                <a:gd name="T2" fmla="*/ 26 w 59"/>
                <a:gd name="T3" fmla="*/ 31 h 110"/>
                <a:gd name="T4" fmla="*/ 19 w 59"/>
                <a:gd name="T5" fmla="*/ 25 h 110"/>
                <a:gd name="T6" fmla="*/ 9 w 59"/>
                <a:gd name="T7" fmla="*/ 5 h 110"/>
                <a:gd name="T8" fmla="*/ 0 w 59"/>
                <a:gd name="T9" fmla="*/ 0 h 110"/>
                <a:gd name="T10" fmla="*/ 0 w 59"/>
                <a:gd name="T11" fmla="*/ 95 h 110"/>
                <a:gd name="T12" fmla="*/ 5 w 59"/>
                <a:gd name="T13" fmla="*/ 96 h 110"/>
                <a:gd name="T14" fmla="*/ 24 w 59"/>
                <a:gd name="T15" fmla="*/ 106 h 110"/>
                <a:gd name="T16" fmla="*/ 38 w 59"/>
                <a:gd name="T17" fmla="*/ 96 h 110"/>
                <a:gd name="T18" fmla="*/ 34 w 59"/>
                <a:gd name="T19" fmla="*/ 74 h 110"/>
                <a:gd name="T20" fmla="*/ 37 w 59"/>
                <a:gd name="T21" fmla="*/ 66 h 110"/>
                <a:gd name="T22" fmla="*/ 53 w 59"/>
                <a:gd name="T23" fmla="*/ 50 h 110"/>
                <a:gd name="T24" fmla="*/ 48 w 59"/>
                <a:gd name="T2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110">
                  <a:moveTo>
                    <a:pt x="48" y="34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3" y="30"/>
                    <a:pt x="20" y="28"/>
                    <a:pt x="19" y="2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2"/>
                    <a:pt x="3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" y="95"/>
                    <a:pt x="3" y="95"/>
                    <a:pt x="5" y="9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31" y="110"/>
                    <a:pt x="40" y="104"/>
                    <a:pt x="38" y="96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71"/>
                    <a:pt x="35" y="68"/>
                    <a:pt x="37" y="66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9" y="44"/>
                    <a:pt x="56" y="35"/>
                    <a:pt x="48" y="34"/>
                  </a:cubicBezTo>
                  <a:close/>
                </a:path>
              </a:pathLst>
            </a:custGeom>
            <a:solidFill>
              <a:srgbClr val="FE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703641" y="2092940"/>
            <a:ext cx="2201198" cy="2201198"/>
          </a:xfrm>
          <a:prstGeom prst="ellipse">
            <a:avLst/>
          </a:prstGeom>
          <a:solidFill>
            <a:srgbClr val="BC1A29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rgbClr val="DDDDDD">
              <a:shade val="50000"/>
            </a:srgbClr>
          </a:lnRef>
          <a:fillRef idx="1">
            <a:srgbClr val="DDDDDD"/>
          </a:fillRef>
          <a:effectRef idx="0">
            <a:srgbClr val="DDDDD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276141" y="2092940"/>
            <a:ext cx="2201198" cy="2201198"/>
          </a:xfrm>
          <a:prstGeom prst="ellipse">
            <a:avLst/>
          </a:prstGeom>
          <a:solidFill>
            <a:srgbClr val="BC1A29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rgbClr val="DDDDDD">
              <a:shade val="50000"/>
            </a:srgbClr>
          </a:lnRef>
          <a:fillRef idx="1">
            <a:srgbClr val="DDDDDD"/>
          </a:fillRef>
          <a:effectRef idx="0">
            <a:srgbClr val="DDDDD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pic>
        <p:nvPicPr>
          <p:cNvPr id="15" name="任意多边形 14" descr="Chevron arrows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4594860" y="5808345"/>
            <a:ext cx="3001645" cy="3001645"/>
          </a:xfrm>
          <a:prstGeom prst="rect">
            <a:avLst/>
          </a:prstGeom>
        </p:spPr>
      </p:pic>
      <p:pic>
        <p:nvPicPr>
          <p:cNvPr id="19" name="任意多边形 18" descr="Chevron arrows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4594860" y="-1951990"/>
            <a:ext cx="3001645" cy="3001645"/>
          </a:xfrm>
          <a:prstGeom prst="rect">
            <a:avLst/>
          </a:prstGeom>
        </p:spPr>
      </p:pic>
      <p:sp>
        <p:nvSpPr>
          <p:cNvPr id="4" name="文本框 10"/>
          <p:cNvSpPr/>
          <p:nvPr/>
        </p:nvSpPr>
        <p:spPr>
          <a:xfrm>
            <a:off x="703580" y="4498340"/>
            <a:ext cx="2583815" cy="526415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标题文本预设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黑体_GBK" panose="02000000000000000000" charset="-122"/>
            </a:endParaRPr>
          </a:p>
        </p:txBody>
      </p:sp>
      <p:sp>
        <p:nvSpPr>
          <p:cNvPr id="5" name="文本框 11"/>
          <p:cNvSpPr/>
          <p:nvPr/>
        </p:nvSpPr>
        <p:spPr>
          <a:xfrm>
            <a:off x="4803775" y="2663825"/>
            <a:ext cx="2583815" cy="488315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标题文本预设</a:t>
            </a:r>
            <a:endParaRPr lang="zh-CN" altLang="en-US" sz="2000" b="1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4" name="文本框 9"/>
          <p:cNvSpPr/>
          <p:nvPr/>
        </p:nvSpPr>
        <p:spPr>
          <a:xfrm>
            <a:off x="8893175" y="4498340"/>
            <a:ext cx="2583815" cy="400050"/>
          </a:xfrm>
          <a:prstGeom prst="roundRect">
            <a:avLst>
              <a:gd name="adj" fmla="val 89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标题文本预设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黑体_GBK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3580" y="5024755"/>
            <a:ext cx="2477135" cy="616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14000"/>
              </a:lnSpc>
              <a:defRPr/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+mn-ea"/>
              </a:rPr>
              <a:t>您的内容打在这里，或者通过复制您的文本后，在此框中选择粘贴，并选择只保留文字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74515" y="3152140"/>
            <a:ext cx="3785870" cy="616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14000"/>
              </a:lnSpc>
              <a:defRPr/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+mn-ea"/>
              </a:rPr>
              <a:t>您的内容打在这里，或者通过复制您的文本后，在此框中您的内容打在这里，或者通过复制您的文本后，在此框中选择粘贴，并选择只保留文字择粘贴，并选择只保留文字</a:t>
            </a:r>
            <a:endParaRPr lang="zh-CN" altLang="en-US" sz="1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12250" y="4926330"/>
            <a:ext cx="2377440" cy="114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14000"/>
              </a:lnSpc>
              <a:defRPr/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+mn-ea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lvl="0" algn="l">
              <a:lnSpc>
                <a:spcPct val="114000"/>
              </a:lnSpc>
              <a:defRPr/>
            </a:pPr>
            <a:endParaRPr lang="zh-CN" altLang="en-US" sz="1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759460" y="596265"/>
            <a:ext cx="356679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just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Family and friends are hidden Family and friends</a:t>
            </a:r>
            <a:endParaRPr lang="en-US" altLang="zh-CN" sz="8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0" name="任意多边形 12"/>
          <p:cNvSpPr/>
          <p:nvPr/>
        </p:nvSpPr>
        <p:spPr>
          <a:xfrm flipH="1">
            <a:off x="0" y="0"/>
            <a:ext cx="613410" cy="457835"/>
          </a:xfrm>
          <a:prstGeom prst="round2DiagRect">
            <a:avLst>
              <a:gd name="adj1" fmla="val 49179"/>
              <a:gd name="adj2" fmla="val 0"/>
            </a:avLst>
          </a:prstGeom>
          <a:solidFill>
            <a:srgbClr val="941225"/>
          </a:solidFill>
          <a:ln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740565" y="254606"/>
            <a:ext cx="3799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国庆节的节日意义</a:t>
            </a:r>
            <a:endParaRPr lang="zh-CN" altLang="en-US" sz="2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任意多边形 33"/>
          <p:cNvSpPr>
            <a:spLocks noEditPoints="1"/>
          </p:cNvSpPr>
          <p:nvPr/>
        </p:nvSpPr>
        <p:spPr bwMode="auto">
          <a:xfrm>
            <a:off x="1261745" y="2649855"/>
            <a:ext cx="1084580" cy="1087120"/>
          </a:xfrm>
          <a:custGeom>
            <a:avLst/>
            <a:gdLst>
              <a:gd name="T0" fmla="*/ 84 w 118"/>
              <a:gd name="T1" fmla="*/ 3 h 116"/>
              <a:gd name="T2" fmla="*/ 77 w 118"/>
              <a:gd name="T3" fmla="*/ 0 h 116"/>
              <a:gd name="T4" fmla="*/ 70 w 118"/>
              <a:gd name="T5" fmla="*/ 3 h 116"/>
              <a:gd name="T6" fmla="*/ 64 w 118"/>
              <a:gd name="T7" fmla="*/ 9 h 116"/>
              <a:gd name="T8" fmla="*/ 61 w 118"/>
              <a:gd name="T9" fmla="*/ 16 h 116"/>
              <a:gd name="T10" fmla="*/ 62 w 118"/>
              <a:gd name="T11" fmla="*/ 21 h 116"/>
              <a:gd name="T12" fmla="*/ 8 w 118"/>
              <a:gd name="T13" fmla="*/ 43 h 116"/>
              <a:gd name="T14" fmla="*/ 1 w 118"/>
              <a:gd name="T15" fmla="*/ 51 h 116"/>
              <a:gd name="T16" fmla="*/ 5 w 118"/>
              <a:gd name="T17" fmla="*/ 62 h 116"/>
              <a:gd name="T18" fmla="*/ 55 w 118"/>
              <a:gd name="T19" fmla="*/ 112 h 116"/>
              <a:gd name="T20" fmla="*/ 64 w 118"/>
              <a:gd name="T21" fmla="*/ 116 h 116"/>
              <a:gd name="T22" fmla="*/ 64 w 118"/>
              <a:gd name="T23" fmla="*/ 116 h 116"/>
              <a:gd name="T24" fmla="*/ 66 w 118"/>
              <a:gd name="T25" fmla="*/ 116 h 116"/>
              <a:gd name="T26" fmla="*/ 75 w 118"/>
              <a:gd name="T27" fmla="*/ 108 h 116"/>
              <a:gd name="T28" fmla="*/ 96 w 118"/>
              <a:gd name="T29" fmla="*/ 55 h 116"/>
              <a:gd name="T30" fmla="*/ 102 w 118"/>
              <a:gd name="T31" fmla="*/ 57 h 116"/>
              <a:gd name="T32" fmla="*/ 109 w 118"/>
              <a:gd name="T33" fmla="*/ 54 h 116"/>
              <a:gd name="T34" fmla="*/ 115 w 118"/>
              <a:gd name="T35" fmla="*/ 48 h 116"/>
              <a:gd name="T36" fmla="*/ 118 w 118"/>
              <a:gd name="T37" fmla="*/ 41 h 116"/>
              <a:gd name="T38" fmla="*/ 115 w 118"/>
              <a:gd name="T39" fmla="*/ 34 h 116"/>
              <a:gd name="T40" fmla="*/ 84 w 118"/>
              <a:gd name="T41" fmla="*/ 3 h 116"/>
              <a:gd name="T42" fmla="*/ 68 w 118"/>
              <a:gd name="T43" fmla="*/ 105 h 116"/>
              <a:gd name="T44" fmla="*/ 65 w 118"/>
              <a:gd name="T45" fmla="*/ 108 h 116"/>
              <a:gd name="T46" fmla="*/ 64 w 118"/>
              <a:gd name="T47" fmla="*/ 108 h 116"/>
              <a:gd name="T48" fmla="*/ 61 w 118"/>
              <a:gd name="T49" fmla="*/ 107 h 116"/>
              <a:gd name="T50" fmla="*/ 10 w 118"/>
              <a:gd name="T51" fmla="*/ 56 h 116"/>
              <a:gd name="T52" fmla="*/ 9 w 118"/>
              <a:gd name="T53" fmla="*/ 53 h 116"/>
              <a:gd name="T54" fmla="*/ 11 w 118"/>
              <a:gd name="T55" fmla="*/ 50 h 116"/>
              <a:gd name="T56" fmla="*/ 36 w 118"/>
              <a:gd name="T57" fmla="*/ 40 h 116"/>
              <a:gd name="T58" fmla="*/ 87 w 118"/>
              <a:gd name="T59" fmla="*/ 58 h 116"/>
              <a:gd name="T60" fmla="*/ 68 w 118"/>
              <a:gd name="T61" fmla="*/ 105 h 116"/>
              <a:gd name="T62" fmla="*/ 109 w 118"/>
              <a:gd name="T63" fmla="*/ 42 h 116"/>
              <a:gd name="T64" fmla="*/ 103 w 118"/>
              <a:gd name="T65" fmla="*/ 48 h 116"/>
              <a:gd name="T66" fmla="*/ 100 w 118"/>
              <a:gd name="T67" fmla="*/ 48 h 116"/>
              <a:gd name="T68" fmla="*/ 93 w 118"/>
              <a:gd name="T69" fmla="*/ 41 h 116"/>
              <a:gd name="T70" fmla="*/ 88 w 118"/>
              <a:gd name="T71" fmla="*/ 55 h 116"/>
              <a:gd name="T72" fmla="*/ 88 w 118"/>
              <a:gd name="T73" fmla="*/ 54 h 116"/>
              <a:gd name="T74" fmla="*/ 53 w 118"/>
              <a:gd name="T75" fmla="*/ 39 h 116"/>
              <a:gd name="T76" fmla="*/ 42 w 118"/>
              <a:gd name="T77" fmla="*/ 38 h 116"/>
              <a:gd name="T78" fmla="*/ 76 w 118"/>
              <a:gd name="T79" fmla="*/ 24 h 116"/>
              <a:gd name="T80" fmla="*/ 70 w 118"/>
              <a:gd name="T81" fmla="*/ 17 h 116"/>
              <a:gd name="T82" fmla="*/ 70 w 118"/>
              <a:gd name="T83" fmla="*/ 14 h 116"/>
              <a:gd name="T84" fmla="*/ 75 w 118"/>
              <a:gd name="T85" fmla="*/ 9 h 116"/>
              <a:gd name="T86" fmla="*/ 78 w 118"/>
              <a:gd name="T87" fmla="*/ 9 h 116"/>
              <a:gd name="T88" fmla="*/ 109 w 118"/>
              <a:gd name="T89" fmla="*/ 39 h 116"/>
              <a:gd name="T90" fmla="*/ 109 w 118"/>
              <a:gd name="T91" fmla="*/ 4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08" h="910">
                <a:moveTo>
                  <a:pt x="588" y="108"/>
                </a:moveTo>
                <a:cubicBezTo>
                  <a:pt x="574" y="94"/>
                  <a:pt x="553" y="87"/>
                  <a:pt x="539" y="87"/>
                </a:cubicBezTo>
                <a:cubicBezTo>
                  <a:pt x="518" y="87"/>
                  <a:pt x="497" y="94"/>
                  <a:pt x="490" y="108"/>
                </a:cubicBezTo>
                <a:cubicBezTo>
                  <a:pt x="447" y="151"/>
                  <a:pt x="447" y="151"/>
                  <a:pt x="447" y="151"/>
                </a:cubicBezTo>
                <a:cubicBezTo>
                  <a:pt x="433" y="158"/>
                  <a:pt x="426" y="179"/>
                  <a:pt x="426" y="201"/>
                </a:cubicBezTo>
                <a:cubicBezTo>
                  <a:pt x="426" y="215"/>
                  <a:pt x="433" y="222"/>
                  <a:pt x="433" y="236"/>
                </a:cubicBezTo>
                <a:cubicBezTo>
                  <a:pt x="51" y="392"/>
                  <a:pt x="51" y="392"/>
                  <a:pt x="51" y="392"/>
                </a:cubicBezTo>
                <a:cubicBezTo>
                  <a:pt x="30" y="399"/>
                  <a:pt x="9" y="428"/>
                  <a:pt x="2" y="449"/>
                </a:cubicBezTo>
                <a:cubicBezTo>
                  <a:pt x="-5" y="477"/>
                  <a:pt x="9" y="506"/>
                  <a:pt x="30" y="527"/>
                </a:cubicBezTo>
                <a:cubicBezTo>
                  <a:pt x="383" y="882"/>
                  <a:pt x="383" y="882"/>
                  <a:pt x="383" y="882"/>
                </a:cubicBezTo>
                <a:cubicBezTo>
                  <a:pt x="405" y="903"/>
                  <a:pt x="426" y="910"/>
                  <a:pt x="447" y="910"/>
                </a:cubicBezTo>
                <a:cubicBezTo>
                  <a:pt x="454" y="910"/>
                  <a:pt x="461" y="910"/>
                  <a:pt x="461" y="910"/>
                </a:cubicBezTo>
                <a:cubicBezTo>
                  <a:pt x="490" y="903"/>
                  <a:pt x="518" y="882"/>
                  <a:pt x="525" y="853"/>
                </a:cubicBezTo>
                <a:cubicBezTo>
                  <a:pt x="673" y="477"/>
                  <a:pt x="673" y="477"/>
                  <a:pt x="673" y="477"/>
                </a:cubicBezTo>
                <a:cubicBezTo>
                  <a:pt x="687" y="484"/>
                  <a:pt x="702" y="491"/>
                  <a:pt x="716" y="491"/>
                </a:cubicBezTo>
                <a:cubicBezTo>
                  <a:pt x="737" y="491"/>
                  <a:pt x="751" y="484"/>
                  <a:pt x="765" y="470"/>
                </a:cubicBezTo>
                <a:cubicBezTo>
                  <a:pt x="808" y="428"/>
                  <a:pt x="808" y="428"/>
                  <a:pt x="808" y="428"/>
                </a:cubicBezTo>
                <a:cubicBezTo>
                  <a:pt x="822" y="413"/>
                  <a:pt x="829" y="399"/>
                  <a:pt x="829" y="378"/>
                </a:cubicBezTo>
                <a:cubicBezTo>
                  <a:pt x="829" y="357"/>
                  <a:pt x="822" y="342"/>
                  <a:pt x="808" y="328"/>
                </a:cubicBezTo>
                <a:lnTo>
                  <a:pt x="588" y="108"/>
                </a:lnTo>
                <a:close/>
                <a:moveTo>
                  <a:pt x="475" y="832"/>
                </a:moveTo>
                <a:cubicBezTo>
                  <a:pt x="468" y="846"/>
                  <a:pt x="461" y="853"/>
                  <a:pt x="454" y="853"/>
                </a:cubicBezTo>
                <a:cubicBezTo>
                  <a:pt x="447" y="853"/>
                  <a:pt x="447" y="853"/>
                  <a:pt x="447" y="853"/>
                </a:cubicBezTo>
                <a:cubicBezTo>
                  <a:pt x="440" y="853"/>
                  <a:pt x="433" y="853"/>
                  <a:pt x="426" y="846"/>
                </a:cubicBezTo>
                <a:cubicBezTo>
                  <a:pt x="65" y="484"/>
                  <a:pt x="65" y="484"/>
                  <a:pt x="65" y="484"/>
                </a:cubicBezTo>
                <a:cubicBezTo>
                  <a:pt x="58" y="484"/>
                  <a:pt x="58" y="470"/>
                  <a:pt x="58" y="463"/>
                </a:cubicBezTo>
                <a:cubicBezTo>
                  <a:pt x="58" y="456"/>
                  <a:pt x="65" y="449"/>
                  <a:pt x="73" y="442"/>
                </a:cubicBezTo>
                <a:cubicBezTo>
                  <a:pt x="249" y="371"/>
                  <a:pt x="249" y="371"/>
                  <a:pt x="249" y="371"/>
                </a:cubicBezTo>
                <a:cubicBezTo>
                  <a:pt x="369" y="413"/>
                  <a:pt x="490" y="371"/>
                  <a:pt x="610" y="499"/>
                </a:cubicBezTo>
                <a:lnTo>
                  <a:pt x="475" y="832"/>
                </a:lnTo>
                <a:close/>
                <a:moveTo>
                  <a:pt x="765" y="385"/>
                </a:moveTo>
                <a:cubicBezTo>
                  <a:pt x="723" y="428"/>
                  <a:pt x="723" y="428"/>
                  <a:pt x="723" y="428"/>
                </a:cubicBezTo>
                <a:cubicBezTo>
                  <a:pt x="723" y="435"/>
                  <a:pt x="709" y="435"/>
                  <a:pt x="702" y="428"/>
                </a:cubicBezTo>
                <a:cubicBezTo>
                  <a:pt x="652" y="378"/>
                  <a:pt x="652" y="378"/>
                  <a:pt x="652" y="378"/>
                </a:cubicBezTo>
                <a:cubicBezTo>
                  <a:pt x="617" y="477"/>
                  <a:pt x="617" y="477"/>
                  <a:pt x="617" y="477"/>
                </a:cubicBezTo>
                <a:cubicBezTo>
                  <a:pt x="617" y="470"/>
                  <a:pt x="617" y="470"/>
                  <a:pt x="617" y="470"/>
                </a:cubicBezTo>
                <a:cubicBezTo>
                  <a:pt x="532" y="385"/>
                  <a:pt x="447" y="378"/>
                  <a:pt x="369" y="364"/>
                </a:cubicBezTo>
                <a:cubicBezTo>
                  <a:pt x="341" y="364"/>
                  <a:pt x="320" y="357"/>
                  <a:pt x="292" y="357"/>
                </a:cubicBezTo>
                <a:cubicBezTo>
                  <a:pt x="532" y="257"/>
                  <a:pt x="532" y="257"/>
                  <a:pt x="532" y="257"/>
                </a:cubicBezTo>
                <a:cubicBezTo>
                  <a:pt x="490" y="208"/>
                  <a:pt x="490" y="208"/>
                  <a:pt x="490" y="208"/>
                </a:cubicBezTo>
                <a:cubicBezTo>
                  <a:pt x="482" y="201"/>
                  <a:pt x="482" y="193"/>
                  <a:pt x="490" y="186"/>
                </a:cubicBezTo>
                <a:cubicBezTo>
                  <a:pt x="525" y="151"/>
                  <a:pt x="525" y="151"/>
                  <a:pt x="525" y="151"/>
                </a:cubicBezTo>
                <a:cubicBezTo>
                  <a:pt x="532" y="144"/>
                  <a:pt x="539" y="144"/>
                  <a:pt x="546" y="151"/>
                </a:cubicBezTo>
                <a:cubicBezTo>
                  <a:pt x="765" y="364"/>
                  <a:pt x="765" y="364"/>
                  <a:pt x="765" y="364"/>
                </a:cubicBezTo>
                <a:cubicBezTo>
                  <a:pt x="772" y="371"/>
                  <a:pt x="772" y="385"/>
                  <a:pt x="765" y="385"/>
                </a:cubicBezTo>
                <a:close/>
                <a:moveTo>
                  <a:pt x="469" y="595"/>
                </a:moveTo>
                <a:cubicBezTo>
                  <a:pt x="512" y="595"/>
                  <a:pt x="540" y="567"/>
                  <a:pt x="540" y="525"/>
                </a:cubicBezTo>
                <a:cubicBezTo>
                  <a:pt x="540" y="482"/>
                  <a:pt x="512" y="454"/>
                  <a:pt x="469" y="454"/>
                </a:cubicBezTo>
                <a:cubicBezTo>
                  <a:pt x="427" y="454"/>
                  <a:pt x="399" y="482"/>
                  <a:pt x="399" y="525"/>
                </a:cubicBezTo>
                <a:cubicBezTo>
                  <a:pt x="399" y="567"/>
                  <a:pt x="427" y="595"/>
                  <a:pt x="469" y="595"/>
                </a:cubicBezTo>
                <a:close/>
                <a:moveTo>
                  <a:pt x="469" y="482"/>
                </a:moveTo>
                <a:cubicBezTo>
                  <a:pt x="490" y="482"/>
                  <a:pt x="512" y="503"/>
                  <a:pt x="512" y="525"/>
                </a:cubicBezTo>
                <a:cubicBezTo>
                  <a:pt x="512" y="546"/>
                  <a:pt x="490" y="567"/>
                  <a:pt x="469" y="567"/>
                </a:cubicBezTo>
                <a:cubicBezTo>
                  <a:pt x="448" y="567"/>
                  <a:pt x="427" y="546"/>
                  <a:pt x="427" y="525"/>
                </a:cubicBezTo>
                <a:cubicBezTo>
                  <a:pt x="427" y="503"/>
                  <a:pt x="448" y="482"/>
                  <a:pt x="469" y="482"/>
                </a:cubicBezTo>
                <a:close/>
                <a:moveTo>
                  <a:pt x="837" y="0"/>
                </a:moveTo>
                <a:cubicBezTo>
                  <a:pt x="795" y="0"/>
                  <a:pt x="767" y="29"/>
                  <a:pt x="767" y="72"/>
                </a:cubicBezTo>
                <a:cubicBezTo>
                  <a:pt x="767" y="115"/>
                  <a:pt x="795" y="144"/>
                  <a:pt x="837" y="144"/>
                </a:cubicBezTo>
                <a:cubicBezTo>
                  <a:pt x="880" y="144"/>
                  <a:pt x="908" y="115"/>
                  <a:pt x="908" y="72"/>
                </a:cubicBezTo>
                <a:cubicBezTo>
                  <a:pt x="908" y="29"/>
                  <a:pt x="880" y="0"/>
                  <a:pt x="837" y="0"/>
                </a:cubicBezTo>
                <a:close/>
                <a:moveTo>
                  <a:pt x="837" y="115"/>
                </a:moveTo>
                <a:cubicBezTo>
                  <a:pt x="816" y="115"/>
                  <a:pt x="795" y="94"/>
                  <a:pt x="795" y="72"/>
                </a:cubicBezTo>
                <a:cubicBezTo>
                  <a:pt x="795" y="50"/>
                  <a:pt x="816" y="29"/>
                  <a:pt x="837" y="29"/>
                </a:cubicBezTo>
                <a:cubicBezTo>
                  <a:pt x="858" y="29"/>
                  <a:pt x="880" y="50"/>
                  <a:pt x="880" y="72"/>
                </a:cubicBezTo>
                <a:cubicBezTo>
                  <a:pt x="880" y="94"/>
                  <a:pt x="858" y="115"/>
                  <a:pt x="837" y="115"/>
                </a:cubicBezTo>
                <a:close/>
                <a:moveTo>
                  <a:pt x="228" y="482"/>
                </a:moveTo>
                <a:cubicBezTo>
                  <a:pt x="228" y="511"/>
                  <a:pt x="256" y="539"/>
                  <a:pt x="285" y="539"/>
                </a:cubicBezTo>
                <a:cubicBezTo>
                  <a:pt x="313" y="539"/>
                  <a:pt x="342" y="511"/>
                  <a:pt x="342" y="482"/>
                </a:cubicBezTo>
                <a:cubicBezTo>
                  <a:pt x="342" y="454"/>
                  <a:pt x="313" y="425"/>
                  <a:pt x="285" y="425"/>
                </a:cubicBezTo>
                <a:cubicBezTo>
                  <a:pt x="256" y="425"/>
                  <a:pt x="228" y="454"/>
                  <a:pt x="228" y="482"/>
                </a:cubicBezTo>
                <a:close/>
                <a:moveTo>
                  <a:pt x="285" y="454"/>
                </a:moveTo>
                <a:cubicBezTo>
                  <a:pt x="299" y="454"/>
                  <a:pt x="313" y="468"/>
                  <a:pt x="313" y="482"/>
                </a:cubicBezTo>
                <a:cubicBezTo>
                  <a:pt x="313" y="496"/>
                  <a:pt x="299" y="511"/>
                  <a:pt x="285" y="511"/>
                </a:cubicBezTo>
                <a:cubicBezTo>
                  <a:pt x="271" y="511"/>
                  <a:pt x="256" y="496"/>
                  <a:pt x="256" y="482"/>
                </a:cubicBezTo>
                <a:cubicBezTo>
                  <a:pt x="256" y="468"/>
                  <a:pt x="271" y="454"/>
                  <a:pt x="285" y="454"/>
                </a:cubicBezTo>
                <a:close/>
                <a:moveTo>
                  <a:pt x="342" y="654"/>
                </a:moveTo>
                <a:cubicBezTo>
                  <a:pt x="342" y="638"/>
                  <a:pt x="355" y="625"/>
                  <a:pt x="370" y="625"/>
                </a:cubicBezTo>
                <a:cubicBezTo>
                  <a:pt x="386" y="625"/>
                  <a:pt x="399" y="638"/>
                  <a:pt x="399" y="654"/>
                </a:cubicBezTo>
                <a:cubicBezTo>
                  <a:pt x="399" y="669"/>
                  <a:pt x="386" y="682"/>
                  <a:pt x="370" y="682"/>
                </a:cubicBezTo>
                <a:cubicBezTo>
                  <a:pt x="355" y="682"/>
                  <a:pt x="342" y="669"/>
                  <a:pt x="342" y="654"/>
                </a:cubicBezTo>
                <a:close/>
                <a:moveTo>
                  <a:pt x="797" y="229"/>
                </a:moveTo>
                <a:cubicBezTo>
                  <a:pt x="797" y="213"/>
                  <a:pt x="810" y="200"/>
                  <a:pt x="825" y="200"/>
                </a:cubicBezTo>
                <a:cubicBezTo>
                  <a:pt x="841" y="200"/>
                  <a:pt x="854" y="213"/>
                  <a:pt x="854" y="229"/>
                </a:cubicBezTo>
                <a:cubicBezTo>
                  <a:pt x="854" y="244"/>
                  <a:pt x="841" y="257"/>
                  <a:pt x="825" y="257"/>
                </a:cubicBezTo>
                <a:cubicBezTo>
                  <a:pt x="810" y="257"/>
                  <a:pt x="797" y="244"/>
                  <a:pt x="797" y="2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1" name="任意多边形 17"/>
          <p:cNvSpPr>
            <a:spLocks noEditPoints="1"/>
          </p:cNvSpPr>
          <p:nvPr/>
        </p:nvSpPr>
        <p:spPr bwMode="auto">
          <a:xfrm>
            <a:off x="9932670" y="2740025"/>
            <a:ext cx="889000" cy="889000"/>
          </a:xfrm>
          <a:custGeom>
            <a:avLst/>
            <a:gdLst>
              <a:gd name="T0" fmla="*/ 86 w 112"/>
              <a:gd name="T1" fmla="*/ 0 h 112"/>
              <a:gd name="T2" fmla="*/ 26 w 112"/>
              <a:gd name="T3" fmla="*/ 0 h 112"/>
              <a:gd name="T4" fmla="*/ 0 w 112"/>
              <a:gd name="T5" fmla="*/ 26 h 112"/>
              <a:gd name="T6" fmla="*/ 0 w 112"/>
              <a:gd name="T7" fmla="*/ 86 h 112"/>
              <a:gd name="T8" fmla="*/ 26 w 112"/>
              <a:gd name="T9" fmla="*/ 112 h 112"/>
              <a:gd name="T10" fmla="*/ 86 w 112"/>
              <a:gd name="T11" fmla="*/ 112 h 112"/>
              <a:gd name="T12" fmla="*/ 112 w 112"/>
              <a:gd name="T13" fmla="*/ 86 h 112"/>
              <a:gd name="T14" fmla="*/ 112 w 112"/>
              <a:gd name="T15" fmla="*/ 26 h 112"/>
              <a:gd name="T16" fmla="*/ 86 w 112"/>
              <a:gd name="T17" fmla="*/ 0 h 112"/>
              <a:gd name="T18" fmla="*/ 104 w 112"/>
              <a:gd name="T19" fmla="*/ 86 h 112"/>
              <a:gd name="T20" fmla="*/ 86 w 112"/>
              <a:gd name="T21" fmla="*/ 104 h 112"/>
              <a:gd name="T22" fmla="*/ 26 w 112"/>
              <a:gd name="T23" fmla="*/ 104 h 112"/>
              <a:gd name="T24" fmla="*/ 8 w 112"/>
              <a:gd name="T25" fmla="*/ 86 h 112"/>
              <a:gd name="T26" fmla="*/ 8 w 112"/>
              <a:gd name="T27" fmla="*/ 26 h 112"/>
              <a:gd name="T28" fmla="*/ 26 w 112"/>
              <a:gd name="T29" fmla="*/ 8 h 112"/>
              <a:gd name="T30" fmla="*/ 86 w 112"/>
              <a:gd name="T31" fmla="*/ 8 h 112"/>
              <a:gd name="T32" fmla="*/ 104 w 112"/>
              <a:gd name="T33" fmla="*/ 26 h 112"/>
              <a:gd name="T34" fmla="*/ 104 w 112"/>
              <a:gd name="T35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4" h="744">
                <a:moveTo>
                  <a:pt x="571" y="0"/>
                </a:moveTo>
                <a:cubicBezTo>
                  <a:pt x="173" y="0"/>
                  <a:pt x="173" y="0"/>
                  <a:pt x="173" y="0"/>
                </a:cubicBezTo>
                <a:cubicBezTo>
                  <a:pt x="80" y="0"/>
                  <a:pt x="0" y="80"/>
                  <a:pt x="0" y="173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664"/>
                  <a:pt x="80" y="744"/>
                  <a:pt x="173" y="744"/>
                </a:cubicBezTo>
                <a:cubicBezTo>
                  <a:pt x="571" y="744"/>
                  <a:pt x="571" y="744"/>
                  <a:pt x="571" y="744"/>
                </a:cubicBezTo>
                <a:cubicBezTo>
                  <a:pt x="664" y="744"/>
                  <a:pt x="744" y="664"/>
                  <a:pt x="744" y="571"/>
                </a:cubicBezTo>
                <a:cubicBezTo>
                  <a:pt x="744" y="173"/>
                  <a:pt x="744" y="173"/>
                  <a:pt x="744" y="173"/>
                </a:cubicBezTo>
                <a:cubicBezTo>
                  <a:pt x="744" y="80"/>
                  <a:pt x="664" y="0"/>
                  <a:pt x="571" y="0"/>
                </a:cubicBezTo>
                <a:close/>
                <a:moveTo>
                  <a:pt x="691" y="571"/>
                </a:moveTo>
                <a:cubicBezTo>
                  <a:pt x="691" y="638"/>
                  <a:pt x="638" y="691"/>
                  <a:pt x="571" y="691"/>
                </a:cubicBezTo>
                <a:cubicBezTo>
                  <a:pt x="173" y="691"/>
                  <a:pt x="173" y="691"/>
                  <a:pt x="173" y="691"/>
                </a:cubicBezTo>
                <a:cubicBezTo>
                  <a:pt x="106" y="691"/>
                  <a:pt x="53" y="638"/>
                  <a:pt x="53" y="571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53" y="106"/>
                  <a:pt x="106" y="53"/>
                  <a:pt x="173" y="53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638" y="53"/>
                  <a:pt x="691" y="106"/>
                  <a:pt x="691" y="173"/>
                </a:cubicBezTo>
                <a:lnTo>
                  <a:pt x="691" y="571"/>
                </a:lnTo>
                <a:close/>
                <a:moveTo>
                  <a:pt x="212" y="157"/>
                </a:moveTo>
                <a:cubicBezTo>
                  <a:pt x="239" y="157"/>
                  <a:pt x="266" y="184"/>
                  <a:pt x="266" y="211"/>
                </a:cubicBezTo>
                <a:cubicBezTo>
                  <a:pt x="266" y="238"/>
                  <a:pt x="239" y="265"/>
                  <a:pt x="212" y="265"/>
                </a:cubicBezTo>
                <a:cubicBezTo>
                  <a:pt x="185" y="265"/>
                  <a:pt x="158" y="238"/>
                  <a:pt x="158" y="211"/>
                </a:cubicBezTo>
                <a:cubicBezTo>
                  <a:pt x="158" y="184"/>
                  <a:pt x="185" y="157"/>
                  <a:pt x="212" y="157"/>
                </a:cubicBezTo>
                <a:close/>
                <a:moveTo>
                  <a:pt x="212" y="130"/>
                </a:moveTo>
                <a:cubicBezTo>
                  <a:pt x="165" y="130"/>
                  <a:pt x="131" y="164"/>
                  <a:pt x="131" y="211"/>
                </a:cubicBezTo>
                <a:cubicBezTo>
                  <a:pt x="131" y="258"/>
                  <a:pt x="165" y="292"/>
                  <a:pt x="212" y="292"/>
                </a:cubicBezTo>
                <a:cubicBezTo>
                  <a:pt x="259" y="292"/>
                  <a:pt x="293" y="258"/>
                  <a:pt x="293" y="211"/>
                </a:cubicBezTo>
                <a:cubicBezTo>
                  <a:pt x="293" y="164"/>
                  <a:pt x="259" y="130"/>
                  <a:pt x="212" y="130"/>
                </a:cubicBezTo>
                <a:close/>
                <a:moveTo>
                  <a:pt x="372" y="318"/>
                </a:moveTo>
                <a:cubicBezTo>
                  <a:pt x="398" y="318"/>
                  <a:pt x="425" y="345"/>
                  <a:pt x="425" y="371"/>
                </a:cubicBezTo>
                <a:cubicBezTo>
                  <a:pt x="425" y="397"/>
                  <a:pt x="398" y="424"/>
                  <a:pt x="372" y="424"/>
                </a:cubicBezTo>
                <a:cubicBezTo>
                  <a:pt x="346" y="424"/>
                  <a:pt x="319" y="397"/>
                  <a:pt x="319" y="371"/>
                </a:cubicBezTo>
                <a:cubicBezTo>
                  <a:pt x="319" y="345"/>
                  <a:pt x="346" y="318"/>
                  <a:pt x="372" y="318"/>
                </a:cubicBezTo>
                <a:close/>
                <a:moveTo>
                  <a:pt x="372" y="292"/>
                </a:moveTo>
                <a:cubicBezTo>
                  <a:pt x="326" y="292"/>
                  <a:pt x="293" y="325"/>
                  <a:pt x="293" y="371"/>
                </a:cubicBezTo>
                <a:cubicBezTo>
                  <a:pt x="293" y="417"/>
                  <a:pt x="326" y="450"/>
                  <a:pt x="372" y="450"/>
                </a:cubicBezTo>
                <a:cubicBezTo>
                  <a:pt x="418" y="450"/>
                  <a:pt x="451" y="417"/>
                  <a:pt x="451" y="371"/>
                </a:cubicBezTo>
                <a:cubicBezTo>
                  <a:pt x="451" y="325"/>
                  <a:pt x="418" y="292"/>
                  <a:pt x="372" y="292"/>
                </a:cubicBezTo>
                <a:close/>
                <a:moveTo>
                  <a:pt x="530" y="157"/>
                </a:moveTo>
                <a:cubicBezTo>
                  <a:pt x="556" y="157"/>
                  <a:pt x="583" y="184"/>
                  <a:pt x="583" y="211"/>
                </a:cubicBezTo>
                <a:cubicBezTo>
                  <a:pt x="583" y="238"/>
                  <a:pt x="556" y="265"/>
                  <a:pt x="530" y="265"/>
                </a:cubicBezTo>
                <a:cubicBezTo>
                  <a:pt x="504" y="265"/>
                  <a:pt x="477" y="238"/>
                  <a:pt x="477" y="211"/>
                </a:cubicBezTo>
                <a:cubicBezTo>
                  <a:pt x="477" y="184"/>
                  <a:pt x="504" y="157"/>
                  <a:pt x="530" y="157"/>
                </a:cubicBezTo>
                <a:close/>
                <a:moveTo>
                  <a:pt x="530" y="130"/>
                </a:moveTo>
                <a:cubicBezTo>
                  <a:pt x="484" y="130"/>
                  <a:pt x="451" y="164"/>
                  <a:pt x="451" y="211"/>
                </a:cubicBezTo>
                <a:cubicBezTo>
                  <a:pt x="451" y="258"/>
                  <a:pt x="484" y="292"/>
                  <a:pt x="530" y="292"/>
                </a:cubicBezTo>
                <a:cubicBezTo>
                  <a:pt x="576" y="292"/>
                  <a:pt x="609" y="258"/>
                  <a:pt x="609" y="211"/>
                </a:cubicBezTo>
                <a:cubicBezTo>
                  <a:pt x="609" y="164"/>
                  <a:pt x="576" y="130"/>
                  <a:pt x="530" y="130"/>
                </a:cubicBezTo>
                <a:close/>
                <a:moveTo>
                  <a:pt x="212" y="477"/>
                </a:moveTo>
                <a:cubicBezTo>
                  <a:pt x="239" y="477"/>
                  <a:pt x="266" y="504"/>
                  <a:pt x="266" y="530"/>
                </a:cubicBezTo>
                <a:cubicBezTo>
                  <a:pt x="266" y="556"/>
                  <a:pt x="239" y="583"/>
                  <a:pt x="212" y="583"/>
                </a:cubicBezTo>
                <a:cubicBezTo>
                  <a:pt x="185" y="583"/>
                  <a:pt x="158" y="556"/>
                  <a:pt x="158" y="530"/>
                </a:cubicBezTo>
                <a:cubicBezTo>
                  <a:pt x="158" y="504"/>
                  <a:pt x="185" y="477"/>
                  <a:pt x="212" y="477"/>
                </a:cubicBezTo>
                <a:close/>
                <a:moveTo>
                  <a:pt x="212" y="451"/>
                </a:moveTo>
                <a:cubicBezTo>
                  <a:pt x="165" y="451"/>
                  <a:pt x="131" y="484"/>
                  <a:pt x="131" y="530"/>
                </a:cubicBezTo>
                <a:cubicBezTo>
                  <a:pt x="131" y="576"/>
                  <a:pt x="165" y="609"/>
                  <a:pt x="212" y="609"/>
                </a:cubicBezTo>
                <a:cubicBezTo>
                  <a:pt x="259" y="609"/>
                  <a:pt x="293" y="576"/>
                  <a:pt x="293" y="530"/>
                </a:cubicBezTo>
                <a:cubicBezTo>
                  <a:pt x="293" y="484"/>
                  <a:pt x="259" y="451"/>
                  <a:pt x="212" y="451"/>
                </a:cubicBezTo>
                <a:close/>
                <a:moveTo>
                  <a:pt x="530" y="477"/>
                </a:moveTo>
                <a:cubicBezTo>
                  <a:pt x="556" y="477"/>
                  <a:pt x="583" y="504"/>
                  <a:pt x="583" y="530"/>
                </a:cubicBezTo>
                <a:cubicBezTo>
                  <a:pt x="583" y="556"/>
                  <a:pt x="556" y="583"/>
                  <a:pt x="530" y="583"/>
                </a:cubicBezTo>
                <a:cubicBezTo>
                  <a:pt x="504" y="583"/>
                  <a:pt x="477" y="556"/>
                  <a:pt x="477" y="530"/>
                </a:cubicBezTo>
                <a:cubicBezTo>
                  <a:pt x="477" y="504"/>
                  <a:pt x="504" y="477"/>
                  <a:pt x="530" y="477"/>
                </a:cubicBezTo>
                <a:close/>
                <a:moveTo>
                  <a:pt x="530" y="451"/>
                </a:moveTo>
                <a:cubicBezTo>
                  <a:pt x="484" y="451"/>
                  <a:pt x="451" y="484"/>
                  <a:pt x="451" y="530"/>
                </a:cubicBezTo>
                <a:cubicBezTo>
                  <a:pt x="451" y="576"/>
                  <a:pt x="484" y="609"/>
                  <a:pt x="530" y="609"/>
                </a:cubicBezTo>
                <a:cubicBezTo>
                  <a:pt x="576" y="609"/>
                  <a:pt x="609" y="576"/>
                  <a:pt x="609" y="530"/>
                </a:cubicBezTo>
                <a:cubicBezTo>
                  <a:pt x="609" y="484"/>
                  <a:pt x="576" y="451"/>
                  <a:pt x="530" y="4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516505" y="1524635"/>
            <a:ext cx="3449320" cy="3521710"/>
          </a:xfrm>
          <a:prstGeom prst="rect">
            <a:avLst/>
          </a:prstGeom>
          <a:solidFill>
            <a:srgbClr val="BC1A29"/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文本框 55"/>
          <p:cNvSpPr/>
          <p:nvPr/>
        </p:nvSpPr>
        <p:spPr>
          <a:xfrm>
            <a:off x="6390005" y="3063875"/>
            <a:ext cx="4961890" cy="2301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14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  <a:sym typeface="+mn-ea"/>
              </a:rPr>
              <a:t>您的内容打在这里，或者通过复制您的文本后，在此框中您的内容打在这里，或者通过复制您的文本后，在此框中选择粘贴，并选择只保留文字择粘贴，并选择只保留文字您的内容打在这里，或者通过复制您的文本后，在此框中您的内容打在这里，或者通过复制您的文本后，在此框中选择粘贴，并选择只保留文字择粘贴，并选择只保留文字您的内容打在这里，或者通过复制您的文本后，在此框中您的内容打在这里，或者通过复制您的文本后，在此框中选择粘贴，并选择只保留文字择粘贴，并选择只保留文字</a:t>
            </a:r>
            <a:endParaRPr lang="zh-CN" altLang="en-US" sz="1000" b="0" i="0" dirty="0">
              <a:solidFill>
                <a:schemeClr val="tx1"/>
              </a:solidFill>
              <a:effectLst/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76035" y="2541905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节日活动</a:t>
            </a:r>
            <a:endParaRPr lang="zh-CN" altLang="en-US" sz="28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9" name="文本框 21"/>
          <p:cNvSpPr txBox="1"/>
          <p:nvPr/>
        </p:nvSpPr>
        <p:spPr>
          <a:xfrm>
            <a:off x="740565" y="254606"/>
            <a:ext cx="3799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国庆节的节日活动</a:t>
            </a:r>
            <a:endParaRPr lang="zh-CN" altLang="en-US" sz="2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759460" y="596265"/>
            <a:ext cx="356679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just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Family and friends are hidden Family and friends</a:t>
            </a:r>
            <a:endParaRPr lang="en-US" altLang="zh-CN" sz="8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1" name="任意多边形 13"/>
          <p:cNvSpPr/>
          <p:nvPr/>
        </p:nvSpPr>
        <p:spPr>
          <a:xfrm flipH="1">
            <a:off x="0" y="0"/>
            <a:ext cx="613410" cy="457835"/>
          </a:xfrm>
          <a:prstGeom prst="round2DiagRect">
            <a:avLst>
              <a:gd name="adj1" fmla="val 49179"/>
              <a:gd name="adj2" fmla="val 0"/>
            </a:avLst>
          </a:prstGeom>
          <a:solidFill>
            <a:srgbClr val="941225"/>
          </a:solidFill>
          <a:ln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870" y="2541905"/>
            <a:ext cx="4988560" cy="33674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菱形 51"/>
          <p:cNvSpPr/>
          <p:nvPr/>
        </p:nvSpPr>
        <p:spPr>
          <a:xfrm>
            <a:off x="655073" y="1767138"/>
            <a:ext cx="3137650" cy="4156214"/>
          </a:xfrm>
          <a:prstGeom prst="diamond">
            <a:avLst/>
          </a:prstGeom>
          <a:solidFill>
            <a:srgbClr val="BC1A29"/>
          </a:solidFill>
          <a:ln>
            <a:noFill/>
          </a:ln>
          <a:effectLst>
            <a:outerShdw blurRad="711200" dist="25400" dir="540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0"/>
          <p:cNvSpPr/>
          <p:nvPr/>
        </p:nvSpPr>
        <p:spPr>
          <a:xfrm>
            <a:off x="3276395" y="1767138"/>
            <a:ext cx="3137650" cy="4156214"/>
          </a:xfrm>
          <a:prstGeom prst="diamond">
            <a:avLst/>
          </a:prstGeom>
          <a:solidFill>
            <a:srgbClr val="BC1A29"/>
          </a:solidFill>
          <a:ln>
            <a:noFill/>
          </a:ln>
          <a:effectLst>
            <a:outerShdw blurRad="711200" dist="25400" dir="540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7" name="菱形 49"/>
          <p:cNvSpPr/>
          <p:nvPr/>
        </p:nvSpPr>
        <p:spPr>
          <a:xfrm>
            <a:off x="5858236" y="1767138"/>
            <a:ext cx="3137650" cy="4156214"/>
          </a:xfrm>
          <a:prstGeom prst="diamond">
            <a:avLst/>
          </a:prstGeom>
          <a:solidFill>
            <a:srgbClr val="BC1A29"/>
          </a:solidFill>
          <a:ln>
            <a:noFill/>
          </a:ln>
          <a:effectLst>
            <a:outerShdw blurRad="711200" dist="25400" dir="540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8" name="菱形 48"/>
          <p:cNvSpPr/>
          <p:nvPr/>
        </p:nvSpPr>
        <p:spPr>
          <a:xfrm>
            <a:off x="8399277" y="1777933"/>
            <a:ext cx="3137650" cy="4156214"/>
          </a:xfrm>
          <a:prstGeom prst="diamond">
            <a:avLst/>
          </a:prstGeom>
          <a:solidFill>
            <a:srgbClr val="BC1A29"/>
          </a:solidFill>
          <a:ln>
            <a:noFill/>
          </a:ln>
          <a:effectLst>
            <a:outerShdw blurRad="711200" dist="25400" dir="540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8" name="任意多边形 32"/>
          <p:cNvSpPr>
            <a:spLocks noEditPoints="1"/>
          </p:cNvSpPr>
          <p:nvPr/>
        </p:nvSpPr>
        <p:spPr bwMode="auto">
          <a:xfrm>
            <a:off x="9792970" y="2685415"/>
            <a:ext cx="350520" cy="503555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20 w 88"/>
              <a:gd name="T5" fmla="*/ 92 h 128"/>
              <a:gd name="T6" fmla="*/ 44 w 88"/>
              <a:gd name="T7" fmla="*/ 128 h 128"/>
              <a:gd name="T8" fmla="*/ 68 w 88"/>
              <a:gd name="T9" fmla="*/ 92 h 128"/>
              <a:gd name="T10" fmla="*/ 88 w 88"/>
              <a:gd name="T11" fmla="*/ 44 h 128"/>
              <a:gd name="T12" fmla="*/ 44 w 88"/>
              <a:gd name="T13" fmla="*/ 0 h 128"/>
              <a:gd name="T14" fmla="*/ 54 w 88"/>
              <a:gd name="T15" fmla="*/ 109 h 128"/>
              <a:gd name="T16" fmla="*/ 35 w 88"/>
              <a:gd name="T17" fmla="*/ 111 h 128"/>
              <a:gd name="T18" fmla="*/ 32 w 88"/>
              <a:gd name="T19" fmla="*/ 104 h 128"/>
              <a:gd name="T20" fmla="*/ 32 w 88"/>
              <a:gd name="T21" fmla="*/ 103 h 128"/>
              <a:gd name="T22" fmla="*/ 57 w 88"/>
              <a:gd name="T23" fmla="*/ 100 h 128"/>
              <a:gd name="T24" fmla="*/ 56 w 88"/>
              <a:gd name="T25" fmla="*/ 104 h 128"/>
              <a:gd name="T26" fmla="*/ 54 w 88"/>
              <a:gd name="T27" fmla="*/ 109 h 128"/>
              <a:gd name="T28" fmla="*/ 31 w 88"/>
              <a:gd name="T29" fmla="*/ 100 h 128"/>
              <a:gd name="T30" fmla="*/ 28 w 88"/>
              <a:gd name="T31" fmla="*/ 92 h 128"/>
              <a:gd name="T32" fmla="*/ 60 w 88"/>
              <a:gd name="T33" fmla="*/ 92 h 128"/>
              <a:gd name="T34" fmla="*/ 58 w 88"/>
              <a:gd name="T35" fmla="*/ 96 h 128"/>
              <a:gd name="T36" fmla="*/ 31 w 88"/>
              <a:gd name="T37" fmla="*/ 100 h 128"/>
              <a:gd name="T38" fmla="*/ 44 w 88"/>
              <a:gd name="T39" fmla="*/ 120 h 128"/>
              <a:gd name="T40" fmla="*/ 36 w 88"/>
              <a:gd name="T41" fmla="*/ 115 h 128"/>
              <a:gd name="T42" fmla="*/ 53 w 88"/>
              <a:gd name="T43" fmla="*/ 113 h 128"/>
              <a:gd name="T44" fmla="*/ 44 w 88"/>
              <a:gd name="T45" fmla="*/ 120 h 128"/>
              <a:gd name="T46" fmla="*/ 63 w 88"/>
              <a:gd name="T47" fmla="*/ 84 h 128"/>
              <a:gd name="T48" fmla="*/ 25 w 88"/>
              <a:gd name="T49" fmla="*/ 84 h 128"/>
              <a:gd name="T50" fmla="*/ 19 w 88"/>
              <a:gd name="T51" fmla="*/ 71 h 128"/>
              <a:gd name="T52" fmla="*/ 8 w 88"/>
              <a:gd name="T53" fmla="*/ 44 h 128"/>
              <a:gd name="T54" fmla="*/ 44 w 88"/>
              <a:gd name="T55" fmla="*/ 8 h 128"/>
              <a:gd name="T56" fmla="*/ 80 w 88"/>
              <a:gd name="T57" fmla="*/ 44 h 128"/>
              <a:gd name="T58" fmla="*/ 69 w 88"/>
              <a:gd name="T59" fmla="*/ 71 h 128"/>
              <a:gd name="T60" fmla="*/ 63 w 88"/>
              <a:gd name="T6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52" h="793">
                <a:moveTo>
                  <a:pt x="276" y="0"/>
                </a:moveTo>
                <a:cubicBezTo>
                  <a:pt x="125" y="0"/>
                  <a:pt x="0" y="124"/>
                  <a:pt x="0" y="273"/>
                </a:cubicBezTo>
                <a:cubicBezTo>
                  <a:pt x="0" y="372"/>
                  <a:pt x="94" y="477"/>
                  <a:pt x="125" y="570"/>
                </a:cubicBezTo>
                <a:cubicBezTo>
                  <a:pt x="176" y="712"/>
                  <a:pt x="169" y="793"/>
                  <a:pt x="276" y="793"/>
                </a:cubicBezTo>
                <a:cubicBezTo>
                  <a:pt x="383" y="793"/>
                  <a:pt x="376" y="712"/>
                  <a:pt x="427" y="570"/>
                </a:cubicBezTo>
                <a:cubicBezTo>
                  <a:pt x="458" y="477"/>
                  <a:pt x="552" y="372"/>
                  <a:pt x="552" y="273"/>
                </a:cubicBezTo>
                <a:cubicBezTo>
                  <a:pt x="552" y="124"/>
                  <a:pt x="427" y="0"/>
                  <a:pt x="276" y="0"/>
                </a:cubicBezTo>
                <a:close/>
                <a:moveTo>
                  <a:pt x="339" y="675"/>
                </a:moveTo>
                <a:cubicBezTo>
                  <a:pt x="220" y="688"/>
                  <a:pt x="220" y="688"/>
                  <a:pt x="220" y="688"/>
                </a:cubicBezTo>
                <a:cubicBezTo>
                  <a:pt x="213" y="675"/>
                  <a:pt x="207" y="663"/>
                  <a:pt x="201" y="644"/>
                </a:cubicBezTo>
                <a:cubicBezTo>
                  <a:pt x="201" y="644"/>
                  <a:pt x="201" y="644"/>
                  <a:pt x="201" y="638"/>
                </a:cubicBezTo>
                <a:cubicBezTo>
                  <a:pt x="358" y="620"/>
                  <a:pt x="358" y="620"/>
                  <a:pt x="358" y="620"/>
                </a:cubicBezTo>
                <a:cubicBezTo>
                  <a:pt x="358" y="632"/>
                  <a:pt x="351" y="638"/>
                  <a:pt x="351" y="644"/>
                </a:cubicBezTo>
                <a:cubicBezTo>
                  <a:pt x="345" y="657"/>
                  <a:pt x="345" y="663"/>
                  <a:pt x="339" y="675"/>
                </a:cubicBezTo>
                <a:close/>
                <a:moveTo>
                  <a:pt x="194" y="620"/>
                </a:moveTo>
                <a:cubicBezTo>
                  <a:pt x="188" y="601"/>
                  <a:pt x="182" y="589"/>
                  <a:pt x="176" y="570"/>
                </a:cubicBezTo>
                <a:cubicBezTo>
                  <a:pt x="376" y="570"/>
                  <a:pt x="376" y="570"/>
                  <a:pt x="376" y="570"/>
                </a:cubicBezTo>
                <a:cubicBezTo>
                  <a:pt x="370" y="576"/>
                  <a:pt x="370" y="589"/>
                  <a:pt x="364" y="595"/>
                </a:cubicBezTo>
                <a:lnTo>
                  <a:pt x="194" y="620"/>
                </a:lnTo>
                <a:close/>
                <a:moveTo>
                  <a:pt x="276" y="743"/>
                </a:moveTo>
                <a:cubicBezTo>
                  <a:pt x="251" y="743"/>
                  <a:pt x="238" y="743"/>
                  <a:pt x="226" y="712"/>
                </a:cubicBezTo>
                <a:cubicBezTo>
                  <a:pt x="332" y="700"/>
                  <a:pt x="332" y="700"/>
                  <a:pt x="332" y="700"/>
                </a:cubicBezTo>
                <a:cubicBezTo>
                  <a:pt x="320" y="737"/>
                  <a:pt x="307" y="743"/>
                  <a:pt x="276" y="743"/>
                </a:cubicBezTo>
                <a:close/>
                <a:moveTo>
                  <a:pt x="395" y="520"/>
                </a:moveTo>
                <a:cubicBezTo>
                  <a:pt x="157" y="520"/>
                  <a:pt x="157" y="520"/>
                  <a:pt x="157" y="520"/>
                </a:cubicBezTo>
                <a:cubicBezTo>
                  <a:pt x="144" y="496"/>
                  <a:pt x="132" y="465"/>
                  <a:pt x="119" y="440"/>
                </a:cubicBezTo>
                <a:cubicBezTo>
                  <a:pt x="82" y="384"/>
                  <a:pt x="50" y="322"/>
                  <a:pt x="50" y="273"/>
                </a:cubicBezTo>
                <a:cubicBezTo>
                  <a:pt x="50" y="149"/>
                  <a:pt x="151" y="50"/>
                  <a:pt x="276" y="50"/>
                </a:cubicBezTo>
                <a:cubicBezTo>
                  <a:pt x="401" y="50"/>
                  <a:pt x="502" y="149"/>
                  <a:pt x="502" y="273"/>
                </a:cubicBezTo>
                <a:cubicBezTo>
                  <a:pt x="502" y="322"/>
                  <a:pt x="470" y="384"/>
                  <a:pt x="433" y="440"/>
                </a:cubicBezTo>
                <a:cubicBezTo>
                  <a:pt x="420" y="465"/>
                  <a:pt x="408" y="496"/>
                  <a:pt x="395" y="520"/>
                </a:cubicBezTo>
                <a:close/>
                <a:moveTo>
                  <a:pt x="274" y="123"/>
                </a:moveTo>
                <a:cubicBezTo>
                  <a:pt x="192" y="123"/>
                  <a:pt x="123" y="192"/>
                  <a:pt x="123" y="273"/>
                </a:cubicBezTo>
                <a:cubicBezTo>
                  <a:pt x="123" y="279"/>
                  <a:pt x="129" y="285"/>
                  <a:pt x="136" y="285"/>
                </a:cubicBezTo>
                <a:cubicBezTo>
                  <a:pt x="142" y="285"/>
                  <a:pt x="148" y="279"/>
                  <a:pt x="148" y="273"/>
                </a:cubicBezTo>
                <a:cubicBezTo>
                  <a:pt x="148" y="204"/>
                  <a:pt x="205" y="148"/>
                  <a:pt x="274" y="148"/>
                </a:cubicBezTo>
                <a:cubicBezTo>
                  <a:pt x="281" y="148"/>
                  <a:pt x="287" y="142"/>
                  <a:pt x="287" y="135"/>
                </a:cubicBezTo>
                <a:cubicBezTo>
                  <a:pt x="287" y="129"/>
                  <a:pt x="281" y="123"/>
                  <a:pt x="274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任意多边形 33"/>
          <p:cNvSpPr>
            <a:spLocks noEditPoints="1"/>
          </p:cNvSpPr>
          <p:nvPr/>
        </p:nvSpPr>
        <p:spPr bwMode="auto">
          <a:xfrm>
            <a:off x="1937531" y="2648585"/>
            <a:ext cx="576434" cy="577850"/>
          </a:xfrm>
          <a:custGeom>
            <a:avLst/>
            <a:gdLst>
              <a:gd name="T0" fmla="*/ 84 w 118"/>
              <a:gd name="T1" fmla="*/ 3 h 116"/>
              <a:gd name="T2" fmla="*/ 77 w 118"/>
              <a:gd name="T3" fmla="*/ 0 h 116"/>
              <a:gd name="T4" fmla="*/ 70 w 118"/>
              <a:gd name="T5" fmla="*/ 3 h 116"/>
              <a:gd name="T6" fmla="*/ 64 w 118"/>
              <a:gd name="T7" fmla="*/ 9 h 116"/>
              <a:gd name="T8" fmla="*/ 61 w 118"/>
              <a:gd name="T9" fmla="*/ 16 h 116"/>
              <a:gd name="T10" fmla="*/ 62 w 118"/>
              <a:gd name="T11" fmla="*/ 21 h 116"/>
              <a:gd name="T12" fmla="*/ 8 w 118"/>
              <a:gd name="T13" fmla="*/ 43 h 116"/>
              <a:gd name="T14" fmla="*/ 1 w 118"/>
              <a:gd name="T15" fmla="*/ 51 h 116"/>
              <a:gd name="T16" fmla="*/ 5 w 118"/>
              <a:gd name="T17" fmla="*/ 62 h 116"/>
              <a:gd name="T18" fmla="*/ 55 w 118"/>
              <a:gd name="T19" fmla="*/ 112 h 116"/>
              <a:gd name="T20" fmla="*/ 64 w 118"/>
              <a:gd name="T21" fmla="*/ 116 h 116"/>
              <a:gd name="T22" fmla="*/ 64 w 118"/>
              <a:gd name="T23" fmla="*/ 116 h 116"/>
              <a:gd name="T24" fmla="*/ 66 w 118"/>
              <a:gd name="T25" fmla="*/ 116 h 116"/>
              <a:gd name="T26" fmla="*/ 75 w 118"/>
              <a:gd name="T27" fmla="*/ 108 h 116"/>
              <a:gd name="T28" fmla="*/ 96 w 118"/>
              <a:gd name="T29" fmla="*/ 55 h 116"/>
              <a:gd name="T30" fmla="*/ 102 w 118"/>
              <a:gd name="T31" fmla="*/ 57 h 116"/>
              <a:gd name="T32" fmla="*/ 109 w 118"/>
              <a:gd name="T33" fmla="*/ 54 h 116"/>
              <a:gd name="T34" fmla="*/ 115 w 118"/>
              <a:gd name="T35" fmla="*/ 48 h 116"/>
              <a:gd name="T36" fmla="*/ 118 w 118"/>
              <a:gd name="T37" fmla="*/ 41 h 116"/>
              <a:gd name="T38" fmla="*/ 115 w 118"/>
              <a:gd name="T39" fmla="*/ 34 h 116"/>
              <a:gd name="T40" fmla="*/ 84 w 118"/>
              <a:gd name="T41" fmla="*/ 3 h 116"/>
              <a:gd name="T42" fmla="*/ 68 w 118"/>
              <a:gd name="T43" fmla="*/ 105 h 116"/>
              <a:gd name="T44" fmla="*/ 65 w 118"/>
              <a:gd name="T45" fmla="*/ 108 h 116"/>
              <a:gd name="T46" fmla="*/ 64 w 118"/>
              <a:gd name="T47" fmla="*/ 108 h 116"/>
              <a:gd name="T48" fmla="*/ 61 w 118"/>
              <a:gd name="T49" fmla="*/ 107 h 116"/>
              <a:gd name="T50" fmla="*/ 10 w 118"/>
              <a:gd name="T51" fmla="*/ 56 h 116"/>
              <a:gd name="T52" fmla="*/ 9 w 118"/>
              <a:gd name="T53" fmla="*/ 53 h 116"/>
              <a:gd name="T54" fmla="*/ 11 w 118"/>
              <a:gd name="T55" fmla="*/ 50 h 116"/>
              <a:gd name="T56" fmla="*/ 36 w 118"/>
              <a:gd name="T57" fmla="*/ 40 h 116"/>
              <a:gd name="T58" fmla="*/ 87 w 118"/>
              <a:gd name="T59" fmla="*/ 58 h 116"/>
              <a:gd name="T60" fmla="*/ 68 w 118"/>
              <a:gd name="T61" fmla="*/ 105 h 116"/>
              <a:gd name="T62" fmla="*/ 109 w 118"/>
              <a:gd name="T63" fmla="*/ 42 h 116"/>
              <a:gd name="T64" fmla="*/ 103 w 118"/>
              <a:gd name="T65" fmla="*/ 48 h 116"/>
              <a:gd name="T66" fmla="*/ 100 w 118"/>
              <a:gd name="T67" fmla="*/ 48 h 116"/>
              <a:gd name="T68" fmla="*/ 93 w 118"/>
              <a:gd name="T69" fmla="*/ 41 h 116"/>
              <a:gd name="T70" fmla="*/ 88 w 118"/>
              <a:gd name="T71" fmla="*/ 55 h 116"/>
              <a:gd name="T72" fmla="*/ 88 w 118"/>
              <a:gd name="T73" fmla="*/ 54 h 116"/>
              <a:gd name="T74" fmla="*/ 53 w 118"/>
              <a:gd name="T75" fmla="*/ 39 h 116"/>
              <a:gd name="T76" fmla="*/ 42 w 118"/>
              <a:gd name="T77" fmla="*/ 38 h 116"/>
              <a:gd name="T78" fmla="*/ 76 w 118"/>
              <a:gd name="T79" fmla="*/ 24 h 116"/>
              <a:gd name="T80" fmla="*/ 70 w 118"/>
              <a:gd name="T81" fmla="*/ 17 h 116"/>
              <a:gd name="T82" fmla="*/ 70 w 118"/>
              <a:gd name="T83" fmla="*/ 14 h 116"/>
              <a:gd name="T84" fmla="*/ 75 w 118"/>
              <a:gd name="T85" fmla="*/ 9 h 116"/>
              <a:gd name="T86" fmla="*/ 78 w 118"/>
              <a:gd name="T87" fmla="*/ 9 h 116"/>
              <a:gd name="T88" fmla="*/ 109 w 118"/>
              <a:gd name="T89" fmla="*/ 39 h 116"/>
              <a:gd name="T90" fmla="*/ 109 w 118"/>
              <a:gd name="T91" fmla="*/ 4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08" h="910">
                <a:moveTo>
                  <a:pt x="588" y="108"/>
                </a:moveTo>
                <a:cubicBezTo>
                  <a:pt x="574" y="94"/>
                  <a:pt x="553" y="87"/>
                  <a:pt x="539" y="87"/>
                </a:cubicBezTo>
                <a:cubicBezTo>
                  <a:pt x="518" y="87"/>
                  <a:pt x="497" y="94"/>
                  <a:pt x="490" y="108"/>
                </a:cubicBezTo>
                <a:cubicBezTo>
                  <a:pt x="447" y="151"/>
                  <a:pt x="447" y="151"/>
                  <a:pt x="447" y="151"/>
                </a:cubicBezTo>
                <a:cubicBezTo>
                  <a:pt x="433" y="158"/>
                  <a:pt x="426" y="179"/>
                  <a:pt x="426" y="201"/>
                </a:cubicBezTo>
                <a:cubicBezTo>
                  <a:pt x="426" y="215"/>
                  <a:pt x="433" y="222"/>
                  <a:pt x="433" y="236"/>
                </a:cubicBezTo>
                <a:cubicBezTo>
                  <a:pt x="51" y="392"/>
                  <a:pt x="51" y="392"/>
                  <a:pt x="51" y="392"/>
                </a:cubicBezTo>
                <a:cubicBezTo>
                  <a:pt x="30" y="399"/>
                  <a:pt x="9" y="428"/>
                  <a:pt x="2" y="449"/>
                </a:cubicBezTo>
                <a:cubicBezTo>
                  <a:pt x="-5" y="477"/>
                  <a:pt x="9" y="506"/>
                  <a:pt x="30" y="527"/>
                </a:cubicBezTo>
                <a:cubicBezTo>
                  <a:pt x="383" y="882"/>
                  <a:pt x="383" y="882"/>
                  <a:pt x="383" y="882"/>
                </a:cubicBezTo>
                <a:cubicBezTo>
                  <a:pt x="405" y="903"/>
                  <a:pt x="426" y="910"/>
                  <a:pt x="447" y="910"/>
                </a:cubicBezTo>
                <a:cubicBezTo>
                  <a:pt x="454" y="910"/>
                  <a:pt x="461" y="910"/>
                  <a:pt x="461" y="910"/>
                </a:cubicBezTo>
                <a:cubicBezTo>
                  <a:pt x="490" y="903"/>
                  <a:pt x="518" y="882"/>
                  <a:pt x="525" y="853"/>
                </a:cubicBezTo>
                <a:cubicBezTo>
                  <a:pt x="673" y="477"/>
                  <a:pt x="673" y="477"/>
                  <a:pt x="673" y="477"/>
                </a:cubicBezTo>
                <a:cubicBezTo>
                  <a:pt x="687" y="484"/>
                  <a:pt x="702" y="491"/>
                  <a:pt x="716" y="491"/>
                </a:cubicBezTo>
                <a:cubicBezTo>
                  <a:pt x="737" y="491"/>
                  <a:pt x="751" y="484"/>
                  <a:pt x="765" y="470"/>
                </a:cubicBezTo>
                <a:cubicBezTo>
                  <a:pt x="808" y="428"/>
                  <a:pt x="808" y="428"/>
                  <a:pt x="808" y="428"/>
                </a:cubicBezTo>
                <a:cubicBezTo>
                  <a:pt x="822" y="413"/>
                  <a:pt x="829" y="399"/>
                  <a:pt x="829" y="378"/>
                </a:cubicBezTo>
                <a:cubicBezTo>
                  <a:pt x="829" y="357"/>
                  <a:pt x="822" y="342"/>
                  <a:pt x="808" y="328"/>
                </a:cubicBezTo>
                <a:lnTo>
                  <a:pt x="588" y="108"/>
                </a:lnTo>
                <a:close/>
                <a:moveTo>
                  <a:pt x="475" y="832"/>
                </a:moveTo>
                <a:cubicBezTo>
                  <a:pt x="468" y="846"/>
                  <a:pt x="461" y="853"/>
                  <a:pt x="454" y="853"/>
                </a:cubicBezTo>
                <a:cubicBezTo>
                  <a:pt x="447" y="853"/>
                  <a:pt x="447" y="853"/>
                  <a:pt x="447" y="853"/>
                </a:cubicBezTo>
                <a:cubicBezTo>
                  <a:pt x="440" y="853"/>
                  <a:pt x="433" y="853"/>
                  <a:pt x="426" y="846"/>
                </a:cubicBezTo>
                <a:cubicBezTo>
                  <a:pt x="65" y="484"/>
                  <a:pt x="65" y="484"/>
                  <a:pt x="65" y="484"/>
                </a:cubicBezTo>
                <a:cubicBezTo>
                  <a:pt x="58" y="484"/>
                  <a:pt x="58" y="470"/>
                  <a:pt x="58" y="463"/>
                </a:cubicBezTo>
                <a:cubicBezTo>
                  <a:pt x="58" y="456"/>
                  <a:pt x="65" y="449"/>
                  <a:pt x="73" y="442"/>
                </a:cubicBezTo>
                <a:cubicBezTo>
                  <a:pt x="249" y="371"/>
                  <a:pt x="249" y="371"/>
                  <a:pt x="249" y="371"/>
                </a:cubicBezTo>
                <a:cubicBezTo>
                  <a:pt x="369" y="413"/>
                  <a:pt x="490" y="371"/>
                  <a:pt x="610" y="499"/>
                </a:cubicBezTo>
                <a:lnTo>
                  <a:pt x="475" y="832"/>
                </a:lnTo>
                <a:close/>
                <a:moveTo>
                  <a:pt x="765" y="385"/>
                </a:moveTo>
                <a:cubicBezTo>
                  <a:pt x="723" y="428"/>
                  <a:pt x="723" y="428"/>
                  <a:pt x="723" y="428"/>
                </a:cubicBezTo>
                <a:cubicBezTo>
                  <a:pt x="723" y="435"/>
                  <a:pt x="709" y="435"/>
                  <a:pt x="702" y="428"/>
                </a:cubicBezTo>
                <a:cubicBezTo>
                  <a:pt x="652" y="378"/>
                  <a:pt x="652" y="378"/>
                  <a:pt x="652" y="378"/>
                </a:cubicBezTo>
                <a:cubicBezTo>
                  <a:pt x="617" y="477"/>
                  <a:pt x="617" y="477"/>
                  <a:pt x="617" y="477"/>
                </a:cubicBezTo>
                <a:cubicBezTo>
                  <a:pt x="617" y="470"/>
                  <a:pt x="617" y="470"/>
                  <a:pt x="617" y="470"/>
                </a:cubicBezTo>
                <a:cubicBezTo>
                  <a:pt x="532" y="385"/>
                  <a:pt x="447" y="378"/>
                  <a:pt x="369" y="364"/>
                </a:cubicBezTo>
                <a:cubicBezTo>
                  <a:pt x="341" y="364"/>
                  <a:pt x="320" y="357"/>
                  <a:pt x="292" y="357"/>
                </a:cubicBezTo>
                <a:cubicBezTo>
                  <a:pt x="532" y="257"/>
                  <a:pt x="532" y="257"/>
                  <a:pt x="532" y="257"/>
                </a:cubicBezTo>
                <a:cubicBezTo>
                  <a:pt x="490" y="208"/>
                  <a:pt x="490" y="208"/>
                  <a:pt x="490" y="208"/>
                </a:cubicBezTo>
                <a:cubicBezTo>
                  <a:pt x="482" y="201"/>
                  <a:pt x="482" y="193"/>
                  <a:pt x="490" y="186"/>
                </a:cubicBezTo>
                <a:cubicBezTo>
                  <a:pt x="525" y="151"/>
                  <a:pt x="525" y="151"/>
                  <a:pt x="525" y="151"/>
                </a:cubicBezTo>
                <a:cubicBezTo>
                  <a:pt x="532" y="144"/>
                  <a:pt x="539" y="144"/>
                  <a:pt x="546" y="151"/>
                </a:cubicBezTo>
                <a:cubicBezTo>
                  <a:pt x="765" y="364"/>
                  <a:pt x="765" y="364"/>
                  <a:pt x="765" y="364"/>
                </a:cubicBezTo>
                <a:cubicBezTo>
                  <a:pt x="772" y="371"/>
                  <a:pt x="772" y="385"/>
                  <a:pt x="765" y="385"/>
                </a:cubicBezTo>
                <a:close/>
                <a:moveTo>
                  <a:pt x="469" y="595"/>
                </a:moveTo>
                <a:cubicBezTo>
                  <a:pt x="512" y="595"/>
                  <a:pt x="540" y="567"/>
                  <a:pt x="540" y="525"/>
                </a:cubicBezTo>
                <a:cubicBezTo>
                  <a:pt x="540" y="482"/>
                  <a:pt x="512" y="454"/>
                  <a:pt x="469" y="454"/>
                </a:cubicBezTo>
                <a:cubicBezTo>
                  <a:pt x="427" y="454"/>
                  <a:pt x="399" y="482"/>
                  <a:pt x="399" y="525"/>
                </a:cubicBezTo>
                <a:cubicBezTo>
                  <a:pt x="399" y="567"/>
                  <a:pt x="427" y="595"/>
                  <a:pt x="469" y="595"/>
                </a:cubicBezTo>
                <a:close/>
                <a:moveTo>
                  <a:pt x="469" y="482"/>
                </a:moveTo>
                <a:cubicBezTo>
                  <a:pt x="490" y="482"/>
                  <a:pt x="512" y="503"/>
                  <a:pt x="512" y="525"/>
                </a:cubicBezTo>
                <a:cubicBezTo>
                  <a:pt x="512" y="546"/>
                  <a:pt x="490" y="567"/>
                  <a:pt x="469" y="567"/>
                </a:cubicBezTo>
                <a:cubicBezTo>
                  <a:pt x="448" y="567"/>
                  <a:pt x="427" y="546"/>
                  <a:pt x="427" y="525"/>
                </a:cubicBezTo>
                <a:cubicBezTo>
                  <a:pt x="427" y="503"/>
                  <a:pt x="448" y="482"/>
                  <a:pt x="469" y="482"/>
                </a:cubicBezTo>
                <a:close/>
                <a:moveTo>
                  <a:pt x="837" y="0"/>
                </a:moveTo>
                <a:cubicBezTo>
                  <a:pt x="795" y="0"/>
                  <a:pt x="767" y="29"/>
                  <a:pt x="767" y="72"/>
                </a:cubicBezTo>
                <a:cubicBezTo>
                  <a:pt x="767" y="115"/>
                  <a:pt x="795" y="144"/>
                  <a:pt x="837" y="144"/>
                </a:cubicBezTo>
                <a:cubicBezTo>
                  <a:pt x="880" y="144"/>
                  <a:pt x="908" y="115"/>
                  <a:pt x="908" y="72"/>
                </a:cubicBezTo>
                <a:cubicBezTo>
                  <a:pt x="908" y="29"/>
                  <a:pt x="880" y="0"/>
                  <a:pt x="837" y="0"/>
                </a:cubicBezTo>
                <a:close/>
                <a:moveTo>
                  <a:pt x="837" y="115"/>
                </a:moveTo>
                <a:cubicBezTo>
                  <a:pt x="816" y="115"/>
                  <a:pt x="795" y="94"/>
                  <a:pt x="795" y="72"/>
                </a:cubicBezTo>
                <a:cubicBezTo>
                  <a:pt x="795" y="50"/>
                  <a:pt x="816" y="29"/>
                  <a:pt x="837" y="29"/>
                </a:cubicBezTo>
                <a:cubicBezTo>
                  <a:pt x="858" y="29"/>
                  <a:pt x="880" y="50"/>
                  <a:pt x="880" y="72"/>
                </a:cubicBezTo>
                <a:cubicBezTo>
                  <a:pt x="880" y="94"/>
                  <a:pt x="858" y="115"/>
                  <a:pt x="837" y="115"/>
                </a:cubicBezTo>
                <a:close/>
                <a:moveTo>
                  <a:pt x="228" y="482"/>
                </a:moveTo>
                <a:cubicBezTo>
                  <a:pt x="228" y="511"/>
                  <a:pt x="256" y="539"/>
                  <a:pt x="285" y="539"/>
                </a:cubicBezTo>
                <a:cubicBezTo>
                  <a:pt x="313" y="539"/>
                  <a:pt x="342" y="511"/>
                  <a:pt x="342" y="482"/>
                </a:cubicBezTo>
                <a:cubicBezTo>
                  <a:pt x="342" y="454"/>
                  <a:pt x="313" y="425"/>
                  <a:pt x="285" y="425"/>
                </a:cubicBezTo>
                <a:cubicBezTo>
                  <a:pt x="256" y="425"/>
                  <a:pt x="228" y="454"/>
                  <a:pt x="228" y="482"/>
                </a:cubicBezTo>
                <a:close/>
                <a:moveTo>
                  <a:pt x="285" y="454"/>
                </a:moveTo>
                <a:cubicBezTo>
                  <a:pt x="299" y="454"/>
                  <a:pt x="313" y="468"/>
                  <a:pt x="313" y="482"/>
                </a:cubicBezTo>
                <a:cubicBezTo>
                  <a:pt x="313" y="496"/>
                  <a:pt x="299" y="511"/>
                  <a:pt x="285" y="511"/>
                </a:cubicBezTo>
                <a:cubicBezTo>
                  <a:pt x="271" y="511"/>
                  <a:pt x="256" y="496"/>
                  <a:pt x="256" y="482"/>
                </a:cubicBezTo>
                <a:cubicBezTo>
                  <a:pt x="256" y="468"/>
                  <a:pt x="271" y="454"/>
                  <a:pt x="285" y="454"/>
                </a:cubicBezTo>
                <a:close/>
                <a:moveTo>
                  <a:pt x="342" y="654"/>
                </a:moveTo>
                <a:cubicBezTo>
                  <a:pt x="342" y="638"/>
                  <a:pt x="355" y="625"/>
                  <a:pt x="370" y="625"/>
                </a:cubicBezTo>
                <a:cubicBezTo>
                  <a:pt x="386" y="625"/>
                  <a:pt x="399" y="638"/>
                  <a:pt x="399" y="654"/>
                </a:cubicBezTo>
                <a:cubicBezTo>
                  <a:pt x="399" y="669"/>
                  <a:pt x="386" y="682"/>
                  <a:pt x="370" y="682"/>
                </a:cubicBezTo>
                <a:cubicBezTo>
                  <a:pt x="355" y="682"/>
                  <a:pt x="342" y="669"/>
                  <a:pt x="342" y="654"/>
                </a:cubicBezTo>
                <a:close/>
                <a:moveTo>
                  <a:pt x="797" y="229"/>
                </a:moveTo>
                <a:cubicBezTo>
                  <a:pt x="797" y="213"/>
                  <a:pt x="810" y="200"/>
                  <a:pt x="825" y="200"/>
                </a:cubicBezTo>
                <a:cubicBezTo>
                  <a:pt x="841" y="200"/>
                  <a:pt x="854" y="213"/>
                  <a:pt x="854" y="229"/>
                </a:cubicBezTo>
                <a:cubicBezTo>
                  <a:pt x="854" y="244"/>
                  <a:pt x="841" y="257"/>
                  <a:pt x="825" y="257"/>
                </a:cubicBezTo>
                <a:cubicBezTo>
                  <a:pt x="810" y="257"/>
                  <a:pt x="797" y="244"/>
                  <a:pt x="797" y="2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8" name="任意多边形 33"/>
          <p:cNvSpPr>
            <a:spLocks noChangeArrowheads="1"/>
          </p:cNvSpPr>
          <p:nvPr/>
        </p:nvSpPr>
        <p:spPr bwMode="auto">
          <a:xfrm>
            <a:off x="7229475" y="2649220"/>
            <a:ext cx="394970" cy="57531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il" t="it" r="ir" b="ib"/>
            <a:pathLst>
              <a:path w="622" h="906">
                <a:moveTo>
                  <a:pt x="254" y="284"/>
                </a:moveTo>
                <a:cubicBezTo>
                  <a:pt x="254" y="268"/>
                  <a:pt x="267" y="255"/>
                  <a:pt x="283" y="255"/>
                </a:cubicBezTo>
                <a:cubicBezTo>
                  <a:pt x="298" y="255"/>
                  <a:pt x="311" y="268"/>
                  <a:pt x="311" y="284"/>
                </a:cubicBezTo>
                <a:cubicBezTo>
                  <a:pt x="311" y="299"/>
                  <a:pt x="298" y="312"/>
                  <a:pt x="283" y="312"/>
                </a:cubicBezTo>
                <a:cubicBezTo>
                  <a:pt x="267" y="312"/>
                  <a:pt x="254" y="299"/>
                  <a:pt x="254" y="284"/>
                </a:cubicBezTo>
                <a:close/>
                <a:moveTo>
                  <a:pt x="254" y="622"/>
                </a:moveTo>
                <a:cubicBezTo>
                  <a:pt x="254" y="606"/>
                  <a:pt x="267" y="593"/>
                  <a:pt x="283" y="593"/>
                </a:cubicBezTo>
                <a:cubicBezTo>
                  <a:pt x="298" y="593"/>
                  <a:pt x="311" y="606"/>
                  <a:pt x="311" y="622"/>
                </a:cubicBezTo>
                <a:cubicBezTo>
                  <a:pt x="311" y="637"/>
                  <a:pt x="298" y="650"/>
                  <a:pt x="283" y="650"/>
                </a:cubicBezTo>
                <a:cubicBezTo>
                  <a:pt x="267" y="650"/>
                  <a:pt x="254" y="637"/>
                  <a:pt x="254" y="622"/>
                </a:cubicBezTo>
                <a:close/>
                <a:moveTo>
                  <a:pt x="84" y="454"/>
                </a:moveTo>
                <a:cubicBezTo>
                  <a:pt x="84" y="438"/>
                  <a:pt x="97" y="425"/>
                  <a:pt x="113" y="425"/>
                </a:cubicBezTo>
                <a:cubicBezTo>
                  <a:pt x="128" y="425"/>
                  <a:pt x="141" y="438"/>
                  <a:pt x="141" y="454"/>
                </a:cubicBezTo>
                <a:cubicBezTo>
                  <a:pt x="141" y="469"/>
                  <a:pt x="128" y="482"/>
                  <a:pt x="113" y="482"/>
                </a:cubicBezTo>
                <a:cubicBezTo>
                  <a:pt x="97" y="482"/>
                  <a:pt x="84" y="469"/>
                  <a:pt x="84" y="454"/>
                </a:cubicBezTo>
                <a:close/>
                <a:moveTo>
                  <a:pt x="425" y="454"/>
                </a:moveTo>
                <a:cubicBezTo>
                  <a:pt x="425" y="438"/>
                  <a:pt x="438" y="425"/>
                  <a:pt x="454" y="425"/>
                </a:cubicBezTo>
                <a:cubicBezTo>
                  <a:pt x="469" y="425"/>
                  <a:pt x="482" y="438"/>
                  <a:pt x="482" y="454"/>
                </a:cubicBezTo>
                <a:cubicBezTo>
                  <a:pt x="482" y="469"/>
                  <a:pt x="469" y="482"/>
                  <a:pt x="454" y="482"/>
                </a:cubicBezTo>
                <a:cubicBezTo>
                  <a:pt x="438" y="482"/>
                  <a:pt x="425" y="469"/>
                  <a:pt x="425" y="454"/>
                </a:cubicBezTo>
                <a:close/>
                <a:moveTo>
                  <a:pt x="142" y="552"/>
                </a:moveTo>
                <a:cubicBezTo>
                  <a:pt x="135" y="566"/>
                  <a:pt x="135" y="581"/>
                  <a:pt x="142" y="595"/>
                </a:cubicBezTo>
                <a:cubicBezTo>
                  <a:pt x="156" y="602"/>
                  <a:pt x="171" y="602"/>
                  <a:pt x="185" y="595"/>
                </a:cubicBezTo>
                <a:cubicBezTo>
                  <a:pt x="192" y="581"/>
                  <a:pt x="192" y="566"/>
                  <a:pt x="185" y="552"/>
                </a:cubicBezTo>
                <a:cubicBezTo>
                  <a:pt x="171" y="545"/>
                  <a:pt x="156" y="545"/>
                  <a:pt x="142" y="552"/>
                </a:cubicBezTo>
                <a:close/>
                <a:moveTo>
                  <a:pt x="142" y="309"/>
                </a:moveTo>
                <a:cubicBezTo>
                  <a:pt x="135" y="323"/>
                  <a:pt x="135" y="338"/>
                  <a:pt x="142" y="352"/>
                </a:cubicBezTo>
                <a:cubicBezTo>
                  <a:pt x="156" y="359"/>
                  <a:pt x="171" y="359"/>
                  <a:pt x="185" y="352"/>
                </a:cubicBezTo>
                <a:cubicBezTo>
                  <a:pt x="192" y="338"/>
                  <a:pt x="192" y="323"/>
                  <a:pt x="185" y="309"/>
                </a:cubicBezTo>
                <a:cubicBezTo>
                  <a:pt x="171" y="302"/>
                  <a:pt x="156" y="302"/>
                  <a:pt x="142" y="309"/>
                </a:cubicBezTo>
                <a:close/>
                <a:moveTo>
                  <a:pt x="381" y="552"/>
                </a:moveTo>
                <a:cubicBezTo>
                  <a:pt x="374" y="566"/>
                  <a:pt x="374" y="581"/>
                  <a:pt x="381" y="595"/>
                </a:cubicBezTo>
                <a:cubicBezTo>
                  <a:pt x="395" y="602"/>
                  <a:pt x="410" y="602"/>
                  <a:pt x="424" y="595"/>
                </a:cubicBezTo>
                <a:cubicBezTo>
                  <a:pt x="431" y="581"/>
                  <a:pt x="431" y="566"/>
                  <a:pt x="424" y="552"/>
                </a:cubicBezTo>
                <a:cubicBezTo>
                  <a:pt x="410" y="545"/>
                  <a:pt x="395" y="545"/>
                  <a:pt x="381" y="552"/>
                </a:cubicBezTo>
                <a:close/>
                <a:moveTo>
                  <a:pt x="565" y="396"/>
                </a:moveTo>
                <a:cubicBezTo>
                  <a:pt x="565" y="396"/>
                  <a:pt x="558" y="396"/>
                  <a:pt x="558" y="396"/>
                </a:cubicBezTo>
                <a:cubicBezTo>
                  <a:pt x="551" y="347"/>
                  <a:pt x="530" y="304"/>
                  <a:pt x="495" y="269"/>
                </a:cubicBezTo>
                <a:cubicBezTo>
                  <a:pt x="452" y="50"/>
                  <a:pt x="452" y="50"/>
                  <a:pt x="452" y="50"/>
                </a:cubicBezTo>
                <a:cubicBezTo>
                  <a:pt x="452" y="21"/>
                  <a:pt x="424" y="0"/>
                  <a:pt x="396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48" y="0"/>
                  <a:pt x="120" y="21"/>
                  <a:pt x="120" y="50"/>
                </a:cubicBezTo>
                <a:cubicBezTo>
                  <a:pt x="78" y="262"/>
                  <a:pt x="78" y="262"/>
                  <a:pt x="78" y="262"/>
                </a:cubicBezTo>
                <a:cubicBezTo>
                  <a:pt x="28" y="311"/>
                  <a:pt x="0" y="375"/>
                  <a:pt x="0" y="453"/>
                </a:cubicBezTo>
                <a:cubicBezTo>
                  <a:pt x="0" y="524"/>
                  <a:pt x="28" y="595"/>
                  <a:pt x="71" y="644"/>
                </a:cubicBezTo>
                <a:cubicBezTo>
                  <a:pt x="113" y="856"/>
                  <a:pt x="113" y="856"/>
                  <a:pt x="113" y="856"/>
                </a:cubicBezTo>
                <a:cubicBezTo>
                  <a:pt x="120" y="885"/>
                  <a:pt x="141" y="906"/>
                  <a:pt x="170" y="906"/>
                </a:cubicBezTo>
                <a:cubicBezTo>
                  <a:pt x="396" y="906"/>
                  <a:pt x="396" y="906"/>
                  <a:pt x="396" y="906"/>
                </a:cubicBezTo>
                <a:cubicBezTo>
                  <a:pt x="424" y="906"/>
                  <a:pt x="445" y="885"/>
                  <a:pt x="452" y="856"/>
                </a:cubicBezTo>
                <a:cubicBezTo>
                  <a:pt x="495" y="644"/>
                  <a:pt x="495" y="644"/>
                  <a:pt x="495" y="644"/>
                </a:cubicBezTo>
                <a:cubicBezTo>
                  <a:pt x="523" y="602"/>
                  <a:pt x="551" y="559"/>
                  <a:pt x="558" y="510"/>
                </a:cubicBezTo>
                <a:cubicBezTo>
                  <a:pt x="558" y="510"/>
                  <a:pt x="565" y="510"/>
                  <a:pt x="565" y="510"/>
                </a:cubicBezTo>
                <a:cubicBezTo>
                  <a:pt x="594" y="510"/>
                  <a:pt x="622" y="481"/>
                  <a:pt x="622" y="453"/>
                </a:cubicBezTo>
                <a:cubicBezTo>
                  <a:pt x="622" y="425"/>
                  <a:pt x="594" y="396"/>
                  <a:pt x="565" y="396"/>
                </a:cubicBezTo>
                <a:close/>
                <a:moveTo>
                  <a:pt x="170" y="57"/>
                </a:moveTo>
                <a:cubicBezTo>
                  <a:pt x="396" y="57"/>
                  <a:pt x="396" y="57"/>
                  <a:pt x="396" y="57"/>
                </a:cubicBezTo>
                <a:cubicBezTo>
                  <a:pt x="424" y="212"/>
                  <a:pt x="424" y="212"/>
                  <a:pt x="424" y="212"/>
                </a:cubicBezTo>
                <a:cubicBezTo>
                  <a:pt x="389" y="184"/>
                  <a:pt x="339" y="170"/>
                  <a:pt x="283" y="170"/>
                </a:cubicBezTo>
                <a:cubicBezTo>
                  <a:pt x="233" y="170"/>
                  <a:pt x="184" y="184"/>
                  <a:pt x="141" y="212"/>
                </a:cubicBezTo>
                <a:lnTo>
                  <a:pt x="170" y="57"/>
                </a:lnTo>
                <a:close/>
                <a:moveTo>
                  <a:pt x="396" y="849"/>
                </a:moveTo>
                <a:cubicBezTo>
                  <a:pt x="170" y="849"/>
                  <a:pt x="170" y="849"/>
                  <a:pt x="170" y="849"/>
                </a:cubicBezTo>
                <a:cubicBezTo>
                  <a:pt x="141" y="694"/>
                  <a:pt x="141" y="694"/>
                  <a:pt x="141" y="694"/>
                </a:cubicBezTo>
                <a:cubicBezTo>
                  <a:pt x="184" y="722"/>
                  <a:pt x="233" y="736"/>
                  <a:pt x="283" y="736"/>
                </a:cubicBezTo>
                <a:cubicBezTo>
                  <a:pt x="332" y="736"/>
                  <a:pt x="382" y="722"/>
                  <a:pt x="424" y="694"/>
                </a:cubicBezTo>
                <a:lnTo>
                  <a:pt x="396" y="849"/>
                </a:lnTo>
                <a:close/>
                <a:moveTo>
                  <a:pt x="283" y="680"/>
                </a:moveTo>
                <a:cubicBezTo>
                  <a:pt x="156" y="680"/>
                  <a:pt x="57" y="580"/>
                  <a:pt x="57" y="453"/>
                </a:cubicBezTo>
                <a:cubicBezTo>
                  <a:pt x="57" y="326"/>
                  <a:pt x="156" y="227"/>
                  <a:pt x="283" y="227"/>
                </a:cubicBezTo>
                <a:cubicBezTo>
                  <a:pt x="410" y="227"/>
                  <a:pt x="509" y="326"/>
                  <a:pt x="509" y="453"/>
                </a:cubicBezTo>
                <a:cubicBezTo>
                  <a:pt x="509" y="580"/>
                  <a:pt x="410" y="680"/>
                  <a:pt x="283" y="680"/>
                </a:cubicBezTo>
                <a:close/>
                <a:moveTo>
                  <a:pt x="424" y="311"/>
                </a:moveTo>
                <a:cubicBezTo>
                  <a:pt x="417" y="311"/>
                  <a:pt x="417" y="311"/>
                  <a:pt x="410" y="311"/>
                </a:cubicBezTo>
                <a:cubicBezTo>
                  <a:pt x="261" y="431"/>
                  <a:pt x="261" y="431"/>
                  <a:pt x="261" y="431"/>
                </a:cubicBezTo>
                <a:cubicBezTo>
                  <a:pt x="254" y="439"/>
                  <a:pt x="254" y="446"/>
                  <a:pt x="254" y="453"/>
                </a:cubicBezTo>
                <a:cubicBezTo>
                  <a:pt x="254" y="460"/>
                  <a:pt x="254" y="467"/>
                  <a:pt x="261" y="474"/>
                </a:cubicBezTo>
                <a:cubicBezTo>
                  <a:pt x="268" y="481"/>
                  <a:pt x="275" y="481"/>
                  <a:pt x="282" y="481"/>
                </a:cubicBezTo>
                <a:cubicBezTo>
                  <a:pt x="289" y="481"/>
                  <a:pt x="297" y="481"/>
                  <a:pt x="304" y="474"/>
                </a:cubicBezTo>
                <a:cubicBezTo>
                  <a:pt x="353" y="410"/>
                  <a:pt x="353" y="410"/>
                  <a:pt x="353" y="410"/>
                </a:cubicBezTo>
                <a:cubicBezTo>
                  <a:pt x="424" y="325"/>
                  <a:pt x="424" y="325"/>
                  <a:pt x="424" y="325"/>
                </a:cubicBezTo>
                <a:cubicBezTo>
                  <a:pt x="424" y="318"/>
                  <a:pt x="424" y="318"/>
                  <a:pt x="424" y="3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1" name="任意多边形 17"/>
          <p:cNvSpPr>
            <a:spLocks noEditPoints="1"/>
          </p:cNvSpPr>
          <p:nvPr/>
        </p:nvSpPr>
        <p:spPr bwMode="auto">
          <a:xfrm>
            <a:off x="4608830" y="2701290"/>
            <a:ext cx="472440" cy="472440"/>
          </a:xfrm>
          <a:custGeom>
            <a:avLst/>
            <a:gdLst>
              <a:gd name="T0" fmla="*/ 86 w 112"/>
              <a:gd name="T1" fmla="*/ 0 h 112"/>
              <a:gd name="T2" fmla="*/ 26 w 112"/>
              <a:gd name="T3" fmla="*/ 0 h 112"/>
              <a:gd name="T4" fmla="*/ 0 w 112"/>
              <a:gd name="T5" fmla="*/ 26 h 112"/>
              <a:gd name="T6" fmla="*/ 0 w 112"/>
              <a:gd name="T7" fmla="*/ 86 h 112"/>
              <a:gd name="T8" fmla="*/ 26 w 112"/>
              <a:gd name="T9" fmla="*/ 112 h 112"/>
              <a:gd name="T10" fmla="*/ 86 w 112"/>
              <a:gd name="T11" fmla="*/ 112 h 112"/>
              <a:gd name="T12" fmla="*/ 112 w 112"/>
              <a:gd name="T13" fmla="*/ 86 h 112"/>
              <a:gd name="T14" fmla="*/ 112 w 112"/>
              <a:gd name="T15" fmla="*/ 26 h 112"/>
              <a:gd name="T16" fmla="*/ 86 w 112"/>
              <a:gd name="T17" fmla="*/ 0 h 112"/>
              <a:gd name="T18" fmla="*/ 104 w 112"/>
              <a:gd name="T19" fmla="*/ 86 h 112"/>
              <a:gd name="T20" fmla="*/ 86 w 112"/>
              <a:gd name="T21" fmla="*/ 104 h 112"/>
              <a:gd name="T22" fmla="*/ 26 w 112"/>
              <a:gd name="T23" fmla="*/ 104 h 112"/>
              <a:gd name="T24" fmla="*/ 8 w 112"/>
              <a:gd name="T25" fmla="*/ 86 h 112"/>
              <a:gd name="T26" fmla="*/ 8 w 112"/>
              <a:gd name="T27" fmla="*/ 26 h 112"/>
              <a:gd name="T28" fmla="*/ 26 w 112"/>
              <a:gd name="T29" fmla="*/ 8 h 112"/>
              <a:gd name="T30" fmla="*/ 86 w 112"/>
              <a:gd name="T31" fmla="*/ 8 h 112"/>
              <a:gd name="T32" fmla="*/ 104 w 112"/>
              <a:gd name="T33" fmla="*/ 26 h 112"/>
              <a:gd name="T34" fmla="*/ 104 w 112"/>
              <a:gd name="T35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4" h="744">
                <a:moveTo>
                  <a:pt x="571" y="0"/>
                </a:moveTo>
                <a:cubicBezTo>
                  <a:pt x="173" y="0"/>
                  <a:pt x="173" y="0"/>
                  <a:pt x="173" y="0"/>
                </a:cubicBezTo>
                <a:cubicBezTo>
                  <a:pt x="80" y="0"/>
                  <a:pt x="0" y="80"/>
                  <a:pt x="0" y="173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664"/>
                  <a:pt x="80" y="744"/>
                  <a:pt x="173" y="744"/>
                </a:cubicBezTo>
                <a:cubicBezTo>
                  <a:pt x="571" y="744"/>
                  <a:pt x="571" y="744"/>
                  <a:pt x="571" y="744"/>
                </a:cubicBezTo>
                <a:cubicBezTo>
                  <a:pt x="664" y="744"/>
                  <a:pt x="744" y="664"/>
                  <a:pt x="744" y="571"/>
                </a:cubicBezTo>
                <a:cubicBezTo>
                  <a:pt x="744" y="173"/>
                  <a:pt x="744" y="173"/>
                  <a:pt x="744" y="173"/>
                </a:cubicBezTo>
                <a:cubicBezTo>
                  <a:pt x="744" y="80"/>
                  <a:pt x="664" y="0"/>
                  <a:pt x="571" y="0"/>
                </a:cubicBezTo>
                <a:close/>
                <a:moveTo>
                  <a:pt x="691" y="571"/>
                </a:moveTo>
                <a:cubicBezTo>
                  <a:pt x="691" y="638"/>
                  <a:pt x="638" y="691"/>
                  <a:pt x="571" y="691"/>
                </a:cubicBezTo>
                <a:cubicBezTo>
                  <a:pt x="173" y="691"/>
                  <a:pt x="173" y="691"/>
                  <a:pt x="173" y="691"/>
                </a:cubicBezTo>
                <a:cubicBezTo>
                  <a:pt x="106" y="691"/>
                  <a:pt x="53" y="638"/>
                  <a:pt x="53" y="571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53" y="106"/>
                  <a:pt x="106" y="53"/>
                  <a:pt x="173" y="53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638" y="53"/>
                  <a:pt x="691" y="106"/>
                  <a:pt x="691" y="173"/>
                </a:cubicBezTo>
                <a:lnTo>
                  <a:pt x="691" y="571"/>
                </a:lnTo>
                <a:close/>
                <a:moveTo>
                  <a:pt x="212" y="157"/>
                </a:moveTo>
                <a:cubicBezTo>
                  <a:pt x="239" y="157"/>
                  <a:pt x="266" y="184"/>
                  <a:pt x="266" y="211"/>
                </a:cubicBezTo>
                <a:cubicBezTo>
                  <a:pt x="266" y="238"/>
                  <a:pt x="239" y="265"/>
                  <a:pt x="212" y="265"/>
                </a:cubicBezTo>
                <a:cubicBezTo>
                  <a:pt x="185" y="265"/>
                  <a:pt x="158" y="238"/>
                  <a:pt x="158" y="211"/>
                </a:cubicBezTo>
                <a:cubicBezTo>
                  <a:pt x="158" y="184"/>
                  <a:pt x="185" y="157"/>
                  <a:pt x="212" y="157"/>
                </a:cubicBezTo>
                <a:close/>
                <a:moveTo>
                  <a:pt x="212" y="130"/>
                </a:moveTo>
                <a:cubicBezTo>
                  <a:pt x="165" y="130"/>
                  <a:pt x="131" y="164"/>
                  <a:pt x="131" y="211"/>
                </a:cubicBezTo>
                <a:cubicBezTo>
                  <a:pt x="131" y="258"/>
                  <a:pt x="165" y="292"/>
                  <a:pt x="212" y="292"/>
                </a:cubicBezTo>
                <a:cubicBezTo>
                  <a:pt x="259" y="292"/>
                  <a:pt x="293" y="258"/>
                  <a:pt x="293" y="211"/>
                </a:cubicBezTo>
                <a:cubicBezTo>
                  <a:pt x="293" y="164"/>
                  <a:pt x="259" y="130"/>
                  <a:pt x="212" y="130"/>
                </a:cubicBezTo>
                <a:close/>
                <a:moveTo>
                  <a:pt x="372" y="318"/>
                </a:moveTo>
                <a:cubicBezTo>
                  <a:pt x="398" y="318"/>
                  <a:pt x="425" y="345"/>
                  <a:pt x="425" y="371"/>
                </a:cubicBezTo>
                <a:cubicBezTo>
                  <a:pt x="425" y="397"/>
                  <a:pt x="398" y="424"/>
                  <a:pt x="372" y="424"/>
                </a:cubicBezTo>
                <a:cubicBezTo>
                  <a:pt x="346" y="424"/>
                  <a:pt x="319" y="397"/>
                  <a:pt x="319" y="371"/>
                </a:cubicBezTo>
                <a:cubicBezTo>
                  <a:pt x="319" y="345"/>
                  <a:pt x="346" y="318"/>
                  <a:pt x="372" y="318"/>
                </a:cubicBezTo>
                <a:close/>
                <a:moveTo>
                  <a:pt x="372" y="292"/>
                </a:moveTo>
                <a:cubicBezTo>
                  <a:pt x="326" y="292"/>
                  <a:pt x="293" y="325"/>
                  <a:pt x="293" y="371"/>
                </a:cubicBezTo>
                <a:cubicBezTo>
                  <a:pt x="293" y="417"/>
                  <a:pt x="326" y="450"/>
                  <a:pt x="372" y="450"/>
                </a:cubicBezTo>
                <a:cubicBezTo>
                  <a:pt x="418" y="450"/>
                  <a:pt x="451" y="417"/>
                  <a:pt x="451" y="371"/>
                </a:cubicBezTo>
                <a:cubicBezTo>
                  <a:pt x="451" y="325"/>
                  <a:pt x="418" y="292"/>
                  <a:pt x="372" y="292"/>
                </a:cubicBezTo>
                <a:close/>
                <a:moveTo>
                  <a:pt x="530" y="157"/>
                </a:moveTo>
                <a:cubicBezTo>
                  <a:pt x="556" y="157"/>
                  <a:pt x="583" y="184"/>
                  <a:pt x="583" y="211"/>
                </a:cubicBezTo>
                <a:cubicBezTo>
                  <a:pt x="583" y="238"/>
                  <a:pt x="556" y="265"/>
                  <a:pt x="530" y="265"/>
                </a:cubicBezTo>
                <a:cubicBezTo>
                  <a:pt x="504" y="265"/>
                  <a:pt x="477" y="238"/>
                  <a:pt x="477" y="211"/>
                </a:cubicBezTo>
                <a:cubicBezTo>
                  <a:pt x="477" y="184"/>
                  <a:pt x="504" y="157"/>
                  <a:pt x="530" y="157"/>
                </a:cubicBezTo>
                <a:close/>
                <a:moveTo>
                  <a:pt x="530" y="130"/>
                </a:moveTo>
                <a:cubicBezTo>
                  <a:pt x="484" y="130"/>
                  <a:pt x="451" y="164"/>
                  <a:pt x="451" y="211"/>
                </a:cubicBezTo>
                <a:cubicBezTo>
                  <a:pt x="451" y="258"/>
                  <a:pt x="484" y="292"/>
                  <a:pt x="530" y="292"/>
                </a:cubicBezTo>
                <a:cubicBezTo>
                  <a:pt x="576" y="292"/>
                  <a:pt x="609" y="258"/>
                  <a:pt x="609" y="211"/>
                </a:cubicBezTo>
                <a:cubicBezTo>
                  <a:pt x="609" y="164"/>
                  <a:pt x="576" y="130"/>
                  <a:pt x="530" y="130"/>
                </a:cubicBezTo>
                <a:close/>
                <a:moveTo>
                  <a:pt x="212" y="477"/>
                </a:moveTo>
                <a:cubicBezTo>
                  <a:pt x="239" y="477"/>
                  <a:pt x="266" y="504"/>
                  <a:pt x="266" y="530"/>
                </a:cubicBezTo>
                <a:cubicBezTo>
                  <a:pt x="266" y="556"/>
                  <a:pt x="239" y="583"/>
                  <a:pt x="212" y="583"/>
                </a:cubicBezTo>
                <a:cubicBezTo>
                  <a:pt x="185" y="583"/>
                  <a:pt x="158" y="556"/>
                  <a:pt x="158" y="530"/>
                </a:cubicBezTo>
                <a:cubicBezTo>
                  <a:pt x="158" y="504"/>
                  <a:pt x="185" y="477"/>
                  <a:pt x="212" y="477"/>
                </a:cubicBezTo>
                <a:close/>
                <a:moveTo>
                  <a:pt x="212" y="451"/>
                </a:moveTo>
                <a:cubicBezTo>
                  <a:pt x="165" y="451"/>
                  <a:pt x="131" y="484"/>
                  <a:pt x="131" y="530"/>
                </a:cubicBezTo>
                <a:cubicBezTo>
                  <a:pt x="131" y="576"/>
                  <a:pt x="165" y="609"/>
                  <a:pt x="212" y="609"/>
                </a:cubicBezTo>
                <a:cubicBezTo>
                  <a:pt x="259" y="609"/>
                  <a:pt x="293" y="576"/>
                  <a:pt x="293" y="530"/>
                </a:cubicBezTo>
                <a:cubicBezTo>
                  <a:pt x="293" y="484"/>
                  <a:pt x="259" y="451"/>
                  <a:pt x="212" y="451"/>
                </a:cubicBezTo>
                <a:close/>
                <a:moveTo>
                  <a:pt x="530" y="477"/>
                </a:moveTo>
                <a:cubicBezTo>
                  <a:pt x="556" y="477"/>
                  <a:pt x="583" y="504"/>
                  <a:pt x="583" y="530"/>
                </a:cubicBezTo>
                <a:cubicBezTo>
                  <a:pt x="583" y="556"/>
                  <a:pt x="556" y="583"/>
                  <a:pt x="530" y="583"/>
                </a:cubicBezTo>
                <a:cubicBezTo>
                  <a:pt x="504" y="583"/>
                  <a:pt x="477" y="556"/>
                  <a:pt x="477" y="530"/>
                </a:cubicBezTo>
                <a:cubicBezTo>
                  <a:pt x="477" y="504"/>
                  <a:pt x="504" y="477"/>
                  <a:pt x="530" y="477"/>
                </a:cubicBezTo>
                <a:close/>
                <a:moveTo>
                  <a:pt x="530" y="451"/>
                </a:moveTo>
                <a:cubicBezTo>
                  <a:pt x="484" y="451"/>
                  <a:pt x="451" y="484"/>
                  <a:pt x="451" y="530"/>
                </a:cubicBezTo>
                <a:cubicBezTo>
                  <a:pt x="451" y="576"/>
                  <a:pt x="484" y="609"/>
                  <a:pt x="530" y="609"/>
                </a:cubicBezTo>
                <a:cubicBezTo>
                  <a:pt x="576" y="609"/>
                  <a:pt x="609" y="576"/>
                  <a:pt x="609" y="530"/>
                </a:cubicBezTo>
                <a:cubicBezTo>
                  <a:pt x="609" y="484"/>
                  <a:pt x="576" y="451"/>
                  <a:pt x="530" y="4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id-ID" sz="16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文本框 20"/>
          <p:cNvSpPr txBox="1"/>
          <p:nvPr/>
        </p:nvSpPr>
        <p:spPr>
          <a:xfrm>
            <a:off x="1149985" y="3771265"/>
            <a:ext cx="2126615" cy="96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>
              <a:lnSpc>
                <a:spcPct val="114000"/>
              </a:lnSpc>
              <a:defRPr/>
            </a:pPr>
            <a:r>
              <a:rPr lang="zh-CN" altLang="en-US" sz="1000" kern="0" dirty="0">
                <a:solidFill>
                  <a:schemeClr val="bg1"/>
                </a:solidFill>
                <a:cs typeface="Tahoma" panose="020B0604030504040204" pitchFamily="34" charset="0"/>
                <a:sym typeface="+mn-ea"/>
              </a:rPr>
              <a:t>在此框中选择粘贴，并选择只保留文字择粘贴，并选择只保留文字在此框中选择粘贴，并选择只保留文字择粘贴，并选择只保留文字</a:t>
            </a:r>
            <a:endParaRPr lang="zh-CN" altLang="en-US" sz="1000" b="0" i="0" dirty="0">
              <a:solidFill>
                <a:schemeClr val="bg1"/>
              </a:solidFill>
              <a:effectLst/>
              <a:cs typeface="方正黑体_GBK" panose="02000000000000000000" charset="-122"/>
            </a:endParaRPr>
          </a:p>
          <a:p>
            <a:pPr lvl="0" algn="ctr">
              <a:lnSpc>
                <a:spcPct val="114000"/>
              </a:lnSpc>
              <a:defRPr/>
            </a:pPr>
            <a:endParaRPr lang="zh-CN" altLang="en-US" sz="1000" b="0" i="0" dirty="0">
              <a:solidFill>
                <a:schemeClr val="bg1"/>
              </a:solidFill>
              <a:effectLst/>
              <a:cs typeface="方正黑体_GBK" panose="02000000000000000000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789045" y="3771265"/>
            <a:ext cx="2111375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bg1"/>
                </a:solidFill>
                <a:cs typeface="Tahoma" panose="020B0604030504040204" pitchFamily="34" charset="0"/>
                <a:sym typeface="+mn-ea"/>
              </a:rPr>
              <a:t>在此框中选择粘贴，并选择只保留文字择粘贴，并选择只保留文字在此框中选择粘贴，并选择只保留文字择粘贴，并选择只保留文字</a:t>
            </a:r>
            <a:endParaRPr lang="zh-CN" altLang="en-US" sz="1000" b="0" i="0" dirty="0">
              <a:solidFill>
                <a:schemeClr val="bg1"/>
              </a:solidFill>
              <a:effectLst/>
              <a:cs typeface="方正黑体_GBK" panose="02000000000000000000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33490" y="3771265"/>
            <a:ext cx="2187575" cy="791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4000"/>
              </a:lnSpc>
              <a:defRPr/>
            </a:pPr>
            <a:r>
              <a:rPr lang="zh-CN" altLang="en-US" sz="1000" kern="0" dirty="0">
                <a:solidFill>
                  <a:schemeClr val="bg1"/>
                </a:solidFill>
                <a:cs typeface="Tahoma" panose="020B0604030504040204" pitchFamily="34" charset="0"/>
                <a:sym typeface="+mn-ea"/>
              </a:rPr>
              <a:t>在此框中选择粘贴，并选择只保留文字择粘贴，并选择只保留文字在此框中选择粘贴，并选择只保留文字择粘贴，并选择只保留文字</a:t>
            </a:r>
            <a:endParaRPr lang="zh-CN" altLang="en-US" sz="10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82380" y="3771265"/>
            <a:ext cx="2172970" cy="791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4000"/>
              </a:lnSpc>
              <a:defRPr/>
            </a:pPr>
            <a:r>
              <a:rPr lang="zh-CN" altLang="en-US" sz="1000" kern="0" dirty="0">
                <a:solidFill>
                  <a:schemeClr val="bg1"/>
                </a:solidFill>
                <a:cs typeface="Tahoma" panose="020B0604030504040204" pitchFamily="34" charset="0"/>
                <a:sym typeface="+mn-ea"/>
              </a:rPr>
              <a:t>在此框中选择粘贴，并选择只保留文字择粘贴，并选择只保留文字在此框中选择粘贴，并选择只保留文字择粘贴，并选择只保留文字</a:t>
            </a:r>
            <a:endParaRPr lang="zh-CN" altLang="en-US" sz="1000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34180" y="3402965"/>
            <a:ext cx="1221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02</a:t>
            </a:r>
            <a:endParaRPr 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03375" y="3402965"/>
            <a:ext cx="1241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01</a:t>
            </a:r>
            <a:endParaRPr 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34505" y="3402965"/>
            <a:ext cx="1185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03</a:t>
            </a:r>
            <a:endParaRPr 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75775" y="3402965"/>
            <a:ext cx="1185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STEP</a:t>
            </a:r>
            <a:r>
              <a:rPr lang="en-US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04</a:t>
            </a:r>
            <a:endParaRPr lang="en-US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文本框 21"/>
          <p:cNvSpPr txBox="1"/>
          <p:nvPr/>
        </p:nvSpPr>
        <p:spPr>
          <a:xfrm>
            <a:off x="740565" y="254606"/>
            <a:ext cx="37998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国庆节的庆祝活动</a:t>
            </a:r>
            <a:endParaRPr lang="zh-CN" altLang="en-US" sz="20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759460" y="596265"/>
            <a:ext cx="356679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just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800" dirty="0">
                <a:solidFill>
                  <a:schemeClr val="tx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+mn-ea"/>
              </a:rPr>
              <a:t>Family and friends are hidden Family and friends</a:t>
            </a:r>
            <a:endParaRPr lang="en-US" altLang="zh-CN" sz="800" dirty="0">
              <a:solidFill>
                <a:schemeClr val="tx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+mn-ea"/>
            </a:endParaRPr>
          </a:p>
        </p:txBody>
      </p:sp>
      <p:sp>
        <p:nvSpPr>
          <p:cNvPr id="12" name="任意多边形 20"/>
          <p:cNvSpPr/>
          <p:nvPr/>
        </p:nvSpPr>
        <p:spPr>
          <a:xfrm flipH="1">
            <a:off x="0" y="0"/>
            <a:ext cx="613410" cy="457835"/>
          </a:xfrm>
          <a:prstGeom prst="round2DiagRect">
            <a:avLst>
              <a:gd name="adj1" fmla="val 49179"/>
              <a:gd name="adj2" fmla="val 0"/>
            </a:avLst>
          </a:prstGeom>
          <a:solidFill>
            <a:srgbClr val="941225"/>
          </a:solidFill>
          <a:ln>
            <a:noFill/>
          </a:ln>
          <a:effectLst>
            <a:outerShdw blurRad="2667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0222"/>
          <p:cNvPicPr>
            <a:picLocks noChangeAspect="1"/>
          </p:cNvPicPr>
          <p:nvPr/>
        </p:nvPicPr>
        <p:blipFill>
          <a:blip r:embed="rId1"/>
          <a:srcRect t="52945" b="4780"/>
          <a:stretch>
            <a:fillRect/>
          </a:stretch>
        </p:blipFill>
        <p:spPr>
          <a:xfrm>
            <a:off x="635" y="0"/>
            <a:ext cx="12191365" cy="68903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2" t="49930" r="33163" b="14105"/>
          <a:stretch>
            <a:fillRect/>
          </a:stretch>
        </p:blipFill>
        <p:spPr>
          <a:xfrm>
            <a:off x="2080260" y="295020"/>
            <a:ext cx="7753350" cy="4328488"/>
          </a:xfrm>
          <a:prstGeom prst="rect">
            <a:avLst/>
          </a:prstGeom>
        </p:spPr>
      </p:pic>
      <p:sp>
        <p:nvSpPr>
          <p:cNvPr id="17" name="文本框 4"/>
          <p:cNvSpPr/>
          <p:nvPr/>
        </p:nvSpPr>
        <p:spPr>
          <a:xfrm>
            <a:off x="3184115" y="4760910"/>
            <a:ext cx="6395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Template for e-commerce promotion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for e-commerce promotion planning. Template for e-commerce promotion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for e-commerce promotion planning.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2049473" y="4051990"/>
            <a:ext cx="77841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喜迎第</a:t>
            </a:r>
            <a:r>
              <a:rPr lang="en-US" altLang="zh-CN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XXX</a:t>
            </a:r>
            <a:r>
              <a:rPr lang="zh-CN" altLang="en-US" sz="2400" b="1" dirty="0">
                <a:solidFill>
                  <a:schemeClr val="bg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个购物节日</a:t>
            </a:r>
            <a:endParaRPr lang="zh-CN" altLang="en-US" sz="2400" b="1" dirty="0">
              <a:solidFill>
                <a:schemeClr val="bg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MH" val="20170921155423"/>
  <p:tag name="MH_LIBRARY" val="GRAPHIC"/>
  <p:tag name="MH_TYPE" val="SubTitle"/>
  <p:tag name="MH_ORDER" val="1"/>
</p:tagLst>
</file>

<file path=ppt/tags/tag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p="http://schemas.openxmlformats.org/presentationml/2006/main">
  <p:tag name="MH" val="20170921155423"/>
  <p:tag name="MH_LIBRARY" val="GRAPHIC"/>
  <p:tag name="MH_TYPE" val="SubTitle"/>
  <p:tag name="MH_ORDER" val="1"/>
</p:tagLst>
</file>

<file path=ppt/tags/tag1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.xml><?xml version="1.0" encoding="utf-8"?>
<p:tagLst xmlns:p="http://schemas.openxmlformats.org/presentationml/2006/main">
  <p:tag name="MH" val="20170921155423"/>
  <p:tag name="MH_LIBRARY" val="GRAPHIC"/>
  <p:tag name="MH_TYPE" val="SubTitle"/>
  <p:tag name="MH_ORDER" val="1"/>
</p:tagLst>
</file>

<file path=ppt/tags/tag1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.xml><?xml version="1.0" encoding="utf-8"?>
<p:tagLst xmlns:p="http://schemas.openxmlformats.org/presentationml/2006/main">
  <p:tag name="MH" val="20170921155423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3781</Words>
  <Application>WPS 演示</Application>
  <PresentationFormat>宽屏</PresentationFormat>
  <Paragraphs>302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方正黑体_GBK</vt:lpstr>
      <vt:lpstr>微软雅黑</vt:lpstr>
      <vt:lpstr>Arial Unicode MS</vt:lpstr>
      <vt:lpstr>思源黑体</vt:lpstr>
      <vt:lpstr>黑体</vt:lpstr>
      <vt:lpstr>字魂55号-龙吟手书</vt:lpstr>
      <vt:lpstr>Calibri</vt:lpstr>
      <vt:lpstr>Open Sans</vt:lpstr>
      <vt:lpstr>Helvetica Light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171</cp:revision>
  <dcterms:created xsi:type="dcterms:W3CDTF">2020-09-25T10:35:00Z</dcterms:created>
  <dcterms:modified xsi:type="dcterms:W3CDTF">2020-10-09T02:00:12Z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