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8" r:id="rId4"/>
    <p:sldId id="441" r:id="rId5"/>
    <p:sldId id="442" r:id="rId6"/>
    <p:sldId id="5299840" r:id="rId7"/>
    <p:sldId id="5299848" r:id="rId8"/>
    <p:sldId id="5299849" r:id="rId9"/>
    <p:sldId id="5299844" r:id="rId10"/>
    <p:sldId id="5299850" r:id="rId11"/>
    <p:sldId id="5299851" r:id="rId12"/>
    <p:sldId id="5299852" r:id="rId13"/>
    <p:sldId id="5299853" r:id="rId14"/>
    <p:sldId id="5299845" r:id="rId15"/>
    <p:sldId id="5299841" r:id="rId16"/>
    <p:sldId id="5299842" r:id="rId17"/>
    <p:sldId id="5299843" r:id="rId18"/>
    <p:sldId id="5299847" r:id="rId19"/>
    <p:sldId id="5299846" r:id="rId20"/>
    <p:sldId id="5299858" r:id="rId21"/>
    <p:sldId id="5299854" r:id="rId22"/>
    <p:sldId id="5299855" r:id="rId23"/>
    <p:sldId id="5299856" r:id="rId24"/>
    <p:sldId id="5299857" r:id="rId25"/>
    <p:sldId id="257" r:id="rId26"/>
    <p:sldId id="346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8D13"/>
    <a:srgbClr val="DD3409"/>
    <a:srgbClr val="E6E6E6"/>
    <a:srgbClr val="FFFFFF"/>
    <a:srgbClr val="C33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48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32" y="78"/>
      </p:cViewPr>
      <p:guideLst>
        <p:guide orient="horz" pos="2160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9BCA4-5557-4744-BA7E-5D2AAB26E1F6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B0EC6-DBAF-4F19-BB6A-D388FC1066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145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B0EC6-DBAF-4F19-BB6A-D388FC1066B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76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737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388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665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330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620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289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159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302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46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482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689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551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1781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289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030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2417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473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7093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4948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9475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3074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F4B98-9A0E-4087-8316-5A0636E2253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0929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B0EC6-DBAF-4F19-BB6A-D388FC1066B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0185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955A8-62FB-E247-BFB6-6D96B50CB5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11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5A8C576-FA8D-4B1B-BA89-1C20F16E9E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F304C2B4-4AA5-4947-AB55-D6637A8B5F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C6B4B25-5B26-45B5-B3D4-8DAF428B9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FC28D39-D7CA-4614-8659-F3E5A4E0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16DCB6F-5658-4D38-A8F8-9CB5A788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242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821D509-F252-43B8-91CB-4BD9F870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B1A3376-02CD-4FC6-951C-2D0C870B5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D5497E1-82A7-406A-90A7-E0DF716DD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470431C-F041-4EDD-B7D2-A2DA5363D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CA5A7CF-3391-4634-BCEF-445CBDB94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90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76D5E2D-DAD2-4A5F-B378-60F63DB58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F13DFAE-EF96-446F-9594-5CD045728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DF27C19-25F6-4DD1-830B-23B6729D6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86C77A6-DFA2-4F90-83B5-48863A765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F627DAB-7115-4215-8971-3168D92B0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20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F0A5740-5DAD-4200-A32B-02791C95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DD54A8F-AF4C-4E2B-8394-305E07F4C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A010D0A-3769-4552-96AC-F5B74A180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44A8F45-5F30-4228-82AC-6C604CCFC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72FF562-CE60-455E-99D1-FF0F71B9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C7D2727-DC89-4CA6-BBC7-9EB2ED4AE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415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AF95BAA-EB3E-4CBE-B829-626E470E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9E857E6-73E1-4767-9D32-AE6D4DDB5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B3B3E16-40EA-4626-852B-D641CF68D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DCA236BC-96FD-423D-A2A3-4DE09F67B7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F4144AA1-379C-4355-A077-81D8AA6C30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0F5DEE67-36B3-4507-8CBF-F8C50A7D5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EBDE4EE5-4556-470D-8CBA-E79B9AC1E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B06BAFC0-62F0-4772-B409-15D672281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53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C2E5E6F-42F9-428B-9907-A6F70EB6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A2FE2AC-B0D0-4BF7-A9CE-A75968415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33F49E92-20D1-415B-BE5B-9F238407A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BD8EFC21-0800-4F8A-BDEA-703760ED8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774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C4B50CA6-38DC-400E-80FA-1A245A1D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E4B810ED-D607-4FDD-8A30-B1AD3E02F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6D8669C1-002B-41F5-9F3F-8BD9584F5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909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BC023B6-8DAD-4FC4-98BF-EE119B435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ECD5B45-724E-43AC-8C0F-0A90234F0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10F19EC3-1F32-481E-B0C8-850E7BB2B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539900E-77BF-4BA9-9E4E-1531A04B3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86679B8-FD8B-44EE-9F19-E44551FBE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199B1F8-DD8A-4A13-9EDB-72F737E9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394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C7A65D7-6ED8-4F80-AB20-4EAAFD495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2E116969-F2FA-4FBE-951F-7169074770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CD7CFFF-1A07-4C6E-9679-A0AD1BBDA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DE19B7B-9902-45B5-A383-8FC243F2C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4F0A186-064B-42A3-8A85-BA7F5BF75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842F4E92-DB45-4C24-82C1-0B4F5943D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03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1549F8F-E0C3-4ABF-8E4B-7D3E79572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D04E3A30-B867-4ABB-8C22-73ABC4430D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14FF983-9A66-40D2-ACD1-7834806D8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A7E368F-1535-4EA5-AFBF-060831F20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15036FF-7991-4C45-B90C-810636A01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2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0B3D949C-54F8-4BF6-804C-A5473464A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E42D8F9-3CB2-42DA-9DE3-982735F7D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4008D56-13EA-4A04-B542-25126957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1539E73-E45A-4E20-9569-5870D6546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3814E4F-7DA7-4B2A-A546-CFF33052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88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5BEBB2D-0F72-4CF2-8A07-217D2B490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211213EE-BB24-486F-A067-3C8D387B1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60142C2-958E-4791-8617-1A1D6D6AC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6BC0AA5-8735-49BB-988F-AF4EF22FD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DC532F5B-635E-4D77-B5C0-CB511786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873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1055824-0E91-4BFB-A72A-56E0C296D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78B27AF-B328-46A0-A89D-3F16E7F86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A6E6C0A-0894-4F7F-AB6B-BE54F9BFA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896CC00-69AA-4371-ADD6-736156394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E4A88A9-8B33-495E-85F2-7E48AB5DB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6829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9C08D0C-EF56-42B6-804A-65B39352A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733408A-05DE-4766-AC1B-B86AE80FA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67DFB86-98F7-4844-9BEC-579D81F1F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5D93C33-4DD2-46BD-BB46-D9384696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69B7251-B8BC-46F9-B778-C8D2C73A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968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89AD08A-76EA-46BE-9642-7DBE66FD0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49CBA7B-2410-453E-BD6F-513C704E1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187458D-DDDF-480F-8BC7-2FD945007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A5B87665-AE8A-41EA-B02A-5C440C28D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B8D0571-A004-4720-8A01-22AF59EB9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6D1C37D-313B-4654-987A-76AA9274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188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4F52BA3-D28D-408E-A6F0-A22152538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B45AC90-09DD-4E69-9119-F66D0DC5D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14A608C-91D2-41E5-8140-316816F30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B85244D-C61C-48B4-9A30-B1369A14A8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0A2DC7A0-294D-4BCE-BE97-F961523214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6D5A0177-8F72-41FC-8A3A-4BBEB1A13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924F5A60-551A-47E1-BE9A-B22FAFB11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EB50FD29-6ACD-413B-B6C5-B80A61B4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218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D603E2B-C59E-4367-953B-4F35C2E2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26418A35-F596-4155-8C81-AD91902C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05B180D0-C4B5-429A-879B-0A9C745EE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C43711EB-9050-40DA-9F69-E2EB823D0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613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B4FEBD7D-30E1-40EE-820A-702C1BE5A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E8FB7E1-9519-4F19-9A66-AA3364850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1234304F-36F7-4EDC-B214-607022B8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040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A91328E-EE9B-49A7-AC53-FD7108B85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3A85CF2-E8AB-44F0-906D-3A5F13A76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8E780703-0E93-415D-91E8-3E70F8C8C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0B00292-C40B-4F6C-8FCB-17C7332D4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72D6653-14FA-46CD-A10D-0C419B333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B414526E-0C8F-449A-A0D7-4D57AD8B6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658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0506998-34BF-4A17-871E-2FE1AFDE0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899B0767-A23A-4447-94CC-21ED16415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F25BB8F4-8645-4035-81C7-3D56F4590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578DA25-F301-469A-8741-FB916F53E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6E213B4-10CF-4C87-889A-4C0BE69A6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BE87AF6-D9BF-459D-BFCD-50F12253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063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2783EF1-8F60-46B4-9B41-93EDA0D1D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E55F365-FE86-42FF-AE06-27418C78B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8B13CF6-A7BF-4495-A95E-8B7E469ED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99441DF-862F-40F3-B7D7-4C08AF81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C8373EE-C559-42FB-88E6-6BB73A26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512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2B5870C7-354B-476E-B273-845B9441C7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C884C29-F7FC-4F65-83D7-EE6F8804D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EAF090B-40C4-4F6A-8CDD-D44957548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5702E80-6285-49AB-B43D-A38EB5517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DA6BB2C-2977-4C64-8671-C8A823CF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6996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819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AA22054-1037-41F6-BE42-CBBCEF79C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DD4B9FA-0A7B-406D-B76D-80421EA7F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C85CCC8-2775-445F-ABD4-1512E74BA3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9A91C-5F2A-4278-9870-73F9C640504B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4042D8D-7F27-4B1B-B869-7AF39145FC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2C21DCB-76CE-4F44-AD8B-0489B6E91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5ABB4-5557-47A8-B19E-9023D333B4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68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8EF83FFC-6483-4675-8B08-8B4887E7C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576B88E-C256-4944-8633-2F4A79A02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46CA152-AFA8-48D5-A886-A4D36C7772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566A9-36A3-44DB-A3C9-D1C3CE4BAFA5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7714D2B-F8F5-4AA5-9B8D-91A54F0A2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E9E5156-C1E3-4596-A772-097ECB199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39F37-529A-431D-9E2B-AD207462BB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13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26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notesSlide" Target="../notesSlides/notesSlide22.xml"/><Relationship Id="rId5" Type="http://schemas.openxmlformats.org/officeDocument/2006/relationships/tags" Target="../tags/tag1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09E8293C-655F-4C5F-A6AF-A1605D4045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54463" y="-3181350"/>
            <a:ext cx="5829301" cy="1219199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88EA57CA-9220-4186-A957-3A38D79A343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3852246" y="4133849"/>
            <a:ext cx="5143500" cy="2209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1CB4C16-2F17-4661-969B-2ECDB5550DD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5800" y="4819650"/>
            <a:ext cx="5143500" cy="22098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BBE92AAE-0CFC-4B37-A5D7-9566A22F2F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7594351" y="5029200"/>
            <a:ext cx="5143500" cy="22098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068255C-79E4-46B6-948F-F7E74B163E0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0" y="381000"/>
            <a:ext cx="5143500" cy="607695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FCC0CFC-D7D9-4C8B-9440-F74B9D48E0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4327275" y="5238751"/>
            <a:ext cx="5143500" cy="22098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3DA41AED-5A8A-40CE-8258-EF6828FB6E5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869700" y="5048252"/>
            <a:ext cx="5143500" cy="22098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A4F760C0-7ABB-4158-AC95-3A36611027E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32595" y="4267200"/>
            <a:ext cx="5143500" cy="22098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18B9C961-0E08-488E-AF20-8E790CB3211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856594">
            <a:off x="4569242" y="4533623"/>
            <a:ext cx="2754626" cy="205123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A0E726A8-9AB3-44AE-AFA2-F91FFED8D65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12525">
            <a:off x="70155" y="4095476"/>
            <a:ext cx="2754626" cy="205123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8A6B8ED6-9258-4649-B5D2-FDB22859E3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-2098689" y="5048252"/>
            <a:ext cx="5143500" cy="22098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42FE158-CAF7-4C76-9A3B-FA07A0A3035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277006">
            <a:off x="10452294" y="4639753"/>
            <a:ext cx="2754626" cy="205123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B4E12FA-C5E8-4807-938D-235E567FBC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9934091" y="3409949"/>
            <a:ext cx="5143500" cy="2209800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78431E4-987A-4BC2-94D0-9378A10644DC}"/>
              </a:ext>
            </a:extLst>
          </p:cNvPr>
          <p:cNvSpPr/>
          <p:nvPr/>
        </p:nvSpPr>
        <p:spPr>
          <a:xfrm>
            <a:off x="1228789" y="742218"/>
            <a:ext cx="2909283" cy="2909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7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鼠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EF169D78-B4A2-4D79-BAC4-0821D971AB22}"/>
              </a:ext>
            </a:extLst>
          </p:cNvPr>
          <p:cNvSpPr/>
          <p:nvPr/>
        </p:nvSpPr>
        <p:spPr>
          <a:xfrm>
            <a:off x="3013861" y="24419"/>
            <a:ext cx="2909283" cy="2909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99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年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D3C8C59C-9629-4F79-9793-D1A97FB8A68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584" y="3100148"/>
            <a:ext cx="1214349" cy="1880923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ACF97B25-F65C-45F5-AD1B-B74EF06F7E24}"/>
              </a:ext>
            </a:extLst>
          </p:cNvPr>
          <p:cNvSpPr/>
          <p:nvPr/>
        </p:nvSpPr>
        <p:spPr>
          <a:xfrm>
            <a:off x="4099223" y="3239258"/>
            <a:ext cx="709290" cy="1478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4000" dirty="0">
                <a:solidFill>
                  <a:srgbClr val="DD3409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吉祥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C5729193-D5EC-4011-AFED-456F02AB94A4}"/>
              </a:ext>
            </a:extLst>
          </p:cNvPr>
          <p:cNvSpPr/>
          <p:nvPr/>
        </p:nvSpPr>
        <p:spPr>
          <a:xfrm>
            <a:off x="3135775" y="2624657"/>
            <a:ext cx="2714450" cy="64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pc="300" dirty="0"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WENAN</a:t>
            </a:r>
            <a:endParaRPr lang="zh-CN" altLang="en-US" b="1" spc="300" dirty="0"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pic>
        <p:nvPicPr>
          <p:cNvPr id="41" name="1分40秒 ">
            <a:hlinkClick r:id="" action="ppaction://media"/>
            <a:extLst>
              <a:ext uri="{FF2B5EF4-FFF2-40B4-BE49-F238E27FC236}">
                <a16:creationId xmlns="" xmlns:a16="http://schemas.microsoft.com/office/drawing/2014/main" id="{74E1327E-9E36-40EF-9E04-837171CDF0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6299" y="-18097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7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wipe/>
      </p:transition>
    </mc:Choice>
    <mc:Fallback xmlns="">
      <p:transition spd="slow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="" xmlns:a16="http://schemas.microsoft.com/office/drawing/2014/main" id="{3AB43621-9CB7-4F2B-95A4-72105DCCE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67001" y="-2667001"/>
            <a:ext cx="6858001" cy="1219199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2D09FB5-2930-4669-8E0B-50913F4CA922}"/>
              </a:ext>
            </a:extLst>
          </p:cNvPr>
          <p:cNvSpPr/>
          <p:nvPr/>
        </p:nvSpPr>
        <p:spPr>
          <a:xfrm>
            <a:off x="1381267" y="1333501"/>
            <a:ext cx="10810732" cy="4775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6147B5E-D41A-4E5D-BAB2-91D0C4EF0F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8343" y="1559979"/>
            <a:ext cx="1085850" cy="1447800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08F43844-0ADC-4128-8F3F-464F9BD882C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2601" y="1559979"/>
            <a:ext cx="1085850" cy="144780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="" xmlns:a16="http://schemas.microsoft.com/office/drawing/2014/main" id="{A88136CC-5C68-439B-8755-0013C7BD11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3721" y="1580813"/>
            <a:ext cx="1085850" cy="1447800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="" xmlns:a16="http://schemas.microsoft.com/office/drawing/2014/main" id="{504AC7AE-96DB-4855-B7AC-6CDB9EBBD50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5579" y="1580813"/>
            <a:ext cx="1085850" cy="14478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6A9A3B8D-2193-4B48-B141-5BF2B12E0011}"/>
              </a:ext>
            </a:extLst>
          </p:cNvPr>
          <p:cNvSpPr txBox="1"/>
          <p:nvPr/>
        </p:nvSpPr>
        <p:spPr>
          <a:xfrm>
            <a:off x="5075568" y="1921389"/>
            <a:ext cx="861774" cy="656590"/>
          </a:xfrm>
          <a:prstGeom prst="rect">
            <a:avLst/>
          </a:prstGeom>
          <a:solidFill>
            <a:schemeClr val="bg1"/>
          </a:solidFill>
          <a:ln>
            <a:solidFill>
              <a:srgbClr val="DD3409"/>
            </a:solidFill>
          </a:ln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u="none" strike="noStrike" kern="1200" cap="none" spc="0" normalizeH="0" baseline="0" noProof="0" dirty="0">
                <a:ln>
                  <a:noFill/>
                </a:ln>
                <a:solidFill>
                  <a:srgbClr val="DD3409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壹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032FD3D0-780A-4F55-B181-BA6F3307D0FA}"/>
              </a:ext>
            </a:extLst>
          </p:cNvPr>
          <p:cNvSpPr txBox="1"/>
          <p:nvPr/>
        </p:nvSpPr>
        <p:spPr>
          <a:xfrm>
            <a:off x="7023458" y="1946124"/>
            <a:ext cx="861774" cy="656590"/>
          </a:xfrm>
          <a:prstGeom prst="rect">
            <a:avLst/>
          </a:prstGeom>
          <a:solidFill>
            <a:schemeClr val="bg1"/>
          </a:solidFill>
          <a:ln>
            <a:solidFill>
              <a:srgbClr val="DD3409"/>
            </a:solidFill>
          </a:ln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u="none" strike="noStrike" kern="1200" cap="none" spc="0" normalizeH="0" baseline="0" noProof="0" dirty="0">
                <a:ln>
                  <a:noFill/>
                </a:ln>
                <a:solidFill>
                  <a:srgbClr val="DD3409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EA30B891-D41F-4A27-9DC3-C4DB282CAEB9}"/>
              </a:ext>
            </a:extLst>
          </p:cNvPr>
          <p:cNvSpPr txBox="1"/>
          <p:nvPr/>
        </p:nvSpPr>
        <p:spPr>
          <a:xfrm>
            <a:off x="8761416" y="1955584"/>
            <a:ext cx="861774" cy="656590"/>
          </a:xfrm>
          <a:prstGeom prst="rect">
            <a:avLst/>
          </a:prstGeom>
          <a:solidFill>
            <a:schemeClr val="bg1"/>
          </a:solidFill>
          <a:ln>
            <a:solidFill>
              <a:srgbClr val="DD3409"/>
            </a:solidFill>
          </a:ln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u="none" strike="noStrike" kern="1200" cap="none" spc="0" normalizeH="0" baseline="0" noProof="0" dirty="0">
                <a:ln>
                  <a:noFill/>
                </a:ln>
                <a:solidFill>
                  <a:srgbClr val="DD3409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叁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1B4A82D5-A96F-4D51-86D1-2E1CAB7284F5}"/>
              </a:ext>
            </a:extLst>
          </p:cNvPr>
          <p:cNvSpPr txBox="1"/>
          <p:nvPr/>
        </p:nvSpPr>
        <p:spPr>
          <a:xfrm>
            <a:off x="10558559" y="1955584"/>
            <a:ext cx="861774" cy="656590"/>
          </a:xfrm>
          <a:prstGeom prst="rect">
            <a:avLst/>
          </a:prstGeom>
          <a:solidFill>
            <a:schemeClr val="bg1"/>
          </a:solidFill>
          <a:ln>
            <a:solidFill>
              <a:srgbClr val="DD3409"/>
            </a:solidFill>
          </a:ln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u="none" strike="noStrike" kern="1200" cap="none" spc="0" normalizeH="0" baseline="0" noProof="0" dirty="0">
                <a:ln>
                  <a:noFill/>
                </a:ln>
                <a:solidFill>
                  <a:srgbClr val="DD3409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肆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E0D4DCD9-1E4D-49CD-A30D-1BB5F71A1CB3}"/>
              </a:ext>
            </a:extLst>
          </p:cNvPr>
          <p:cNvSpPr txBox="1"/>
          <p:nvPr/>
        </p:nvSpPr>
        <p:spPr>
          <a:xfrm>
            <a:off x="6608559" y="2944197"/>
            <a:ext cx="1538883" cy="28801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4400" spc="600" dirty="0">
                <a:solidFill>
                  <a:srgbClr val="DD3409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输入文案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CA0CC7CD-EEDD-4169-81A3-FD49FE7DCF3C}"/>
              </a:ext>
            </a:extLst>
          </p:cNvPr>
          <p:cNvSpPr txBox="1"/>
          <p:nvPr/>
        </p:nvSpPr>
        <p:spPr>
          <a:xfrm>
            <a:off x="8326177" y="2944197"/>
            <a:ext cx="1538883" cy="28801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4400" spc="600">
                <a:solidFill>
                  <a:srgbClr val="DD3409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输入文案</a:t>
            </a:r>
            <a:endParaRPr lang="zh-CN" altLang="en-US" sz="4400" spc="600" dirty="0">
              <a:solidFill>
                <a:srgbClr val="DD3409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35" name="wps稻壳儿佳誉设计原创链接：http://chn.docer.com/works?userid=219874625">
            <a:extLst>
              <a:ext uri="{FF2B5EF4-FFF2-40B4-BE49-F238E27FC236}">
                <a16:creationId xmlns="" xmlns:a16="http://schemas.microsoft.com/office/drawing/2014/main" id="{D11E7A2D-31CA-4A05-8BC3-D0AF184C900C}"/>
              </a:ext>
            </a:extLst>
          </p:cNvPr>
          <p:cNvSpPr txBox="1"/>
          <p:nvPr/>
        </p:nvSpPr>
        <p:spPr>
          <a:xfrm>
            <a:off x="10116671" y="2944197"/>
            <a:ext cx="1538883" cy="28801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200000"/>
              </a:lnSpc>
              <a:defRPr/>
            </a:pPr>
            <a:r>
              <a:rPr lang="zh-CN" altLang="en-US" sz="4400" spc="600" dirty="0">
                <a:solidFill>
                  <a:srgbClr val="DD3409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输入文案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01879F19-897E-4DF2-8EBB-5797D32E61DA}"/>
              </a:ext>
            </a:extLst>
          </p:cNvPr>
          <p:cNvSpPr txBox="1"/>
          <p:nvPr/>
        </p:nvSpPr>
        <p:spPr>
          <a:xfrm>
            <a:off x="4651384" y="2944197"/>
            <a:ext cx="1538883" cy="28801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u="none" strike="noStrike" kern="1200" cap="none" spc="600" normalizeH="0" baseline="0" noProof="0" dirty="0">
                <a:ln>
                  <a:noFill/>
                </a:ln>
                <a:solidFill>
                  <a:srgbClr val="DD3409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输入文案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8EAD58B-0DFF-4BF5-8D3E-6022A34A6456}"/>
              </a:ext>
            </a:extLst>
          </p:cNvPr>
          <p:cNvSpPr/>
          <p:nvPr/>
        </p:nvSpPr>
        <p:spPr>
          <a:xfrm>
            <a:off x="5277480" y="3042079"/>
            <a:ext cx="461665" cy="210891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The input document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0A69581B-AD85-43C8-A041-F10889911944}"/>
              </a:ext>
            </a:extLst>
          </p:cNvPr>
          <p:cNvSpPr/>
          <p:nvPr/>
        </p:nvSpPr>
        <p:spPr>
          <a:xfrm>
            <a:off x="7275099" y="3019994"/>
            <a:ext cx="461665" cy="210891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The input document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C5AFBCAF-CB4F-438E-80A6-4D7551E017F8}"/>
              </a:ext>
            </a:extLst>
          </p:cNvPr>
          <p:cNvSpPr/>
          <p:nvPr/>
        </p:nvSpPr>
        <p:spPr>
          <a:xfrm>
            <a:off x="9045347" y="2993203"/>
            <a:ext cx="461665" cy="210891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The input document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="" xmlns:a16="http://schemas.microsoft.com/office/drawing/2014/main" id="{4478A58A-DB35-4A1F-8B1B-B39898227B7E}"/>
              </a:ext>
            </a:extLst>
          </p:cNvPr>
          <p:cNvSpPr/>
          <p:nvPr/>
        </p:nvSpPr>
        <p:spPr>
          <a:xfrm>
            <a:off x="10902869" y="2944197"/>
            <a:ext cx="461665" cy="210891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The input document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="" xmlns:a16="http://schemas.microsoft.com/office/drawing/2014/main" id="{F799E2B7-89E6-4386-A88C-281BD473B82F}"/>
              </a:ext>
            </a:extLst>
          </p:cNvPr>
          <p:cNvSpPr txBox="1"/>
          <p:nvPr/>
        </p:nvSpPr>
        <p:spPr>
          <a:xfrm>
            <a:off x="2063921" y="3945112"/>
            <a:ext cx="1877437" cy="1107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u="none" strike="noStrike" kern="1200" cap="none" spc="0" normalizeH="0" baseline="0" noProof="0" dirty="0">
                <a:ln>
                  <a:noFill/>
                </a:ln>
                <a:solidFill>
                  <a:srgbClr val="DD3409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目录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="" xmlns:a16="http://schemas.microsoft.com/office/drawing/2014/main" id="{09D3ECBF-53F3-41B1-B132-3BA55BA8E5D4}"/>
              </a:ext>
            </a:extLst>
          </p:cNvPr>
          <p:cNvSpPr/>
          <p:nvPr/>
        </p:nvSpPr>
        <p:spPr>
          <a:xfrm>
            <a:off x="2327954" y="4925189"/>
            <a:ext cx="1579278" cy="46166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en-US" altLang="zh-CN" sz="2400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CONTNET</a:t>
            </a:r>
            <a:endParaRPr lang="zh-CN" altLang="en-US" sz="2400" dirty="0">
              <a:solidFill>
                <a:schemeClr val="tx2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2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83AF8C0A-68E6-4985-925C-E5E2614C9D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67438" y="0"/>
            <a:ext cx="6024562" cy="683895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3177815F-C4D6-4632-9C91-A3AF39057F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08" y="0"/>
            <a:ext cx="6193633" cy="6838950"/>
          </a:xfrm>
          <a:prstGeom prst="rect">
            <a:avLst/>
          </a:prstGeom>
        </p:spPr>
      </p:pic>
      <p:sp>
        <p:nvSpPr>
          <p:cNvPr id="34" name="任意多边形: 形状 33">
            <a:extLst>
              <a:ext uri="{FF2B5EF4-FFF2-40B4-BE49-F238E27FC236}">
                <a16:creationId xmlns="" xmlns:a16="http://schemas.microsoft.com/office/drawing/2014/main" id="{3AB57319-2A8C-4416-A36F-D88527BEB191}"/>
              </a:ext>
            </a:extLst>
          </p:cNvPr>
          <p:cNvSpPr/>
          <p:nvPr/>
        </p:nvSpPr>
        <p:spPr>
          <a:xfrm>
            <a:off x="-17808" y="-19050"/>
            <a:ext cx="12209808" cy="6858000"/>
          </a:xfrm>
          <a:custGeom>
            <a:avLst/>
            <a:gdLst>
              <a:gd name="connsiteX0" fmla="*/ 2984960 w 12209808"/>
              <a:gd name="connsiteY0" fmla="*/ 6300700 h 6858000"/>
              <a:gd name="connsiteX1" fmla="*/ 2987133 w 12209808"/>
              <a:gd name="connsiteY1" fmla="*/ 6302149 h 6858000"/>
              <a:gd name="connsiteX2" fmla="*/ 2980237 w 12209808"/>
              <a:gd name="connsiteY2" fmla="*/ 6301750 h 6858000"/>
              <a:gd name="connsiteX3" fmla="*/ 0 w 12209808"/>
              <a:gd name="connsiteY3" fmla="*/ 5741078 h 6858000"/>
              <a:gd name="connsiteX4" fmla="*/ 1099 w 12209808"/>
              <a:gd name="connsiteY4" fmla="*/ 5741549 h 6858000"/>
              <a:gd name="connsiteX5" fmla="*/ 2530 w 12209808"/>
              <a:gd name="connsiteY5" fmla="*/ 5743875 h 6858000"/>
              <a:gd name="connsiteX6" fmla="*/ 13189 w 12209808"/>
              <a:gd name="connsiteY6" fmla="*/ 5763061 h 6858000"/>
              <a:gd name="connsiteX7" fmla="*/ 0 w 12209808"/>
              <a:gd name="connsiteY7" fmla="*/ 5764061 h 6858000"/>
              <a:gd name="connsiteX8" fmla="*/ 1838097 w 12209808"/>
              <a:gd name="connsiteY8" fmla="*/ 5701645 h 6858000"/>
              <a:gd name="connsiteX9" fmla="*/ 1839638 w 12209808"/>
              <a:gd name="connsiteY9" fmla="*/ 5706269 h 6858000"/>
              <a:gd name="connsiteX10" fmla="*/ 1839638 w 12209808"/>
              <a:gd name="connsiteY10" fmla="*/ 5713842 h 6858000"/>
              <a:gd name="connsiteX11" fmla="*/ 1797043 w 12209808"/>
              <a:gd name="connsiteY11" fmla="*/ 5723780 h 6858000"/>
              <a:gd name="connsiteX12" fmla="*/ 1771712 w 12209808"/>
              <a:gd name="connsiteY12" fmla="*/ 5721971 h 6858000"/>
              <a:gd name="connsiteX13" fmla="*/ 1800968 w 12209808"/>
              <a:gd name="connsiteY13" fmla="*/ 5706013 h 6858000"/>
              <a:gd name="connsiteX14" fmla="*/ 1971347 w 12209808"/>
              <a:gd name="connsiteY14" fmla="*/ 5683296 h 6858000"/>
              <a:gd name="connsiteX15" fmla="*/ 2009208 w 12209808"/>
              <a:gd name="connsiteY15" fmla="*/ 5690868 h 6858000"/>
              <a:gd name="connsiteX16" fmla="*/ 2015296 w 12209808"/>
              <a:gd name="connsiteY16" fmla="*/ 5693151 h 6858000"/>
              <a:gd name="connsiteX17" fmla="*/ 2010017 w 12209808"/>
              <a:gd name="connsiteY17" fmla="*/ 5694910 h 6858000"/>
              <a:gd name="connsiteX18" fmla="*/ 2006231 w 12209808"/>
              <a:gd name="connsiteY18" fmla="*/ 5706269 h 6858000"/>
              <a:gd name="connsiteX19" fmla="*/ 1945651 w 12209808"/>
              <a:gd name="connsiteY19" fmla="*/ 5728986 h 6858000"/>
              <a:gd name="connsiteX20" fmla="*/ 1877501 w 12209808"/>
              <a:gd name="connsiteY20" fmla="*/ 5706269 h 6858000"/>
              <a:gd name="connsiteX21" fmla="*/ 1862508 w 12209808"/>
              <a:gd name="connsiteY21" fmla="*/ 5698773 h 6858000"/>
              <a:gd name="connsiteX22" fmla="*/ 1865333 w 12209808"/>
              <a:gd name="connsiteY22" fmla="*/ 5698440 h 6858000"/>
              <a:gd name="connsiteX23" fmla="*/ 1971347 w 12209808"/>
              <a:gd name="connsiteY23" fmla="*/ 5683296 h 6858000"/>
              <a:gd name="connsiteX24" fmla="*/ 2370021 w 12209808"/>
              <a:gd name="connsiteY24" fmla="*/ 5090876 h 6858000"/>
              <a:gd name="connsiteX25" fmla="*/ 2372683 w 12209808"/>
              <a:gd name="connsiteY25" fmla="*/ 5092650 h 6858000"/>
              <a:gd name="connsiteX26" fmla="*/ 2384041 w 12209808"/>
              <a:gd name="connsiteY26" fmla="*/ 5096437 h 6858000"/>
              <a:gd name="connsiteX27" fmla="*/ 2387827 w 12209808"/>
              <a:gd name="connsiteY27" fmla="*/ 5107795 h 6858000"/>
              <a:gd name="connsiteX28" fmla="*/ 2384042 w 12209808"/>
              <a:gd name="connsiteY28" fmla="*/ 5121047 h 6858000"/>
              <a:gd name="connsiteX29" fmla="*/ 2376244 w 12209808"/>
              <a:gd name="connsiteY29" fmla="*/ 5117148 h 6858000"/>
              <a:gd name="connsiteX30" fmla="*/ 0 w 12209808"/>
              <a:gd name="connsiteY30" fmla="*/ 5078381 h 6858000"/>
              <a:gd name="connsiteX31" fmla="*/ 32818 w 12209808"/>
              <a:gd name="connsiteY31" fmla="*/ 5092650 h 6858000"/>
              <a:gd name="connsiteX32" fmla="*/ 71989 w 12209808"/>
              <a:gd name="connsiteY32" fmla="*/ 5112236 h 6858000"/>
              <a:gd name="connsiteX33" fmla="*/ 60130 w 12209808"/>
              <a:gd name="connsiteY33" fmla="*/ 5115624 h 6858000"/>
              <a:gd name="connsiteX34" fmla="*/ 26054 w 12209808"/>
              <a:gd name="connsiteY34" fmla="*/ 5121303 h 6858000"/>
              <a:gd name="connsiteX35" fmla="*/ 0 w 12209808"/>
              <a:gd name="connsiteY35" fmla="*/ 5121989 h 6858000"/>
              <a:gd name="connsiteX36" fmla="*/ 1282261 w 12209808"/>
              <a:gd name="connsiteY36" fmla="*/ 4963920 h 6858000"/>
              <a:gd name="connsiteX37" fmla="*/ 1365557 w 12209808"/>
              <a:gd name="connsiteY37" fmla="*/ 4979065 h 6858000"/>
              <a:gd name="connsiteX38" fmla="*/ 1388274 w 12209808"/>
              <a:gd name="connsiteY38" fmla="*/ 5001782 h 6858000"/>
              <a:gd name="connsiteX39" fmla="*/ 1410991 w 12209808"/>
              <a:gd name="connsiteY39" fmla="*/ 4986637 h 6858000"/>
              <a:gd name="connsiteX40" fmla="*/ 1418563 w 12209808"/>
              <a:gd name="connsiteY40" fmla="*/ 4986637 h 6858000"/>
              <a:gd name="connsiteX41" fmla="*/ 1486715 w 12209808"/>
              <a:gd name="connsiteY41" fmla="*/ 5001782 h 6858000"/>
              <a:gd name="connsiteX42" fmla="*/ 1502183 w 12209808"/>
              <a:gd name="connsiteY42" fmla="*/ 5007731 h 6858000"/>
              <a:gd name="connsiteX43" fmla="*/ 1495095 w 12209808"/>
              <a:gd name="connsiteY43" fmla="*/ 5017183 h 6858000"/>
              <a:gd name="connsiteX44" fmla="*/ 1476165 w 12209808"/>
              <a:gd name="connsiteY44" fmla="*/ 5017183 h 6858000"/>
              <a:gd name="connsiteX45" fmla="*/ 1457233 w 12209808"/>
              <a:gd name="connsiteY45" fmla="*/ 5017183 h 6858000"/>
              <a:gd name="connsiteX46" fmla="*/ 1468592 w 12209808"/>
              <a:gd name="connsiteY46" fmla="*/ 5039900 h 6858000"/>
              <a:gd name="connsiteX47" fmla="*/ 1483736 w 12209808"/>
              <a:gd name="connsiteY47" fmla="*/ 5145913 h 6858000"/>
              <a:gd name="connsiteX48" fmla="*/ 1476165 w 12209808"/>
              <a:gd name="connsiteY48" fmla="*/ 5191347 h 6858000"/>
              <a:gd name="connsiteX49" fmla="*/ 1468592 w 12209808"/>
              <a:gd name="connsiteY49" fmla="*/ 5221637 h 6858000"/>
              <a:gd name="connsiteX50" fmla="*/ 1491309 w 12209808"/>
              <a:gd name="connsiteY50" fmla="*/ 5251927 h 6858000"/>
              <a:gd name="connsiteX51" fmla="*/ 1510240 w 12209808"/>
              <a:gd name="connsiteY51" fmla="*/ 5255713 h 6858000"/>
              <a:gd name="connsiteX52" fmla="*/ 1512387 w 12209808"/>
              <a:gd name="connsiteY52" fmla="*/ 5254997 h 6858000"/>
              <a:gd name="connsiteX53" fmla="*/ 1509432 w 12209808"/>
              <a:gd name="connsiteY53" fmla="*/ 5266815 h 6858000"/>
              <a:gd name="connsiteX54" fmla="*/ 1515111 w 12209808"/>
              <a:gd name="connsiteY54" fmla="*/ 5278174 h 6858000"/>
              <a:gd name="connsiteX55" fmla="*/ 1519039 w 12209808"/>
              <a:gd name="connsiteY55" fmla="*/ 5282538 h 6858000"/>
              <a:gd name="connsiteX56" fmla="*/ 1514026 w 12209808"/>
              <a:gd name="connsiteY56" fmla="*/ 5327650 h 6858000"/>
              <a:gd name="connsiteX57" fmla="*/ 1476165 w 12209808"/>
              <a:gd name="connsiteY57" fmla="*/ 5403374 h 6858000"/>
              <a:gd name="connsiteX58" fmla="*/ 1377723 w 12209808"/>
              <a:gd name="connsiteY58" fmla="*/ 5494243 h 6858000"/>
              <a:gd name="connsiteX59" fmla="*/ 1264138 w 12209808"/>
              <a:gd name="connsiteY59" fmla="*/ 5577539 h 6858000"/>
              <a:gd name="connsiteX60" fmla="*/ 1203559 w 12209808"/>
              <a:gd name="connsiteY60" fmla="*/ 5615400 h 6858000"/>
              <a:gd name="connsiteX61" fmla="*/ 1165696 w 12209808"/>
              <a:gd name="connsiteY61" fmla="*/ 5630545 h 6858000"/>
              <a:gd name="connsiteX62" fmla="*/ 1142979 w 12209808"/>
              <a:gd name="connsiteY62" fmla="*/ 5645690 h 6858000"/>
              <a:gd name="connsiteX63" fmla="*/ 1120263 w 12209808"/>
              <a:gd name="connsiteY63" fmla="*/ 5660835 h 6858000"/>
              <a:gd name="connsiteX64" fmla="*/ 1067256 w 12209808"/>
              <a:gd name="connsiteY64" fmla="*/ 5653262 h 6858000"/>
              <a:gd name="connsiteX65" fmla="*/ 1036967 w 12209808"/>
              <a:gd name="connsiteY65" fmla="*/ 5675979 h 6858000"/>
              <a:gd name="connsiteX66" fmla="*/ 976387 w 12209808"/>
              <a:gd name="connsiteY66" fmla="*/ 5698697 h 6858000"/>
              <a:gd name="connsiteX67" fmla="*/ 893091 w 12209808"/>
              <a:gd name="connsiteY67" fmla="*/ 5706269 h 6858000"/>
              <a:gd name="connsiteX68" fmla="*/ 881732 w 12209808"/>
              <a:gd name="connsiteY68" fmla="*/ 5710055 h 6858000"/>
              <a:gd name="connsiteX69" fmla="*/ 877946 w 12209808"/>
              <a:gd name="connsiteY69" fmla="*/ 5698697 h 6858000"/>
              <a:gd name="connsiteX70" fmla="*/ 840085 w 12209808"/>
              <a:gd name="connsiteY70" fmla="*/ 5691124 h 6858000"/>
              <a:gd name="connsiteX71" fmla="*/ 817368 w 12209808"/>
              <a:gd name="connsiteY71" fmla="*/ 5698697 h 6858000"/>
              <a:gd name="connsiteX72" fmla="*/ 813582 w 12209808"/>
              <a:gd name="connsiteY72" fmla="*/ 5710055 h 6858000"/>
              <a:gd name="connsiteX73" fmla="*/ 794650 w 12209808"/>
              <a:gd name="connsiteY73" fmla="*/ 5713842 h 6858000"/>
              <a:gd name="connsiteX74" fmla="*/ 785780 w 12209808"/>
              <a:gd name="connsiteY74" fmla="*/ 5711624 h 6858000"/>
              <a:gd name="connsiteX75" fmla="*/ 784377 w 12209808"/>
              <a:gd name="connsiteY75" fmla="*/ 5706013 h 6858000"/>
              <a:gd name="connsiteX76" fmla="*/ 767339 w 12209808"/>
              <a:gd name="connsiteY76" fmla="*/ 5683296 h 6858000"/>
              <a:gd name="connsiteX77" fmla="*/ 743617 w 12209808"/>
              <a:gd name="connsiteY77" fmla="*/ 5661155 h 6858000"/>
              <a:gd name="connsiteX78" fmla="*/ 743537 w 12209808"/>
              <a:gd name="connsiteY78" fmla="*/ 5660835 h 6858000"/>
              <a:gd name="connsiteX79" fmla="*/ 735818 w 12209808"/>
              <a:gd name="connsiteY79" fmla="*/ 5650543 h 6858000"/>
              <a:gd name="connsiteX80" fmla="*/ 714333 w 12209808"/>
              <a:gd name="connsiteY80" fmla="*/ 5607572 h 6858000"/>
              <a:gd name="connsiteX81" fmla="*/ 691615 w 12209808"/>
              <a:gd name="connsiteY81" fmla="*/ 5531848 h 6858000"/>
              <a:gd name="connsiteX82" fmla="*/ 702974 w 12209808"/>
              <a:gd name="connsiteY82" fmla="*/ 5520489 h 6858000"/>
              <a:gd name="connsiteX83" fmla="*/ 699188 w 12209808"/>
              <a:gd name="connsiteY83" fmla="*/ 5516704 h 6858000"/>
              <a:gd name="connsiteX84" fmla="*/ 668898 w 12209808"/>
              <a:gd name="connsiteY84" fmla="*/ 5471269 h 6858000"/>
              <a:gd name="connsiteX85" fmla="*/ 661325 w 12209808"/>
              <a:gd name="connsiteY85" fmla="*/ 5380401 h 6858000"/>
              <a:gd name="connsiteX86" fmla="*/ 631037 w 12209808"/>
              <a:gd name="connsiteY86" fmla="*/ 5312249 h 6858000"/>
              <a:gd name="connsiteX87" fmla="*/ 612106 w 12209808"/>
              <a:gd name="connsiteY87" fmla="*/ 5296631 h 6858000"/>
              <a:gd name="connsiteX88" fmla="*/ 607144 w 12209808"/>
              <a:gd name="connsiteY88" fmla="*/ 5293529 h 6858000"/>
              <a:gd name="connsiteX89" fmla="*/ 605341 w 12209808"/>
              <a:gd name="connsiteY89" fmla="*/ 5287895 h 6858000"/>
              <a:gd name="connsiteX90" fmla="*/ 590197 w 12209808"/>
              <a:gd name="connsiteY90" fmla="*/ 5267071 h 6858000"/>
              <a:gd name="connsiteX91" fmla="*/ 469039 w 12209808"/>
              <a:gd name="connsiteY91" fmla="*/ 5198920 h 6858000"/>
              <a:gd name="connsiteX92" fmla="*/ 302445 w 12209808"/>
              <a:gd name="connsiteY92" fmla="*/ 5130768 h 6858000"/>
              <a:gd name="connsiteX93" fmla="*/ 209160 w 12209808"/>
              <a:gd name="connsiteY93" fmla="*/ 5119108 h 6858000"/>
              <a:gd name="connsiteX94" fmla="*/ 214556 w 12209808"/>
              <a:gd name="connsiteY94" fmla="*/ 5100223 h 6858000"/>
              <a:gd name="connsiteX95" fmla="*/ 244845 w 12209808"/>
              <a:gd name="connsiteY95" fmla="*/ 5069933 h 6858000"/>
              <a:gd name="connsiteX96" fmla="*/ 259989 w 12209808"/>
              <a:gd name="connsiteY96" fmla="*/ 5085078 h 6858000"/>
              <a:gd name="connsiteX97" fmla="*/ 388720 w 12209808"/>
              <a:gd name="connsiteY97" fmla="*/ 5092650 h 6858000"/>
              <a:gd name="connsiteX98" fmla="*/ 555312 w 12209808"/>
              <a:gd name="connsiteY98" fmla="*/ 5077505 h 6858000"/>
              <a:gd name="connsiteX99" fmla="*/ 578029 w 12209808"/>
              <a:gd name="connsiteY99" fmla="*/ 5069933 h 6858000"/>
              <a:gd name="connsiteX100" fmla="*/ 574243 w 12209808"/>
              <a:gd name="connsiteY100" fmla="*/ 5058575 h 6858000"/>
              <a:gd name="connsiteX101" fmla="*/ 585602 w 12209808"/>
              <a:gd name="connsiteY101" fmla="*/ 5054789 h 6858000"/>
              <a:gd name="connsiteX102" fmla="*/ 593175 w 12209808"/>
              <a:gd name="connsiteY102" fmla="*/ 5069933 h 6858000"/>
              <a:gd name="connsiteX103" fmla="*/ 615891 w 12209808"/>
              <a:gd name="connsiteY103" fmla="*/ 5092650 h 6858000"/>
              <a:gd name="connsiteX104" fmla="*/ 661325 w 12209808"/>
              <a:gd name="connsiteY104" fmla="*/ 5069933 h 6858000"/>
              <a:gd name="connsiteX105" fmla="*/ 767339 w 12209808"/>
              <a:gd name="connsiteY105" fmla="*/ 5032071 h 6858000"/>
              <a:gd name="connsiteX106" fmla="*/ 865780 w 12209808"/>
              <a:gd name="connsiteY106" fmla="*/ 5024499 h 6858000"/>
              <a:gd name="connsiteX107" fmla="*/ 933931 w 12209808"/>
              <a:gd name="connsiteY107" fmla="*/ 5009354 h 6858000"/>
              <a:gd name="connsiteX108" fmla="*/ 1024800 w 12209808"/>
              <a:gd name="connsiteY108" fmla="*/ 4994209 h 6858000"/>
              <a:gd name="connsiteX109" fmla="*/ 1081593 w 12209808"/>
              <a:gd name="connsiteY109" fmla="*/ 4986637 h 6858000"/>
              <a:gd name="connsiteX110" fmla="*/ 1145957 w 12209808"/>
              <a:gd name="connsiteY110" fmla="*/ 4979065 h 6858000"/>
              <a:gd name="connsiteX111" fmla="*/ 1282261 w 12209808"/>
              <a:gd name="connsiteY111" fmla="*/ 4963920 h 6858000"/>
              <a:gd name="connsiteX112" fmla="*/ 1513106 w 12209808"/>
              <a:gd name="connsiteY112" fmla="*/ 4331423 h 6858000"/>
              <a:gd name="connsiteX113" fmla="*/ 1521599 w 12209808"/>
              <a:gd name="connsiteY113" fmla="*/ 4335669 h 6858000"/>
              <a:gd name="connsiteX114" fmla="*/ 1528385 w 12209808"/>
              <a:gd name="connsiteY114" fmla="*/ 4332276 h 6858000"/>
              <a:gd name="connsiteX115" fmla="*/ 1532149 w 12209808"/>
              <a:gd name="connsiteY115" fmla="*/ 4335413 h 6858000"/>
              <a:gd name="connsiteX116" fmla="*/ 1547293 w 12209808"/>
              <a:gd name="connsiteY116" fmla="*/ 4358130 h 6858000"/>
              <a:gd name="connsiteX117" fmla="*/ 1551080 w 12209808"/>
              <a:gd name="connsiteY117" fmla="*/ 4375168 h 6858000"/>
              <a:gd name="connsiteX118" fmla="*/ 1553284 w 12209808"/>
              <a:gd name="connsiteY118" fmla="*/ 4376270 h 6858000"/>
              <a:gd name="connsiteX119" fmla="*/ 1536743 w 12209808"/>
              <a:gd name="connsiteY119" fmla="*/ 4388676 h 6858000"/>
              <a:gd name="connsiteX120" fmla="*/ 1506453 w 12209808"/>
              <a:gd name="connsiteY120" fmla="*/ 4396248 h 6858000"/>
              <a:gd name="connsiteX121" fmla="*/ 1476165 w 12209808"/>
              <a:gd name="connsiteY121" fmla="*/ 4373531 h 6858000"/>
              <a:gd name="connsiteX122" fmla="*/ 1476165 w 12209808"/>
              <a:gd name="connsiteY122" fmla="*/ 4358387 h 6858000"/>
              <a:gd name="connsiteX123" fmla="*/ 1438303 w 12209808"/>
              <a:gd name="connsiteY123" fmla="*/ 4388676 h 6858000"/>
              <a:gd name="connsiteX124" fmla="*/ 1430730 w 12209808"/>
              <a:gd name="connsiteY124" fmla="*/ 4411393 h 6858000"/>
              <a:gd name="connsiteX125" fmla="*/ 1445875 w 12209808"/>
              <a:gd name="connsiteY125" fmla="*/ 4403820 h 6858000"/>
              <a:gd name="connsiteX126" fmla="*/ 1453447 w 12209808"/>
              <a:gd name="connsiteY126" fmla="*/ 4411393 h 6858000"/>
              <a:gd name="connsiteX127" fmla="*/ 1430730 w 12209808"/>
              <a:gd name="connsiteY127" fmla="*/ 4441683 h 6858000"/>
              <a:gd name="connsiteX128" fmla="*/ 1445875 w 12209808"/>
              <a:gd name="connsiteY128" fmla="*/ 4456827 h 6858000"/>
              <a:gd name="connsiteX129" fmla="*/ 1453447 w 12209808"/>
              <a:gd name="connsiteY129" fmla="*/ 4464400 h 6858000"/>
              <a:gd name="connsiteX130" fmla="*/ 1408013 w 12209808"/>
              <a:gd name="connsiteY130" fmla="*/ 4517406 h 6858000"/>
              <a:gd name="connsiteX131" fmla="*/ 1336075 w 12209808"/>
              <a:gd name="connsiteY131" fmla="*/ 4562840 h 6858000"/>
              <a:gd name="connsiteX132" fmla="*/ 1248992 w 12209808"/>
              <a:gd name="connsiteY132" fmla="*/ 4570413 h 6858000"/>
              <a:gd name="connsiteX133" fmla="*/ 1184628 w 12209808"/>
              <a:gd name="connsiteY133" fmla="*/ 4577985 h 6858000"/>
              <a:gd name="connsiteX134" fmla="*/ 1135407 w 12209808"/>
              <a:gd name="connsiteY134" fmla="*/ 4585558 h 6858000"/>
              <a:gd name="connsiteX135" fmla="*/ 1142979 w 12209808"/>
              <a:gd name="connsiteY135" fmla="*/ 4615847 h 6858000"/>
              <a:gd name="connsiteX136" fmla="*/ 1142979 w 12209808"/>
              <a:gd name="connsiteY136" fmla="*/ 4623419 h 6858000"/>
              <a:gd name="connsiteX137" fmla="*/ 1089973 w 12209808"/>
              <a:gd name="connsiteY137" fmla="*/ 4661281 h 6858000"/>
              <a:gd name="connsiteX138" fmla="*/ 976387 w 12209808"/>
              <a:gd name="connsiteY138" fmla="*/ 4683999 h 6858000"/>
              <a:gd name="connsiteX139" fmla="*/ 923381 w 12209808"/>
              <a:gd name="connsiteY139" fmla="*/ 4691571 h 6858000"/>
              <a:gd name="connsiteX140" fmla="*/ 862802 w 12209808"/>
              <a:gd name="connsiteY140" fmla="*/ 4699143 h 6858000"/>
              <a:gd name="connsiteX141" fmla="*/ 779506 w 12209808"/>
              <a:gd name="connsiteY141" fmla="*/ 4729432 h 6858000"/>
              <a:gd name="connsiteX142" fmla="*/ 688637 w 12209808"/>
              <a:gd name="connsiteY142" fmla="*/ 4759722 h 6858000"/>
              <a:gd name="connsiteX143" fmla="*/ 628058 w 12209808"/>
              <a:gd name="connsiteY143" fmla="*/ 4774867 h 6858000"/>
              <a:gd name="connsiteX144" fmla="*/ 575051 w 12209808"/>
              <a:gd name="connsiteY144" fmla="*/ 4782439 h 6858000"/>
              <a:gd name="connsiteX145" fmla="*/ 514472 w 12209808"/>
              <a:gd name="connsiteY145" fmla="*/ 4790012 h 6858000"/>
              <a:gd name="connsiteX146" fmla="*/ 416032 w 12209808"/>
              <a:gd name="connsiteY146" fmla="*/ 4843018 h 6858000"/>
              <a:gd name="connsiteX147" fmla="*/ 379590 w 12209808"/>
              <a:gd name="connsiteY147" fmla="*/ 4855797 h 6858000"/>
              <a:gd name="connsiteX148" fmla="*/ 359594 w 12209808"/>
              <a:gd name="connsiteY148" fmla="*/ 4861977 h 6858000"/>
              <a:gd name="connsiteX149" fmla="*/ 358431 w 12209808"/>
              <a:gd name="connsiteY149" fmla="*/ 4857907 h 6858000"/>
              <a:gd name="connsiteX150" fmla="*/ 373576 w 12209808"/>
              <a:gd name="connsiteY150" fmla="*/ 4812473 h 6858000"/>
              <a:gd name="connsiteX151" fmla="*/ 419010 w 12209808"/>
              <a:gd name="connsiteY151" fmla="*/ 4774610 h 6858000"/>
              <a:gd name="connsiteX152" fmla="*/ 472016 w 12209808"/>
              <a:gd name="connsiteY152" fmla="*/ 4706459 h 6858000"/>
              <a:gd name="connsiteX153" fmla="*/ 464444 w 12209808"/>
              <a:gd name="connsiteY153" fmla="*/ 4661025 h 6858000"/>
              <a:gd name="connsiteX154" fmla="*/ 464444 w 12209808"/>
              <a:gd name="connsiteY154" fmla="*/ 4623163 h 6858000"/>
              <a:gd name="connsiteX155" fmla="*/ 494733 w 12209808"/>
              <a:gd name="connsiteY155" fmla="*/ 4600446 h 6858000"/>
              <a:gd name="connsiteX156" fmla="*/ 517450 w 12209808"/>
              <a:gd name="connsiteY156" fmla="*/ 4600446 h 6858000"/>
              <a:gd name="connsiteX157" fmla="*/ 555312 w 12209808"/>
              <a:gd name="connsiteY157" fmla="*/ 4577729 h 6858000"/>
              <a:gd name="connsiteX158" fmla="*/ 615891 w 12209808"/>
              <a:gd name="connsiteY158" fmla="*/ 4570157 h 6858000"/>
              <a:gd name="connsiteX159" fmla="*/ 638608 w 12209808"/>
              <a:gd name="connsiteY159" fmla="*/ 4577729 h 6858000"/>
              <a:gd name="connsiteX160" fmla="*/ 653754 w 12209808"/>
              <a:gd name="connsiteY160" fmla="*/ 4555012 h 6858000"/>
              <a:gd name="connsiteX161" fmla="*/ 744621 w 12209808"/>
              <a:gd name="connsiteY161" fmla="*/ 4502005 h 6858000"/>
              <a:gd name="connsiteX162" fmla="*/ 843063 w 12209808"/>
              <a:gd name="connsiteY162" fmla="*/ 4486861 h 6858000"/>
              <a:gd name="connsiteX163" fmla="*/ 873352 w 12209808"/>
              <a:gd name="connsiteY163" fmla="*/ 4479288 h 6858000"/>
              <a:gd name="connsiteX164" fmla="*/ 926359 w 12209808"/>
              <a:gd name="connsiteY164" fmla="*/ 4456571 h 6858000"/>
              <a:gd name="connsiteX165" fmla="*/ 960435 w 12209808"/>
              <a:gd name="connsiteY165" fmla="*/ 4448998 h 6858000"/>
              <a:gd name="connsiteX166" fmla="*/ 986938 w 12209808"/>
              <a:gd name="connsiteY166" fmla="*/ 4441426 h 6858000"/>
              <a:gd name="connsiteX167" fmla="*/ 1138386 w 12209808"/>
              <a:gd name="connsiteY167" fmla="*/ 4403565 h 6858000"/>
              <a:gd name="connsiteX168" fmla="*/ 1342840 w 12209808"/>
              <a:gd name="connsiteY168" fmla="*/ 4365702 h 6858000"/>
              <a:gd name="connsiteX169" fmla="*/ 1471570 w 12209808"/>
              <a:gd name="connsiteY169" fmla="*/ 4335413 h 6858000"/>
              <a:gd name="connsiteX170" fmla="*/ 1509432 w 12209808"/>
              <a:gd name="connsiteY170" fmla="*/ 4331627 h 6858000"/>
              <a:gd name="connsiteX171" fmla="*/ 2526368 w 12209808"/>
              <a:gd name="connsiteY171" fmla="*/ 3761151 h 6858000"/>
              <a:gd name="connsiteX172" fmla="*/ 2471123 w 12209808"/>
              <a:gd name="connsiteY172" fmla="*/ 3805347 h 6858000"/>
              <a:gd name="connsiteX173" fmla="*/ 2421903 w 12209808"/>
              <a:gd name="connsiteY173" fmla="*/ 3845102 h 6858000"/>
              <a:gd name="connsiteX174" fmla="*/ 2382706 w 12209808"/>
              <a:gd name="connsiteY174" fmla="*/ 3864700 h 6858000"/>
              <a:gd name="connsiteX175" fmla="*/ 2354560 w 12209808"/>
              <a:gd name="connsiteY175" fmla="*/ 3866182 h 6858000"/>
              <a:gd name="connsiteX176" fmla="*/ 2316698 w 12209808"/>
              <a:gd name="connsiteY176" fmla="*/ 3858609 h 6858000"/>
              <a:gd name="connsiteX177" fmla="*/ 2369704 w 12209808"/>
              <a:gd name="connsiteY177" fmla="*/ 3828320 h 6858000"/>
              <a:gd name="connsiteX178" fmla="*/ 2437856 w 12209808"/>
              <a:gd name="connsiteY178" fmla="*/ 3798031 h 6858000"/>
              <a:gd name="connsiteX179" fmla="*/ 2444276 w 12209808"/>
              <a:gd name="connsiteY179" fmla="*/ 3748974 h 6858000"/>
              <a:gd name="connsiteX180" fmla="*/ 2430283 w 12209808"/>
              <a:gd name="connsiteY180" fmla="*/ 3760169 h 6858000"/>
              <a:gd name="connsiteX181" fmla="*/ 2324270 w 12209808"/>
              <a:gd name="connsiteY181" fmla="*/ 3828320 h 6858000"/>
              <a:gd name="connsiteX182" fmla="*/ 2295480 w 12209808"/>
              <a:gd name="connsiteY182" fmla="*/ 3841995 h 6858000"/>
              <a:gd name="connsiteX183" fmla="*/ 2361324 w 12209808"/>
              <a:gd name="connsiteY183" fmla="*/ 3799667 h 6858000"/>
              <a:gd name="connsiteX184" fmla="*/ 0 w 12209808"/>
              <a:gd name="connsiteY184" fmla="*/ 3603382 h 6858000"/>
              <a:gd name="connsiteX185" fmla="*/ 60130 w 12209808"/>
              <a:gd name="connsiteY185" fmla="*/ 3676873 h 6858000"/>
              <a:gd name="connsiteX186" fmla="*/ 97992 w 12209808"/>
              <a:gd name="connsiteY186" fmla="*/ 3737451 h 6858000"/>
              <a:gd name="connsiteX187" fmla="*/ 143426 w 12209808"/>
              <a:gd name="connsiteY187" fmla="*/ 3805603 h 6858000"/>
              <a:gd name="connsiteX188" fmla="*/ 173111 w 12209808"/>
              <a:gd name="connsiteY188" fmla="*/ 3835287 h 6858000"/>
              <a:gd name="connsiteX189" fmla="*/ 184266 w 12209808"/>
              <a:gd name="connsiteY189" fmla="*/ 3850781 h 6858000"/>
              <a:gd name="connsiteX190" fmla="*/ 297852 w 12209808"/>
              <a:gd name="connsiteY190" fmla="*/ 3964367 h 6858000"/>
              <a:gd name="connsiteX191" fmla="*/ 403866 w 12209808"/>
              <a:gd name="connsiteY191" fmla="*/ 4032518 h 6858000"/>
              <a:gd name="connsiteX192" fmla="*/ 487162 w 12209808"/>
              <a:gd name="connsiteY192" fmla="*/ 4070380 h 6858000"/>
              <a:gd name="connsiteX193" fmla="*/ 532595 w 12209808"/>
              <a:gd name="connsiteY193" fmla="*/ 4100669 h 6858000"/>
              <a:gd name="connsiteX194" fmla="*/ 543953 w 12209808"/>
              <a:gd name="connsiteY194" fmla="*/ 4112028 h 6858000"/>
              <a:gd name="connsiteX195" fmla="*/ 570458 w 12209808"/>
              <a:gd name="connsiteY195" fmla="*/ 4108242 h 6858000"/>
              <a:gd name="connsiteX196" fmla="*/ 590465 w 12209808"/>
              <a:gd name="connsiteY196" fmla="*/ 4112688 h 6858000"/>
              <a:gd name="connsiteX197" fmla="*/ 597768 w 12209808"/>
              <a:gd name="connsiteY197" fmla="*/ 4123643 h 6858000"/>
              <a:gd name="connsiteX198" fmla="*/ 620486 w 12209808"/>
              <a:gd name="connsiteY198" fmla="*/ 4133108 h 6858000"/>
              <a:gd name="connsiteX199" fmla="*/ 648588 w 12209808"/>
              <a:gd name="connsiteY199" fmla="*/ 4131703 h 6858000"/>
              <a:gd name="connsiteX200" fmla="*/ 649968 w 12209808"/>
              <a:gd name="connsiteY200" fmla="*/ 4132852 h 6858000"/>
              <a:gd name="connsiteX201" fmla="*/ 638608 w 12209808"/>
              <a:gd name="connsiteY201" fmla="*/ 4146103 h 6858000"/>
              <a:gd name="connsiteX202" fmla="*/ 638608 w 12209808"/>
              <a:gd name="connsiteY202" fmla="*/ 4168821 h 6858000"/>
              <a:gd name="connsiteX203" fmla="*/ 699188 w 12209808"/>
              <a:gd name="connsiteY203" fmla="*/ 4176393 h 6858000"/>
              <a:gd name="connsiteX204" fmla="*/ 805200 w 12209808"/>
              <a:gd name="connsiteY204" fmla="*/ 4115814 h 6858000"/>
              <a:gd name="connsiteX205" fmla="*/ 888498 w 12209808"/>
              <a:gd name="connsiteY205" fmla="*/ 4062807 h 6858000"/>
              <a:gd name="connsiteX206" fmla="*/ 956648 w 12209808"/>
              <a:gd name="connsiteY206" fmla="*/ 4085525 h 6858000"/>
              <a:gd name="connsiteX207" fmla="*/ 986938 w 12209808"/>
              <a:gd name="connsiteY207" fmla="*/ 4108242 h 6858000"/>
              <a:gd name="connsiteX208" fmla="*/ 1009655 w 12209808"/>
              <a:gd name="connsiteY208" fmla="*/ 4123386 h 6858000"/>
              <a:gd name="connsiteX209" fmla="*/ 1068928 w 12209808"/>
              <a:gd name="connsiteY209" fmla="*/ 4111532 h 6858000"/>
              <a:gd name="connsiteX210" fmla="*/ 1067256 w 12209808"/>
              <a:gd name="connsiteY210" fmla="*/ 4112284 h 6858000"/>
              <a:gd name="connsiteX211" fmla="*/ 983960 w 12209808"/>
              <a:gd name="connsiteY211" fmla="*/ 4153932 h 6858000"/>
              <a:gd name="connsiteX212" fmla="*/ 817368 w 12209808"/>
              <a:gd name="connsiteY212" fmla="*/ 4214511 h 6858000"/>
              <a:gd name="connsiteX213" fmla="*/ 620485 w 12209808"/>
              <a:gd name="connsiteY213" fmla="*/ 4282663 h 6858000"/>
              <a:gd name="connsiteX214" fmla="*/ 408459 w 12209808"/>
              <a:gd name="connsiteY214" fmla="*/ 4358387 h 6858000"/>
              <a:gd name="connsiteX215" fmla="*/ 338087 w 12209808"/>
              <a:gd name="connsiteY215" fmla="*/ 4386536 h 6858000"/>
              <a:gd name="connsiteX216" fmla="*/ 333821 w 12209808"/>
              <a:gd name="connsiteY216" fmla="*/ 4380848 h 6858000"/>
              <a:gd name="connsiteX217" fmla="*/ 328141 w 12209808"/>
              <a:gd name="connsiteY217" fmla="*/ 4358130 h 6858000"/>
              <a:gd name="connsiteX218" fmla="*/ 343285 w 12209808"/>
              <a:gd name="connsiteY218" fmla="*/ 4358130 h 6858000"/>
              <a:gd name="connsiteX219" fmla="*/ 350858 w 12209808"/>
              <a:gd name="connsiteY219" fmla="*/ 4350558 h 6858000"/>
              <a:gd name="connsiteX220" fmla="*/ 320569 w 12209808"/>
              <a:gd name="connsiteY220" fmla="*/ 4327841 h 6858000"/>
              <a:gd name="connsiteX221" fmla="*/ 292173 w 12209808"/>
              <a:gd name="connsiteY221" fmla="*/ 4312696 h 6858000"/>
              <a:gd name="connsiteX222" fmla="*/ 289538 w 12209808"/>
              <a:gd name="connsiteY222" fmla="*/ 4308480 h 6858000"/>
              <a:gd name="connsiteX223" fmla="*/ 291087 w 12209808"/>
              <a:gd name="connsiteY223" fmla="*/ 4305380 h 6858000"/>
              <a:gd name="connsiteX224" fmla="*/ 302445 w 12209808"/>
              <a:gd name="connsiteY224" fmla="*/ 4312952 h 6858000"/>
              <a:gd name="connsiteX225" fmla="*/ 310018 w 12209808"/>
              <a:gd name="connsiteY225" fmla="*/ 4305380 h 6858000"/>
              <a:gd name="connsiteX226" fmla="*/ 279729 w 12209808"/>
              <a:gd name="connsiteY226" fmla="*/ 4282663 h 6858000"/>
              <a:gd name="connsiteX227" fmla="*/ 241867 w 12209808"/>
              <a:gd name="connsiteY227" fmla="*/ 4252373 h 6858000"/>
              <a:gd name="connsiteX228" fmla="*/ 226722 w 12209808"/>
              <a:gd name="connsiteY228" fmla="*/ 4237228 h 6858000"/>
              <a:gd name="connsiteX229" fmla="*/ 204005 w 12209808"/>
              <a:gd name="connsiteY229" fmla="*/ 4229656 h 6858000"/>
              <a:gd name="connsiteX230" fmla="*/ 166143 w 12209808"/>
              <a:gd name="connsiteY230" fmla="*/ 4199366 h 6858000"/>
              <a:gd name="connsiteX231" fmla="*/ 67703 w 12209808"/>
              <a:gd name="connsiteY231" fmla="*/ 4176649 h 6858000"/>
              <a:gd name="connsiteX232" fmla="*/ 0 w 12209808"/>
              <a:gd name="connsiteY232" fmla="*/ 4181664 h 6858000"/>
              <a:gd name="connsiteX233" fmla="*/ 1014250 w 12209808"/>
              <a:gd name="connsiteY233" fmla="*/ 3343688 h 6858000"/>
              <a:gd name="connsiteX234" fmla="*/ 1036967 w 12209808"/>
              <a:gd name="connsiteY234" fmla="*/ 3347474 h 6858000"/>
              <a:gd name="connsiteX235" fmla="*/ 1040753 w 12209808"/>
              <a:gd name="connsiteY235" fmla="*/ 3350314 h 6858000"/>
              <a:gd name="connsiteX236" fmla="*/ 1036967 w 12209808"/>
              <a:gd name="connsiteY236" fmla="*/ 3351260 h 6858000"/>
              <a:gd name="connsiteX237" fmla="*/ 999104 w 12209808"/>
              <a:gd name="connsiteY237" fmla="*/ 3351260 h 6858000"/>
              <a:gd name="connsiteX238" fmla="*/ 999104 w 12209808"/>
              <a:gd name="connsiteY238" fmla="*/ 3347474 h 6858000"/>
              <a:gd name="connsiteX239" fmla="*/ 1014250 w 12209808"/>
              <a:gd name="connsiteY239" fmla="*/ 3343688 h 6858000"/>
              <a:gd name="connsiteX240" fmla="*/ 2503778 w 12209808"/>
              <a:gd name="connsiteY240" fmla="*/ 3075080 h 6858000"/>
              <a:gd name="connsiteX241" fmla="*/ 2536298 w 12209808"/>
              <a:gd name="connsiteY241" fmla="*/ 3078654 h 6858000"/>
              <a:gd name="connsiteX242" fmla="*/ 2528725 w 12209808"/>
              <a:gd name="connsiteY242" fmla="*/ 3093800 h 6858000"/>
              <a:gd name="connsiteX243" fmla="*/ 2506007 w 12209808"/>
              <a:gd name="connsiteY243" fmla="*/ 3086227 h 6858000"/>
              <a:gd name="connsiteX244" fmla="*/ 2342393 w 12209808"/>
              <a:gd name="connsiteY244" fmla="*/ 3070827 h 6858000"/>
              <a:gd name="connsiteX245" fmla="*/ 2432788 w 12209808"/>
              <a:gd name="connsiteY245" fmla="*/ 3071773 h 6858000"/>
              <a:gd name="connsiteX246" fmla="*/ 2488616 w 12209808"/>
              <a:gd name="connsiteY246" fmla="*/ 3074148 h 6858000"/>
              <a:gd name="connsiteX247" fmla="*/ 2483290 w 12209808"/>
              <a:gd name="connsiteY247" fmla="*/ 3078655 h 6858000"/>
              <a:gd name="connsiteX248" fmla="*/ 2453000 w 12209808"/>
              <a:gd name="connsiteY248" fmla="*/ 3131661 h 6858000"/>
              <a:gd name="connsiteX249" fmla="*/ 2483290 w 12209808"/>
              <a:gd name="connsiteY249" fmla="*/ 3192241 h 6858000"/>
              <a:gd name="connsiteX250" fmla="*/ 2498435 w 12209808"/>
              <a:gd name="connsiteY250" fmla="*/ 3237675 h 6858000"/>
              <a:gd name="connsiteX251" fmla="*/ 2513579 w 12209808"/>
              <a:gd name="connsiteY251" fmla="*/ 3275536 h 6858000"/>
              <a:gd name="connsiteX252" fmla="*/ 2536296 w 12209808"/>
              <a:gd name="connsiteY252" fmla="*/ 3336116 h 6858000"/>
              <a:gd name="connsiteX253" fmla="*/ 2540083 w 12209808"/>
              <a:gd name="connsiteY253" fmla="*/ 3362619 h 6858000"/>
              <a:gd name="connsiteX254" fmla="*/ 2528725 w 12209808"/>
              <a:gd name="connsiteY254" fmla="*/ 3373977 h 6858000"/>
              <a:gd name="connsiteX255" fmla="*/ 2513579 w 12209808"/>
              <a:gd name="connsiteY255" fmla="*/ 3396695 h 6858000"/>
              <a:gd name="connsiteX256" fmla="*/ 2490862 w 12209808"/>
              <a:gd name="connsiteY256" fmla="*/ 3419412 h 6858000"/>
              <a:gd name="connsiteX257" fmla="*/ 2460573 w 12209808"/>
              <a:gd name="connsiteY257" fmla="*/ 3449701 h 6858000"/>
              <a:gd name="connsiteX258" fmla="*/ 2411353 w 12209808"/>
              <a:gd name="connsiteY258" fmla="*/ 3502708 h 6858000"/>
              <a:gd name="connsiteX259" fmla="*/ 2339415 w 12209808"/>
              <a:gd name="connsiteY259" fmla="*/ 3570859 h 6858000"/>
              <a:gd name="connsiteX260" fmla="*/ 2210685 w 12209808"/>
              <a:gd name="connsiteY260" fmla="*/ 3676873 h 6858000"/>
              <a:gd name="connsiteX261" fmla="*/ 2203112 w 12209808"/>
              <a:gd name="connsiteY261" fmla="*/ 3707162 h 6858000"/>
              <a:gd name="connsiteX262" fmla="*/ 2240974 w 12209808"/>
              <a:gd name="connsiteY262" fmla="*/ 3684445 h 6858000"/>
              <a:gd name="connsiteX263" fmla="*/ 2301553 w 12209808"/>
              <a:gd name="connsiteY263" fmla="*/ 3661728 h 6858000"/>
              <a:gd name="connsiteX264" fmla="*/ 2305340 w 12209808"/>
              <a:gd name="connsiteY264" fmla="*/ 3665514 h 6858000"/>
              <a:gd name="connsiteX265" fmla="*/ 2305735 w 12209808"/>
              <a:gd name="connsiteY265" fmla="*/ 3665908 h 6858000"/>
              <a:gd name="connsiteX266" fmla="*/ 2291280 w 12209808"/>
              <a:gd name="connsiteY266" fmla="*/ 3676616 h 6858000"/>
              <a:gd name="connsiteX267" fmla="*/ 2251525 w 12209808"/>
              <a:gd name="connsiteY267" fmla="*/ 3722051 h 6858000"/>
              <a:gd name="connsiteX268" fmla="*/ 2242059 w 12209808"/>
              <a:gd name="connsiteY268" fmla="*/ 3737195 h 6858000"/>
              <a:gd name="connsiteX269" fmla="*/ 2242744 w 12209808"/>
              <a:gd name="connsiteY269" fmla="*/ 3742673 h 6858000"/>
              <a:gd name="connsiteX270" fmla="*/ 2191754 w 12209808"/>
              <a:gd name="connsiteY270" fmla="*/ 3788565 h 6858000"/>
              <a:gd name="connsiteX271" fmla="*/ 2142533 w 12209808"/>
              <a:gd name="connsiteY271" fmla="*/ 3820748 h 6858000"/>
              <a:gd name="connsiteX272" fmla="*/ 2104672 w 12209808"/>
              <a:gd name="connsiteY272" fmla="*/ 3835892 h 6858000"/>
              <a:gd name="connsiteX273" fmla="*/ 2142533 w 12209808"/>
              <a:gd name="connsiteY273" fmla="*/ 3843465 h 6858000"/>
              <a:gd name="connsiteX274" fmla="*/ 2240974 w 12209808"/>
              <a:gd name="connsiteY274" fmla="*/ 3805603 h 6858000"/>
              <a:gd name="connsiteX275" fmla="*/ 2318636 w 12209808"/>
              <a:gd name="connsiteY275" fmla="*/ 3755677 h 6858000"/>
              <a:gd name="connsiteX276" fmla="*/ 2315889 w 12209808"/>
              <a:gd name="connsiteY276" fmla="*/ 3758492 h 6858000"/>
              <a:gd name="connsiteX277" fmla="*/ 2289386 w 12209808"/>
              <a:gd name="connsiteY277" fmla="*/ 3782629 h 6858000"/>
              <a:gd name="connsiteX278" fmla="*/ 2232594 w 12209808"/>
              <a:gd name="connsiteY278" fmla="*/ 3833743 h 6858000"/>
              <a:gd name="connsiteX279" fmla="*/ 2195837 w 12209808"/>
              <a:gd name="connsiteY279" fmla="*/ 3857776 h 6858000"/>
              <a:gd name="connsiteX280" fmla="*/ 2142533 w 12209808"/>
              <a:gd name="connsiteY280" fmla="*/ 3858609 h 6858000"/>
              <a:gd name="connsiteX281" fmla="*/ 2006231 w 12209808"/>
              <a:gd name="connsiteY281" fmla="*/ 3843465 h 6858000"/>
              <a:gd name="connsiteX282" fmla="*/ 1953224 w 12209808"/>
              <a:gd name="connsiteY282" fmla="*/ 3828320 h 6858000"/>
              <a:gd name="connsiteX283" fmla="*/ 1900218 w 12209808"/>
              <a:gd name="connsiteY283" fmla="*/ 3805603 h 6858000"/>
              <a:gd name="connsiteX284" fmla="*/ 1854783 w 12209808"/>
              <a:gd name="connsiteY284" fmla="*/ 3782886 h 6858000"/>
              <a:gd name="connsiteX285" fmla="*/ 1809349 w 12209808"/>
              <a:gd name="connsiteY285" fmla="*/ 3794244 h 6858000"/>
              <a:gd name="connsiteX286" fmla="*/ 1771487 w 12209808"/>
              <a:gd name="connsiteY286" fmla="*/ 3835892 h 6858000"/>
              <a:gd name="connsiteX287" fmla="*/ 1710908 w 12209808"/>
              <a:gd name="connsiteY287" fmla="*/ 3904044 h 6858000"/>
              <a:gd name="connsiteX288" fmla="*/ 1635184 w 12209808"/>
              <a:gd name="connsiteY288" fmla="*/ 3919189 h 6858000"/>
              <a:gd name="connsiteX289" fmla="*/ 1551888 w 12209808"/>
              <a:gd name="connsiteY289" fmla="*/ 3934333 h 6858000"/>
              <a:gd name="connsiteX290" fmla="*/ 1495095 w 12209808"/>
              <a:gd name="connsiteY290" fmla="*/ 3949478 h 6858000"/>
              <a:gd name="connsiteX291" fmla="*/ 1415586 w 12209808"/>
              <a:gd name="connsiteY291" fmla="*/ 3972195 h 6858000"/>
              <a:gd name="connsiteX292" fmla="*/ 1188414 w 12209808"/>
              <a:gd name="connsiteY292" fmla="*/ 4063064 h 6858000"/>
              <a:gd name="connsiteX293" fmla="*/ 1126421 w 12209808"/>
              <a:gd name="connsiteY293" fmla="*/ 4085855 h 6858000"/>
              <a:gd name="connsiteX294" fmla="*/ 1127027 w 12209808"/>
              <a:gd name="connsiteY294" fmla="*/ 4085524 h 6858000"/>
              <a:gd name="connsiteX295" fmla="*/ 1145957 w 12209808"/>
              <a:gd name="connsiteY295" fmla="*/ 4062807 h 6858000"/>
              <a:gd name="connsiteX296" fmla="*/ 1161103 w 12209808"/>
              <a:gd name="connsiteY296" fmla="*/ 4047663 h 6858000"/>
              <a:gd name="connsiteX297" fmla="*/ 1176247 w 12209808"/>
              <a:gd name="connsiteY297" fmla="*/ 4040090 h 6858000"/>
              <a:gd name="connsiteX298" fmla="*/ 1198965 w 12209808"/>
              <a:gd name="connsiteY298" fmla="*/ 4024945 h 6858000"/>
              <a:gd name="connsiteX299" fmla="*/ 1214109 w 12209808"/>
              <a:gd name="connsiteY299" fmla="*/ 3994656 h 6858000"/>
              <a:gd name="connsiteX300" fmla="*/ 1217895 w 12209808"/>
              <a:gd name="connsiteY300" fmla="*/ 3968153 h 6858000"/>
              <a:gd name="connsiteX301" fmla="*/ 1236826 w 12209808"/>
              <a:gd name="connsiteY301" fmla="*/ 3956794 h 6858000"/>
              <a:gd name="connsiteX302" fmla="*/ 1282261 w 12209808"/>
              <a:gd name="connsiteY302" fmla="*/ 3971939 h 6858000"/>
              <a:gd name="connsiteX303" fmla="*/ 1312550 w 12209808"/>
              <a:gd name="connsiteY303" fmla="*/ 3979511 h 6858000"/>
              <a:gd name="connsiteX304" fmla="*/ 1304978 w 12209808"/>
              <a:gd name="connsiteY304" fmla="*/ 3956794 h 6858000"/>
              <a:gd name="connsiteX305" fmla="*/ 1304978 w 12209808"/>
              <a:gd name="connsiteY305" fmla="*/ 3926505 h 6858000"/>
              <a:gd name="connsiteX306" fmla="*/ 1350411 w 12209808"/>
              <a:gd name="connsiteY306" fmla="*/ 3911360 h 6858000"/>
              <a:gd name="connsiteX307" fmla="*/ 1380701 w 12209808"/>
              <a:gd name="connsiteY307" fmla="*/ 3903787 h 6858000"/>
              <a:gd name="connsiteX308" fmla="*/ 1376915 w 12209808"/>
              <a:gd name="connsiteY308" fmla="*/ 3896215 h 6858000"/>
              <a:gd name="connsiteX309" fmla="*/ 1388274 w 12209808"/>
              <a:gd name="connsiteY309" fmla="*/ 3881070 h 6858000"/>
              <a:gd name="connsiteX310" fmla="*/ 1441280 w 12209808"/>
              <a:gd name="connsiteY310" fmla="*/ 3850781 h 6858000"/>
              <a:gd name="connsiteX311" fmla="*/ 1494287 w 12209808"/>
              <a:gd name="connsiteY311" fmla="*/ 3820491 h 6858000"/>
              <a:gd name="connsiteX312" fmla="*/ 1570011 w 12209808"/>
              <a:gd name="connsiteY312" fmla="*/ 3782629 h 6858000"/>
              <a:gd name="connsiteX313" fmla="*/ 1668452 w 12209808"/>
              <a:gd name="connsiteY313" fmla="*/ 3744768 h 6858000"/>
              <a:gd name="connsiteX314" fmla="*/ 1706314 w 12209808"/>
              <a:gd name="connsiteY314" fmla="*/ 3729623 h 6858000"/>
              <a:gd name="connsiteX315" fmla="*/ 1744176 w 12209808"/>
              <a:gd name="connsiteY315" fmla="*/ 3706906 h 6858000"/>
              <a:gd name="connsiteX316" fmla="*/ 1835044 w 12209808"/>
              <a:gd name="connsiteY316" fmla="*/ 3669044 h 6858000"/>
              <a:gd name="connsiteX317" fmla="*/ 1903195 w 12209808"/>
              <a:gd name="connsiteY317" fmla="*/ 3638755 h 6858000"/>
              <a:gd name="connsiteX318" fmla="*/ 1914554 w 12209808"/>
              <a:gd name="connsiteY318" fmla="*/ 3623610 h 6858000"/>
              <a:gd name="connsiteX319" fmla="*/ 1933485 w 12209808"/>
              <a:gd name="connsiteY319" fmla="*/ 3616037 h 6858000"/>
              <a:gd name="connsiteX320" fmla="*/ 1971347 w 12209808"/>
              <a:gd name="connsiteY320" fmla="*/ 3608465 h 6858000"/>
              <a:gd name="connsiteX321" fmla="*/ 2107650 w 12209808"/>
              <a:gd name="connsiteY321" fmla="*/ 3547886 h 6858000"/>
              <a:gd name="connsiteX322" fmla="*/ 2198518 w 12209808"/>
              <a:gd name="connsiteY322" fmla="*/ 3506238 h 6858000"/>
              <a:gd name="connsiteX323" fmla="*/ 2243952 w 12209808"/>
              <a:gd name="connsiteY323" fmla="*/ 3472162 h 6858000"/>
              <a:gd name="connsiteX324" fmla="*/ 2246791 w 12209808"/>
              <a:gd name="connsiteY324" fmla="*/ 3465536 h 6858000"/>
              <a:gd name="connsiteX325" fmla="*/ 2240166 w 12209808"/>
              <a:gd name="connsiteY325" fmla="*/ 3460803 h 6858000"/>
              <a:gd name="connsiteX326" fmla="*/ 2213663 w 12209808"/>
              <a:gd name="connsiteY326" fmla="*/ 3464590 h 6858000"/>
              <a:gd name="connsiteX327" fmla="*/ 2115222 w 12209808"/>
              <a:gd name="connsiteY327" fmla="*/ 3494879 h 6858000"/>
              <a:gd name="connsiteX328" fmla="*/ 2038227 w 12209808"/>
              <a:gd name="connsiteY328" fmla="*/ 3515411 h 6858000"/>
              <a:gd name="connsiteX329" fmla="*/ 2066810 w 12209808"/>
              <a:gd name="connsiteY329" fmla="*/ 3502708 h 6858000"/>
              <a:gd name="connsiteX330" fmla="*/ 2157678 w 12209808"/>
              <a:gd name="connsiteY330" fmla="*/ 3461060 h 6858000"/>
              <a:gd name="connsiteX331" fmla="*/ 2203112 w 12209808"/>
              <a:gd name="connsiteY331" fmla="*/ 3426984 h 6858000"/>
              <a:gd name="connsiteX332" fmla="*/ 2205951 w 12209808"/>
              <a:gd name="connsiteY332" fmla="*/ 3420358 h 6858000"/>
              <a:gd name="connsiteX333" fmla="*/ 2199326 w 12209808"/>
              <a:gd name="connsiteY333" fmla="*/ 3415625 h 6858000"/>
              <a:gd name="connsiteX334" fmla="*/ 2172823 w 12209808"/>
              <a:gd name="connsiteY334" fmla="*/ 3419412 h 6858000"/>
              <a:gd name="connsiteX335" fmla="*/ 2074382 w 12209808"/>
              <a:gd name="connsiteY335" fmla="*/ 3449701 h 6858000"/>
              <a:gd name="connsiteX336" fmla="*/ 2012598 w 12209808"/>
              <a:gd name="connsiteY336" fmla="*/ 3466177 h 6858000"/>
              <a:gd name="connsiteX337" fmla="*/ 2014888 w 12209808"/>
              <a:gd name="connsiteY337" fmla="*/ 3457017 h 6858000"/>
              <a:gd name="connsiteX338" fmla="*/ 2031925 w 12209808"/>
              <a:gd name="connsiteY338" fmla="*/ 3434300 h 6858000"/>
              <a:gd name="connsiteX339" fmla="*/ 2047071 w 12209808"/>
              <a:gd name="connsiteY339" fmla="*/ 3388866 h 6858000"/>
              <a:gd name="connsiteX340" fmla="*/ 2092504 w 12209808"/>
              <a:gd name="connsiteY340" fmla="*/ 3358576 h 6858000"/>
              <a:gd name="connsiteX341" fmla="*/ 2183373 w 12209808"/>
              <a:gd name="connsiteY341" fmla="*/ 3335859 h 6858000"/>
              <a:gd name="connsiteX342" fmla="*/ 2194732 w 12209808"/>
              <a:gd name="connsiteY342" fmla="*/ 3324501 h 6858000"/>
              <a:gd name="connsiteX343" fmla="*/ 2153083 w 12209808"/>
              <a:gd name="connsiteY343" fmla="*/ 3320715 h 6858000"/>
              <a:gd name="connsiteX344" fmla="*/ 2084933 w 12209808"/>
              <a:gd name="connsiteY344" fmla="*/ 3328287 h 6858000"/>
              <a:gd name="connsiteX345" fmla="*/ 2013629 w 12209808"/>
              <a:gd name="connsiteY345" fmla="*/ 3332481 h 6858000"/>
              <a:gd name="connsiteX346" fmla="*/ 2013803 w 12209808"/>
              <a:gd name="connsiteY346" fmla="*/ 3332329 h 6858000"/>
              <a:gd name="connsiteX347" fmla="*/ 2051664 w 12209808"/>
              <a:gd name="connsiteY347" fmla="*/ 3313399 h 6858000"/>
              <a:gd name="connsiteX348" fmla="*/ 2142533 w 12209808"/>
              <a:gd name="connsiteY348" fmla="*/ 3290681 h 6858000"/>
              <a:gd name="connsiteX349" fmla="*/ 2153892 w 12209808"/>
              <a:gd name="connsiteY349" fmla="*/ 3279323 h 6858000"/>
              <a:gd name="connsiteX350" fmla="*/ 2112243 w 12209808"/>
              <a:gd name="connsiteY350" fmla="*/ 3275536 h 6858000"/>
              <a:gd name="connsiteX351" fmla="*/ 2044093 w 12209808"/>
              <a:gd name="connsiteY351" fmla="*/ 3283109 h 6858000"/>
              <a:gd name="connsiteX352" fmla="*/ 1915362 w 12209808"/>
              <a:gd name="connsiteY352" fmla="*/ 3290681 h 6858000"/>
              <a:gd name="connsiteX353" fmla="*/ 1642757 w 12209808"/>
              <a:gd name="connsiteY353" fmla="*/ 3313399 h 6858000"/>
              <a:gd name="connsiteX354" fmla="*/ 1423157 w 12209808"/>
              <a:gd name="connsiteY354" fmla="*/ 3328543 h 6858000"/>
              <a:gd name="connsiteX355" fmla="*/ 1347434 w 12209808"/>
              <a:gd name="connsiteY355" fmla="*/ 3328543 h 6858000"/>
              <a:gd name="connsiteX356" fmla="*/ 1294427 w 12209808"/>
              <a:gd name="connsiteY356" fmla="*/ 3343688 h 6858000"/>
              <a:gd name="connsiteX357" fmla="*/ 1211131 w 12209808"/>
              <a:gd name="connsiteY357" fmla="*/ 3351260 h 6858000"/>
              <a:gd name="connsiteX358" fmla="*/ 1067256 w 12209808"/>
              <a:gd name="connsiteY358" fmla="*/ 3351260 h 6858000"/>
              <a:gd name="connsiteX359" fmla="*/ 1006677 w 12209808"/>
              <a:gd name="connsiteY359" fmla="*/ 3320971 h 6858000"/>
              <a:gd name="connsiteX360" fmla="*/ 961242 w 12209808"/>
              <a:gd name="connsiteY360" fmla="*/ 3336116 h 6858000"/>
              <a:gd name="connsiteX361" fmla="*/ 915808 w 12209808"/>
              <a:gd name="connsiteY361" fmla="*/ 3351260 h 6858000"/>
              <a:gd name="connsiteX362" fmla="*/ 862802 w 12209808"/>
              <a:gd name="connsiteY362" fmla="*/ 3343688 h 6858000"/>
              <a:gd name="connsiteX363" fmla="*/ 832512 w 12209808"/>
              <a:gd name="connsiteY363" fmla="*/ 3328543 h 6858000"/>
              <a:gd name="connsiteX364" fmla="*/ 824940 w 12209808"/>
              <a:gd name="connsiteY364" fmla="*/ 3351260 h 6858000"/>
              <a:gd name="connsiteX365" fmla="*/ 832512 w 12209808"/>
              <a:gd name="connsiteY365" fmla="*/ 3358833 h 6858000"/>
              <a:gd name="connsiteX366" fmla="*/ 764360 w 12209808"/>
              <a:gd name="connsiteY366" fmla="*/ 3373977 h 6858000"/>
              <a:gd name="connsiteX367" fmla="*/ 605341 w 12209808"/>
              <a:gd name="connsiteY367" fmla="*/ 3381550 h 6858000"/>
              <a:gd name="connsiteX368" fmla="*/ 491755 w 12209808"/>
              <a:gd name="connsiteY368" fmla="*/ 3389122 h 6858000"/>
              <a:gd name="connsiteX369" fmla="*/ 431176 w 12209808"/>
              <a:gd name="connsiteY369" fmla="*/ 3404267 h 6858000"/>
              <a:gd name="connsiteX370" fmla="*/ 393314 w 12209808"/>
              <a:gd name="connsiteY370" fmla="*/ 3411839 h 6858000"/>
              <a:gd name="connsiteX371" fmla="*/ 355453 w 12209808"/>
              <a:gd name="connsiteY371" fmla="*/ 3419412 h 6858000"/>
              <a:gd name="connsiteX372" fmla="*/ 279729 w 12209808"/>
              <a:gd name="connsiteY372" fmla="*/ 3434556 h 6858000"/>
              <a:gd name="connsiteX373" fmla="*/ 196432 w 12209808"/>
              <a:gd name="connsiteY373" fmla="*/ 3442129 h 6858000"/>
              <a:gd name="connsiteX374" fmla="*/ 90420 w 12209808"/>
              <a:gd name="connsiteY374" fmla="*/ 3464846 h 6858000"/>
              <a:gd name="connsiteX375" fmla="*/ 7123 w 12209808"/>
              <a:gd name="connsiteY375" fmla="*/ 3472418 h 6858000"/>
              <a:gd name="connsiteX376" fmla="*/ 0 w 12209808"/>
              <a:gd name="connsiteY376" fmla="*/ 3475089 h 6858000"/>
              <a:gd name="connsiteX377" fmla="*/ 0 w 12209808"/>
              <a:gd name="connsiteY377" fmla="*/ 3401955 h 6858000"/>
              <a:gd name="connsiteX378" fmla="*/ 70680 w 12209808"/>
              <a:gd name="connsiteY378" fmla="*/ 3388866 h 6858000"/>
              <a:gd name="connsiteX379" fmla="*/ 161549 w 12209808"/>
              <a:gd name="connsiteY379" fmla="*/ 3377507 h 6858000"/>
              <a:gd name="connsiteX380" fmla="*/ 191839 w 12209808"/>
              <a:gd name="connsiteY380" fmla="*/ 3388866 h 6858000"/>
              <a:gd name="connsiteX381" fmla="*/ 199411 w 12209808"/>
              <a:gd name="connsiteY381" fmla="*/ 3396438 h 6858000"/>
              <a:gd name="connsiteX382" fmla="*/ 222128 w 12209808"/>
              <a:gd name="connsiteY382" fmla="*/ 3381294 h 6858000"/>
              <a:gd name="connsiteX383" fmla="*/ 290279 w 12209808"/>
              <a:gd name="connsiteY383" fmla="*/ 3351004 h 6858000"/>
              <a:gd name="connsiteX384" fmla="*/ 343285 w 12209808"/>
              <a:gd name="connsiteY384" fmla="*/ 3335859 h 6858000"/>
              <a:gd name="connsiteX385" fmla="*/ 358431 w 12209808"/>
              <a:gd name="connsiteY385" fmla="*/ 3328287 h 6858000"/>
              <a:gd name="connsiteX386" fmla="*/ 381148 w 12209808"/>
              <a:gd name="connsiteY386" fmla="*/ 3320715 h 6858000"/>
              <a:gd name="connsiteX387" fmla="*/ 419010 w 12209808"/>
              <a:gd name="connsiteY387" fmla="*/ 3305570 h 6858000"/>
              <a:gd name="connsiteX388" fmla="*/ 487162 w 12209808"/>
              <a:gd name="connsiteY388" fmla="*/ 3297997 h 6858000"/>
              <a:gd name="connsiteX389" fmla="*/ 562885 w 12209808"/>
              <a:gd name="connsiteY389" fmla="*/ 3275280 h 6858000"/>
              <a:gd name="connsiteX390" fmla="*/ 661325 w 12209808"/>
              <a:gd name="connsiteY390" fmla="*/ 3252563 h 6858000"/>
              <a:gd name="connsiteX391" fmla="*/ 714333 w 12209808"/>
              <a:gd name="connsiteY391" fmla="*/ 3237418 h 6858000"/>
              <a:gd name="connsiteX392" fmla="*/ 729477 w 12209808"/>
              <a:gd name="connsiteY392" fmla="*/ 3222274 h 6858000"/>
              <a:gd name="connsiteX393" fmla="*/ 752194 w 12209808"/>
              <a:gd name="connsiteY393" fmla="*/ 3229846 h 6858000"/>
              <a:gd name="connsiteX394" fmla="*/ 774911 w 12209808"/>
              <a:gd name="connsiteY394" fmla="*/ 3237418 h 6858000"/>
              <a:gd name="connsiteX395" fmla="*/ 820346 w 12209808"/>
              <a:gd name="connsiteY395" fmla="*/ 3207129 h 6858000"/>
              <a:gd name="connsiteX396" fmla="*/ 896069 w 12209808"/>
              <a:gd name="connsiteY396" fmla="*/ 3191984 h 6858000"/>
              <a:gd name="connsiteX397" fmla="*/ 956648 w 12209808"/>
              <a:gd name="connsiteY397" fmla="*/ 3169267 h 6858000"/>
              <a:gd name="connsiteX398" fmla="*/ 994510 w 12209808"/>
              <a:gd name="connsiteY398" fmla="*/ 3146550 h 6858000"/>
              <a:gd name="connsiteX399" fmla="*/ 1017227 w 12209808"/>
              <a:gd name="connsiteY399" fmla="*/ 3161695 h 6858000"/>
              <a:gd name="connsiteX400" fmla="*/ 1047517 w 12209808"/>
              <a:gd name="connsiteY400" fmla="*/ 3169267 h 6858000"/>
              <a:gd name="connsiteX401" fmla="*/ 1115669 w 12209808"/>
              <a:gd name="connsiteY401" fmla="*/ 3154122 h 6858000"/>
              <a:gd name="connsiteX402" fmla="*/ 1282261 w 12209808"/>
              <a:gd name="connsiteY402" fmla="*/ 3123833 h 6858000"/>
              <a:gd name="connsiteX403" fmla="*/ 1369343 w 12209808"/>
              <a:gd name="connsiteY403" fmla="*/ 3116260 h 6858000"/>
              <a:gd name="connsiteX404" fmla="*/ 1441280 w 12209808"/>
              <a:gd name="connsiteY404" fmla="*/ 3108688 h 6858000"/>
              <a:gd name="connsiteX405" fmla="*/ 1607872 w 12209808"/>
              <a:gd name="connsiteY405" fmla="*/ 3093543 h 6858000"/>
              <a:gd name="connsiteX406" fmla="*/ 1941058 w 12209808"/>
              <a:gd name="connsiteY406" fmla="*/ 3078398 h 6858000"/>
              <a:gd name="connsiteX407" fmla="*/ 2342393 w 12209808"/>
              <a:gd name="connsiteY407" fmla="*/ 3070827 h 6858000"/>
              <a:gd name="connsiteX408" fmla="*/ 1638162 w 12209808"/>
              <a:gd name="connsiteY408" fmla="*/ 1669937 h 6858000"/>
              <a:gd name="connsiteX409" fmla="*/ 1607872 w 12209808"/>
              <a:gd name="connsiteY409" fmla="*/ 1685082 h 6858000"/>
              <a:gd name="connsiteX410" fmla="*/ 1607872 w 12209808"/>
              <a:gd name="connsiteY410" fmla="*/ 1692654 h 6858000"/>
              <a:gd name="connsiteX411" fmla="*/ 1638162 w 12209808"/>
              <a:gd name="connsiteY411" fmla="*/ 1685082 h 6858000"/>
              <a:gd name="connsiteX412" fmla="*/ 2736157 w 12209808"/>
              <a:gd name="connsiteY412" fmla="*/ 1389759 h 6858000"/>
              <a:gd name="connsiteX413" fmla="*/ 2737252 w 12209808"/>
              <a:gd name="connsiteY413" fmla="*/ 1390124 h 6858000"/>
              <a:gd name="connsiteX414" fmla="*/ 2735071 w 12209808"/>
              <a:gd name="connsiteY414" fmla="*/ 1390121 h 6858000"/>
              <a:gd name="connsiteX415" fmla="*/ 3243506 w 12209808"/>
              <a:gd name="connsiteY415" fmla="*/ 1033857 h 6858000"/>
              <a:gd name="connsiteX416" fmla="*/ 3258651 w 12209808"/>
              <a:gd name="connsiteY416" fmla="*/ 1049002 h 6858000"/>
              <a:gd name="connsiteX417" fmla="*/ 3263383 w 12209808"/>
              <a:gd name="connsiteY417" fmla="*/ 1049949 h 6858000"/>
              <a:gd name="connsiteX418" fmla="*/ 3262436 w 12209808"/>
              <a:gd name="connsiteY418" fmla="*/ 1052788 h 6858000"/>
              <a:gd name="connsiteX419" fmla="*/ 3251078 w 12209808"/>
              <a:gd name="connsiteY419" fmla="*/ 1056575 h 6858000"/>
              <a:gd name="connsiteX420" fmla="*/ 3235933 w 12209808"/>
              <a:gd name="connsiteY420" fmla="*/ 1049002 h 6858000"/>
              <a:gd name="connsiteX421" fmla="*/ 3202666 w 12209808"/>
              <a:gd name="connsiteY421" fmla="*/ 988679 h 6858000"/>
              <a:gd name="connsiteX422" fmla="*/ 3206453 w 12209808"/>
              <a:gd name="connsiteY422" fmla="*/ 992466 h 6858000"/>
              <a:gd name="connsiteX423" fmla="*/ 3210760 w 12209808"/>
              <a:gd name="connsiteY423" fmla="*/ 996773 h 6858000"/>
              <a:gd name="connsiteX424" fmla="*/ 3198711 w 12209808"/>
              <a:gd name="connsiteY424" fmla="*/ 996588 h 6858000"/>
              <a:gd name="connsiteX425" fmla="*/ 0 w 12209808"/>
              <a:gd name="connsiteY425" fmla="*/ 0 h 6858000"/>
              <a:gd name="connsiteX426" fmla="*/ 12209808 w 12209808"/>
              <a:gd name="connsiteY426" fmla="*/ 0 h 6858000"/>
              <a:gd name="connsiteX427" fmla="*/ 12209808 w 12209808"/>
              <a:gd name="connsiteY427" fmla="*/ 6858000 h 6858000"/>
              <a:gd name="connsiteX428" fmla="*/ 0 w 12209808"/>
              <a:gd name="connsiteY428" fmla="*/ 6858000 h 6858000"/>
              <a:gd name="connsiteX429" fmla="*/ 0 w 12209808"/>
              <a:gd name="connsiteY429" fmla="*/ 6574324 h 6858000"/>
              <a:gd name="connsiteX430" fmla="*/ 2530 w 12209808"/>
              <a:gd name="connsiteY430" fmla="*/ 6569264 h 6858000"/>
              <a:gd name="connsiteX431" fmla="*/ 55536 w 12209808"/>
              <a:gd name="connsiteY431" fmla="*/ 6546546 h 6858000"/>
              <a:gd name="connsiteX432" fmla="*/ 116114 w 12209808"/>
              <a:gd name="connsiteY432" fmla="*/ 6531401 h 6858000"/>
              <a:gd name="connsiteX433" fmla="*/ 169122 w 12209808"/>
              <a:gd name="connsiteY433" fmla="*/ 6516257 h 6858000"/>
              <a:gd name="connsiteX434" fmla="*/ 267562 w 12209808"/>
              <a:gd name="connsiteY434" fmla="*/ 6516257 h 6858000"/>
              <a:gd name="connsiteX435" fmla="*/ 294065 w 12209808"/>
              <a:gd name="connsiteY435" fmla="*/ 6508684 h 6858000"/>
              <a:gd name="connsiteX436" fmla="*/ 312997 w 12209808"/>
              <a:gd name="connsiteY436" fmla="*/ 6501112 h 6858000"/>
              <a:gd name="connsiteX437" fmla="*/ 350858 w 12209808"/>
              <a:gd name="connsiteY437" fmla="*/ 6493540 h 6858000"/>
              <a:gd name="connsiteX438" fmla="*/ 396293 w 12209808"/>
              <a:gd name="connsiteY438" fmla="*/ 6493540 h 6858000"/>
              <a:gd name="connsiteX439" fmla="*/ 456872 w 12209808"/>
              <a:gd name="connsiteY439" fmla="*/ 6485968 h 6858000"/>
              <a:gd name="connsiteX440" fmla="*/ 525023 w 12209808"/>
              <a:gd name="connsiteY440" fmla="*/ 6478395 h 6858000"/>
              <a:gd name="connsiteX441" fmla="*/ 540168 w 12209808"/>
              <a:gd name="connsiteY441" fmla="*/ 6474609 h 6858000"/>
              <a:gd name="connsiteX442" fmla="*/ 562885 w 12209808"/>
              <a:gd name="connsiteY442" fmla="*/ 6485968 h 6858000"/>
              <a:gd name="connsiteX443" fmla="*/ 608319 w 12209808"/>
              <a:gd name="connsiteY443" fmla="*/ 6485968 h 6858000"/>
              <a:gd name="connsiteX444" fmla="*/ 646181 w 12209808"/>
              <a:gd name="connsiteY444" fmla="*/ 6470823 h 6858000"/>
              <a:gd name="connsiteX445" fmla="*/ 684043 w 12209808"/>
              <a:gd name="connsiteY445" fmla="*/ 6463250 h 6858000"/>
              <a:gd name="connsiteX446" fmla="*/ 714333 w 12209808"/>
              <a:gd name="connsiteY446" fmla="*/ 6463250 h 6858000"/>
              <a:gd name="connsiteX447" fmla="*/ 752194 w 12209808"/>
              <a:gd name="connsiteY447" fmla="*/ 6455678 h 6858000"/>
              <a:gd name="connsiteX448" fmla="*/ 812773 w 12209808"/>
              <a:gd name="connsiteY448" fmla="*/ 6432961 h 6858000"/>
              <a:gd name="connsiteX449" fmla="*/ 843063 w 12209808"/>
              <a:gd name="connsiteY449" fmla="*/ 6429175 h 6858000"/>
              <a:gd name="connsiteX450" fmla="*/ 858208 w 12209808"/>
              <a:gd name="connsiteY450" fmla="*/ 6440533 h 6858000"/>
              <a:gd name="connsiteX451" fmla="*/ 896069 w 12209808"/>
              <a:gd name="connsiteY451" fmla="*/ 6440533 h 6858000"/>
              <a:gd name="connsiteX452" fmla="*/ 933931 w 12209808"/>
              <a:gd name="connsiteY452" fmla="*/ 6440533 h 6858000"/>
              <a:gd name="connsiteX453" fmla="*/ 949076 w 12209808"/>
              <a:gd name="connsiteY453" fmla="*/ 6440533 h 6858000"/>
              <a:gd name="connsiteX454" fmla="*/ 1024800 w 12209808"/>
              <a:gd name="connsiteY454" fmla="*/ 6432961 h 6858000"/>
              <a:gd name="connsiteX455" fmla="*/ 1198965 w 12209808"/>
              <a:gd name="connsiteY455" fmla="*/ 6425388 h 6858000"/>
              <a:gd name="connsiteX456" fmla="*/ 1335267 w 12209808"/>
              <a:gd name="connsiteY456" fmla="*/ 6402671 h 6858000"/>
              <a:gd name="connsiteX457" fmla="*/ 1388274 w 12209808"/>
              <a:gd name="connsiteY457" fmla="*/ 6395099 h 6858000"/>
              <a:gd name="connsiteX458" fmla="*/ 1501859 w 12209808"/>
              <a:gd name="connsiteY458" fmla="*/ 6402671 h 6858000"/>
              <a:gd name="connsiteX459" fmla="*/ 1774464 w 12209808"/>
              <a:gd name="connsiteY459" fmla="*/ 6387527 h 6858000"/>
              <a:gd name="connsiteX460" fmla="*/ 2221235 w 12209808"/>
              <a:gd name="connsiteY460" fmla="*/ 6379954 h 6858000"/>
              <a:gd name="connsiteX461" fmla="*/ 2743729 w 12209808"/>
              <a:gd name="connsiteY461" fmla="*/ 6364809 h 6858000"/>
              <a:gd name="connsiteX462" fmla="*/ 3008762 w 12209808"/>
              <a:gd name="connsiteY462" fmla="*/ 6349665 h 6858000"/>
              <a:gd name="connsiteX463" fmla="*/ 3031480 w 12209808"/>
              <a:gd name="connsiteY463" fmla="*/ 6349665 h 6858000"/>
              <a:gd name="connsiteX464" fmla="*/ 3107203 w 12209808"/>
              <a:gd name="connsiteY464" fmla="*/ 6349665 h 6858000"/>
              <a:gd name="connsiteX465" fmla="*/ 3167782 w 12209808"/>
              <a:gd name="connsiteY465" fmla="*/ 6326948 h 6858000"/>
              <a:gd name="connsiteX466" fmla="*/ 3092058 w 12209808"/>
              <a:gd name="connsiteY466" fmla="*/ 6311803 h 6858000"/>
              <a:gd name="connsiteX467" fmla="*/ 3052667 w 12209808"/>
              <a:gd name="connsiteY467" fmla="*/ 6306835 h 6858000"/>
              <a:gd name="connsiteX468" fmla="*/ 3066363 w 12209808"/>
              <a:gd name="connsiteY468" fmla="*/ 6304487 h 6858000"/>
              <a:gd name="connsiteX469" fmla="*/ 3126942 w 12209808"/>
              <a:gd name="connsiteY469" fmla="*/ 6281770 h 6858000"/>
              <a:gd name="connsiteX470" fmla="*/ 3051218 w 12209808"/>
              <a:gd name="connsiteY470" fmla="*/ 6266625 h 6858000"/>
              <a:gd name="connsiteX471" fmla="*/ 2998685 w 12209808"/>
              <a:gd name="connsiteY471" fmla="*/ 6259999 h 6858000"/>
              <a:gd name="connsiteX472" fmla="*/ 2986484 w 12209808"/>
              <a:gd name="connsiteY472" fmla="*/ 6259294 h 6858000"/>
              <a:gd name="connsiteX473" fmla="*/ 3016334 w 12209808"/>
              <a:gd name="connsiteY473" fmla="*/ 6258796 h 6858000"/>
              <a:gd name="connsiteX474" fmla="*/ 3425243 w 12209808"/>
              <a:gd name="connsiteY474" fmla="*/ 6266368 h 6858000"/>
              <a:gd name="connsiteX475" fmla="*/ 3682704 w 12209808"/>
              <a:gd name="connsiteY475" fmla="*/ 6281513 h 6858000"/>
              <a:gd name="connsiteX476" fmla="*/ 3773571 w 12209808"/>
              <a:gd name="connsiteY476" fmla="*/ 6273941 h 6858000"/>
              <a:gd name="connsiteX477" fmla="*/ 3750855 w 12209808"/>
              <a:gd name="connsiteY477" fmla="*/ 6266368 h 6858000"/>
              <a:gd name="connsiteX478" fmla="*/ 3739497 w 12209808"/>
              <a:gd name="connsiteY478" fmla="*/ 6270155 h 6858000"/>
              <a:gd name="connsiteX479" fmla="*/ 3735710 w 12209808"/>
              <a:gd name="connsiteY479" fmla="*/ 6258796 h 6858000"/>
              <a:gd name="connsiteX480" fmla="*/ 3712993 w 12209808"/>
              <a:gd name="connsiteY480" fmla="*/ 6251224 h 6858000"/>
              <a:gd name="connsiteX481" fmla="*/ 3675131 w 12209808"/>
              <a:gd name="connsiteY481" fmla="*/ 6243652 h 6858000"/>
              <a:gd name="connsiteX482" fmla="*/ 3637168 w 12209808"/>
              <a:gd name="connsiteY482" fmla="*/ 6236059 h 6858000"/>
              <a:gd name="connsiteX483" fmla="*/ 3641864 w 12209808"/>
              <a:gd name="connsiteY483" fmla="*/ 6236335 h 6858000"/>
              <a:gd name="connsiteX484" fmla="*/ 3732731 w 12209808"/>
              <a:gd name="connsiteY484" fmla="*/ 6228763 h 6858000"/>
              <a:gd name="connsiteX485" fmla="*/ 3710015 w 12209808"/>
              <a:gd name="connsiteY485" fmla="*/ 6221190 h 6858000"/>
              <a:gd name="connsiteX486" fmla="*/ 3698657 w 12209808"/>
              <a:gd name="connsiteY486" fmla="*/ 6224977 h 6858000"/>
              <a:gd name="connsiteX487" fmla="*/ 3694870 w 12209808"/>
              <a:gd name="connsiteY487" fmla="*/ 6213618 h 6858000"/>
              <a:gd name="connsiteX488" fmla="*/ 3672153 w 12209808"/>
              <a:gd name="connsiteY488" fmla="*/ 6206046 h 6858000"/>
              <a:gd name="connsiteX489" fmla="*/ 3634291 w 12209808"/>
              <a:gd name="connsiteY489" fmla="*/ 6198474 h 6858000"/>
              <a:gd name="connsiteX490" fmla="*/ 3520706 w 12209808"/>
              <a:gd name="connsiteY490" fmla="*/ 6175756 h 6858000"/>
              <a:gd name="connsiteX491" fmla="*/ 3519572 w 12209808"/>
              <a:gd name="connsiteY491" fmla="*/ 6175630 h 6858000"/>
              <a:gd name="connsiteX492" fmla="*/ 3538829 w 12209808"/>
              <a:gd name="connsiteY492" fmla="*/ 6167928 h 6858000"/>
              <a:gd name="connsiteX493" fmla="*/ 3614552 w 12209808"/>
              <a:gd name="connsiteY493" fmla="*/ 6175500 h 6858000"/>
              <a:gd name="connsiteX494" fmla="*/ 3678917 w 12209808"/>
              <a:gd name="connsiteY494" fmla="*/ 6179286 h 6858000"/>
              <a:gd name="connsiteX495" fmla="*/ 3712993 w 12209808"/>
              <a:gd name="connsiteY495" fmla="*/ 6167928 h 6858000"/>
              <a:gd name="connsiteX496" fmla="*/ 3644842 w 12209808"/>
              <a:gd name="connsiteY496" fmla="*/ 6137638 h 6858000"/>
              <a:gd name="connsiteX497" fmla="*/ 3629419 w 12209808"/>
              <a:gd name="connsiteY497" fmla="*/ 6133599 h 6858000"/>
              <a:gd name="connsiteX498" fmla="*/ 3638077 w 12209808"/>
              <a:gd name="connsiteY498" fmla="*/ 6134108 h 6858000"/>
              <a:gd name="connsiteX499" fmla="*/ 3672153 w 12209808"/>
              <a:gd name="connsiteY499" fmla="*/ 6122750 h 6858000"/>
              <a:gd name="connsiteX500" fmla="*/ 3604002 w 12209808"/>
              <a:gd name="connsiteY500" fmla="*/ 6092460 h 6858000"/>
              <a:gd name="connsiteX501" fmla="*/ 3437409 w 12209808"/>
              <a:gd name="connsiteY501" fmla="*/ 6054598 h 6858000"/>
              <a:gd name="connsiteX502" fmla="*/ 3278389 w 12209808"/>
              <a:gd name="connsiteY502" fmla="*/ 6031881 h 6858000"/>
              <a:gd name="connsiteX503" fmla="*/ 3224528 w 12209808"/>
              <a:gd name="connsiteY503" fmla="*/ 6023594 h 6858000"/>
              <a:gd name="connsiteX504" fmla="*/ 3224575 w 12209808"/>
              <a:gd name="connsiteY504" fmla="*/ 6023579 h 6858000"/>
              <a:gd name="connsiteX505" fmla="*/ 3251078 w 12209808"/>
              <a:gd name="connsiteY505" fmla="*/ 6016480 h 6858000"/>
              <a:gd name="connsiteX506" fmla="*/ 3304085 w 12209808"/>
              <a:gd name="connsiteY506" fmla="*/ 6024052 h 6858000"/>
              <a:gd name="connsiteX507" fmla="*/ 3357091 w 12209808"/>
              <a:gd name="connsiteY507" fmla="*/ 6039197 h 6858000"/>
              <a:gd name="connsiteX508" fmla="*/ 3387381 w 12209808"/>
              <a:gd name="connsiteY508" fmla="*/ 6042984 h 6858000"/>
              <a:gd name="connsiteX509" fmla="*/ 3402526 w 12209808"/>
              <a:gd name="connsiteY509" fmla="*/ 6031625 h 6858000"/>
              <a:gd name="connsiteX510" fmla="*/ 3417670 w 12209808"/>
              <a:gd name="connsiteY510" fmla="*/ 6016480 h 6858000"/>
              <a:gd name="connsiteX511" fmla="*/ 3440387 w 12209808"/>
              <a:gd name="connsiteY511" fmla="*/ 6031625 h 6858000"/>
              <a:gd name="connsiteX512" fmla="*/ 3485822 w 12209808"/>
              <a:gd name="connsiteY512" fmla="*/ 6046769 h 6858000"/>
              <a:gd name="connsiteX513" fmla="*/ 3531256 w 12209808"/>
              <a:gd name="connsiteY513" fmla="*/ 6024052 h 6858000"/>
              <a:gd name="connsiteX514" fmla="*/ 3584262 w 12209808"/>
              <a:gd name="connsiteY514" fmla="*/ 6024052 h 6858000"/>
              <a:gd name="connsiteX515" fmla="*/ 3618338 w 12209808"/>
              <a:gd name="connsiteY515" fmla="*/ 6039197 h 6858000"/>
              <a:gd name="connsiteX516" fmla="*/ 3622125 w 12209808"/>
              <a:gd name="connsiteY516" fmla="*/ 6054342 h 6858000"/>
              <a:gd name="connsiteX517" fmla="*/ 3644842 w 12209808"/>
              <a:gd name="connsiteY517" fmla="*/ 6069487 h 6858000"/>
              <a:gd name="connsiteX518" fmla="*/ 3712993 w 12209808"/>
              <a:gd name="connsiteY518" fmla="*/ 6077059 h 6858000"/>
              <a:gd name="connsiteX519" fmla="*/ 3758427 w 12209808"/>
              <a:gd name="connsiteY519" fmla="*/ 6069487 h 6858000"/>
              <a:gd name="connsiteX520" fmla="*/ 3777358 w 12209808"/>
              <a:gd name="connsiteY520" fmla="*/ 6065701 h 6858000"/>
              <a:gd name="connsiteX521" fmla="*/ 3819006 w 12209808"/>
              <a:gd name="connsiteY521" fmla="*/ 6069487 h 6858000"/>
              <a:gd name="connsiteX522" fmla="*/ 3872013 w 12209808"/>
              <a:gd name="connsiteY522" fmla="*/ 6054342 h 6858000"/>
              <a:gd name="connsiteX523" fmla="*/ 3894730 w 12209808"/>
              <a:gd name="connsiteY523" fmla="*/ 6046769 h 6858000"/>
              <a:gd name="connsiteX524" fmla="*/ 3962881 w 12209808"/>
              <a:gd name="connsiteY524" fmla="*/ 6046769 h 6858000"/>
              <a:gd name="connsiteX525" fmla="*/ 4015888 w 12209808"/>
              <a:gd name="connsiteY525" fmla="*/ 6039197 h 6858000"/>
              <a:gd name="connsiteX526" fmla="*/ 3978026 w 12209808"/>
              <a:gd name="connsiteY526" fmla="*/ 6031625 h 6858000"/>
              <a:gd name="connsiteX527" fmla="*/ 3879585 w 12209808"/>
              <a:gd name="connsiteY527" fmla="*/ 6008908 h 6858000"/>
              <a:gd name="connsiteX528" fmla="*/ 3855197 w 12209808"/>
              <a:gd name="connsiteY528" fmla="*/ 6001591 h 6858000"/>
              <a:gd name="connsiteX529" fmla="*/ 3922041 w 12209808"/>
              <a:gd name="connsiteY529" fmla="*/ 6001591 h 6858000"/>
              <a:gd name="connsiteX530" fmla="*/ 3975048 w 12209808"/>
              <a:gd name="connsiteY530" fmla="*/ 5994019 h 6858000"/>
              <a:gd name="connsiteX531" fmla="*/ 3937186 w 12209808"/>
              <a:gd name="connsiteY531" fmla="*/ 5986447 h 6858000"/>
              <a:gd name="connsiteX532" fmla="*/ 3838745 w 12209808"/>
              <a:gd name="connsiteY532" fmla="*/ 5963730 h 6858000"/>
              <a:gd name="connsiteX533" fmla="*/ 3763021 w 12209808"/>
              <a:gd name="connsiteY533" fmla="*/ 5941013 h 6858000"/>
              <a:gd name="connsiteX534" fmla="*/ 3664581 w 12209808"/>
              <a:gd name="connsiteY534" fmla="*/ 5895578 h 6858000"/>
              <a:gd name="connsiteX535" fmla="*/ 3558568 w 12209808"/>
              <a:gd name="connsiteY535" fmla="*/ 5872862 h 6858000"/>
              <a:gd name="connsiteX536" fmla="*/ 3490416 w 12209808"/>
              <a:gd name="connsiteY536" fmla="*/ 5865289 h 6858000"/>
              <a:gd name="connsiteX537" fmla="*/ 3384403 w 12209808"/>
              <a:gd name="connsiteY537" fmla="*/ 5842572 h 6858000"/>
              <a:gd name="connsiteX538" fmla="*/ 3308679 w 12209808"/>
              <a:gd name="connsiteY538" fmla="*/ 5827427 h 6858000"/>
              <a:gd name="connsiteX539" fmla="*/ 3202666 w 12209808"/>
              <a:gd name="connsiteY539" fmla="*/ 5812282 h 6858000"/>
              <a:gd name="connsiteX540" fmla="*/ 3104224 w 12209808"/>
              <a:gd name="connsiteY540" fmla="*/ 5804710 h 6858000"/>
              <a:gd name="connsiteX541" fmla="*/ 2990640 w 12209808"/>
              <a:gd name="connsiteY541" fmla="*/ 5789565 h 6858000"/>
              <a:gd name="connsiteX542" fmla="*/ 2801330 w 12209808"/>
              <a:gd name="connsiteY542" fmla="*/ 5774420 h 6858000"/>
              <a:gd name="connsiteX543" fmla="*/ 2665027 w 12209808"/>
              <a:gd name="connsiteY543" fmla="*/ 5766848 h 6858000"/>
              <a:gd name="connsiteX544" fmla="*/ 2513579 w 12209808"/>
              <a:gd name="connsiteY544" fmla="*/ 5759275 h 6858000"/>
              <a:gd name="connsiteX545" fmla="*/ 2411353 w 12209808"/>
              <a:gd name="connsiteY545" fmla="*/ 5755490 h 6858000"/>
              <a:gd name="connsiteX546" fmla="*/ 2331843 w 12209808"/>
              <a:gd name="connsiteY546" fmla="*/ 5736559 h 6858000"/>
              <a:gd name="connsiteX547" fmla="*/ 2286408 w 12209808"/>
              <a:gd name="connsiteY547" fmla="*/ 5713842 h 6858000"/>
              <a:gd name="connsiteX548" fmla="*/ 2225829 w 12209808"/>
              <a:gd name="connsiteY548" fmla="*/ 5728986 h 6858000"/>
              <a:gd name="connsiteX549" fmla="*/ 2127389 w 12209808"/>
              <a:gd name="connsiteY549" fmla="*/ 5744131 h 6858000"/>
              <a:gd name="connsiteX550" fmla="*/ 2081955 w 12209808"/>
              <a:gd name="connsiteY550" fmla="*/ 5742238 h 6858000"/>
              <a:gd name="connsiteX551" fmla="*/ 2064965 w 12209808"/>
              <a:gd name="connsiteY551" fmla="*/ 5739053 h 6858000"/>
              <a:gd name="connsiteX552" fmla="*/ 2062215 w 12209808"/>
              <a:gd name="connsiteY552" fmla="*/ 5736302 h 6858000"/>
              <a:gd name="connsiteX553" fmla="*/ 2057924 w 12209808"/>
              <a:gd name="connsiteY553" fmla="*/ 5737732 h 6858000"/>
              <a:gd name="connsiteX554" fmla="*/ 2051664 w 12209808"/>
              <a:gd name="connsiteY554" fmla="*/ 5736559 h 6858000"/>
              <a:gd name="connsiteX555" fmla="*/ 2028947 w 12209808"/>
              <a:gd name="connsiteY555" fmla="*/ 5713842 h 6858000"/>
              <a:gd name="connsiteX556" fmla="*/ 2027054 w 12209808"/>
              <a:gd name="connsiteY556" fmla="*/ 5696804 h 6858000"/>
              <a:gd name="connsiteX557" fmla="*/ 2026961 w 12209808"/>
              <a:gd name="connsiteY557" fmla="*/ 5696710 h 6858000"/>
              <a:gd name="connsiteX558" fmla="*/ 2054643 w 12209808"/>
              <a:gd name="connsiteY558" fmla="*/ 5698440 h 6858000"/>
              <a:gd name="connsiteX559" fmla="*/ 2153083 w 12209808"/>
              <a:gd name="connsiteY559" fmla="*/ 5660578 h 6858000"/>
              <a:gd name="connsiteX560" fmla="*/ 2243952 w 12209808"/>
              <a:gd name="connsiteY560" fmla="*/ 5600000 h 6858000"/>
              <a:gd name="connsiteX561" fmla="*/ 2274242 w 12209808"/>
              <a:gd name="connsiteY561" fmla="*/ 5584855 h 6858000"/>
              <a:gd name="connsiteX562" fmla="*/ 2349965 w 12209808"/>
              <a:gd name="connsiteY562" fmla="*/ 5592427 h 6858000"/>
              <a:gd name="connsiteX563" fmla="*/ 2448406 w 12209808"/>
              <a:gd name="connsiteY563" fmla="*/ 5600000 h 6858000"/>
              <a:gd name="connsiteX564" fmla="*/ 2501413 w 12209808"/>
              <a:gd name="connsiteY564" fmla="*/ 5592427 h 6858000"/>
              <a:gd name="connsiteX565" fmla="*/ 2546847 w 12209808"/>
              <a:gd name="connsiteY565" fmla="*/ 5546993 h 6858000"/>
              <a:gd name="connsiteX566" fmla="*/ 2546847 w 12209808"/>
              <a:gd name="connsiteY566" fmla="*/ 5478841 h 6858000"/>
              <a:gd name="connsiteX567" fmla="*/ 2478696 w 12209808"/>
              <a:gd name="connsiteY567" fmla="*/ 5365256 h 6858000"/>
              <a:gd name="connsiteX568" fmla="*/ 2425690 w 12209808"/>
              <a:gd name="connsiteY568" fmla="*/ 5198664 h 6858000"/>
              <a:gd name="connsiteX569" fmla="*/ 2387827 w 12209808"/>
              <a:gd name="connsiteY569" fmla="*/ 5077505 h 6858000"/>
              <a:gd name="connsiteX570" fmla="*/ 2355645 w 12209808"/>
              <a:gd name="connsiteY570" fmla="*/ 5039644 h 6858000"/>
              <a:gd name="connsiteX571" fmla="*/ 2347947 w 12209808"/>
              <a:gd name="connsiteY571" fmla="*/ 5034596 h 6858000"/>
              <a:gd name="connsiteX572" fmla="*/ 2346987 w 12209808"/>
              <a:gd name="connsiteY572" fmla="*/ 5032327 h 6858000"/>
              <a:gd name="connsiteX573" fmla="*/ 2248546 w 12209808"/>
              <a:gd name="connsiteY573" fmla="*/ 4956604 h 6858000"/>
              <a:gd name="connsiteX574" fmla="*/ 2157678 w 12209808"/>
              <a:gd name="connsiteY574" fmla="*/ 4926315 h 6858000"/>
              <a:gd name="connsiteX575" fmla="*/ 2036520 w 12209808"/>
              <a:gd name="connsiteY575" fmla="*/ 4918742 h 6858000"/>
              <a:gd name="connsiteX576" fmla="*/ 1926721 w 12209808"/>
              <a:gd name="connsiteY576" fmla="*/ 4916849 h 6858000"/>
              <a:gd name="connsiteX577" fmla="*/ 1899872 w 12209808"/>
              <a:gd name="connsiteY577" fmla="*/ 4914684 h 6858000"/>
              <a:gd name="connsiteX578" fmla="*/ 1888050 w 12209808"/>
              <a:gd name="connsiteY578" fmla="*/ 4895769 h 6858000"/>
              <a:gd name="connsiteX579" fmla="*/ 1888050 w 12209808"/>
              <a:gd name="connsiteY579" fmla="*/ 4812473 h 6858000"/>
              <a:gd name="connsiteX580" fmla="*/ 1925912 w 12209808"/>
              <a:gd name="connsiteY580" fmla="*/ 4782183 h 6858000"/>
              <a:gd name="connsiteX581" fmla="*/ 1963774 w 12209808"/>
              <a:gd name="connsiteY581" fmla="*/ 4751893 h 6858000"/>
              <a:gd name="connsiteX582" fmla="*/ 2047071 w 12209808"/>
              <a:gd name="connsiteY582" fmla="*/ 4691314 h 6858000"/>
              <a:gd name="connsiteX583" fmla="*/ 2168229 w 12209808"/>
              <a:gd name="connsiteY583" fmla="*/ 4653453 h 6858000"/>
              <a:gd name="connsiteX584" fmla="*/ 2228808 w 12209808"/>
              <a:gd name="connsiteY584" fmla="*/ 4645881 h 6858000"/>
              <a:gd name="connsiteX585" fmla="*/ 2312104 w 12209808"/>
              <a:gd name="connsiteY585" fmla="*/ 4630736 h 6858000"/>
              <a:gd name="connsiteX586" fmla="*/ 2410544 w 12209808"/>
              <a:gd name="connsiteY586" fmla="*/ 4600446 h 6858000"/>
              <a:gd name="connsiteX587" fmla="*/ 2471123 w 12209808"/>
              <a:gd name="connsiteY587" fmla="*/ 4577729 h 6858000"/>
              <a:gd name="connsiteX588" fmla="*/ 2508986 w 12209808"/>
              <a:gd name="connsiteY588" fmla="*/ 4547439 h 6858000"/>
              <a:gd name="connsiteX589" fmla="*/ 2592282 w 12209808"/>
              <a:gd name="connsiteY589" fmla="*/ 4532295 h 6858000"/>
              <a:gd name="connsiteX590" fmla="*/ 2675578 w 12209808"/>
              <a:gd name="connsiteY590" fmla="*/ 4524722 h 6858000"/>
              <a:gd name="connsiteX591" fmla="*/ 2766446 w 12209808"/>
              <a:gd name="connsiteY591" fmla="*/ 4502005 h 6858000"/>
              <a:gd name="connsiteX592" fmla="*/ 2849742 w 12209808"/>
              <a:gd name="connsiteY592" fmla="*/ 4471716 h 6858000"/>
              <a:gd name="connsiteX593" fmla="*/ 2849742 w 12209808"/>
              <a:gd name="connsiteY593" fmla="*/ 4395992 h 6858000"/>
              <a:gd name="connsiteX594" fmla="*/ 2811880 w 12209808"/>
              <a:gd name="connsiteY594" fmla="*/ 4305123 h 6858000"/>
              <a:gd name="connsiteX595" fmla="*/ 2781591 w 12209808"/>
              <a:gd name="connsiteY595" fmla="*/ 4259689 h 6858000"/>
              <a:gd name="connsiteX596" fmla="*/ 2751301 w 12209808"/>
              <a:gd name="connsiteY596" fmla="*/ 4214255 h 6858000"/>
              <a:gd name="connsiteX597" fmla="*/ 2736157 w 12209808"/>
              <a:gd name="connsiteY597" fmla="*/ 4153676 h 6858000"/>
              <a:gd name="connsiteX598" fmla="*/ 2721011 w 12209808"/>
              <a:gd name="connsiteY598" fmla="*/ 4093097 h 6858000"/>
              <a:gd name="connsiteX599" fmla="*/ 2698295 w 12209808"/>
              <a:gd name="connsiteY599" fmla="*/ 4024945 h 6858000"/>
              <a:gd name="connsiteX600" fmla="*/ 2675578 w 12209808"/>
              <a:gd name="connsiteY600" fmla="*/ 3956794 h 6858000"/>
              <a:gd name="connsiteX601" fmla="*/ 2650967 w 12209808"/>
              <a:gd name="connsiteY601" fmla="*/ 3924611 h 6858000"/>
              <a:gd name="connsiteX602" fmla="*/ 2635685 w 12209808"/>
              <a:gd name="connsiteY602" fmla="*/ 3913404 h 6858000"/>
              <a:gd name="connsiteX603" fmla="*/ 2634738 w 12209808"/>
              <a:gd name="connsiteY603" fmla="*/ 3911616 h 6858000"/>
              <a:gd name="connsiteX604" fmla="*/ 2581731 w 12209808"/>
              <a:gd name="connsiteY604" fmla="*/ 3858609 h 6858000"/>
              <a:gd name="connsiteX605" fmla="*/ 2483290 w 12209808"/>
              <a:gd name="connsiteY605" fmla="*/ 3843465 h 6858000"/>
              <a:gd name="connsiteX606" fmla="*/ 2477597 w 12209808"/>
              <a:gd name="connsiteY606" fmla="*/ 3843627 h 6858000"/>
              <a:gd name="connsiteX607" fmla="*/ 2478696 w 12209808"/>
              <a:gd name="connsiteY607" fmla="*/ 3843209 h 6858000"/>
              <a:gd name="connsiteX608" fmla="*/ 2569565 w 12209808"/>
              <a:gd name="connsiteY608" fmla="*/ 3805347 h 6858000"/>
              <a:gd name="connsiteX609" fmla="*/ 2774019 w 12209808"/>
              <a:gd name="connsiteY609" fmla="*/ 3729623 h 6858000"/>
              <a:gd name="connsiteX610" fmla="*/ 2895176 w 12209808"/>
              <a:gd name="connsiteY610" fmla="*/ 3676616 h 6858000"/>
              <a:gd name="connsiteX611" fmla="*/ 3084486 w 12209808"/>
              <a:gd name="connsiteY611" fmla="*/ 3600892 h 6858000"/>
              <a:gd name="connsiteX612" fmla="*/ 3334374 w 12209808"/>
              <a:gd name="connsiteY612" fmla="*/ 3502451 h 6858000"/>
              <a:gd name="connsiteX613" fmla="*/ 3463104 w 12209808"/>
              <a:gd name="connsiteY613" fmla="*/ 3464590 h 6858000"/>
              <a:gd name="connsiteX614" fmla="*/ 3614552 w 12209808"/>
              <a:gd name="connsiteY614" fmla="*/ 3449445 h 6858000"/>
              <a:gd name="connsiteX615" fmla="*/ 3712993 w 12209808"/>
              <a:gd name="connsiteY615" fmla="*/ 3441873 h 6858000"/>
              <a:gd name="connsiteX616" fmla="*/ 3766000 w 12209808"/>
              <a:gd name="connsiteY616" fmla="*/ 3404011 h 6858000"/>
              <a:gd name="connsiteX617" fmla="*/ 3826579 w 12209808"/>
              <a:gd name="connsiteY617" fmla="*/ 3351004 h 6858000"/>
              <a:gd name="connsiteX618" fmla="*/ 4015888 w 12209808"/>
              <a:gd name="connsiteY618" fmla="*/ 3335859 h 6858000"/>
              <a:gd name="connsiteX619" fmla="*/ 4205197 w 12209808"/>
              <a:gd name="connsiteY619" fmla="*/ 3328287 h 6858000"/>
              <a:gd name="connsiteX620" fmla="*/ 4222235 w 12209808"/>
              <a:gd name="connsiteY620" fmla="*/ 3288532 h 6858000"/>
              <a:gd name="connsiteX621" fmla="*/ 4220343 w 12209808"/>
              <a:gd name="connsiteY621" fmla="*/ 3267708 h 6858000"/>
              <a:gd name="connsiteX622" fmla="*/ 4212769 w 12209808"/>
              <a:gd name="connsiteY622" fmla="*/ 3207129 h 6858000"/>
              <a:gd name="connsiteX623" fmla="*/ 4174907 w 12209808"/>
              <a:gd name="connsiteY623" fmla="*/ 3146550 h 6858000"/>
              <a:gd name="connsiteX624" fmla="*/ 4099184 w 12209808"/>
              <a:gd name="connsiteY624" fmla="*/ 3040537 h 6858000"/>
              <a:gd name="connsiteX625" fmla="*/ 4068894 w 12209808"/>
              <a:gd name="connsiteY625" fmla="*/ 2942096 h 6858000"/>
              <a:gd name="connsiteX626" fmla="*/ 4072681 w 12209808"/>
              <a:gd name="connsiteY626" fmla="*/ 2911807 h 6858000"/>
              <a:gd name="connsiteX627" fmla="*/ 4053750 w 12209808"/>
              <a:gd name="connsiteY627" fmla="*/ 2889089 h 6858000"/>
              <a:gd name="connsiteX628" fmla="*/ 4038605 w 12209808"/>
              <a:gd name="connsiteY628" fmla="*/ 2843655 h 6858000"/>
              <a:gd name="connsiteX629" fmla="*/ 4046177 w 12209808"/>
              <a:gd name="connsiteY629" fmla="*/ 2820938 h 6858000"/>
              <a:gd name="connsiteX630" fmla="*/ 4061322 w 12209808"/>
              <a:gd name="connsiteY630" fmla="*/ 2798221 h 6858000"/>
              <a:gd name="connsiteX631" fmla="*/ 4048071 w 12209808"/>
              <a:gd name="connsiteY631" fmla="*/ 2771717 h 6858000"/>
              <a:gd name="connsiteX632" fmla="*/ 4016132 w 12209808"/>
              <a:gd name="connsiteY632" fmla="*/ 2744341 h 6858000"/>
              <a:gd name="connsiteX633" fmla="*/ 4007231 w 12209808"/>
              <a:gd name="connsiteY633" fmla="*/ 2726539 h 6858000"/>
              <a:gd name="connsiteX634" fmla="*/ 3967475 w 12209808"/>
              <a:gd name="connsiteY634" fmla="*/ 2692464 h 6858000"/>
              <a:gd name="connsiteX635" fmla="*/ 3891752 w 12209808"/>
              <a:gd name="connsiteY635" fmla="*/ 2647030 h 6858000"/>
              <a:gd name="connsiteX636" fmla="*/ 3850103 w 12209808"/>
              <a:gd name="connsiteY636" fmla="*/ 2635671 h 6858000"/>
              <a:gd name="connsiteX637" fmla="*/ 3793311 w 12209808"/>
              <a:gd name="connsiteY637" fmla="*/ 2616740 h 6858000"/>
              <a:gd name="connsiteX638" fmla="*/ 3535850 w 12209808"/>
              <a:gd name="connsiteY638" fmla="*/ 2586450 h 6858000"/>
              <a:gd name="connsiteX639" fmla="*/ 3293534 w 12209808"/>
              <a:gd name="connsiteY639" fmla="*/ 2541016 h 6858000"/>
              <a:gd name="connsiteX640" fmla="*/ 3187521 w 12209808"/>
              <a:gd name="connsiteY640" fmla="*/ 2495582 h 6858000"/>
              <a:gd name="connsiteX641" fmla="*/ 3043646 w 12209808"/>
              <a:gd name="connsiteY641" fmla="*/ 2510726 h 6858000"/>
              <a:gd name="connsiteX642" fmla="*/ 2914915 w 12209808"/>
              <a:gd name="connsiteY642" fmla="*/ 2518299 h 6858000"/>
              <a:gd name="connsiteX643" fmla="*/ 2902112 w 12209808"/>
              <a:gd name="connsiteY643" fmla="*/ 2514458 h 6858000"/>
              <a:gd name="connsiteX644" fmla="*/ 2895176 w 12209808"/>
              <a:gd name="connsiteY644" fmla="*/ 2502898 h 6858000"/>
              <a:gd name="connsiteX645" fmla="*/ 2895176 w 12209808"/>
              <a:gd name="connsiteY645" fmla="*/ 2465036 h 6858000"/>
              <a:gd name="connsiteX646" fmla="*/ 2891390 w 12209808"/>
              <a:gd name="connsiteY646" fmla="*/ 2461250 h 6858000"/>
              <a:gd name="connsiteX647" fmla="*/ 2880032 w 12209808"/>
              <a:gd name="connsiteY647" fmla="*/ 2457464 h 6858000"/>
              <a:gd name="connsiteX648" fmla="*/ 2872459 w 12209808"/>
              <a:gd name="connsiteY648" fmla="*/ 2480181 h 6858000"/>
              <a:gd name="connsiteX649" fmla="*/ 2872460 w 12209808"/>
              <a:gd name="connsiteY649" fmla="*/ 2502898 h 6858000"/>
              <a:gd name="connsiteX650" fmla="*/ 2866426 w 12209808"/>
              <a:gd name="connsiteY650" fmla="*/ 2511949 h 6858000"/>
              <a:gd name="connsiteX651" fmla="*/ 2860016 w 12209808"/>
              <a:gd name="connsiteY651" fmla="*/ 2514513 h 6858000"/>
              <a:gd name="connsiteX652" fmla="*/ 2861909 w 12209808"/>
              <a:gd name="connsiteY652" fmla="*/ 2495582 h 6858000"/>
              <a:gd name="connsiteX653" fmla="*/ 2865695 w 12209808"/>
              <a:gd name="connsiteY653" fmla="*/ 2476651 h 6858000"/>
              <a:gd name="connsiteX654" fmla="*/ 2854336 w 12209808"/>
              <a:gd name="connsiteY654" fmla="*/ 2457720 h 6858000"/>
              <a:gd name="connsiteX655" fmla="*/ 2854336 w 12209808"/>
              <a:gd name="connsiteY655" fmla="*/ 2419858 h 6858000"/>
              <a:gd name="connsiteX656" fmla="*/ 2850550 w 12209808"/>
              <a:gd name="connsiteY656" fmla="*/ 2416072 h 6858000"/>
              <a:gd name="connsiteX657" fmla="*/ 2839192 w 12209808"/>
              <a:gd name="connsiteY657" fmla="*/ 2412286 h 6858000"/>
              <a:gd name="connsiteX658" fmla="*/ 2831619 w 12209808"/>
              <a:gd name="connsiteY658" fmla="*/ 2435003 h 6858000"/>
              <a:gd name="connsiteX659" fmla="*/ 2816475 w 12209808"/>
              <a:gd name="connsiteY659" fmla="*/ 2480437 h 6858000"/>
              <a:gd name="connsiteX660" fmla="*/ 2748323 w 12209808"/>
              <a:gd name="connsiteY660" fmla="*/ 2503155 h 6858000"/>
              <a:gd name="connsiteX661" fmla="*/ 2672600 w 12209808"/>
              <a:gd name="connsiteY661" fmla="*/ 2518299 h 6858000"/>
              <a:gd name="connsiteX662" fmla="*/ 2619592 w 12209808"/>
              <a:gd name="connsiteY662" fmla="*/ 2518299 h 6858000"/>
              <a:gd name="connsiteX663" fmla="*/ 2574159 w 12209808"/>
              <a:gd name="connsiteY663" fmla="*/ 2488010 h 6858000"/>
              <a:gd name="connsiteX664" fmla="*/ 2559014 w 12209808"/>
              <a:gd name="connsiteY664" fmla="*/ 2480437 h 6858000"/>
              <a:gd name="connsiteX665" fmla="*/ 2490862 w 12209808"/>
              <a:gd name="connsiteY665" fmla="*/ 2450148 h 6858000"/>
              <a:gd name="connsiteX666" fmla="*/ 2453000 w 12209808"/>
              <a:gd name="connsiteY666" fmla="*/ 2423645 h 6858000"/>
              <a:gd name="connsiteX667" fmla="*/ 2430283 w 12209808"/>
              <a:gd name="connsiteY667" fmla="*/ 2435003 h 6858000"/>
              <a:gd name="connsiteX668" fmla="*/ 2415139 w 12209808"/>
              <a:gd name="connsiteY668" fmla="*/ 2442575 h 6858000"/>
              <a:gd name="connsiteX669" fmla="*/ 2362133 w 12209808"/>
              <a:gd name="connsiteY669" fmla="*/ 2427430 h 6858000"/>
              <a:gd name="connsiteX670" fmla="*/ 2324270 w 12209808"/>
              <a:gd name="connsiteY670" fmla="*/ 2442575 h 6858000"/>
              <a:gd name="connsiteX671" fmla="*/ 2316698 w 12209808"/>
              <a:gd name="connsiteY671" fmla="*/ 2480437 h 6858000"/>
              <a:gd name="connsiteX672" fmla="*/ 2256119 w 12209808"/>
              <a:gd name="connsiteY672" fmla="*/ 2510726 h 6858000"/>
              <a:gd name="connsiteX673" fmla="*/ 2180395 w 12209808"/>
              <a:gd name="connsiteY673" fmla="*/ 2503155 h 6858000"/>
              <a:gd name="connsiteX674" fmla="*/ 2150106 w 12209808"/>
              <a:gd name="connsiteY674" fmla="*/ 2510726 h 6858000"/>
              <a:gd name="connsiteX675" fmla="*/ 2104672 w 12209808"/>
              <a:gd name="connsiteY675" fmla="*/ 2541016 h 6858000"/>
              <a:gd name="connsiteX676" fmla="*/ 2081954 w 12209808"/>
              <a:gd name="connsiteY676" fmla="*/ 2525872 h 6858000"/>
              <a:gd name="connsiteX677" fmla="*/ 2044093 w 12209808"/>
              <a:gd name="connsiteY677" fmla="*/ 2548588 h 6858000"/>
              <a:gd name="connsiteX678" fmla="*/ 1960797 w 12209808"/>
              <a:gd name="connsiteY678" fmla="*/ 2578878 h 6858000"/>
              <a:gd name="connsiteX679" fmla="*/ 1877501 w 12209808"/>
              <a:gd name="connsiteY679" fmla="*/ 2609168 h 6858000"/>
              <a:gd name="connsiteX680" fmla="*/ 1839638 w 12209808"/>
              <a:gd name="connsiteY680" fmla="*/ 2616740 h 6858000"/>
              <a:gd name="connsiteX681" fmla="*/ 1839638 w 12209808"/>
              <a:gd name="connsiteY681" fmla="*/ 2578878 h 6858000"/>
              <a:gd name="connsiteX682" fmla="*/ 1816922 w 12209808"/>
              <a:gd name="connsiteY682" fmla="*/ 2601595 h 6858000"/>
              <a:gd name="connsiteX683" fmla="*/ 1544315 w 12209808"/>
              <a:gd name="connsiteY683" fmla="*/ 2677319 h 6858000"/>
              <a:gd name="connsiteX684" fmla="*/ 1248992 w 12209808"/>
              <a:gd name="connsiteY684" fmla="*/ 2722753 h 6858000"/>
              <a:gd name="connsiteX685" fmla="*/ 1173269 w 12209808"/>
              <a:gd name="connsiteY685" fmla="*/ 2745470 h 6858000"/>
              <a:gd name="connsiteX686" fmla="*/ 1154338 w 12209808"/>
              <a:gd name="connsiteY686" fmla="*/ 2756829 h 6858000"/>
              <a:gd name="connsiteX687" fmla="*/ 1142979 w 12209808"/>
              <a:gd name="connsiteY687" fmla="*/ 2753043 h 6858000"/>
              <a:gd name="connsiteX688" fmla="*/ 1044539 w 12209808"/>
              <a:gd name="connsiteY688" fmla="*/ 2760615 h 6858000"/>
              <a:gd name="connsiteX689" fmla="*/ 968815 w 12209808"/>
              <a:gd name="connsiteY689" fmla="*/ 2790904 h 6858000"/>
              <a:gd name="connsiteX690" fmla="*/ 889305 w 12209808"/>
              <a:gd name="connsiteY690" fmla="*/ 2817408 h 6858000"/>
              <a:gd name="connsiteX691" fmla="*/ 726499 w 12209808"/>
              <a:gd name="connsiteY691" fmla="*/ 2859056 h 6858000"/>
              <a:gd name="connsiteX692" fmla="*/ 438749 w 12209808"/>
              <a:gd name="connsiteY692" fmla="*/ 2927207 h 6858000"/>
              <a:gd name="connsiteX693" fmla="*/ 378170 w 12209808"/>
              <a:gd name="connsiteY693" fmla="*/ 2942352 h 6858000"/>
              <a:gd name="connsiteX694" fmla="*/ 325163 w 12209808"/>
              <a:gd name="connsiteY694" fmla="*/ 2972642 h 6858000"/>
              <a:gd name="connsiteX695" fmla="*/ 211578 w 12209808"/>
              <a:gd name="connsiteY695" fmla="*/ 2995359 h 6858000"/>
              <a:gd name="connsiteX696" fmla="*/ 105564 w 12209808"/>
              <a:gd name="connsiteY696" fmla="*/ 3025648 h 6858000"/>
              <a:gd name="connsiteX697" fmla="*/ 0 w 12209808"/>
              <a:gd name="connsiteY697" fmla="*/ 3047873 h 6858000"/>
              <a:gd name="connsiteX698" fmla="*/ 0 w 12209808"/>
              <a:gd name="connsiteY698" fmla="*/ 2075481 h 6858000"/>
              <a:gd name="connsiteX699" fmla="*/ 25247 w 12209808"/>
              <a:gd name="connsiteY699" fmla="*/ 2071273 h 6858000"/>
              <a:gd name="connsiteX700" fmla="*/ 146404 w 12209808"/>
              <a:gd name="connsiteY700" fmla="*/ 2018266 h 6858000"/>
              <a:gd name="connsiteX701" fmla="*/ 229701 w 12209808"/>
              <a:gd name="connsiteY701" fmla="*/ 1957687 h 6858000"/>
              <a:gd name="connsiteX702" fmla="*/ 259989 w 12209808"/>
              <a:gd name="connsiteY702" fmla="*/ 1942543 h 6858000"/>
              <a:gd name="connsiteX703" fmla="*/ 320569 w 12209808"/>
              <a:gd name="connsiteY703" fmla="*/ 1934970 h 6858000"/>
              <a:gd name="connsiteX704" fmla="*/ 441727 w 12209808"/>
              <a:gd name="connsiteY704" fmla="*/ 1950115 h 6858000"/>
              <a:gd name="connsiteX705" fmla="*/ 547740 w 12209808"/>
              <a:gd name="connsiteY705" fmla="*/ 1972832 h 6858000"/>
              <a:gd name="connsiteX706" fmla="*/ 596961 w 12209808"/>
              <a:gd name="connsiteY706" fmla="*/ 1976618 h 6858000"/>
              <a:gd name="connsiteX707" fmla="*/ 623464 w 12209808"/>
              <a:gd name="connsiteY707" fmla="*/ 1942543 h 6858000"/>
              <a:gd name="connsiteX708" fmla="*/ 706760 w 12209808"/>
              <a:gd name="connsiteY708" fmla="*/ 1889536 h 6858000"/>
              <a:gd name="connsiteX709" fmla="*/ 782484 w 12209808"/>
              <a:gd name="connsiteY709" fmla="*/ 1881963 h 6858000"/>
              <a:gd name="connsiteX710" fmla="*/ 803909 w 12209808"/>
              <a:gd name="connsiteY710" fmla="*/ 1894818 h 6858000"/>
              <a:gd name="connsiteX711" fmla="*/ 794650 w 12209808"/>
              <a:gd name="connsiteY711" fmla="*/ 1950371 h 6858000"/>
              <a:gd name="connsiteX712" fmla="*/ 794650 w 12209808"/>
              <a:gd name="connsiteY712" fmla="*/ 1980661 h 6858000"/>
              <a:gd name="connsiteX713" fmla="*/ 809795 w 12209808"/>
              <a:gd name="connsiteY713" fmla="*/ 2048812 h 6858000"/>
              <a:gd name="connsiteX714" fmla="*/ 824940 w 12209808"/>
              <a:gd name="connsiteY714" fmla="*/ 2101818 h 6858000"/>
              <a:gd name="connsiteX715" fmla="*/ 771933 w 12209808"/>
              <a:gd name="connsiteY715" fmla="*/ 2094246 h 6858000"/>
              <a:gd name="connsiteX716" fmla="*/ 711354 w 12209808"/>
              <a:gd name="connsiteY716" fmla="*/ 2101818 h 6858000"/>
              <a:gd name="connsiteX717" fmla="*/ 673493 w 12209808"/>
              <a:gd name="connsiteY717" fmla="*/ 2124536 h 6858000"/>
              <a:gd name="connsiteX718" fmla="*/ 620485 w 12209808"/>
              <a:gd name="connsiteY718" fmla="*/ 2109391 h 6858000"/>
              <a:gd name="connsiteX719" fmla="*/ 582624 w 12209808"/>
              <a:gd name="connsiteY719" fmla="*/ 2094246 h 6858000"/>
              <a:gd name="connsiteX720" fmla="*/ 552335 w 12209808"/>
              <a:gd name="connsiteY720" fmla="*/ 2086674 h 6858000"/>
              <a:gd name="connsiteX721" fmla="*/ 529618 w 12209808"/>
              <a:gd name="connsiteY721" fmla="*/ 2086674 h 6858000"/>
              <a:gd name="connsiteX722" fmla="*/ 506900 w 12209808"/>
              <a:gd name="connsiteY722" fmla="*/ 2124536 h 6858000"/>
              <a:gd name="connsiteX723" fmla="*/ 453893 w 12209808"/>
              <a:gd name="connsiteY723" fmla="*/ 2147253 h 6858000"/>
              <a:gd name="connsiteX724" fmla="*/ 385742 w 12209808"/>
              <a:gd name="connsiteY724" fmla="*/ 2124536 h 6858000"/>
              <a:gd name="connsiteX725" fmla="*/ 363026 w 12209808"/>
              <a:gd name="connsiteY725" fmla="*/ 2116963 h 6858000"/>
              <a:gd name="connsiteX726" fmla="*/ 340308 w 12209808"/>
              <a:gd name="connsiteY726" fmla="*/ 2132108 h 6858000"/>
              <a:gd name="connsiteX727" fmla="*/ 249439 w 12209808"/>
              <a:gd name="connsiteY727" fmla="*/ 2162397 h 6858000"/>
              <a:gd name="connsiteX728" fmla="*/ 150999 w 12209808"/>
              <a:gd name="connsiteY728" fmla="*/ 2154825 h 6858000"/>
              <a:gd name="connsiteX729" fmla="*/ 113136 w 12209808"/>
              <a:gd name="connsiteY729" fmla="*/ 2147253 h 6858000"/>
              <a:gd name="connsiteX730" fmla="*/ 135853 w 12209808"/>
              <a:gd name="connsiteY730" fmla="*/ 2215404 h 6858000"/>
              <a:gd name="connsiteX731" fmla="*/ 181288 w 12209808"/>
              <a:gd name="connsiteY731" fmla="*/ 2275983 h 6858000"/>
              <a:gd name="connsiteX732" fmla="*/ 196432 w 12209808"/>
              <a:gd name="connsiteY732" fmla="*/ 2306272 h 6858000"/>
              <a:gd name="connsiteX733" fmla="*/ 264584 w 12209808"/>
              <a:gd name="connsiteY733" fmla="*/ 2404713 h 6858000"/>
              <a:gd name="connsiteX734" fmla="*/ 317591 w 12209808"/>
              <a:gd name="connsiteY734" fmla="*/ 2488010 h 6858000"/>
              <a:gd name="connsiteX735" fmla="*/ 325163 w 12209808"/>
              <a:gd name="connsiteY735" fmla="*/ 2495582 h 6858000"/>
              <a:gd name="connsiteX736" fmla="*/ 353779 w 12209808"/>
              <a:gd name="connsiteY736" fmla="*/ 2507028 h 6858000"/>
              <a:gd name="connsiteX737" fmla="*/ 360797 w 12209808"/>
              <a:gd name="connsiteY737" fmla="*/ 2522302 h 6858000"/>
              <a:gd name="connsiteX738" fmla="*/ 358431 w 12209808"/>
              <a:gd name="connsiteY738" fmla="*/ 2533188 h 6858000"/>
              <a:gd name="connsiteX739" fmla="*/ 366003 w 12209808"/>
              <a:gd name="connsiteY739" fmla="*/ 2540760 h 6858000"/>
              <a:gd name="connsiteX740" fmla="*/ 403866 w 12209808"/>
              <a:gd name="connsiteY740" fmla="*/ 2555904 h 6858000"/>
              <a:gd name="connsiteX741" fmla="*/ 434154 w 12209808"/>
              <a:gd name="connsiteY741" fmla="*/ 2586194 h 6858000"/>
              <a:gd name="connsiteX742" fmla="*/ 456872 w 12209808"/>
              <a:gd name="connsiteY742" fmla="*/ 2593766 h 6858000"/>
              <a:gd name="connsiteX743" fmla="*/ 509879 w 12209808"/>
              <a:gd name="connsiteY743" fmla="*/ 2608911 h 6858000"/>
              <a:gd name="connsiteX744" fmla="*/ 600747 w 12209808"/>
              <a:gd name="connsiteY744" fmla="*/ 2631629 h 6858000"/>
              <a:gd name="connsiteX745" fmla="*/ 676471 w 12209808"/>
              <a:gd name="connsiteY745" fmla="*/ 2654346 h 6858000"/>
              <a:gd name="connsiteX746" fmla="*/ 699188 w 12209808"/>
              <a:gd name="connsiteY746" fmla="*/ 2669490 h 6858000"/>
              <a:gd name="connsiteX747" fmla="*/ 729477 w 12209808"/>
              <a:gd name="connsiteY747" fmla="*/ 2654346 h 6858000"/>
              <a:gd name="connsiteX748" fmla="*/ 911214 w 12209808"/>
              <a:gd name="connsiteY748" fmla="*/ 2608911 h 6858000"/>
              <a:gd name="connsiteX749" fmla="*/ 1100523 w 12209808"/>
              <a:gd name="connsiteY749" fmla="*/ 2578622 h 6858000"/>
              <a:gd name="connsiteX750" fmla="*/ 1168675 w 12209808"/>
              <a:gd name="connsiteY750" fmla="*/ 2563477 h 6858000"/>
              <a:gd name="connsiteX751" fmla="*/ 1198965 w 12209808"/>
              <a:gd name="connsiteY751" fmla="*/ 2555904 h 6858000"/>
              <a:gd name="connsiteX752" fmla="*/ 1229254 w 12209808"/>
              <a:gd name="connsiteY752" fmla="*/ 2548332 h 6858000"/>
              <a:gd name="connsiteX753" fmla="*/ 1327695 w 12209808"/>
              <a:gd name="connsiteY753" fmla="*/ 2533188 h 6858000"/>
              <a:gd name="connsiteX754" fmla="*/ 1441280 w 12209808"/>
              <a:gd name="connsiteY754" fmla="*/ 2510470 h 6858000"/>
              <a:gd name="connsiteX755" fmla="*/ 1509432 w 12209808"/>
              <a:gd name="connsiteY755" fmla="*/ 2502898 h 6858000"/>
              <a:gd name="connsiteX756" fmla="*/ 1562439 w 12209808"/>
              <a:gd name="connsiteY756" fmla="*/ 2487753 h 6858000"/>
              <a:gd name="connsiteX757" fmla="*/ 1600301 w 12209808"/>
              <a:gd name="connsiteY757" fmla="*/ 2480181 h 6858000"/>
              <a:gd name="connsiteX758" fmla="*/ 1691168 w 12209808"/>
              <a:gd name="connsiteY758" fmla="*/ 2487753 h 6858000"/>
              <a:gd name="connsiteX759" fmla="*/ 1759320 w 12209808"/>
              <a:gd name="connsiteY759" fmla="*/ 2472609 h 6858000"/>
              <a:gd name="connsiteX760" fmla="*/ 1766893 w 12209808"/>
              <a:gd name="connsiteY760" fmla="*/ 2457464 h 6858000"/>
              <a:gd name="connsiteX761" fmla="*/ 1789610 w 12209808"/>
              <a:gd name="connsiteY761" fmla="*/ 2449891 h 6858000"/>
              <a:gd name="connsiteX762" fmla="*/ 1835044 w 12209808"/>
              <a:gd name="connsiteY762" fmla="*/ 2449891 h 6858000"/>
              <a:gd name="connsiteX763" fmla="*/ 1918341 w 12209808"/>
              <a:gd name="connsiteY763" fmla="*/ 2465036 h 6858000"/>
              <a:gd name="connsiteX764" fmla="*/ 1941058 w 12209808"/>
              <a:gd name="connsiteY764" fmla="*/ 2465036 h 6858000"/>
              <a:gd name="connsiteX765" fmla="*/ 2031925 w 12209808"/>
              <a:gd name="connsiteY765" fmla="*/ 2412030 h 6858000"/>
              <a:gd name="connsiteX766" fmla="*/ 2107650 w 12209808"/>
              <a:gd name="connsiteY766" fmla="*/ 2359023 h 6858000"/>
              <a:gd name="connsiteX767" fmla="*/ 2198518 w 12209808"/>
              <a:gd name="connsiteY767" fmla="*/ 2396885 h 6858000"/>
              <a:gd name="connsiteX768" fmla="*/ 2262883 w 12209808"/>
              <a:gd name="connsiteY768" fmla="*/ 2423388 h 6858000"/>
              <a:gd name="connsiteX769" fmla="*/ 2289386 w 12209808"/>
              <a:gd name="connsiteY769" fmla="*/ 2412030 h 6858000"/>
              <a:gd name="connsiteX770" fmla="*/ 2274242 w 12209808"/>
              <a:gd name="connsiteY770" fmla="*/ 2359023 h 6858000"/>
              <a:gd name="connsiteX771" fmla="*/ 2221235 w 12209808"/>
              <a:gd name="connsiteY771" fmla="*/ 2268154 h 6858000"/>
              <a:gd name="connsiteX772" fmla="*/ 2183373 w 12209808"/>
              <a:gd name="connsiteY772" fmla="*/ 2162141 h 6858000"/>
              <a:gd name="connsiteX773" fmla="*/ 2168229 w 12209808"/>
              <a:gd name="connsiteY773" fmla="*/ 2109134 h 6858000"/>
              <a:gd name="connsiteX774" fmla="*/ 2153083 w 12209808"/>
              <a:gd name="connsiteY774" fmla="*/ 2071273 h 6858000"/>
              <a:gd name="connsiteX775" fmla="*/ 2137939 w 12209808"/>
              <a:gd name="connsiteY775" fmla="*/ 2048556 h 6858000"/>
              <a:gd name="connsiteX776" fmla="*/ 2137939 w 12209808"/>
              <a:gd name="connsiteY776" fmla="*/ 2040983 h 6858000"/>
              <a:gd name="connsiteX777" fmla="*/ 2137939 w 12209808"/>
              <a:gd name="connsiteY777" fmla="*/ 2025839 h 6858000"/>
              <a:gd name="connsiteX778" fmla="*/ 2107650 w 12209808"/>
              <a:gd name="connsiteY778" fmla="*/ 1987977 h 6858000"/>
              <a:gd name="connsiteX779" fmla="*/ 2097099 w 12209808"/>
              <a:gd name="connsiteY779" fmla="*/ 1984460 h 6858000"/>
              <a:gd name="connsiteX780" fmla="*/ 2097099 w 12209808"/>
              <a:gd name="connsiteY780" fmla="*/ 1980661 h 6858000"/>
              <a:gd name="connsiteX781" fmla="*/ 2066810 w 12209808"/>
              <a:gd name="connsiteY781" fmla="*/ 1942799 h 6858000"/>
              <a:gd name="connsiteX782" fmla="*/ 2021375 w 12209808"/>
              <a:gd name="connsiteY782" fmla="*/ 1927654 h 6858000"/>
              <a:gd name="connsiteX783" fmla="*/ 1960797 w 12209808"/>
              <a:gd name="connsiteY783" fmla="*/ 1935226 h 6858000"/>
              <a:gd name="connsiteX784" fmla="*/ 1733624 w 12209808"/>
              <a:gd name="connsiteY784" fmla="*/ 1950371 h 6858000"/>
              <a:gd name="connsiteX785" fmla="*/ 1559461 w 12209808"/>
              <a:gd name="connsiteY785" fmla="*/ 1927654 h 6858000"/>
              <a:gd name="connsiteX786" fmla="*/ 1476165 w 12209808"/>
              <a:gd name="connsiteY786" fmla="*/ 1904937 h 6858000"/>
              <a:gd name="connsiteX787" fmla="*/ 1408013 w 12209808"/>
              <a:gd name="connsiteY787" fmla="*/ 1889792 h 6858000"/>
              <a:gd name="connsiteX788" fmla="*/ 1385296 w 12209808"/>
              <a:gd name="connsiteY788" fmla="*/ 1874647 h 6858000"/>
              <a:gd name="connsiteX789" fmla="*/ 1355006 w 12209808"/>
              <a:gd name="connsiteY789" fmla="*/ 1882220 h 6858000"/>
              <a:gd name="connsiteX790" fmla="*/ 1332288 w 12209808"/>
              <a:gd name="connsiteY790" fmla="*/ 1897365 h 6858000"/>
              <a:gd name="connsiteX791" fmla="*/ 1320931 w 12209808"/>
              <a:gd name="connsiteY791" fmla="*/ 1893578 h 6858000"/>
              <a:gd name="connsiteX792" fmla="*/ 1317144 w 12209808"/>
              <a:gd name="connsiteY792" fmla="*/ 1904937 h 6858000"/>
              <a:gd name="connsiteX793" fmla="*/ 1339861 w 12209808"/>
              <a:gd name="connsiteY793" fmla="*/ 1920082 h 6858000"/>
              <a:gd name="connsiteX794" fmla="*/ 1355006 w 12209808"/>
              <a:gd name="connsiteY794" fmla="*/ 1927654 h 6858000"/>
              <a:gd name="connsiteX795" fmla="*/ 1362578 w 12209808"/>
              <a:gd name="connsiteY795" fmla="*/ 1965516 h 6858000"/>
              <a:gd name="connsiteX796" fmla="*/ 1362578 w 12209808"/>
              <a:gd name="connsiteY796" fmla="*/ 2003378 h 6858000"/>
              <a:gd name="connsiteX797" fmla="*/ 1339861 w 12209808"/>
              <a:gd name="connsiteY797" fmla="*/ 2010950 h 6858000"/>
              <a:gd name="connsiteX798" fmla="*/ 1332288 w 12209808"/>
              <a:gd name="connsiteY798" fmla="*/ 2003378 h 6858000"/>
              <a:gd name="connsiteX799" fmla="*/ 1313511 w 12209808"/>
              <a:gd name="connsiteY799" fmla="*/ 1993989 h 6858000"/>
              <a:gd name="connsiteX800" fmla="*/ 1320122 w 12209808"/>
              <a:gd name="connsiteY800" fmla="*/ 1972832 h 6858000"/>
              <a:gd name="connsiteX801" fmla="*/ 1320122 w 12209808"/>
              <a:gd name="connsiteY801" fmla="*/ 1942543 h 6858000"/>
              <a:gd name="connsiteX802" fmla="*/ 1304978 w 12209808"/>
              <a:gd name="connsiteY802" fmla="*/ 1844102 h 6858000"/>
              <a:gd name="connsiteX803" fmla="*/ 1320122 w 12209808"/>
              <a:gd name="connsiteY803" fmla="*/ 1768378 h 6858000"/>
              <a:gd name="connsiteX804" fmla="*/ 1350411 w 12209808"/>
              <a:gd name="connsiteY804" fmla="*/ 1753233 h 6858000"/>
              <a:gd name="connsiteX805" fmla="*/ 1448853 w 12209808"/>
              <a:gd name="connsiteY805" fmla="*/ 1730516 h 6858000"/>
              <a:gd name="connsiteX806" fmla="*/ 1554866 w 12209808"/>
              <a:gd name="connsiteY806" fmla="*/ 1700226 h 6858000"/>
              <a:gd name="connsiteX807" fmla="*/ 1558652 w 12209808"/>
              <a:gd name="connsiteY807" fmla="*/ 1688868 h 6858000"/>
              <a:gd name="connsiteX808" fmla="*/ 1517005 w 12209808"/>
              <a:gd name="connsiteY808" fmla="*/ 1685082 h 6858000"/>
              <a:gd name="connsiteX809" fmla="*/ 1418563 w 12209808"/>
              <a:gd name="connsiteY809" fmla="*/ 1700226 h 6858000"/>
              <a:gd name="connsiteX810" fmla="*/ 1342840 w 12209808"/>
              <a:gd name="connsiteY810" fmla="*/ 1715371 h 6858000"/>
              <a:gd name="connsiteX811" fmla="*/ 1318229 w 12209808"/>
              <a:gd name="connsiteY811" fmla="*/ 1719157 h 6858000"/>
              <a:gd name="connsiteX812" fmla="*/ 1319825 w 12209808"/>
              <a:gd name="connsiteY812" fmla="*/ 1703198 h 6858000"/>
              <a:gd name="connsiteX813" fmla="*/ 1345541 w 12209808"/>
              <a:gd name="connsiteY813" fmla="*/ 1691017 h 6858000"/>
              <a:gd name="connsiteX814" fmla="*/ 1408013 w 12209808"/>
              <a:gd name="connsiteY814" fmla="*/ 1685338 h 6858000"/>
              <a:gd name="connsiteX815" fmla="*/ 1514026 w 12209808"/>
              <a:gd name="connsiteY815" fmla="*/ 1655048 h 6858000"/>
              <a:gd name="connsiteX816" fmla="*/ 1517488 w 12209808"/>
              <a:gd name="connsiteY816" fmla="*/ 1652356 h 6858000"/>
              <a:gd name="connsiteX817" fmla="*/ 1560220 w 12209808"/>
              <a:gd name="connsiteY817" fmla="*/ 1641891 h 6858000"/>
              <a:gd name="connsiteX818" fmla="*/ 1555674 w 12209808"/>
              <a:gd name="connsiteY818" fmla="*/ 1643217 h 6858000"/>
              <a:gd name="connsiteX819" fmla="*/ 1567032 w 12209808"/>
              <a:gd name="connsiteY819" fmla="*/ 1647476 h 6858000"/>
              <a:gd name="connsiteX820" fmla="*/ 1597322 w 12209808"/>
              <a:gd name="connsiteY820" fmla="*/ 1639904 h 6858000"/>
              <a:gd name="connsiteX821" fmla="*/ 1597322 w 12209808"/>
              <a:gd name="connsiteY821" fmla="*/ 1632804 h 6858000"/>
              <a:gd name="connsiteX822" fmla="*/ 1600301 w 12209808"/>
              <a:gd name="connsiteY822" fmla="*/ 1632075 h 6858000"/>
              <a:gd name="connsiteX823" fmla="*/ 1842616 w 12209808"/>
              <a:gd name="connsiteY823" fmla="*/ 1579068 h 6858000"/>
              <a:gd name="connsiteX824" fmla="*/ 2221235 w 12209808"/>
              <a:gd name="connsiteY824" fmla="*/ 1526062 h 6858000"/>
              <a:gd name="connsiteX825" fmla="*/ 2561992 w 12209808"/>
              <a:gd name="connsiteY825" fmla="*/ 1488200 h 6858000"/>
              <a:gd name="connsiteX826" fmla="*/ 2849742 w 12209808"/>
              <a:gd name="connsiteY826" fmla="*/ 1473055 h 6858000"/>
              <a:gd name="connsiteX827" fmla="*/ 3046624 w 12209808"/>
              <a:gd name="connsiteY827" fmla="*/ 1457911 h 6858000"/>
              <a:gd name="connsiteX828" fmla="*/ 3046624 w 12209808"/>
              <a:gd name="connsiteY828" fmla="*/ 1442766 h 6858000"/>
              <a:gd name="connsiteX829" fmla="*/ 2705867 w 12209808"/>
              <a:gd name="connsiteY829" fmla="*/ 1435193 h 6858000"/>
              <a:gd name="connsiteX830" fmla="*/ 2607184 w 12209808"/>
              <a:gd name="connsiteY830" fmla="*/ 1434404 h 6858000"/>
              <a:gd name="connsiteX831" fmla="*/ 2646096 w 12209808"/>
              <a:gd name="connsiteY831" fmla="*/ 1431664 h 6858000"/>
              <a:gd name="connsiteX832" fmla="*/ 2808902 w 12209808"/>
              <a:gd name="connsiteY832" fmla="*/ 1427877 h 6858000"/>
              <a:gd name="connsiteX833" fmla="*/ 3005784 w 12209808"/>
              <a:gd name="connsiteY833" fmla="*/ 1412733 h 6858000"/>
              <a:gd name="connsiteX834" fmla="*/ 3005784 w 12209808"/>
              <a:gd name="connsiteY834" fmla="*/ 1397588 h 6858000"/>
              <a:gd name="connsiteX835" fmla="*/ 3004777 w 12209808"/>
              <a:gd name="connsiteY835" fmla="*/ 1397332 h 6858000"/>
              <a:gd name="connsiteX836" fmla="*/ 3023907 w 12209808"/>
              <a:gd name="connsiteY836" fmla="*/ 1397332 h 6858000"/>
              <a:gd name="connsiteX837" fmla="*/ 3092058 w 12209808"/>
              <a:gd name="connsiteY837" fmla="*/ 1382187 h 6858000"/>
              <a:gd name="connsiteX838" fmla="*/ 3152637 w 12209808"/>
              <a:gd name="connsiteY838" fmla="*/ 1374614 h 6858000"/>
              <a:gd name="connsiteX839" fmla="*/ 3190499 w 12209808"/>
              <a:gd name="connsiteY839" fmla="*/ 1367042 h 6858000"/>
              <a:gd name="connsiteX840" fmla="*/ 3160210 w 12209808"/>
              <a:gd name="connsiteY840" fmla="*/ 1344325 h 6858000"/>
              <a:gd name="connsiteX841" fmla="*/ 3047221 w 12209808"/>
              <a:gd name="connsiteY841" fmla="*/ 1339189 h 6858000"/>
              <a:gd name="connsiteX842" fmla="*/ 3051218 w 12209808"/>
              <a:gd name="connsiteY842" fmla="*/ 1337009 h 6858000"/>
              <a:gd name="connsiteX843" fmla="*/ 3111797 w 12209808"/>
              <a:gd name="connsiteY843" fmla="*/ 1329436 h 6858000"/>
              <a:gd name="connsiteX844" fmla="*/ 3149659 w 12209808"/>
              <a:gd name="connsiteY844" fmla="*/ 1321864 h 6858000"/>
              <a:gd name="connsiteX845" fmla="*/ 3119370 w 12209808"/>
              <a:gd name="connsiteY845" fmla="*/ 1299147 h 6858000"/>
              <a:gd name="connsiteX846" fmla="*/ 2958891 w 12209808"/>
              <a:gd name="connsiteY846" fmla="*/ 1291853 h 6858000"/>
              <a:gd name="connsiteX847" fmla="*/ 2993618 w 12209808"/>
              <a:gd name="connsiteY847" fmla="*/ 1291318 h 6858000"/>
              <a:gd name="connsiteX848" fmla="*/ 3304085 w 12209808"/>
              <a:gd name="connsiteY848" fmla="*/ 1291318 h 6858000"/>
              <a:gd name="connsiteX849" fmla="*/ 3523683 w 12209808"/>
              <a:gd name="connsiteY849" fmla="*/ 1306463 h 6858000"/>
              <a:gd name="connsiteX850" fmla="*/ 3584262 w 12209808"/>
              <a:gd name="connsiteY850" fmla="*/ 1314035 h 6858000"/>
              <a:gd name="connsiteX851" fmla="*/ 3588996 w 12209808"/>
              <a:gd name="connsiteY851" fmla="*/ 1306463 h 6858000"/>
              <a:gd name="connsiteX852" fmla="*/ 3569118 w 12209808"/>
              <a:gd name="connsiteY852" fmla="*/ 1283746 h 6858000"/>
              <a:gd name="connsiteX853" fmla="*/ 3537981 w 12209808"/>
              <a:gd name="connsiteY853" fmla="*/ 1268177 h 6858000"/>
              <a:gd name="connsiteX854" fmla="*/ 3543422 w 12209808"/>
              <a:gd name="connsiteY854" fmla="*/ 1268857 h 6858000"/>
              <a:gd name="connsiteX855" fmla="*/ 3548156 w 12209808"/>
              <a:gd name="connsiteY855" fmla="*/ 1261285 h 6858000"/>
              <a:gd name="connsiteX856" fmla="*/ 3528278 w 12209808"/>
              <a:gd name="connsiteY856" fmla="*/ 1238568 h 6858000"/>
              <a:gd name="connsiteX857" fmla="*/ 3452554 w 12209808"/>
              <a:gd name="connsiteY857" fmla="*/ 1200706 h 6858000"/>
              <a:gd name="connsiteX858" fmla="*/ 3399547 w 12209808"/>
              <a:gd name="connsiteY858" fmla="*/ 1177989 h 6858000"/>
              <a:gd name="connsiteX859" fmla="*/ 3391976 w 12209808"/>
              <a:gd name="connsiteY859" fmla="*/ 1162844 h 6858000"/>
              <a:gd name="connsiteX860" fmla="*/ 3369258 w 12209808"/>
              <a:gd name="connsiteY860" fmla="*/ 1166630 h 6858000"/>
              <a:gd name="connsiteX861" fmla="*/ 3364503 w 12209808"/>
              <a:gd name="connsiteY861" fmla="*/ 1164253 h 6858000"/>
              <a:gd name="connsiteX862" fmla="*/ 3366557 w 12209808"/>
              <a:gd name="connsiteY862" fmla="*/ 1164481 h 6858000"/>
              <a:gd name="connsiteX863" fmla="*/ 3372237 w 12209808"/>
              <a:gd name="connsiteY863" fmla="*/ 1155016 h 6858000"/>
              <a:gd name="connsiteX864" fmla="*/ 3357091 w 12209808"/>
              <a:gd name="connsiteY864" fmla="*/ 1139871 h 6858000"/>
              <a:gd name="connsiteX865" fmla="*/ 3330588 w 12209808"/>
              <a:gd name="connsiteY865" fmla="*/ 1132298 h 6858000"/>
              <a:gd name="connsiteX866" fmla="*/ 3284686 w 12209808"/>
              <a:gd name="connsiteY866" fmla="*/ 1111113 h 6858000"/>
              <a:gd name="connsiteX867" fmla="*/ 3285961 w 12209808"/>
              <a:gd name="connsiteY867" fmla="*/ 1109838 h 6858000"/>
              <a:gd name="connsiteX868" fmla="*/ 3308679 w 12209808"/>
              <a:gd name="connsiteY868" fmla="*/ 1117410 h 6858000"/>
              <a:gd name="connsiteX869" fmla="*/ 3331397 w 12209808"/>
              <a:gd name="connsiteY869" fmla="*/ 1109838 h 6858000"/>
              <a:gd name="connsiteX870" fmla="*/ 3316251 w 12209808"/>
              <a:gd name="connsiteY870" fmla="*/ 1094693 h 6858000"/>
              <a:gd name="connsiteX871" fmla="*/ 3289748 w 12209808"/>
              <a:gd name="connsiteY871" fmla="*/ 1087120 h 6858000"/>
              <a:gd name="connsiteX872" fmla="*/ 3261349 w 12209808"/>
              <a:gd name="connsiteY872" fmla="*/ 1074013 h 6858000"/>
              <a:gd name="connsiteX873" fmla="*/ 3266223 w 12209808"/>
              <a:gd name="connsiteY873" fmla="*/ 1071719 h 6858000"/>
              <a:gd name="connsiteX874" fmla="*/ 3372237 w 12209808"/>
              <a:gd name="connsiteY874" fmla="*/ 1064147 h 6858000"/>
              <a:gd name="connsiteX875" fmla="*/ 3425243 w 12209808"/>
              <a:gd name="connsiteY875" fmla="*/ 1056575 h 6858000"/>
              <a:gd name="connsiteX876" fmla="*/ 3470677 w 12209808"/>
              <a:gd name="connsiteY876" fmla="*/ 1049002 h 6858000"/>
              <a:gd name="connsiteX877" fmla="*/ 3470677 w 12209808"/>
              <a:gd name="connsiteY877" fmla="*/ 1033857 h 6858000"/>
              <a:gd name="connsiteX878" fmla="*/ 3447960 w 12209808"/>
              <a:gd name="connsiteY878" fmla="*/ 1026285 h 6858000"/>
              <a:gd name="connsiteX879" fmla="*/ 3379808 w 12209808"/>
              <a:gd name="connsiteY879" fmla="*/ 1026285 h 6858000"/>
              <a:gd name="connsiteX880" fmla="*/ 3347626 w 12209808"/>
              <a:gd name="connsiteY880" fmla="*/ 1022499 h 6858000"/>
              <a:gd name="connsiteX881" fmla="*/ 3339129 w 12209808"/>
              <a:gd name="connsiteY881" fmla="*/ 1017864 h 6858000"/>
              <a:gd name="connsiteX882" fmla="*/ 3384403 w 12209808"/>
              <a:gd name="connsiteY882" fmla="*/ 1011396 h 6858000"/>
              <a:gd name="connsiteX883" fmla="*/ 3429837 w 12209808"/>
              <a:gd name="connsiteY883" fmla="*/ 1003824 h 6858000"/>
              <a:gd name="connsiteX884" fmla="*/ 3429837 w 12209808"/>
              <a:gd name="connsiteY884" fmla="*/ 988679 h 6858000"/>
              <a:gd name="connsiteX885" fmla="*/ 3407120 w 12209808"/>
              <a:gd name="connsiteY885" fmla="*/ 981107 h 6858000"/>
              <a:gd name="connsiteX886" fmla="*/ 3338968 w 12209808"/>
              <a:gd name="connsiteY886" fmla="*/ 981107 h 6858000"/>
              <a:gd name="connsiteX887" fmla="*/ 3285962 w 12209808"/>
              <a:gd name="connsiteY887" fmla="*/ 965962 h 6858000"/>
              <a:gd name="connsiteX888" fmla="*/ 3119370 w 12209808"/>
              <a:gd name="connsiteY888" fmla="*/ 950818 h 6858000"/>
              <a:gd name="connsiteX889" fmla="*/ 2740751 w 12209808"/>
              <a:gd name="connsiteY889" fmla="*/ 943245 h 6858000"/>
              <a:gd name="connsiteX890" fmla="*/ 2384850 w 12209808"/>
              <a:gd name="connsiteY890" fmla="*/ 928101 h 6858000"/>
              <a:gd name="connsiteX891" fmla="*/ 2203112 w 12209808"/>
              <a:gd name="connsiteY891" fmla="*/ 912956 h 6858000"/>
              <a:gd name="connsiteX892" fmla="*/ 1998658 w 12209808"/>
              <a:gd name="connsiteY892" fmla="*/ 905384 h 6858000"/>
              <a:gd name="connsiteX893" fmla="*/ 1888859 w 12209808"/>
              <a:gd name="connsiteY893" fmla="*/ 901597 h 6858000"/>
              <a:gd name="connsiteX894" fmla="*/ 1865847 w 12209808"/>
              <a:gd name="connsiteY894" fmla="*/ 893432 h 6858000"/>
              <a:gd name="connsiteX895" fmla="*/ 1855868 w 12209808"/>
              <a:gd name="connsiteY895" fmla="*/ 878624 h 6858000"/>
              <a:gd name="connsiteX896" fmla="*/ 1812327 w 12209808"/>
              <a:gd name="connsiteY896" fmla="*/ 806686 h 6858000"/>
              <a:gd name="connsiteX897" fmla="*/ 1774464 w 12209808"/>
              <a:gd name="connsiteY897" fmla="*/ 700673 h 6858000"/>
              <a:gd name="connsiteX898" fmla="*/ 1766893 w 12209808"/>
              <a:gd name="connsiteY898" fmla="*/ 624949 h 6858000"/>
              <a:gd name="connsiteX899" fmla="*/ 1744176 w 12209808"/>
              <a:gd name="connsiteY899" fmla="*/ 568157 h 6858000"/>
              <a:gd name="connsiteX900" fmla="*/ 1729031 w 12209808"/>
              <a:gd name="connsiteY900" fmla="*/ 511364 h 6858000"/>
              <a:gd name="connsiteX901" fmla="*/ 1676024 w 12209808"/>
              <a:gd name="connsiteY901" fmla="*/ 420495 h 6858000"/>
              <a:gd name="connsiteX902" fmla="*/ 1674261 w 12209808"/>
              <a:gd name="connsiteY902" fmla="*/ 419753 h 6858000"/>
              <a:gd name="connsiteX903" fmla="*/ 1671153 w 12209808"/>
              <a:gd name="connsiteY903" fmla="*/ 409393 h 6858000"/>
              <a:gd name="connsiteX904" fmla="*/ 1635184 w 12209808"/>
              <a:gd name="connsiteY904" fmla="*/ 375317 h 6858000"/>
              <a:gd name="connsiteX905" fmla="*/ 1551888 w 12209808"/>
              <a:gd name="connsiteY905" fmla="*/ 329883 h 6858000"/>
              <a:gd name="connsiteX906" fmla="*/ 1355006 w 12209808"/>
              <a:gd name="connsiteY906" fmla="*/ 284449 h 6858000"/>
              <a:gd name="connsiteX907" fmla="*/ 1135407 w 12209808"/>
              <a:gd name="connsiteY907" fmla="*/ 276876 h 6858000"/>
              <a:gd name="connsiteX908" fmla="*/ 961242 w 12209808"/>
              <a:gd name="connsiteY908" fmla="*/ 292021 h 6858000"/>
              <a:gd name="connsiteX909" fmla="*/ 817368 w 12209808"/>
              <a:gd name="connsiteY909" fmla="*/ 276876 h 6858000"/>
              <a:gd name="connsiteX910" fmla="*/ 771933 w 12209808"/>
              <a:gd name="connsiteY910" fmla="*/ 239014 h 6858000"/>
              <a:gd name="connsiteX911" fmla="*/ 741644 w 12209808"/>
              <a:gd name="connsiteY911" fmla="*/ 231442 h 6858000"/>
              <a:gd name="connsiteX912" fmla="*/ 643203 w 12209808"/>
              <a:gd name="connsiteY912" fmla="*/ 208725 h 6858000"/>
              <a:gd name="connsiteX913" fmla="*/ 567479 w 12209808"/>
              <a:gd name="connsiteY913" fmla="*/ 186008 h 6858000"/>
              <a:gd name="connsiteX914" fmla="*/ 525831 w 12209808"/>
              <a:gd name="connsiteY914" fmla="*/ 193580 h 6858000"/>
              <a:gd name="connsiteX915" fmla="*/ 453893 w 12209808"/>
              <a:gd name="connsiteY915" fmla="*/ 201152 h 6858000"/>
              <a:gd name="connsiteX916" fmla="*/ 363026 w 12209808"/>
              <a:gd name="connsiteY916" fmla="*/ 212511 h 6858000"/>
              <a:gd name="connsiteX917" fmla="*/ 310018 w 12209808"/>
              <a:gd name="connsiteY917" fmla="*/ 246587 h 6858000"/>
              <a:gd name="connsiteX918" fmla="*/ 279729 w 12209808"/>
              <a:gd name="connsiteY918" fmla="*/ 314738 h 6858000"/>
              <a:gd name="connsiteX919" fmla="*/ 317591 w 12209808"/>
              <a:gd name="connsiteY919" fmla="*/ 375317 h 6858000"/>
              <a:gd name="connsiteX920" fmla="*/ 345417 w 12209808"/>
              <a:gd name="connsiteY920" fmla="*/ 403143 h 6858000"/>
              <a:gd name="connsiteX921" fmla="*/ 357460 w 12209808"/>
              <a:gd name="connsiteY921" fmla="*/ 419201 h 6858000"/>
              <a:gd name="connsiteX922" fmla="*/ 361133 w 12209808"/>
              <a:gd name="connsiteY922" fmla="*/ 430217 h 6858000"/>
              <a:gd name="connsiteX923" fmla="*/ 378170 w 12209808"/>
              <a:gd name="connsiteY923" fmla="*/ 451041 h 6858000"/>
              <a:gd name="connsiteX924" fmla="*/ 446322 w 12209808"/>
              <a:gd name="connsiteY924" fmla="*/ 557054 h 6858000"/>
              <a:gd name="connsiteX925" fmla="*/ 476610 w 12209808"/>
              <a:gd name="connsiteY925" fmla="*/ 663067 h 6858000"/>
              <a:gd name="connsiteX926" fmla="*/ 491755 w 12209808"/>
              <a:gd name="connsiteY926" fmla="*/ 678212 h 6858000"/>
              <a:gd name="connsiteX927" fmla="*/ 506900 w 12209808"/>
              <a:gd name="connsiteY927" fmla="*/ 670640 h 6858000"/>
              <a:gd name="connsiteX928" fmla="*/ 514454 w 12209808"/>
              <a:gd name="connsiteY928" fmla="*/ 675288 h 6858000"/>
              <a:gd name="connsiteX929" fmla="*/ 517450 w 12209808"/>
              <a:gd name="connsiteY929" fmla="*/ 708245 h 6858000"/>
              <a:gd name="connsiteX930" fmla="*/ 532595 w 12209808"/>
              <a:gd name="connsiteY930" fmla="*/ 723390 h 6858000"/>
              <a:gd name="connsiteX931" fmla="*/ 547740 w 12209808"/>
              <a:gd name="connsiteY931" fmla="*/ 715818 h 6858000"/>
              <a:gd name="connsiteX932" fmla="*/ 572350 w 12209808"/>
              <a:gd name="connsiteY932" fmla="*/ 730962 h 6858000"/>
              <a:gd name="connsiteX933" fmla="*/ 585629 w 12209808"/>
              <a:gd name="connsiteY933" fmla="*/ 744819 h 6858000"/>
              <a:gd name="connsiteX934" fmla="*/ 601555 w 12209808"/>
              <a:gd name="connsiteY934" fmla="*/ 765294 h 6858000"/>
              <a:gd name="connsiteX935" fmla="*/ 635631 w 12209808"/>
              <a:gd name="connsiteY935" fmla="*/ 822087 h 6858000"/>
              <a:gd name="connsiteX936" fmla="*/ 665920 w 12209808"/>
              <a:gd name="connsiteY936" fmla="*/ 859949 h 6858000"/>
              <a:gd name="connsiteX937" fmla="*/ 688637 w 12209808"/>
              <a:gd name="connsiteY937" fmla="*/ 897811 h 6858000"/>
              <a:gd name="connsiteX938" fmla="*/ 605341 w 12209808"/>
              <a:gd name="connsiteY938" fmla="*/ 928101 h 6858000"/>
              <a:gd name="connsiteX939" fmla="*/ 393314 w 12209808"/>
              <a:gd name="connsiteY939" fmla="*/ 943245 h 6858000"/>
              <a:gd name="connsiteX940" fmla="*/ 287301 w 12209808"/>
              <a:gd name="connsiteY940" fmla="*/ 950818 h 6858000"/>
              <a:gd name="connsiteX941" fmla="*/ 204005 w 12209808"/>
              <a:gd name="connsiteY941" fmla="*/ 943245 h 6858000"/>
              <a:gd name="connsiteX942" fmla="*/ 128282 w 12209808"/>
              <a:gd name="connsiteY942" fmla="*/ 950818 h 6858000"/>
              <a:gd name="connsiteX943" fmla="*/ 51611 w 12209808"/>
              <a:gd name="connsiteY943" fmla="*/ 974954 h 6858000"/>
              <a:gd name="connsiteX944" fmla="*/ 0 w 12209808"/>
              <a:gd name="connsiteY944" fmla="*/ 9868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</a:cxnLst>
            <a:rect l="l" t="t" r="r" b="b"/>
            <a:pathLst>
              <a:path w="12209808" h="6858000">
                <a:moveTo>
                  <a:pt x="2984960" y="6300700"/>
                </a:moveTo>
                <a:lnTo>
                  <a:pt x="2987133" y="6302149"/>
                </a:lnTo>
                <a:lnTo>
                  <a:pt x="2980237" y="6301750"/>
                </a:lnTo>
                <a:close/>
                <a:moveTo>
                  <a:pt x="0" y="5741078"/>
                </a:moveTo>
                <a:lnTo>
                  <a:pt x="1099" y="5741549"/>
                </a:lnTo>
                <a:lnTo>
                  <a:pt x="2530" y="5743875"/>
                </a:lnTo>
                <a:lnTo>
                  <a:pt x="13189" y="5763061"/>
                </a:lnTo>
                <a:lnTo>
                  <a:pt x="0" y="5764061"/>
                </a:lnTo>
                <a:close/>
                <a:moveTo>
                  <a:pt x="1838097" y="5701645"/>
                </a:moveTo>
                <a:lnTo>
                  <a:pt x="1839638" y="5706269"/>
                </a:lnTo>
                <a:lnTo>
                  <a:pt x="1839638" y="5713842"/>
                </a:lnTo>
                <a:cubicBezTo>
                  <a:pt x="1839638" y="5721413"/>
                  <a:pt x="1825440" y="5724727"/>
                  <a:pt x="1797043" y="5723780"/>
                </a:cubicBezTo>
                <a:lnTo>
                  <a:pt x="1771712" y="5721971"/>
                </a:lnTo>
                <a:lnTo>
                  <a:pt x="1800968" y="5706013"/>
                </a:lnTo>
                <a:close/>
                <a:moveTo>
                  <a:pt x="1971347" y="5683296"/>
                </a:moveTo>
                <a:cubicBezTo>
                  <a:pt x="1996588" y="5683296"/>
                  <a:pt x="2009208" y="5685819"/>
                  <a:pt x="2009208" y="5690868"/>
                </a:cubicBezTo>
                <a:lnTo>
                  <a:pt x="2015296" y="5693151"/>
                </a:lnTo>
                <a:lnTo>
                  <a:pt x="2010017" y="5694910"/>
                </a:lnTo>
                <a:cubicBezTo>
                  <a:pt x="2007493" y="5697435"/>
                  <a:pt x="2006231" y="5701221"/>
                  <a:pt x="2006231" y="5706269"/>
                </a:cubicBezTo>
                <a:cubicBezTo>
                  <a:pt x="2006231" y="5721414"/>
                  <a:pt x="1986038" y="5728986"/>
                  <a:pt x="1945651" y="5728986"/>
                </a:cubicBezTo>
                <a:cubicBezTo>
                  <a:pt x="1900218" y="5728986"/>
                  <a:pt x="1877501" y="5721414"/>
                  <a:pt x="1877501" y="5706269"/>
                </a:cubicBezTo>
                <a:lnTo>
                  <a:pt x="1862508" y="5698773"/>
                </a:lnTo>
                <a:lnTo>
                  <a:pt x="1865333" y="5698440"/>
                </a:lnTo>
                <a:cubicBezTo>
                  <a:pt x="1905719" y="5698440"/>
                  <a:pt x="1941058" y="5693392"/>
                  <a:pt x="1971347" y="5683296"/>
                </a:cubicBezTo>
                <a:close/>
                <a:moveTo>
                  <a:pt x="2370021" y="5090876"/>
                </a:moveTo>
                <a:lnTo>
                  <a:pt x="2372683" y="5092650"/>
                </a:lnTo>
                <a:cubicBezTo>
                  <a:pt x="2377731" y="5092650"/>
                  <a:pt x="2381517" y="5093912"/>
                  <a:pt x="2384041" y="5096437"/>
                </a:cubicBezTo>
                <a:cubicBezTo>
                  <a:pt x="2386565" y="5098960"/>
                  <a:pt x="2387827" y="5102747"/>
                  <a:pt x="2387827" y="5107795"/>
                </a:cubicBezTo>
                <a:cubicBezTo>
                  <a:pt x="2387827" y="5115367"/>
                  <a:pt x="2386565" y="5119785"/>
                  <a:pt x="2384042" y="5121047"/>
                </a:cubicBezTo>
                <a:lnTo>
                  <a:pt x="2376244" y="5117148"/>
                </a:lnTo>
                <a:close/>
                <a:moveTo>
                  <a:pt x="0" y="5078381"/>
                </a:moveTo>
                <a:lnTo>
                  <a:pt x="32818" y="5092650"/>
                </a:lnTo>
                <a:lnTo>
                  <a:pt x="71989" y="5112236"/>
                </a:lnTo>
                <a:lnTo>
                  <a:pt x="60130" y="5115624"/>
                </a:lnTo>
                <a:cubicBezTo>
                  <a:pt x="55082" y="5118148"/>
                  <a:pt x="43723" y="5120041"/>
                  <a:pt x="26054" y="5121303"/>
                </a:cubicBezTo>
                <a:lnTo>
                  <a:pt x="0" y="5121989"/>
                </a:lnTo>
                <a:close/>
                <a:moveTo>
                  <a:pt x="1282261" y="4963920"/>
                </a:moveTo>
                <a:cubicBezTo>
                  <a:pt x="1332743" y="4963920"/>
                  <a:pt x="1360508" y="4968968"/>
                  <a:pt x="1365557" y="4979065"/>
                </a:cubicBezTo>
                <a:cubicBezTo>
                  <a:pt x="1365557" y="4994209"/>
                  <a:pt x="1373128" y="5001782"/>
                  <a:pt x="1388274" y="5001782"/>
                </a:cubicBezTo>
                <a:cubicBezTo>
                  <a:pt x="1403418" y="5001782"/>
                  <a:pt x="1410991" y="4996734"/>
                  <a:pt x="1410991" y="4986637"/>
                </a:cubicBezTo>
                <a:lnTo>
                  <a:pt x="1418563" y="4986637"/>
                </a:lnTo>
                <a:lnTo>
                  <a:pt x="1486715" y="5001782"/>
                </a:lnTo>
                <a:lnTo>
                  <a:pt x="1502183" y="5007731"/>
                </a:lnTo>
                <a:lnTo>
                  <a:pt x="1495095" y="5017183"/>
                </a:lnTo>
                <a:cubicBezTo>
                  <a:pt x="1487523" y="5022231"/>
                  <a:pt x="1481212" y="5022231"/>
                  <a:pt x="1476165" y="5017183"/>
                </a:cubicBezTo>
                <a:cubicBezTo>
                  <a:pt x="1466067" y="5012134"/>
                  <a:pt x="1459757" y="5012134"/>
                  <a:pt x="1457233" y="5017183"/>
                </a:cubicBezTo>
                <a:cubicBezTo>
                  <a:pt x="1454709" y="5022231"/>
                  <a:pt x="1458495" y="5029804"/>
                  <a:pt x="1468592" y="5039900"/>
                </a:cubicBezTo>
                <a:cubicBezTo>
                  <a:pt x="1478689" y="5070190"/>
                  <a:pt x="1483736" y="5105528"/>
                  <a:pt x="1483736" y="5145913"/>
                </a:cubicBezTo>
                <a:cubicBezTo>
                  <a:pt x="1478689" y="5161058"/>
                  <a:pt x="1476165" y="5176203"/>
                  <a:pt x="1476165" y="5191347"/>
                </a:cubicBezTo>
                <a:cubicBezTo>
                  <a:pt x="1476165" y="5206492"/>
                  <a:pt x="1473640" y="5216589"/>
                  <a:pt x="1468592" y="5221637"/>
                </a:cubicBezTo>
                <a:cubicBezTo>
                  <a:pt x="1468592" y="5226685"/>
                  <a:pt x="1476165" y="5236782"/>
                  <a:pt x="1491309" y="5251927"/>
                </a:cubicBezTo>
                <a:cubicBezTo>
                  <a:pt x="1498881" y="5254451"/>
                  <a:pt x="1505191" y="5255713"/>
                  <a:pt x="1510240" y="5255713"/>
                </a:cubicBezTo>
                <a:lnTo>
                  <a:pt x="1512387" y="5254997"/>
                </a:lnTo>
                <a:lnTo>
                  <a:pt x="1509432" y="5266815"/>
                </a:lnTo>
                <a:cubicBezTo>
                  <a:pt x="1509432" y="5269339"/>
                  <a:pt x="1511325" y="5273125"/>
                  <a:pt x="1515111" y="5278174"/>
                </a:cubicBezTo>
                <a:lnTo>
                  <a:pt x="1519039" y="5282538"/>
                </a:lnTo>
                <a:lnTo>
                  <a:pt x="1514026" y="5327650"/>
                </a:lnTo>
                <a:lnTo>
                  <a:pt x="1476165" y="5403374"/>
                </a:lnTo>
                <a:cubicBezTo>
                  <a:pt x="1461019" y="5413470"/>
                  <a:pt x="1428206" y="5443760"/>
                  <a:pt x="1377723" y="5494243"/>
                </a:cubicBezTo>
                <a:lnTo>
                  <a:pt x="1264138" y="5577539"/>
                </a:lnTo>
                <a:lnTo>
                  <a:pt x="1203559" y="5615400"/>
                </a:lnTo>
                <a:lnTo>
                  <a:pt x="1165696" y="5630545"/>
                </a:lnTo>
                <a:cubicBezTo>
                  <a:pt x="1160649" y="5625497"/>
                  <a:pt x="1153076" y="5630545"/>
                  <a:pt x="1142979" y="5645690"/>
                </a:cubicBezTo>
                <a:cubicBezTo>
                  <a:pt x="1137932" y="5660835"/>
                  <a:pt x="1130359" y="5665883"/>
                  <a:pt x="1120263" y="5660835"/>
                </a:cubicBezTo>
                <a:cubicBezTo>
                  <a:pt x="1115214" y="5655786"/>
                  <a:pt x="1097546" y="5653262"/>
                  <a:pt x="1067256" y="5653262"/>
                </a:cubicBezTo>
                <a:cubicBezTo>
                  <a:pt x="1042014" y="5653262"/>
                  <a:pt x="1031918" y="5660835"/>
                  <a:pt x="1036967" y="5675979"/>
                </a:cubicBezTo>
                <a:cubicBezTo>
                  <a:pt x="1036967" y="5691124"/>
                  <a:pt x="1016774" y="5698697"/>
                  <a:pt x="976387" y="5698697"/>
                </a:cubicBezTo>
                <a:lnTo>
                  <a:pt x="893091" y="5706269"/>
                </a:lnTo>
                <a:cubicBezTo>
                  <a:pt x="888043" y="5711317"/>
                  <a:pt x="884256" y="5712579"/>
                  <a:pt x="881732" y="5710055"/>
                </a:cubicBezTo>
                <a:cubicBezTo>
                  <a:pt x="879209" y="5707531"/>
                  <a:pt x="877946" y="5703745"/>
                  <a:pt x="877946" y="5698697"/>
                </a:cubicBezTo>
                <a:cubicBezTo>
                  <a:pt x="872898" y="5693648"/>
                  <a:pt x="860278" y="5691124"/>
                  <a:pt x="840085" y="5691124"/>
                </a:cubicBezTo>
                <a:cubicBezTo>
                  <a:pt x="824940" y="5691124"/>
                  <a:pt x="817368" y="5693648"/>
                  <a:pt x="817368" y="5698697"/>
                </a:cubicBezTo>
                <a:cubicBezTo>
                  <a:pt x="822416" y="5703745"/>
                  <a:pt x="821153" y="5707531"/>
                  <a:pt x="813582" y="5710055"/>
                </a:cubicBezTo>
                <a:cubicBezTo>
                  <a:pt x="806009" y="5712579"/>
                  <a:pt x="799699" y="5713842"/>
                  <a:pt x="794650" y="5713842"/>
                </a:cubicBezTo>
                <a:lnTo>
                  <a:pt x="785780" y="5711624"/>
                </a:lnTo>
                <a:lnTo>
                  <a:pt x="784377" y="5706013"/>
                </a:lnTo>
                <a:cubicBezTo>
                  <a:pt x="780591" y="5698440"/>
                  <a:pt x="774912" y="5690868"/>
                  <a:pt x="767339" y="5683296"/>
                </a:cubicBezTo>
                <a:lnTo>
                  <a:pt x="743617" y="5661155"/>
                </a:lnTo>
                <a:lnTo>
                  <a:pt x="743537" y="5660835"/>
                </a:lnTo>
                <a:lnTo>
                  <a:pt x="735818" y="5650543"/>
                </a:lnTo>
                <a:lnTo>
                  <a:pt x="714333" y="5607572"/>
                </a:lnTo>
                <a:cubicBezTo>
                  <a:pt x="689091" y="5562137"/>
                  <a:pt x="681518" y="5536896"/>
                  <a:pt x="691615" y="5531848"/>
                </a:cubicBezTo>
                <a:cubicBezTo>
                  <a:pt x="696664" y="5526799"/>
                  <a:pt x="700450" y="5523014"/>
                  <a:pt x="702974" y="5520489"/>
                </a:cubicBezTo>
                <a:cubicBezTo>
                  <a:pt x="705498" y="5517966"/>
                  <a:pt x="704236" y="5516704"/>
                  <a:pt x="699188" y="5516704"/>
                </a:cubicBezTo>
                <a:cubicBezTo>
                  <a:pt x="689091" y="5516704"/>
                  <a:pt x="678994" y="5501559"/>
                  <a:pt x="668898" y="5471269"/>
                </a:cubicBezTo>
                <a:cubicBezTo>
                  <a:pt x="663850" y="5456124"/>
                  <a:pt x="661325" y="5425835"/>
                  <a:pt x="661325" y="5380401"/>
                </a:cubicBezTo>
                <a:cubicBezTo>
                  <a:pt x="651229" y="5340015"/>
                  <a:pt x="641132" y="5317298"/>
                  <a:pt x="631037" y="5312249"/>
                </a:cubicBezTo>
                <a:cubicBezTo>
                  <a:pt x="625989" y="5307201"/>
                  <a:pt x="619679" y="5301995"/>
                  <a:pt x="612106" y="5296631"/>
                </a:cubicBezTo>
                <a:lnTo>
                  <a:pt x="607144" y="5293529"/>
                </a:lnTo>
                <a:lnTo>
                  <a:pt x="605341" y="5287895"/>
                </a:lnTo>
                <a:cubicBezTo>
                  <a:pt x="600293" y="5276537"/>
                  <a:pt x="595245" y="5269596"/>
                  <a:pt x="590197" y="5267071"/>
                </a:cubicBezTo>
                <a:cubicBezTo>
                  <a:pt x="570004" y="5246878"/>
                  <a:pt x="529618" y="5224161"/>
                  <a:pt x="469039" y="5198920"/>
                </a:cubicBezTo>
                <a:cubicBezTo>
                  <a:pt x="408459" y="5163582"/>
                  <a:pt x="352928" y="5140865"/>
                  <a:pt x="302445" y="5130768"/>
                </a:cubicBezTo>
                <a:lnTo>
                  <a:pt x="209160" y="5119108"/>
                </a:lnTo>
                <a:lnTo>
                  <a:pt x="214556" y="5100223"/>
                </a:lnTo>
                <a:cubicBezTo>
                  <a:pt x="224652" y="5080030"/>
                  <a:pt x="234749" y="5069933"/>
                  <a:pt x="244845" y="5069933"/>
                </a:cubicBezTo>
                <a:cubicBezTo>
                  <a:pt x="254942" y="5069933"/>
                  <a:pt x="259989" y="5074982"/>
                  <a:pt x="259989" y="5085078"/>
                </a:cubicBezTo>
                <a:cubicBezTo>
                  <a:pt x="259989" y="5090127"/>
                  <a:pt x="302900" y="5092650"/>
                  <a:pt x="388720" y="5092650"/>
                </a:cubicBezTo>
                <a:lnTo>
                  <a:pt x="555312" y="5077505"/>
                </a:lnTo>
                <a:cubicBezTo>
                  <a:pt x="570458" y="5082554"/>
                  <a:pt x="578029" y="5080030"/>
                  <a:pt x="578029" y="5069933"/>
                </a:cubicBezTo>
                <a:cubicBezTo>
                  <a:pt x="572981" y="5064885"/>
                  <a:pt x="571719" y="5061099"/>
                  <a:pt x="574243" y="5058575"/>
                </a:cubicBezTo>
                <a:cubicBezTo>
                  <a:pt x="576768" y="5056051"/>
                  <a:pt x="580554" y="5054789"/>
                  <a:pt x="585602" y="5054789"/>
                </a:cubicBezTo>
                <a:cubicBezTo>
                  <a:pt x="590651" y="5054789"/>
                  <a:pt x="593175" y="5059837"/>
                  <a:pt x="593175" y="5069933"/>
                </a:cubicBezTo>
                <a:cubicBezTo>
                  <a:pt x="593175" y="5069933"/>
                  <a:pt x="600747" y="5077505"/>
                  <a:pt x="615891" y="5092650"/>
                </a:cubicBezTo>
                <a:cubicBezTo>
                  <a:pt x="631037" y="5092650"/>
                  <a:pt x="646181" y="5085078"/>
                  <a:pt x="661325" y="5069933"/>
                </a:cubicBezTo>
                <a:cubicBezTo>
                  <a:pt x="686567" y="5049740"/>
                  <a:pt x="721904" y="5037120"/>
                  <a:pt x="767339" y="5032071"/>
                </a:cubicBezTo>
                <a:cubicBezTo>
                  <a:pt x="797629" y="5027023"/>
                  <a:pt x="830442" y="5024499"/>
                  <a:pt x="865780" y="5024499"/>
                </a:cubicBezTo>
                <a:cubicBezTo>
                  <a:pt x="860732" y="5024499"/>
                  <a:pt x="883449" y="5019451"/>
                  <a:pt x="933931" y="5009354"/>
                </a:cubicBezTo>
                <a:cubicBezTo>
                  <a:pt x="964221" y="4999258"/>
                  <a:pt x="994510" y="4994209"/>
                  <a:pt x="1024800" y="4994209"/>
                </a:cubicBezTo>
                <a:cubicBezTo>
                  <a:pt x="1039944" y="4994209"/>
                  <a:pt x="1058876" y="4991686"/>
                  <a:pt x="1081593" y="4986637"/>
                </a:cubicBezTo>
                <a:cubicBezTo>
                  <a:pt x="1104310" y="4981589"/>
                  <a:pt x="1125764" y="4979065"/>
                  <a:pt x="1145957" y="4979065"/>
                </a:cubicBezTo>
                <a:cubicBezTo>
                  <a:pt x="1196440" y="4968968"/>
                  <a:pt x="1241875" y="4963920"/>
                  <a:pt x="1282261" y="4963920"/>
                </a:cubicBezTo>
                <a:close/>
                <a:moveTo>
                  <a:pt x="1513106" y="4331423"/>
                </a:moveTo>
                <a:lnTo>
                  <a:pt x="1521599" y="4335669"/>
                </a:lnTo>
                <a:lnTo>
                  <a:pt x="1528385" y="4332276"/>
                </a:lnTo>
                <a:lnTo>
                  <a:pt x="1532149" y="4335413"/>
                </a:lnTo>
                <a:cubicBezTo>
                  <a:pt x="1542246" y="4335413"/>
                  <a:pt x="1547293" y="4342986"/>
                  <a:pt x="1547293" y="4358130"/>
                </a:cubicBezTo>
                <a:cubicBezTo>
                  <a:pt x="1547293" y="4365703"/>
                  <a:pt x="1548555" y="4371382"/>
                  <a:pt x="1551080" y="4375168"/>
                </a:cubicBezTo>
                <a:lnTo>
                  <a:pt x="1553284" y="4376270"/>
                </a:lnTo>
                <a:lnTo>
                  <a:pt x="1536743" y="4388676"/>
                </a:lnTo>
                <a:cubicBezTo>
                  <a:pt x="1526646" y="4393724"/>
                  <a:pt x="1516550" y="4396248"/>
                  <a:pt x="1506453" y="4396248"/>
                </a:cubicBezTo>
                <a:cubicBezTo>
                  <a:pt x="1481212" y="4396248"/>
                  <a:pt x="1471116" y="4388676"/>
                  <a:pt x="1476165" y="4373531"/>
                </a:cubicBezTo>
                <a:lnTo>
                  <a:pt x="1476165" y="4358387"/>
                </a:lnTo>
                <a:cubicBezTo>
                  <a:pt x="1471116" y="4358387"/>
                  <a:pt x="1458495" y="4368483"/>
                  <a:pt x="1438303" y="4388676"/>
                </a:cubicBezTo>
                <a:cubicBezTo>
                  <a:pt x="1433254" y="4403820"/>
                  <a:pt x="1430730" y="4411393"/>
                  <a:pt x="1430730" y="4411393"/>
                </a:cubicBezTo>
                <a:cubicBezTo>
                  <a:pt x="1435779" y="4406345"/>
                  <a:pt x="1440826" y="4403820"/>
                  <a:pt x="1445875" y="4403820"/>
                </a:cubicBezTo>
                <a:cubicBezTo>
                  <a:pt x="1450923" y="4403820"/>
                  <a:pt x="1453447" y="4406345"/>
                  <a:pt x="1453447" y="4411393"/>
                </a:cubicBezTo>
                <a:cubicBezTo>
                  <a:pt x="1453447" y="4416442"/>
                  <a:pt x="1445875" y="4426538"/>
                  <a:pt x="1430730" y="4441683"/>
                </a:cubicBezTo>
                <a:cubicBezTo>
                  <a:pt x="1420633" y="4451779"/>
                  <a:pt x="1425682" y="4456827"/>
                  <a:pt x="1445875" y="4456827"/>
                </a:cubicBezTo>
                <a:cubicBezTo>
                  <a:pt x="1450923" y="4456827"/>
                  <a:pt x="1453447" y="4459351"/>
                  <a:pt x="1453447" y="4464400"/>
                </a:cubicBezTo>
                <a:cubicBezTo>
                  <a:pt x="1453447" y="4469448"/>
                  <a:pt x="1438303" y="4487117"/>
                  <a:pt x="1408013" y="4517406"/>
                </a:cubicBezTo>
                <a:cubicBezTo>
                  <a:pt x="1372676" y="4542647"/>
                  <a:pt x="1348696" y="4557792"/>
                  <a:pt x="1336075" y="4562840"/>
                </a:cubicBezTo>
                <a:cubicBezTo>
                  <a:pt x="1323454" y="4567889"/>
                  <a:pt x="1294427" y="4570413"/>
                  <a:pt x="1248992" y="4570413"/>
                </a:cubicBezTo>
                <a:cubicBezTo>
                  <a:pt x="1228799" y="4575461"/>
                  <a:pt x="1207345" y="4577985"/>
                  <a:pt x="1184628" y="4577985"/>
                </a:cubicBezTo>
                <a:cubicBezTo>
                  <a:pt x="1161910" y="4577985"/>
                  <a:pt x="1145503" y="4580509"/>
                  <a:pt x="1135407" y="4585558"/>
                </a:cubicBezTo>
                <a:cubicBezTo>
                  <a:pt x="1130359" y="4590606"/>
                  <a:pt x="1132883" y="4600703"/>
                  <a:pt x="1142979" y="4615847"/>
                </a:cubicBezTo>
                <a:lnTo>
                  <a:pt x="1142979" y="4623419"/>
                </a:lnTo>
                <a:cubicBezTo>
                  <a:pt x="1142979" y="4638564"/>
                  <a:pt x="1125310" y="4651185"/>
                  <a:pt x="1089973" y="4661281"/>
                </a:cubicBezTo>
                <a:cubicBezTo>
                  <a:pt x="1059683" y="4676426"/>
                  <a:pt x="1021821" y="4683999"/>
                  <a:pt x="976387" y="4683999"/>
                </a:cubicBezTo>
                <a:cubicBezTo>
                  <a:pt x="961242" y="4689047"/>
                  <a:pt x="943574" y="4691571"/>
                  <a:pt x="923381" y="4691571"/>
                </a:cubicBezTo>
                <a:cubicBezTo>
                  <a:pt x="903188" y="4691571"/>
                  <a:pt x="882995" y="4694095"/>
                  <a:pt x="862802" y="4699143"/>
                </a:cubicBezTo>
                <a:cubicBezTo>
                  <a:pt x="817368" y="4709240"/>
                  <a:pt x="789602" y="4719337"/>
                  <a:pt x="779506" y="4729432"/>
                </a:cubicBezTo>
                <a:lnTo>
                  <a:pt x="688637" y="4759722"/>
                </a:lnTo>
                <a:cubicBezTo>
                  <a:pt x="668444" y="4764770"/>
                  <a:pt x="648251" y="4769818"/>
                  <a:pt x="628058" y="4774867"/>
                </a:cubicBezTo>
                <a:cubicBezTo>
                  <a:pt x="607865" y="4779915"/>
                  <a:pt x="590197" y="4782439"/>
                  <a:pt x="575051" y="4782439"/>
                </a:cubicBezTo>
                <a:cubicBezTo>
                  <a:pt x="544762" y="4782439"/>
                  <a:pt x="524569" y="4784963"/>
                  <a:pt x="514472" y="4790012"/>
                </a:cubicBezTo>
                <a:lnTo>
                  <a:pt x="416032" y="4843018"/>
                </a:lnTo>
                <a:cubicBezTo>
                  <a:pt x="402149" y="4848066"/>
                  <a:pt x="390002" y="4852326"/>
                  <a:pt x="379590" y="4855797"/>
                </a:cubicBezTo>
                <a:lnTo>
                  <a:pt x="359594" y="4861977"/>
                </a:lnTo>
                <a:lnTo>
                  <a:pt x="358431" y="4857907"/>
                </a:lnTo>
                <a:cubicBezTo>
                  <a:pt x="358431" y="4837714"/>
                  <a:pt x="363480" y="4822569"/>
                  <a:pt x="373576" y="4812473"/>
                </a:cubicBezTo>
                <a:cubicBezTo>
                  <a:pt x="383671" y="4802376"/>
                  <a:pt x="398817" y="4789755"/>
                  <a:pt x="419010" y="4774610"/>
                </a:cubicBezTo>
                <a:cubicBezTo>
                  <a:pt x="454347" y="4749370"/>
                  <a:pt x="472016" y="4726652"/>
                  <a:pt x="472016" y="4706459"/>
                </a:cubicBezTo>
                <a:cubicBezTo>
                  <a:pt x="472016" y="4686266"/>
                  <a:pt x="469492" y="4671121"/>
                  <a:pt x="464444" y="4661025"/>
                </a:cubicBezTo>
                <a:cubicBezTo>
                  <a:pt x="454347" y="4650928"/>
                  <a:pt x="454347" y="4638308"/>
                  <a:pt x="464444" y="4623163"/>
                </a:cubicBezTo>
                <a:cubicBezTo>
                  <a:pt x="474540" y="4608018"/>
                  <a:pt x="484637" y="4600446"/>
                  <a:pt x="494733" y="4600446"/>
                </a:cubicBezTo>
                <a:cubicBezTo>
                  <a:pt x="499782" y="4605495"/>
                  <a:pt x="507355" y="4605495"/>
                  <a:pt x="517450" y="4600446"/>
                </a:cubicBezTo>
                <a:cubicBezTo>
                  <a:pt x="527547" y="4595398"/>
                  <a:pt x="540168" y="4587825"/>
                  <a:pt x="555312" y="4577729"/>
                </a:cubicBezTo>
                <a:cubicBezTo>
                  <a:pt x="590651" y="4562584"/>
                  <a:pt x="610844" y="4560060"/>
                  <a:pt x="615891" y="4570157"/>
                </a:cubicBezTo>
                <a:cubicBezTo>
                  <a:pt x="620939" y="4575205"/>
                  <a:pt x="628512" y="4577729"/>
                  <a:pt x="638608" y="4577729"/>
                </a:cubicBezTo>
                <a:cubicBezTo>
                  <a:pt x="648705" y="4577729"/>
                  <a:pt x="653754" y="4570157"/>
                  <a:pt x="653754" y="4555012"/>
                </a:cubicBezTo>
                <a:cubicBezTo>
                  <a:pt x="658801" y="4544915"/>
                  <a:pt x="689091" y="4527246"/>
                  <a:pt x="744621" y="4502005"/>
                </a:cubicBezTo>
                <a:cubicBezTo>
                  <a:pt x="810249" y="4481812"/>
                  <a:pt x="843063" y="4476764"/>
                  <a:pt x="843063" y="4486861"/>
                </a:cubicBezTo>
                <a:cubicBezTo>
                  <a:pt x="853159" y="4491909"/>
                  <a:pt x="863256" y="4489384"/>
                  <a:pt x="873352" y="4479288"/>
                </a:cubicBezTo>
                <a:cubicBezTo>
                  <a:pt x="888498" y="4464143"/>
                  <a:pt x="906166" y="4456571"/>
                  <a:pt x="926359" y="4456571"/>
                </a:cubicBezTo>
                <a:cubicBezTo>
                  <a:pt x="936455" y="4451523"/>
                  <a:pt x="947814" y="4448998"/>
                  <a:pt x="960435" y="4448998"/>
                </a:cubicBezTo>
                <a:cubicBezTo>
                  <a:pt x="973055" y="4448998"/>
                  <a:pt x="981890" y="4446475"/>
                  <a:pt x="986938" y="4441426"/>
                </a:cubicBezTo>
                <a:cubicBezTo>
                  <a:pt x="991987" y="4436378"/>
                  <a:pt x="1042468" y="4423757"/>
                  <a:pt x="1138386" y="4403565"/>
                </a:cubicBezTo>
                <a:lnTo>
                  <a:pt x="1342840" y="4365702"/>
                </a:lnTo>
                <a:lnTo>
                  <a:pt x="1471570" y="4335413"/>
                </a:lnTo>
                <a:cubicBezTo>
                  <a:pt x="1481666" y="4335413"/>
                  <a:pt x="1494287" y="4334151"/>
                  <a:pt x="1509432" y="4331627"/>
                </a:cubicBezTo>
                <a:close/>
                <a:moveTo>
                  <a:pt x="2526368" y="3761151"/>
                </a:moveTo>
                <a:lnTo>
                  <a:pt x="2471123" y="3805347"/>
                </a:lnTo>
                <a:cubicBezTo>
                  <a:pt x="2455979" y="3820491"/>
                  <a:pt x="2439572" y="3833743"/>
                  <a:pt x="2421903" y="3845102"/>
                </a:cubicBezTo>
                <a:lnTo>
                  <a:pt x="2382706" y="3864700"/>
                </a:lnTo>
                <a:lnTo>
                  <a:pt x="2354560" y="3866182"/>
                </a:lnTo>
                <a:lnTo>
                  <a:pt x="2316698" y="3858609"/>
                </a:lnTo>
                <a:cubicBezTo>
                  <a:pt x="2316698" y="3853561"/>
                  <a:pt x="2334367" y="3843465"/>
                  <a:pt x="2369704" y="3828320"/>
                </a:cubicBezTo>
                <a:cubicBezTo>
                  <a:pt x="2384850" y="3818224"/>
                  <a:pt x="2407566" y="3808127"/>
                  <a:pt x="2437856" y="3798031"/>
                </a:cubicBezTo>
                <a:close/>
                <a:moveTo>
                  <a:pt x="2444276" y="3748974"/>
                </a:moveTo>
                <a:lnTo>
                  <a:pt x="2430283" y="3760169"/>
                </a:lnTo>
                <a:cubicBezTo>
                  <a:pt x="2399994" y="3790458"/>
                  <a:pt x="2364657" y="3813175"/>
                  <a:pt x="2324270" y="3828320"/>
                </a:cubicBezTo>
                <a:lnTo>
                  <a:pt x="2295480" y="3841995"/>
                </a:lnTo>
                <a:lnTo>
                  <a:pt x="2361324" y="3799667"/>
                </a:lnTo>
                <a:close/>
                <a:moveTo>
                  <a:pt x="0" y="3603382"/>
                </a:moveTo>
                <a:lnTo>
                  <a:pt x="60130" y="3676873"/>
                </a:lnTo>
                <a:cubicBezTo>
                  <a:pt x="85372" y="3712211"/>
                  <a:pt x="97992" y="3732403"/>
                  <a:pt x="97992" y="3737451"/>
                </a:cubicBezTo>
                <a:cubicBezTo>
                  <a:pt x="97992" y="3742500"/>
                  <a:pt x="113136" y="3765217"/>
                  <a:pt x="143426" y="3805603"/>
                </a:cubicBezTo>
                <a:lnTo>
                  <a:pt x="173111" y="3835287"/>
                </a:lnTo>
                <a:lnTo>
                  <a:pt x="184266" y="3850781"/>
                </a:lnTo>
                <a:lnTo>
                  <a:pt x="297852" y="3964367"/>
                </a:lnTo>
                <a:lnTo>
                  <a:pt x="403866" y="4032518"/>
                </a:lnTo>
                <a:cubicBezTo>
                  <a:pt x="439203" y="4042614"/>
                  <a:pt x="466969" y="4055235"/>
                  <a:pt x="487162" y="4070380"/>
                </a:cubicBezTo>
                <a:cubicBezTo>
                  <a:pt x="517450" y="4080476"/>
                  <a:pt x="532595" y="4090573"/>
                  <a:pt x="532595" y="4100669"/>
                </a:cubicBezTo>
                <a:cubicBezTo>
                  <a:pt x="532595" y="4105718"/>
                  <a:pt x="536382" y="4109504"/>
                  <a:pt x="543953" y="4112028"/>
                </a:cubicBezTo>
                <a:cubicBezTo>
                  <a:pt x="551526" y="4114552"/>
                  <a:pt x="560361" y="4113290"/>
                  <a:pt x="570458" y="4108242"/>
                </a:cubicBezTo>
                <a:lnTo>
                  <a:pt x="590465" y="4112688"/>
                </a:lnTo>
                <a:lnTo>
                  <a:pt x="597768" y="4123643"/>
                </a:lnTo>
                <a:cubicBezTo>
                  <a:pt x="602817" y="4128691"/>
                  <a:pt x="610389" y="4131846"/>
                  <a:pt x="620486" y="4133108"/>
                </a:cubicBezTo>
                <a:lnTo>
                  <a:pt x="648588" y="4131703"/>
                </a:lnTo>
                <a:lnTo>
                  <a:pt x="649968" y="4132852"/>
                </a:lnTo>
                <a:cubicBezTo>
                  <a:pt x="649968" y="4136638"/>
                  <a:pt x="646181" y="4141055"/>
                  <a:pt x="638608" y="4146103"/>
                </a:cubicBezTo>
                <a:cubicBezTo>
                  <a:pt x="623464" y="4146103"/>
                  <a:pt x="623464" y="4153676"/>
                  <a:pt x="638608" y="4168821"/>
                </a:cubicBezTo>
                <a:cubicBezTo>
                  <a:pt x="648705" y="4178917"/>
                  <a:pt x="668898" y="4181441"/>
                  <a:pt x="699188" y="4176393"/>
                </a:cubicBezTo>
                <a:cubicBezTo>
                  <a:pt x="719381" y="4176393"/>
                  <a:pt x="754719" y="4156200"/>
                  <a:pt x="805200" y="4115814"/>
                </a:cubicBezTo>
                <a:cubicBezTo>
                  <a:pt x="840539" y="4080476"/>
                  <a:pt x="868303" y="4062807"/>
                  <a:pt x="888498" y="4062807"/>
                </a:cubicBezTo>
                <a:lnTo>
                  <a:pt x="956648" y="4085525"/>
                </a:lnTo>
                <a:cubicBezTo>
                  <a:pt x="976841" y="4095621"/>
                  <a:pt x="986938" y="4103193"/>
                  <a:pt x="986938" y="4108242"/>
                </a:cubicBezTo>
                <a:cubicBezTo>
                  <a:pt x="986938" y="4118338"/>
                  <a:pt x="994510" y="4123386"/>
                  <a:pt x="1009655" y="4123386"/>
                </a:cubicBezTo>
                <a:lnTo>
                  <a:pt x="1068928" y="4111532"/>
                </a:lnTo>
                <a:lnTo>
                  <a:pt x="1067256" y="4112284"/>
                </a:lnTo>
                <a:cubicBezTo>
                  <a:pt x="1031918" y="4129953"/>
                  <a:pt x="1004153" y="4143836"/>
                  <a:pt x="983960" y="4153932"/>
                </a:cubicBezTo>
                <a:cubicBezTo>
                  <a:pt x="948622" y="4164029"/>
                  <a:pt x="893091" y="4184222"/>
                  <a:pt x="817368" y="4214511"/>
                </a:cubicBezTo>
                <a:cubicBezTo>
                  <a:pt x="807270" y="4219560"/>
                  <a:pt x="741644" y="4242277"/>
                  <a:pt x="620485" y="4282663"/>
                </a:cubicBezTo>
                <a:cubicBezTo>
                  <a:pt x="559907" y="4302856"/>
                  <a:pt x="489232" y="4328097"/>
                  <a:pt x="408459" y="4358387"/>
                </a:cubicBezTo>
                <a:lnTo>
                  <a:pt x="338087" y="4386536"/>
                </a:lnTo>
                <a:lnTo>
                  <a:pt x="333821" y="4380848"/>
                </a:lnTo>
                <a:cubicBezTo>
                  <a:pt x="330034" y="4373275"/>
                  <a:pt x="328141" y="4365703"/>
                  <a:pt x="328141" y="4358130"/>
                </a:cubicBezTo>
                <a:cubicBezTo>
                  <a:pt x="328141" y="4348034"/>
                  <a:pt x="333190" y="4348034"/>
                  <a:pt x="343285" y="4358130"/>
                </a:cubicBezTo>
                <a:cubicBezTo>
                  <a:pt x="348334" y="4363179"/>
                  <a:pt x="350858" y="4360654"/>
                  <a:pt x="350858" y="4350558"/>
                </a:cubicBezTo>
                <a:lnTo>
                  <a:pt x="320569" y="4327841"/>
                </a:lnTo>
                <a:cubicBezTo>
                  <a:pt x="307949" y="4322792"/>
                  <a:pt x="298483" y="4317744"/>
                  <a:pt x="292173" y="4312696"/>
                </a:cubicBezTo>
                <a:lnTo>
                  <a:pt x="289538" y="4308480"/>
                </a:lnTo>
                <a:lnTo>
                  <a:pt x="291087" y="4305380"/>
                </a:lnTo>
                <a:cubicBezTo>
                  <a:pt x="293612" y="4305380"/>
                  <a:pt x="297398" y="4307904"/>
                  <a:pt x="302445" y="4312952"/>
                </a:cubicBezTo>
                <a:cubicBezTo>
                  <a:pt x="307494" y="4318001"/>
                  <a:pt x="310018" y="4315476"/>
                  <a:pt x="310018" y="4305380"/>
                </a:cubicBezTo>
                <a:lnTo>
                  <a:pt x="279729" y="4282663"/>
                </a:lnTo>
                <a:cubicBezTo>
                  <a:pt x="254488" y="4272566"/>
                  <a:pt x="241867" y="4262470"/>
                  <a:pt x="241867" y="4252373"/>
                </a:cubicBezTo>
                <a:cubicBezTo>
                  <a:pt x="241867" y="4242277"/>
                  <a:pt x="236819" y="4237228"/>
                  <a:pt x="226722" y="4237228"/>
                </a:cubicBezTo>
                <a:lnTo>
                  <a:pt x="204005" y="4229656"/>
                </a:lnTo>
                <a:cubicBezTo>
                  <a:pt x="204005" y="4219560"/>
                  <a:pt x="191385" y="4209463"/>
                  <a:pt x="166143" y="4199366"/>
                </a:cubicBezTo>
                <a:cubicBezTo>
                  <a:pt x="120709" y="4184222"/>
                  <a:pt x="87896" y="4176649"/>
                  <a:pt x="67703" y="4176649"/>
                </a:cubicBezTo>
                <a:lnTo>
                  <a:pt x="0" y="4181664"/>
                </a:lnTo>
                <a:close/>
                <a:moveTo>
                  <a:pt x="1014250" y="3343688"/>
                </a:moveTo>
                <a:cubicBezTo>
                  <a:pt x="1024346" y="3343688"/>
                  <a:pt x="1031918" y="3344950"/>
                  <a:pt x="1036967" y="3347474"/>
                </a:cubicBezTo>
                <a:cubicBezTo>
                  <a:pt x="1039490" y="3348736"/>
                  <a:pt x="1040753" y="3349683"/>
                  <a:pt x="1040753" y="3350314"/>
                </a:cubicBezTo>
                <a:cubicBezTo>
                  <a:pt x="1040753" y="3350945"/>
                  <a:pt x="1039490" y="3351260"/>
                  <a:pt x="1036967" y="3351260"/>
                </a:cubicBezTo>
                <a:cubicBezTo>
                  <a:pt x="1021821" y="3361357"/>
                  <a:pt x="1009201" y="3361357"/>
                  <a:pt x="999104" y="3351260"/>
                </a:cubicBezTo>
                <a:cubicBezTo>
                  <a:pt x="994057" y="3351260"/>
                  <a:pt x="994057" y="3349998"/>
                  <a:pt x="999104" y="3347474"/>
                </a:cubicBezTo>
                <a:cubicBezTo>
                  <a:pt x="1004153" y="3344950"/>
                  <a:pt x="1009201" y="3343688"/>
                  <a:pt x="1014250" y="3343688"/>
                </a:cubicBezTo>
                <a:close/>
                <a:moveTo>
                  <a:pt x="2503778" y="3075080"/>
                </a:moveTo>
                <a:lnTo>
                  <a:pt x="2536298" y="3078654"/>
                </a:lnTo>
                <a:lnTo>
                  <a:pt x="2528725" y="3093800"/>
                </a:lnTo>
                <a:cubicBezTo>
                  <a:pt x="2513579" y="3108944"/>
                  <a:pt x="2506007" y="3106420"/>
                  <a:pt x="2506007" y="3086227"/>
                </a:cubicBezTo>
                <a:close/>
                <a:moveTo>
                  <a:pt x="2342393" y="3070827"/>
                </a:moveTo>
                <a:cubicBezTo>
                  <a:pt x="2376469" y="3070827"/>
                  <a:pt x="2406601" y="3071142"/>
                  <a:pt x="2432788" y="3071773"/>
                </a:cubicBezTo>
                <a:lnTo>
                  <a:pt x="2488616" y="3074148"/>
                </a:lnTo>
                <a:lnTo>
                  <a:pt x="2483290" y="3078655"/>
                </a:lnTo>
                <a:cubicBezTo>
                  <a:pt x="2463097" y="3098848"/>
                  <a:pt x="2453000" y="3116517"/>
                  <a:pt x="2453000" y="3131661"/>
                </a:cubicBezTo>
                <a:cubicBezTo>
                  <a:pt x="2453000" y="3141758"/>
                  <a:pt x="2463097" y="3161951"/>
                  <a:pt x="2483290" y="3192241"/>
                </a:cubicBezTo>
                <a:cubicBezTo>
                  <a:pt x="2498435" y="3217482"/>
                  <a:pt x="2503483" y="3232626"/>
                  <a:pt x="2498435" y="3237675"/>
                </a:cubicBezTo>
                <a:cubicBezTo>
                  <a:pt x="2493386" y="3242723"/>
                  <a:pt x="2498435" y="3255344"/>
                  <a:pt x="2513579" y="3275536"/>
                </a:cubicBezTo>
                <a:cubicBezTo>
                  <a:pt x="2528725" y="3290681"/>
                  <a:pt x="2536296" y="3310874"/>
                  <a:pt x="2536296" y="3336116"/>
                </a:cubicBezTo>
                <a:cubicBezTo>
                  <a:pt x="2541345" y="3346212"/>
                  <a:pt x="2542608" y="3355046"/>
                  <a:pt x="2540083" y="3362619"/>
                </a:cubicBezTo>
                <a:cubicBezTo>
                  <a:pt x="2537559" y="3370191"/>
                  <a:pt x="2533772" y="3373977"/>
                  <a:pt x="2528725" y="3373977"/>
                </a:cubicBezTo>
                <a:lnTo>
                  <a:pt x="2513579" y="3396695"/>
                </a:lnTo>
                <a:cubicBezTo>
                  <a:pt x="2503483" y="3416887"/>
                  <a:pt x="2495910" y="3424460"/>
                  <a:pt x="2490862" y="3419412"/>
                </a:cubicBezTo>
                <a:cubicBezTo>
                  <a:pt x="2480766" y="3419412"/>
                  <a:pt x="2470670" y="3429508"/>
                  <a:pt x="2460573" y="3449701"/>
                </a:cubicBezTo>
                <a:cubicBezTo>
                  <a:pt x="2455525" y="3459798"/>
                  <a:pt x="2439117" y="3477466"/>
                  <a:pt x="2411353" y="3502708"/>
                </a:cubicBezTo>
                <a:cubicBezTo>
                  <a:pt x="2383587" y="3527949"/>
                  <a:pt x="2359608" y="3550666"/>
                  <a:pt x="2339415" y="3570859"/>
                </a:cubicBezTo>
                <a:cubicBezTo>
                  <a:pt x="2263691" y="3616293"/>
                  <a:pt x="2220781" y="3651631"/>
                  <a:pt x="2210685" y="3676873"/>
                </a:cubicBezTo>
                <a:cubicBezTo>
                  <a:pt x="2200588" y="3686969"/>
                  <a:pt x="2198064" y="3697066"/>
                  <a:pt x="2203112" y="3707162"/>
                </a:cubicBezTo>
                <a:lnTo>
                  <a:pt x="2240974" y="3684445"/>
                </a:lnTo>
                <a:cubicBezTo>
                  <a:pt x="2266215" y="3669300"/>
                  <a:pt x="2286408" y="3661728"/>
                  <a:pt x="2301553" y="3661728"/>
                </a:cubicBezTo>
                <a:cubicBezTo>
                  <a:pt x="2301553" y="3661728"/>
                  <a:pt x="2302815" y="3662990"/>
                  <a:pt x="2305340" y="3665514"/>
                </a:cubicBezTo>
                <a:lnTo>
                  <a:pt x="2305735" y="3665908"/>
                </a:lnTo>
                <a:lnTo>
                  <a:pt x="2291280" y="3676616"/>
                </a:lnTo>
                <a:cubicBezTo>
                  <a:pt x="2269825" y="3694285"/>
                  <a:pt x="2256573" y="3709430"/>
                  <a:pt x="2251525" y="3722051"/>
                </a:cubicBezTo>
                <a:cubicBezTo>
                  <a:pt x="2246477" y="3727099"/>
                  <a:pt x="2243321" y="3732147"/>
                  <a:pt x="2242059" y="3737195"/>
                </a:cubicBezTo>
                <a:lnTo>
                  <a:pt x="2242744" y="3742673"/>
                </a:lnTo>
                <a:lnTo>
                  <a:pt x="2191754" y="3788565"/>
                </a:lnTo>
                <a:cubicBezTo>
                  <a:pt x="2174085" y="3802448"/>
                  <a:pt x="2157678" y="3813175"/>
                  <a:pt x="2142533" y="3820748"/>
                </a:cubicBezTo>
                <a:lnTo>
                  <a:pt x="2104672" y="3835892"/>
                </a:lnTo>
                <a:lnTo>
                  <a:pt x="2142533" y="3843465"/>
                </a:lnTo>
                <a:cubicBezTo>
                  <a:pt x="2177871" y="3843465"/>
                  <a:pt x="2210685" y="3830844"/>
                  <a:pt x="2240974" y="3805603"/>
                </a:cubicBezTo>
                <a:lnTo>
                  <a:pt x="2318636" y="3755677"/>
                </a:lnTo>
                <a:lnTo>
                  <a:pt x="2315889" y="3758492"/>
                </a:lnTo>
                <a:cubicBezTo>
                  <a:pt x="2308317" y="3765749"/>
                  <a:pt x="2299483" y="3773795"/>
                  <a:pt x="2289386" y="3782629"/>
                </a:cubicBezTo>
                <a:cubicBezTo>
                  <a:pt x="2269194" y="3802822"/>
                  <a:pt x="2250263" y="3819860"/>
                  <a:pt x="2232594" y="3833743"/>
                </a:cubicBezTo>
                <a:lnTo>
                  <a:pt x="2195837" y="3857776"/>
                </a:lnTo>
                <a:lnTo>
                  <a:pt x="2142533" y="3858609"/>
                </a:lnTo>
                <a:lnTo>
                  <a:pt x="2006231" y="3843465"/>
                </a:lnTo>
                <a:cubicBezTo>
                  <a:pt x="1996134" y="3833368"/>
                  <a:pt x="1978465" y="3828320"/>
                  <a:pt x="1953224" y="3828320"/>
                </a:cubicBezTo>
                <a:cubicBezTo>
                  <a:pt x="1917886" y="3818224"/>
                  <a:pt x="1900218" y="3810651"/>
                  <a:pt x="1900218" y="3805603"/>
                </a:cubicBezTo>
                <a:lnTo>
                  <a:pt x="1854783" y="3782886"/>
                </a:lnTo>
                <a:cubicBezTo>
                  <a:pt x="1834590" y="3782886"/>
                  <a:pt x="1819445" y="3786672"/>
                  <a:pt x="1809349" y="3794244"/>
                </a:cubicBezTo>
                <a:cubicBezTo>
                  <a:pt x="1799252" y="3801817"/>
                  <a:pt x="1786632" y="3815699"/>
                  <a:pt x="1771487" y="3835892"/>
                </a:cubicBezTo>
                <a:cubicBezTo>
                  <a:pt x="1746246" y="3881327"/>
                  <a:pt x="1726053" y="3904044"/>
                  <a:pt x="1710908" y="3904044"/>
                </a:cubicBezTo>
                <a:lnTo>
                  <a:pt x="1635184" y="3919189"/>
                </a:lnTo>
                <a:lnTo>
                  <a:pt x="1551888" y="3934333"/>
                </a:lnTo>
                <a:cubicBezTo>
                  <a:pt x="1536743" y="3934333"/>
                  <a:pt x="1517812" y="3939382"/>
                  <a:pt x="1495095" y="3949478"/>
                </a:cubicBezTo>
                <a:cubicBezTo>
                  <a:pt x="1472378" y="3959574"/>
                  <a:pt x="1445875" y="3967147"/>
                  <a:pt x="1415586" y="3972195"/>
                </a:cubicBezTo>
                <a:cubicBezTo>
                  <a:pt x="1324717" y="4002485"/>
                  <a:pt x="1248992" y="4032774"/>
                  <a:pt x="1188414" y="4063064"/>
                </a:cubicBezTo>
                <a:lnTo>
                  <a:pt x="1126421" y="4085855"/>
                </a:lnTo>
                <a:lnTo>
                  <a:pt x="1127027" y="4085524"/>
                </a:lnTo>
                <a:cubicBezTo>
                  <a:pt x="1137123" y="4077952"/>
                  <a:pt x="1143434" y="4070380"/>
                  <a:pt x="1145957" y="4062807"/>
                </a:cubicBezTo>
                <a:cubicBezTo>
                  <a:pt x="1145957" y="4042614"/>
                  <a:pt x="1151006" y="4037566"/>
                  <a:pt x="1161103" y="4047663"/>
                </a:cubicBezTo>
                <a:cubicBezTo>
                  <a:pt x="1171199" y="4047663"/>
                  <a:pt x="1176247" y="4045139"/>
                  <a:pt x="1176247" y="4040090"/>
                </a:cubicBezTo>
                <a:cubicBezTo>
                  <a:pt x="1176247" y="4029994"/>
                  <a:pt x="1183819" y="4024945"/>
                  <a:pt x="1198965" y="4024945"/>
                </a:cubicBezTo>
                <a:cubicBezTo>
                  <a:pt x="1209061" y="4024945"/>
                  <a:pt x="1214109" y="4014849"/>
                  <a:pt x="1214109" y="3994656"/>
                </a:cubicBezTo>
                <a:cubicBezTo>
                  <a:pt x="1214109" y="3984560"/>
                  <a:pt x="1215371" y="3975725"/>
                  <a:pt x="1217895" y="3968153"/>
                </a:cubicBezTo>
                <a:cubicBezTo>
                  <a:pt x="1220419" y="3960580"/>
                  <a:pt x="1226729" y="3956794"/>
                  <a:pt x="1236826" y="3956794"/>
                </a:cubicBezTo>
                <a:cubicBezTo>
                  <a:pt x="1257019" y="3956794"/>
                  <a:pt x="1272164" y="3961843"/>
                  <a:pt x="1282261" y="3971939"/>
                </a:cubicBezTo>
                <a:cubicBezTo>
                  <a:pt x="1297405" y="3982035"/>
                  <a:pt x="1307502" y="3984560"/>
                  <a:pt x="1312550" y="3979511"/>
                </a:cubicBezTo>
                <a:lnTo>
                  <a:pt x="1304978" y="3956794"/>
                </a:lnTo>
                <a:cubicBezTo>
                  <a:pt x="1299929" y="3941649"/>
                  <a:pt x="1299929" y="3931553"/>
                  <a:pt x="1304978" y="3926505"/>
                </a:cubicBezTo>
                <a:cubicBezTo>
                  <a:pt x="1315074" y="3916408"/>
                  <a:pt x="1330218" y="3911360"/>
                  <a:pt x="1350411" y="3911360"/>
                </a:cubicBezTo>
                <a:cubicBezTo>
                  <a:pt x="1370604" y="3911360"/>
                  <a:pt x="1380701" y="3908836"/>
                  <a:pt x="1380701" y="3903787"/>
                </a:cubicBezTo>
                <a:cubicBezTo>
                  <a:pt x="1375653" y="3903787"/>
                  <a:pt x="1374391" y="3901263"/>
                  <a:pt x="1376915" y="3896215"/>
                </a:cubicBezTo>
                <a:cubicBezTo>
                  <a:pt x="1379440" y="3891167"/>
                  <a:pt x="1383226" y="3886119"/>
                  <a:pt x="1388274" y="3881070"/>
                </a:cubicBezTo>
                <a:cubicBezTo>
                  <a:pt x="1403418" y="3870974"/>
                  <a:pt x="1421087" y="3860877"/>
                  <a:pt x="1441280" y="3850781"/>
                </a:cubicBezTo>
                <a:lnTo>
                  <a:pt x="1494287" y="3820491"/>
                </a:lnTo>
                <a:lnTo>
                  <a:pt x="1570011" y="3782629"/>
                </a:lnTo>
                <a:lnTo>
                  <a:pt x="1668452" y="3744768"/>
                </a:lnTo>
                <a:cubicBezTo>
                  <a:pt x="1693693" y="3744768"/>
                  <a:pt x="1706314" y="3739719"/>
                  <a:pt x="1706314" y="3729623"/>
                </a:cubicBezTo>
                <a:cubicBezTo>
                  <a:pt x="1706314" y="3724575"/>
                  <a:pt x="1718934" y="3717002"/>
                  <a:pt x="1744176" y="3706906"/>
                </a:cubicBezTo>
                <a:lnTo>
                  <a:pt x="1835044" y="3669044"/>
                </a:lnTo>
                <a:cubicBezTo>
                  <a:pt x="1870382" y="3658947"/>
                  <a:pt x="1893099" y="3648851"/>
                  <a:pt x="1903195" y="3638755"/>
                </a:cubicBezTo>
                <a:cubicBezTo>
                  <a:pt x="1903195" y="3633706"/>
                  <a:pt x="1906982" y="3628658"/>
                  <a:pt x="1914554" y="3623610"/>
                </a:cubicBezTo>
                <a:cubicBezTo>
                  <a:pt x="1922126" y="3618561"/>
                  <a:pt x="1928436" y="3616037"/>
                  <a:pt x="1933485" y="3616037"/>
                </a:cubicBezTo>
                <a:cubicBezTo>
                  <a:pt x="1953678" y="3616037"/>
                  <a:pt x="1966298" y="3613513"/>
                  <a:pt x="1971347" y="3608465"/>
                </a:cubicBezTo>
                <a:cubicBezTo>
                  <a:pt x="1971347" y="3608465"/>
                  <a:pt x="2016781" y="3588272"/>
                  <a:pt x="2107650" y="3547886"/>
                </a:cubicBezTo>
                <a:cubicBezTo>
                  <a:pt x="2142987" y="3532741"/>
                  <a:pt x="2173276" y="3518858"/>
                  <a:pt x="2198518" y="3506238"/>
                </a:cubicBezTo>
                <a:cubicBezTo>
                  <a:pt x="2223759" y="3493617"/>
                  <a:pt x="2238904" y="3482259"/>
                  <a:pt x="2243952" y="3472162"/>
                </a:cubicBezTo>
                <a:cubicBezTo>
                  <a:pt x="2246476" y="3469638"/>
                  <a:pt x="2247423" y="3467429"/>
                  <a:pt x="2246791" y="3465536"/>
                </a:cubicBezTo>
                <a:cubicBezTo>
                  <a:pt x="2246161" y="3463643"/>
                  <a:pt x="2243952" y="3462065"/>
                  <a:pt x="2240166" y="3460803"/>
                </a:cubicBezTo>
                <a:cubicBezTo>
                  <a:pt x="2232593" y="3458279"/>
                  <a:pt x="2223759" y="3459541"/>
                  <a:pt x="2213663" y="3464590"/>
                </a:cubicBezTo>
                <a:lnTo>
                  <a:pt x="2115222" y="3494879"/>
                </a:lnTo>
                <a:lnTo>
                  <a:pt x="2038227" y="3515411"/>
                </a:lnTo>
                <a:lnTo>
                  <a:pt x="2066810" y="3502708"/>
                </a:lnTo>
                <a:cubicBezTo>
                  <a:pt x="2102147" y="3487563"/>
                  <a:pt x="2132436" y="3473680"/>
                  <a:pt x="2157678" y="3461060"/>
                </a:cubicBezTo>
                <a:cubicBezTo>
                  <a:pt x="2182919" y="3448439"/>
                  <a:pt x="2198064" y="3437081"/>
                  <a:pt x="2203112" y="3426984"/>
                </a:cubicBezTo>
                <a:cubicBezTo>
                  <a:pt x="2205636" y="3424460"/>
                  <a:pt x="2206583" y="3422252"/>
                  <a:pt x="2205951" y="3420358"/>
                </a:cubicBezTo>
                <a:cubicBezTo>
                  <a:pt x="2205321" y="3418465"/>
                  <a:pt x="2203112" y="3416887"/>
                  <a:pt x="2199326" y="3415625"/>
                </a:cubicBezTo>
                <a:cubicBezTo>
                  <a:pt x="2191753" y="3413101"/>
                  <a:pt x="2182919" y="3414363"/>
                  <a:pt x="2172823" y="3419412"/>
                </a:cubicBezTo>
                <a:lnTo>
                  <a:pt x="2074382" y="3449701"/>
                </a:lnTo>
                <a:lnTo>
                  <a:pt x="2012598" y="3466177"/>
                </a:lnTo>
                <a:lnTo>
                  <a:pt x="2014888" y="3457017"/>
                </a:lnTo>
                <a:cubicBezTo>
                  <a:pt x="2018674" y="3449445"/>
                  <a:pt x="2024353" y="3441873"/>
                  <a:pt x="2031925" y="3434300"/>
                </a:cubicBezTo>
                <a:cubicBezTo>
                  <a:pt x="2047071" y="3409059"/>
                  <a:pt x="2052118" y="3393914"/>
                  <a:pt x="2047071" y="3388866"/>
                </a:cubicBezTo>
                <a:cubicBezTo>
                  <a:pt x="2042022" y="3383818"/>
                  <a:pt x="2057167" y="3373721"/>
                  <a:pt x="2092504" y="3358576"/>
                </a:cubicBezTo>
                <a:lnTo>
                  <a:pt x="2183373" y="3335859"/>
                </a:lnTo>
                <a:cubicBezTo>
                  <a:pt x="2198518" y="3330811"/>
                  <a:pt x="2202305" y="3327025"/>
                  <a:pt x="2194732" y="3324501"/>
                </a:cubicBezTo>
                <a:cubicBezTo>
                  <a:pt x="2187159" y="3321977"/>
                  <a:pt x="2173276" y="3320715"/>
                  <a:pt x="2153083" y="3320715"/>
                </a:cubicBezTo>
                <a:cubicBezTo>
                  <a:pt x="2107650" y="3320715"/>
                  <a:pt x="2084933" y="3323239"/>
                  <a:pt x="2084933" y="3328287"/>
                </a:cubicBezTo>
                <a:lnTo>
                  <a:pt x="2013629" y="3332481"/>
                </a:lnTo>
                <a:lnTo>
                  <a:pt x="2013803" y="3332329"/>
                </a:lnTo>
                <a:cubicBezTo>
                  <a:pt x="2021375" y="3327281"/>
                  <a:pt x="2033996" y="3320971"/>
                  <a:pt x="2051664" y="3313399"/>
                </a:cubicBezTo>
                <a:lnTo>
                  <a:pt x="2142533" y="3290681"/>
                </a:lnTo>
                <a:cubicBezTo>
                  <a:pt x="2157678" y="3285633"/>
                  <a:pt x="2161465" y="3281847"/>
                  <a:pt x="2153892" y="3279323"/>
                </a:cubicBezTo>
                <a:cubicBezTo>
                  <a:pt x="2146319" y="3276799"/>
                  <a:pt x="2132436" y="3275536"/>
                  <a:pt x="2112243" y="3275536"/>
                </a:cubicBezTo>
                <a:cubicBezTo>
                  <a:pt x="2066810" y="3275536"/>
                  <a:pt x="2044093" y="3278061"/>
                  <a:pt x="2044093" y="3283109"/>
                </a:cubicBezTo>
                <a:lnTo>
                  <a:pt x="1915362" y="3290681"/>
                </a:lnTo>
                <a:cubicBezTo>
                  <a:pt x="1900218" y="3290681"/>
                  <a:pt x="1809349" y="3298254"/>
                  <a:pt x="1642757" y="3313399"/>
                </a:cubicBezTo>
                <a:lnTo>
                  <a:pt x="1423157" y="3328543"/>
                </a:lnTo>
                <a:cubicBezTo>
                  <a:pt x="1382771" y="3318447"/>
                  <a:pt x="1357530" y="3318447"/>
                  <a:pt x="1347434" y="3328543"/>
                </a:cubicBezTo>
                <a:cubicBezTo>
                  <a:pt x="1337337" y="3333591"/>
                  <a:pt x="1319668" y="3338640"/>
                  <a:pt x="1294427" y="3343688"/>
                </a:cubicBezTo>
                <a:cubicBezTo>
                  <a:pt x="1269185" y="3348736"/>
                  <a:pt x="1241421" y="3351260"/>
                  <a:pt x="1211131" y="3351260"/>
                </a:cubicBezTo>
                <a:cubicBezTo>
                  <a:pt x="1130359" y="3356308"/>
                  <a:pt x="1082400" y="3356308"/>
                  <a:pt x="1067256" y="3351260"/>
                </a:cubicBezTo>
                <a:lnTo>
                  <a:pt x="1006677" y="3320971"/>
                </a:lnTo>
                <a:cubicBezTo>
                  <a:pt x="976387" y="3310874"/>
                  <a:pt x="961242" y="3315923"/>
                  <a:pt x="961242" y="3336116"/>
                </a:cubicBezTo>
                <a:cubicBezTo>
                  <a:pt x="961242" y="3346212"/>
                  <a:pt x="946098" y="3351260"/>
                  <a:pt x="915808" y="3351260"/>
                </a:cubicBezTo>
                <a:lnTo>
                  <a:pt x="862802" y="3343688"/>
                </a:lnTo>
                <a:lnTo>
                  <a:pt x="832512" y="3328543"/>
                </a:lnTo>
                <a:cubicBezTo>
                  <a:pt x="812319" y="3328543"/>
                  <a:pt x="809795" y="3336116"/>
                  <a:pt x="824940" y="3351260"/>
                </a:cubicBezTo>
                <a:lnTo>
                  <a:pt x="832512" y="3358833"/>
                </a:lnTo>
                <a:cubicBezTo>
                  <a:pt x="832512" y="3368929"/>
                  <a:pt x="809795" y="3373977"/>
                  <a:pt x="764360" y="3373977"/>
                </a:cubicBezTo>
                <a:cubicBezTo>
                  <a:pt x="688637" y="3373977"/>
                  <a:pt x="635631" y="3376502"/>
                  <a:pt x="605341" y="3381550"/>
                </a:cubicBezTo>
                <a:lnTo>
                  <a:pt x="491755" y="3389122"/>
                </a:lnTo>
                <a:lnTo>
                  <a:pt x="431176" y="3404267"/>
                </a:lnTo>
                <a:cubicBezTo>
                  <a:pt x="421080" y="3409315"/>
                  <a:pt x="408459" y="3411839"/>
                  <a:pt x="393314" y="3411839"/>
                </a:cubicBezTo>
                <a:cubicBezTo>
                  <a:pt x="373121" y="3411839"/>
                  <a:pt x="360501" y="3414363"/>
                  <a:pt x="355453" y="3419412"/>
                </a:cubicBezTo>
                <a:lnTo>
                  <a:pt x="279729" y="3434556"/>
                </a:lnTo>
                <a:lnTo>
                  <a:pt x="196432" y="3442129"/>
                </a:lnTo>
                <a:lnTo>
                  <a:pt x="90420" y="3464846"/>
                </a:lnTo>
                <a:cubicBezTo>
                  <a:pt x="39937" y="3474942"/>
                  <a:pt x="12171" y="3477466"/>
                  <a:pt x="7123" y="3472418"/>
                </a:cubicBezTo>
                <a:lnTo>
                  <a:pt x="0" y="3475089"/>
                </a:lnTo>
                <a:lnTo>
                  <a:pt x="0" y="3401955"/>
                </a:lnTo>
                <a:lnTo>
                  <a:pt x="70680" y="3388866"/>
                </a:lnTo>
                <a:cubicBezTo>
                  <a:pt x="111066" y="3383818"/>
                  <a:pt x="141356" y="3380032"/>
                  <a:pt x="161549" y="3377507"/>
                </a:cubicBezTo>
                <a:cubicBezTo>
                  <a:pt x="181742" y="3374983"/>
                  <a:pt x="191839" y="3378769"/>
                  <a:pt x="191839" y="3388866"/>
                </a:cubicBezTo>
                <a:cubicBezTo>
                  <a:pt x="191839" y="3393914"/>
                  <a:pt x="194362" y="3396438"/>
                  <a:pt x="199411" y="3396438"/>
                </a:cubicBezTo>
                <a:cubicBezTo>
                  <a:pt x="204459" y="3396438"/>
                  <a:pt x="212032" y="3391390"/>
                  <a:pt x="222128" y="3381294"/>
                </a:cubicBezTo>
                <a:lnTo>
                  <a:pt x="290279" y="3351004"/>
                </a:lnTo>
                <a:cubicBezTo>
                  <a:pt x="310472" y="3351004"/>
                  <a:pt x="328141" y="3345956"/>
                  <a:pt x="343285" y="3335859"/>
                </a:cubicBezTo>
                <a:cubicBezTo>
                  <a:pt x="343285" y="3320715"/>
                  <a:pt x="348334" y="3318190"/>
                  <a:pt x="358431" y="3328287"/>
                </a:cubicBezTo>
                <a:cubicBezTo>
                  <a:pt x="373576" y="3328287"/>
                  <a:pt x="381148" y="3325763"/>
                  <a:pt x="381148" y="3320715"/>
                </a:cubicBezTo>
                <a:cubicBezTo>
                  <a:pt x="381148" y="3310618"/>
                  <a:pt x="393768" y="3305570"/>
                  <a:pt x="419010" y="3305570"/>
                </a:cubicBezTo>
                <a:lnTo>
                  <a:pt x="487162" y="3297997"/>
                </a:lnTo>
                <a:cubicBezTo>
                  <a:pt x="502306" y="3282853"/>
                  <a:pt x="527547" y="3275280"/>
                  <a:pt x="562885" y="3275280"/>
                </a:cubicBezTo>
                <a:cubicBezTo>
                  <a:pt x="583078" y="3275280"/>
                  <a:pt x="615891" y="3267708"/>
                  <a:pt x="661325" y="3252563"/>
                </a:cubicBezTo>
                <a:lnTo>
                  <a:pt x="714333" y="3237418"/>
                </a:lnTo>
                <a:cubicBezTo>
                  <a:pt x="724429" y="3237418"/>
                  <a:pt x="729477" y="3232370"/>
                  <a:pt x="729477" y="3222274"/>
                </a:cubicBezTo>
                <a:cubicBezTo>
                  <a:pt x="734526" y="3217225"/>
                  <a:pt x="742098" y="3219749"/>
                  <a:pt x="752194" y="3229846"/>
                </a:cubicBezTo>
                <a:cubicBezTo>
                  <a:pt x="767339" y="3250039"/>
                  <a:pt x="774911" y="3252563"/>
                  <a:pt x="774911" y="3237418"/>
                </a:cubicBezTo>
                <a:cubicBezTo>
                  <a:pt x="774911" y="3222274"/>
                  <a:pt x="790056" y="3212177"/>
                  <a:pt x="820346" y="3207129"/>
                </a:cubicBezTo>
                <a:lnTo>
                  <a:pt x="896069" y="3191984"/>
                </a:lnTo>
                <a:cubicBezTo>
                  <a:pt x="921311" y="3191984"/>
                  <a:pt x="941504" y="3184412"/>
                  <a:pt x="956648" y="3169267"/>
                </a:cubicBezTo>
                <a:cubicBezTo>
                  <a:pt x="971794" y="3154122"/>
                  <a:pt x="984414" y="3146550"/>
                  <a:pt x="994510" y="3146550"/>
                </a:cubicBezTo>
                <a:cubicBezTo>
                  <a:pt x="1009655" y="3146550"/>
                  <a:pt x="1017227" y="3151598"/>
                  <a:pt x="1017227" y="3161695"/>
                </a:cubicBezTo>
                <a:cubicBezTo>
                  <a:pt x="1017227" y="3166743"/>
                  <a:pt x="1027324" y="3169267"/>
                  <a:pt x="1047517" y="3169267"/>
                </a:cubicBezTo>
                <a:lnTo>
                  <a:pt x="1115669" y="3154122"/>
                </a:lnTo>
                <a:cubicBezTo>
                  <a:pt x="1140910" y="3144026"/>
                  <a:pt x="1196440" y="3133929"/>
                  <a:pt x="1282261" y="3123833"/>
                </a:cubicBezTo>
                <a:cubicBezTo>
                  <a:pt x="1312550" y="3118785"/>
                  <a:pt x="1341577" y="3116260"/>
                  <a:pt x="1369343" y="3116260"/>
                </a:cubicBezTo>
                <a:cubicBezTo>
                  <a:pt x="1397108" y="3116260"/>
                  <a:pt x="1421087" y="3113736"/>
                  <a:pt x="1441280" y="3108688"/>
                </a:cubicBezTo>
                <a:lnTo>
                  <a:pt x="1607872" y="3093543"/>
                </a:lnTo>
                <a:lnTo>
                  <a:pt x="1941058" y="3078398"/>
                </a:lnTo>
                <a:cubicBezTo>
                  <a:pt x="2016781" y="3073350"/>
                  <a:pt x="2150560" y="3070827"/>
                  <a:pt x="2342393" y="3070827"/>
                </a:cubicBezTo>
                <a:close/>
                <a:moveTo>
                  <a:pt x="1638162" y="1669937"/>
                </a:moveTo>
                <a:lnTo>
                  <a:pt x="1607872" y="1685082"/>
                </a:lnTo>
                <a:cubicBezTo>
                  <a:pt x="1587679" y="1690130"/>
                  <a:pt x="1587679" y="1692654"/>
                  <a:pt x="1607872" y="1692654"/>
                </a:cubicBezTo>
                <a:cubicBezTo>
                  <a:pt x="1628065" y="1692654"/>
                  <a:pt x="1638162" y="1690130"/>
                  <a:pt x="1638162" y="1685082"/>
                </a:cubicBezTo>
                <a:close/>
                <a:moveTo>
                  <a:pt x="2736157" y="1389759"/>
                </a:moveTo>
                <a:lnTo>
                  <a:pt x="2737252" y="1390124"/>
                </a:lnTo>
                <a:lnTo>
                  <a:pt x="2735071" y="1390121"/>
                </a:lnTo>
                <a:close/>
                <a:moveTo>
                  <a:pt x="3243506" y="1033857"/>
                </a:moveTo>
                <a:cubicBezTo>
                  <a:pt x="3243506" y="1033857"/>
                  <a:pt x="3248555" y="1038906"/>
                  <a:pt x="3258651" y="1049002"/>
                </a:cubicBezTo>
                <a:cubicBezTo>
                  <a:pt x="3261175" y="1049002"/>
                  <a:pt x="3262753" y="1049318"/>
                  <a:pt x="3263383" y="1049949"/>
                </a:cubicBezTo>
                <a:cubicBezTo>
                  <a:pt x="3264014" y="1050580"/>
                  <a:pt x="3263698" y="1051526"/>
                  <a:pt x="3262436" y="1052788"/>
                </a:cubicBezTo>
                <a:cubicBezTo>
                  <a:pt x="3259912" y="1055312"/>
                  <a:pt x="3256126" y="1056575"/>
                  <a:pt x="3251078" y="1056575"/>
                </a:cubicBezTo>
                <a:lnTo>
                  <a:pt x="3235933" y="1049002"/>
                </a:lnTo>
                <a:close/>
                <a:moveTo>
                  <a:pt x="3202666" y="988679"/>
                </a:moveTo>
                <a:cubicBezTo>
                  <a:pt x="3202666" y="988679"/>
                  <a:pt x="3203928" y="989941"/>
                  <a:pt x="3206453" y="992466"/>
                </a:cubicBezTo>
                <a:lnTo>
                  <a:pt x="3210760" y="996773"/>
                </a:lnTo>
                <a:lnTo>
                  <a:pt x="3198711" y="996588"/>
                </a:lnTo>
                <a:close/>
                <a:moveTo>
                  <a:pt x="0" y="0"/>
                </a:moveTo>
                <a:lnTo>
                  <a:pt x="12209808" y="0"/>
                </a:lnTo>
                <a:lnTo>
                  <a:pt x="12209808" y="6858000"/>
                </a:lnTo>
                <a:lnTo>
                  <a:pt x="0" y="6858000"/>
                </a:lnTo>
                <a:lnTo>
                  <a:pt x="0" y="6574324"/>
                </a:lnTo>
                <a:lnTo>
                  <a:pt x="2530" y="6569264"/>
                </a:lnTo>
                <a:cubicBezTo>
                  <a:pt x="2530" y="6554119"/>
                  <a:pt x="20198" y="6546546"/>
                  <a:pt x="55536" y="6546546"/>
                </a:cubicBezTo>
                <a:cubicBezTo>
                  <a:pt x="85826" y="6546546"/>
                  <a:pt x="106019" y="6541498"/>
                  <a:pt x="116114" y="6531401"/>
                </a:cubicBezTo>
                <a:lnTo>
                  <a:pt x="169122" y="6516257"/>
                </a:lnTo>
                <a:lnTo>
                  <a:pt x="267562" y="6516257"/>
                </a:lnTo>
                <a:cubicBezTo>
                  <a:pt x="277659" y="6511209"/>
                  <a:pt x="286494" y="6508684"/>
                  <a:pt x="294065" y="6508684"/>
                </a:cubicBezTo>
                <a:cubicBezTo>
                  <a:pt x="301638" y="6508684"/>
                  <a:pt x="307948" y="6506161"/>
                  <a:pt x="312997" y="6501112"/>
                </a:cubicBezTo>
                <a:cubicBezTo>
                  <a:pt x="312997" y="6496064"/>
                  <a:pt x="325617" y="6493540"/>
                  <a:pt x="350858" y="6493540"/>
                </a:cubicBezTo>
                <a:cubicBezTo>
                  <a:pt x="381148" y="6503636"/>
                  <a:pt x="396293" y="6503636"/>
                  <a:pt x="396293" y="6493540"/>
                </a:cubicBezTo>
                <a:cubicBezTo>
                  <a:pt x="396293" y="6478395"/>
                  <a:pt x="416486" y="6475871"/>
                  <a:pt x="456872" y="6485968"/>
                </a:cubicBezTo>
                <a:lnTo>
                  <a:pt x="525023" y="6478395"/>
                </a:lnTo>
                <a:cubicBezTo>
                  <a:pt x="525023" y="6473346"/>
                  <a:pt x="530072" y="6472085"/>
                  <a:pt x="540168" y="6474609"/>
                </a:cubicBezTo>
                <a:cubicBezTo>
                  <a:pt x="550265" y="6477133"/>
                  <a:pt x="557836" y="6480919"/>
                  <a:pt x="562885" y="6485968"/>
                </a:cubicBezTo>
                <a:cubicBezTo>
                  <a:pt x="588126" y="6496064"/>
                  <a:pt x="603271" y="6496064"/>
                  <a:pt x="608319" y="6485968"/>
                </a:cubicBezTo>
                <a:cubicBezTo>
                  <a:pt x="608319" y="6475871"/>
                  <a:pt x="620939" y="6470823"/>
                  <a:pt x="646181" y="6470823"/>
                </a:cubicBezTo>
                <a:cubicBezTo>
                  <a:pt x="661325" y="6475871"/>
                  <a:pt x="673947" y="6473346"/>
                  <a:pt x="684043" y="6463250"/>
                </a:cubicBezTo>
                <a:cubicBezTo>
                  <a:pt x="689091" y="6458202"/>
                  <a:pt x="699188" y="6458202"/>
                  <a:pt x="714333" y="6463250"/>
                </a:cubicBezTo>
                <a:cubicBezTo>
                  <a:pt x="729477" y="6463250"/>
                  <a:pt x="742098" y="6460726"/>
                  <a:pt x="752194" y="6455678"/>
                </a:cubicBezTo>
                <a:cubicBezTo>
                  <a:pt x="762290" y="6440533"/>
                  <a:pt x="782484" y="6432961"/>
                  <a:pt x="812773" y="6432961"/>
                </a:cubicBezTo>
                <a:cubicBezTo>
                  <a:pt x="822870" y="6427912"/>
                  <a:pt x="832966" y="6426650"/>
                  <a:pt x="843063" y="6429175"/>
                </a:cubicBezTo>
                <a:cubicBezTo>
                  <a:pt x="853159" y="6431698"/>
                  <a:pt x="858208" y="6435485"/>
                  <a:pt x="858208" y="6440533"/>
                </a:cubicBezTo>
                <a:cubicBezTo>
                  <a:pt x="863256" y="6450630"/>
                  <a:pt x="875876" y="6450630"/>
                  <a:pt x="896069" y="6440533"/>
                </a:cubicBezTo>
                <a:cubicBezTo>
                  <a:pt x="916262" y="6430437"/>
                  <a:pt x="928883" y="6430437"/>
                  <a:pt x="933931" y="6440533"/>
                </a:cubicBezTo>
                <a:cubicBezTo>
                  <a:pt x="944028" y="6450630"/>
                  <a:pt x="949076" y="6450630"/>
                  <a:pt x="949076" y="6440533"/>
                </a:cubicBezTo>
                <a:cubicBezTo>
                  <a:pt x="949076" y="6435485"/>
                  <a:pt x="974318" y="6432961"/>
                  <a:pt x="1024800" y="6432961"/>
                </a:cubicBezTo>
                <a:lnTo>
                  <a:pt x="1198965" y="6425388"/>
                </a:lnTo>
                <a:cubicBezTo>
                  <a:pt x="1244399" y="6425388"/>
                  <a:pt x="1289832" y="6417816"/>
                  <a:pt x="1335267" y="6402671"/>
                </a:cubicBezTo>
                <a:cubicBezTo>
                  <a:pt x="1370604" y="6392575"/>
                  <a:pt x="1388274" y="6390050"/>
                  <a:pt x="1388274" y="6395099"/>
                </a:cubicBezTo>
                <a:cubicBezTo>
                  <a:pt x="1393321" y="6400147"/>
                  <a:pt x="1431184" y="6402671"/>
                  <a:pt x="1501859" y="6402671"/>
                </a:cubicBezTo>
                <a:lnTo>
                  <a:pt x="1774464" y="6387527"/>
                </a:lnTo>
                <a:lnTo>
                  <a:pt x="2221235" y="6379954"/>
                </a:lnTo>
                <a:cubicBezTo>
                  <a:pt x="2423166" y="6369858"/>
                  <a:pt x="2597329" y="6364809"/>
                  <a:pt x="2743729" y="6364809"/>
                </a:cubicBezTo>
                <a:cubicBezTo>
                  <a:pt x="2910321" y="6364809"/>
                  <a:pt x="2998665" y="6359761"/>
                  <a:pt x="3008762" y="6349665"/>
                </a:cubicBezTo>
                <a:cubicBezTo>
                  <a:pt x="3023907" y="6344616"/>
                  <a:pt x="3031480" y="6344616"/>
                  <a:pt x="3031480" y="6349665"/>
                </a:cubicBezTo>
                <a:cubicBezTo>
                  <a:pt x="3031480" y="6359761"/>
                  <a:pt x="3056720" y="6359761"/>
                  <a:pt x="3107203" y="6349665"/>
                </a:cubicBezTo>
                <a:cubicBezTo>
                  <a:pt x="3152637" y="6339568"/>
                  <a:pt x="3172830" y="6331996"/>
                  <a:pt x="3167782" y="6326948"/>
                </a:cubicBezTo>
                <a:cubicBezTo>
                  <a:pt x="3157686" y="6316851"/>
                  <a:pt x="3132444" y="6311803"/>
                  <a:pt x="3092058" y="6311803"/>
                </a:cubicBezTo>
                <a:lnTo>
                  <a:pt x="3052667" y="6306835"/>
                </a:lnTo>
                <a:lnTo>
                  <a:pt x="3066363" y="6304487"/>
                </a:lnTo>
                <a:cubicBezTo>
                  <a:pt x="3111797" y="6294390"/>
                  <a:pt x="3131990" y="6286818"/>
                  <a:pt x="3126942" y="6281770"/>
                </a:cubicBezTo>
                <a:cubicBezTo>
                  <a:pt x="3116846" y="6271673"/>
                  <a:pt x="3091604" y="6266625"/>
                  <a:pt x="3051218" y="6266625"/>
                </a:cubicBezTo>
                <a:cubicBezTo>
                  <a:pt x="3038597" y="6264101"/>
                  <a:pt x="3021086" y="6261892"/>
                  <a:pt x="2998685" y="6259999"/>
                </a:cubicBezTo>
                <a:lnTo>
                  <a:pt x="2986484" y="6259294"/>
                </a:lnTo>
                <a:lnTo>
                  <a:pt x="3016334" y="6258796"/>
                </a:lnTo>
                <a:lnTo>
                  <a:pt x="3425243" y="6266368"/>
                </a:lnTo>
                <a:lnTo>
                  <a:pt x="3682704" y="6281513"/>
                </a:lnTo>
                <a:cubicBezTo>
                  <a:pt x="3748331" y="6286562"/>
                  <a:pt x="3778620" y="6284037"/>
                  <a:pt x="3773571" y="6273941"/>
                </a:cubicBezTo>
                <a:cubicBezTo>
                  <a:pt x="3768524" y="6268893"/>
                  <a:pt x="3760951" y="6266368"/>
                  <a:pt x="3750855" y="6266368"/>
                </a:cubicBezTo>
                <a:cubicBezTo>
                  <a:pt x="3745807" y="6271417"/>
                  <a:pt x="3742020" y="6272679"/>
                  <a:pt x="3739497" y="6270155"/>
                </a:cubicBezTo>
                <a:cubicBezTo>
                  <a:pt x="3736973" y="6267631"/>
                  <a:pt x="3735710" y="6263845"/>
                  <a:pt x="3735710" y="6258796"/>
                </a:cubicBezTo>
                <a:cubicBezTo>
                  <a:pt x="3730661" y="6258796"/>
                  <a:pt x="3723090" y="6256272"/>
                  <a:pt x="3712993" y="6251224"/>
                </a:cubicBezTo>
                <a:cubicBezTo>
                  <a:pt x="3702897" y="6246175"/>
                  <a:pt x="3690275" y="6243652"/>
                  <a:pt x="3675131" y="6243652"/>
                </a:cubicBezTo>
                <a:lnTo>
                  <a:pt x="3637168" y="6236059"/>
                </a:lnTo>
                <a:lnTo>
                  <a:pt x="3641864" y="6236335"/>
                </a:lnTo>
                <a:cubicBezTo>
                  <a:pt x="3707491" y="6241384"/>
                  <a:pt x="3737780" y="6238859"/>
                  <a:pt x="3732731" y="6228763"/>
                </a:cubicBezTo>
                <a:cubicBezTo>
                  <a:pt x="3727684" y="6223715"/>
                  <a:pt x="3720111" y="6221190"/>
                  <a:pt x="3710015" y="6221190"/>
                </a:cubicBezTo>
                <a:cubicBezTo>
                  <a:pt x="3704967" y="6226239"/>
                  <a:pt x="3701180" y="6227501"/>
                  <a:pt x="3698657" y="6224977"/>
                </a:cubicBezTo>
                <a:cubicBezTo>
                  <a:pt x="3696133" y="6222453"/>
                  <a:pt x="3694870" y="6218667"/>
                  <a:pt x="3694870" y="6213618"/>
                </a:cubicBezTo>
                <a:cubicBezTo>
                  <a:pt x="3689821" y="6213618"/>
                  <a:pt x="3682250" y="6211094"/>
                  <a:pt x="3672153" y="6206046"/>
                </a:cubicBezTo>
                <a:cubicBezTo>
                  <a:pt x="3662057" y="6200997"/>
                  <a:pt x="3649435" y="6198474"/>
                  <a:pt x="3634291" y="6198474"/>
                </a:cubicBezTo>
                <a:lnTo>
                  <a:pt x="3520706" y="6175756"/>
                </a:lnTo>
                <a:lnTo>
                  <a:pt x="3519572" y="6175630"/>
                </a:lnTo>
                <a:lnTo>
                  <a:pt x="3538829" y="6167928"/>
                </a:lnTo>
                <a:lnTo>
                  <a:pt x="3614552" y="6175500"/>
                </a:lnTo>
                <a:cubicBezTo>
                  <a:pt x="3639794" y="6180548"/>
                  <a:pt x="3661248" y="6181810"/>
                  <a:pt x="3678917" y="6179286"/>
                </a:cubicBezTo>
                <a:cubicBezTo>
                  <a:pt x="3696585" y="6176762"/>
                  <a:pt x="3707944" y="6172976"/>
                  <a:pt x="3712993" y="6167928"/>
                </a:cubicBezTo>
                <a:cubicBezTo>
                  <a:pt x="3712993" y="6157831"/>
                  <a:pt x="3690275" y="6147734"/>
                  <a:pt x="3644842" y="6137638"/>
                </a:cubicBezTo>
                <a:lnTo>
                  <a:pt x="3629419" y="6133599"/>
                </a:lnTo>
                <a:lnTo>
                  <a:pt x="3638077" y="6134108"/>
                </a:lnTo>
                <a:cubicBezTo>
                  <a:pt x="3655745" y="6131584"/>
                  <a:pt x="3667104" y="6127798"/>
                  <a:pt x="3672153" y="6122750"/>
                </a:cubicBezTo>
                <a:cubicBezTo>
                  <a:pt x="3672153" y="6112653"/>
                  <a:pt x="3649435" y="6102556"/>
                  <a:pt x="3604002" y="6092460"/>
                </a:cubicBezTo>
                <a:cubicBezTo>
                  <a:pt x="3553519" y="6077315"/>
                  <a:pt x="3497989" y="6064695"/>
                  <a:pt x="3437409" y="6054598"/>
                </a:cubicBezTo>
                <a:lnTo>
                  <a:pt x="3278389" y="6031881"/>
                </a:lnTo>
                <a:lnTo>
                  <a:pt x="3224528" y="6023594"/>
                </a:lnTo>
                <a:lnTo>
                  <a:pt x="3224575" y="6023579"/>
                </a:lnTo>
                <a:cubicBezTo>
                  <a:pt x="3232147" y="6021371"/>
                  <a:pt x="3240982" y="6019004"/>
                  <a:pt x="3251078" y="6016480"/>
                </a:cubicBezTo>
                <a:cubicBezTo>
                  <a:pt x="3286416" y="6016480"/>
                  <a:pt x="3304085" y="6019004"/>
                  <a:pt x="3304085" y="6024052"/>
                </a:cubicBezTo>
                <a:cubicBezTo>
                  <a:pt x="3304085" y="6034149"/>
                  <a:pt x="3321754" y="6039197"/>
                  <a:pt x="3357091" y="6039197"/>
                </a:cubicBezTo>
                <a:cubicBezTo>
                  <a:pt x="3367188" y="6044246"/>
                  <a:pt x="3377284" y="6045507"/>
                  <a:pt x="3387381" y="6042984"/>
                </a:cubicBezTo>
                <a:cubicBezTo>
                  <a:pt x="3397477" y="6040459"/>
                  <a:pt x="3402526" y="6036674"/>
                  <a:pt x="3402526" y="6031625"/>
                </a:cubicBezTo>
                <a:cubicBezTo>
                  <a:pt x="3402526" y="6021529"/>
                  <a:pt x="3407574" y="6016480"/>
                  <a:pt x="3417670" y="6016480"/>
                </a:cubicBezTo>
                <a:cubicBezTo>
                  <a:pt x="3432816" y="6016480"/>
                  <a:pt x="3440387" y="6021529"/>
                  <a:pt x="3440387" y="6031625"/>
                </a:cubicBezTo>
                <a:cubicBezTo>
                  <a:pt x="3440387" y="6041721"/>
                  <a:pt x="3455533" y="6046769"/>
                  <a:pt x="3485822" y="6046769"/>
                </a:cubicBezTo>
                <a:cubicBezTo>
                  <a:pt x="3511063" y="6046769"/>
                  <a:pt x="3526207" y="6039197"/>
                  <a:pt x="3531256" y="6024052"/>
                </a:cubicBezTo>
                <a:cubicBezTo>
                  <a:pt x="3536305" y="6013956"/>
                  <a:pt x="3553973" y="6013956"/>
                  <a:pt x="3584262" y="6024052"/>
                </a:cubicBezTo>
                <a:cubicBezTo>
                  <a:pt x="3599408" y="6029101"/>
                  <a:pt x="3610766" y="6034149"/>
                  <a:pt x="3618338" y="6039197"/>
                </a:cubicBezTo>
                <a:cubicBezTo>
                  <a:pt x="3625911" y="6044246"/>
                  <a:pt x="3627173" y="6049294"/>
                  <a:pt x="3622125" y="6054342"/>
                </a:cubicBezTo>
                <a:cubicBezTo>
                  <a:pt x="3622125" y="6064438"/>
                  <a:pt x="3629697" y="6069487"/>
                  <a:pt x="3644842" y="6069487"/>
                </a:cubicBezTo>
                <a:lnTo>
                  <a:pt x="3712993" y="6077059"/>
                </a:lnTo>
                <a:cubicBezTo>
                  <a:pt x="3743283" y="6077059"/>
                  <a:pt x="3758427" y="6074535"/>
                  <a:pt x="3758427" y="6069487"/>
                </a:cubicBezTo>
                <a:cubicBezTo>
                  <a:pt x="3758427" y="6069487"/>
                  <a:pt x="3764737" y="6068225"/>
                  <a:pt x="3777358" y="6065701"/>
                </a:cubicBezTo>
                <a:cubicBezTo>
                  <a:pt x="3789979" y="6063177"/>
                  <a:pt x="3803861" y="6064438"/>
                  <a:pt x="3819006" y="6069487"/>
                </a:cubicBezTo>
                <a:cubicBezTo>
                  <a:pt x="3854344" y="6069487"/>
                  <a:pt x="3872013" y="6064438"/>
                  <a:pt x="3872013" y="6054342"/>
                </a:cubicBezTo>
                <a:cubicBezTo>
                  <a:pt x="3872013" y="6049294"/>
                  <a:pt x="3879585" y="6046769"/>
                  <a:pt x="3894730" y="6046769"/>
                </a:cubicBezTo>
                <a:lnTo>
                  <a:pt x="3962881" y="6046769"/>
                </a:lnTo>
                <a:lnTo>
                  <a:pt x="4015888" y="6039197"/>
                </a:lnTo>
                <a:lnTo>
                  <a:pt x="3978026" y="6031625"/>
                </a:lnTo>
                <a:lnTo>
                  <a:pt x="3879585" y="6008908"/>
                </a:lnTo>
                <a:lnTo>
                  <a:pt x="3855197" y="6001591"/>
                </a:lnTo>
                <a:lnTo>
                  <a:pt x="3922041" y="6001591"/>
                </a:lnTo>
                <a:lnTo>
                  <a:pt x="3975048" y="5994019"/>
                </a:lnTo>
                <a:lnTo>
                  <a:pt x="3937186" y="5986447"/>
                </a:lnTo>
                <a:lnTo>
                  <a:pt x="3838745" y="5963730"/>
                </a:lnTo>
                <a:lnTo>
                  <a:pt x="3763021" y="5941013"/>
                </a:lnTo>
                <a:cubicBezTo>
                  <a:pt x="3757973" y="5930916"/>
                  <a:pt x="3725160" y="5915772"/>
                  <a:pt x="3664581" y="5895578"/>
                </a:cubicBezTo>
                <a:cubicBezTo>
                  <a:pt x="3598954" y="5875385"/>
                  <a:pt x="3563616" y="5867813"/>
                  <a:pt x="3558568" y="5872862"/>
                </a:cubicBezTo>
                <a:cubicBezTo>
                  <a:pt x="3533326" y="5872862"/>
                  <a:pt x="3510609" y="5870337"/>
                  <a:pt x="3490416" y="5865289"/>
                </a:cubicBezTo>
                <a:lnTo>
                  <a:pt x="3384403" y="5842572"/>
                </a:lnTo>
                <a:cubicBezTo>
                  <a:pt x="3344017" y="5842572"/>
                  <a:pt x="3318775" y="5837524"/>
                  <a:pt x="3308679" y="5827427"/>
                </a:cubicBezTo>
                <a:lnTo>
                  <a:pt x="3202666" y="5812282"/>
                </a:lnTo>
                <a:lnTo>
                  <a:pt x="3104224" y="5804710"/>
                </a:lnTo>
                <a:lnTo>
                  <a:pt x="2990640" y="5789565"/>
                </a:lnTo>
                <a:lnTo>
                  <a:pt x="2801330" y="5774420"/>
                </a:lnTo>
                <a:cubicBezTo>
                  <a:pt x="2760944" y="5769372"/>
                  <a:pt x="2715510" y="5766848"/>
                  <a:pt x="2665027" y="5766848"/>
                </a:cubicBezTo>
                <a:cubicBezTo>
                  <a:pt x="2614545" y="5766848"/>
                  <a:pt x="2564062" y="5764324"/>
                  <a:pt x="2513579" y="5759275"/>
                </a:cubicBezTo>
                <a:cubicBezTo>
                  <a:pt x="2493386" y="5759275"/>
                  <a:pt x="2459312" y="5758013"/>
                  <a:pt x="2411353" y="5755490"/>
                </a:cubicBezTo>
                <a:cubicBezTo>
                  <a:pt x="2363394" y="5752965"/>
                  <a:pt x="2336891" y="5746655"/>
                  <a:pt x="2331843" y="5736559"/>
                </a:cubicBezTo>
                <a:cubicBezTo>
                  <a:pt x="2331843" y="5721414"/>
                  <a:pt x="2316698" y="5713842"/>
                  <a:pt x="2286408" y="5713842"/>
                </a:cubicBezTo>
                <a:cubicBezTo>
                  <a:pt x="2256119" y="5713842"/>
                  <a:pt x="2235926" y="5718890"/>
                  <a:pt x="2225829" y="5728986"/>
                </a:cubicBezTo>
                <a:cubicBezTo>
                  <a:pt x="2225829" y="5739082"/>
                  <a:pt x="2193016" y="5744131"/>
                  <a:pt x="2127389" y="5744131"/>
                </a:cubicBezTo>
                <a:cubicBezTo>
                  <a:pt x="2109720" y="5744131"/>
                  <a:pt x="2094575" y="5743500"/>
                  <a:pt x="2081955" y="5742238"/>
                </a:cubicBezTo>
                <a:lnTo>
                  <a:pt x="2064965" y="5739053"/>
                </a:lnTo>
                <a:lnTo>
                  <a:pt x="2062215" y="5736302"/>
                </a:lnTo>
                <a:lnTo>
                  <a:pt x="2057924" y="5737732"/>
                </a:lnTo>
                <a:lnTo>
                  <a:pt x="2051664" y="5736559"/>
                </a:lnTo>
                <a:cubicBezTo>
                  <a:pt x="2036520" y="5731510"/>
                  <a:pt x="2028947" y="5723937"/>
                  <a:pt x="2028947" y="5713842"/>
                </a:cubicBezTo>
                <a:cubicBezTo>
                  <a:pt x="2028947" y="5706269"/>
                  <a:pt x="2028316" y="5700590"/>
                  <a:pt x="2027054" y="5696804"/>
                </a:cubicBezTo>
                <a:lnTo>
                  <a:pt x="2026961" y="5696710"/>
                </a:lnTo>
                <a:lnTo>
                  <a:pt x="2054643" y="5698440"/>
                </a:lnTo>
                <a:lnTo>
                  <a:pt x="2153083" y="5660578"/>
                </a:lnTo>
                <a:cubicBezTo>
                  <a:pt x="2203566" y="5630289"/>
                  <a:pt x="2233856" y="5610096"/>
                  <a:pt x="2243952" y="5600000"/>
                </a:cubicBezTo>
                <a:cubicBezTo>
                  <a:pt x="2264145" y="5584855"/>
                  <a:pt x="2274242" y="5579806"/>
                  <a:pt x="2274242" y="5584855"/>
                </a:cubicBezTo>
                <a:cubicBezTo>
                  <a:pt x="2274242" y="5589903"/>
                  <a:pt x="2299484" y="5592427"/>
                  <a:pt x="2349965" y="5592427"/>
                </a:cubicBezTo>
                <a:lnTo>
                  <a:pt x="2448406" y="5600000"/>
                </a:lnTo>
                <a:cubicBezTo>
                  <a:pt x="2463551" y="5605048"/>
                  <a:pt x="2481220" y="5602523"/>
                  <a:pt x="2501413" y="5592427"/>
                </a:cubicBezTo>
                <a:cubicBezTo>
                  <a:pt x="2526655" y="5582331"/>
                  <a:pt x="2541799" y="5567186"/>
                  <a:pt x="2546847" y="5546993"/>
                </a:cubicBezTo>
                <a:cubicBezTo>
                  <a:pt x="2556943" y="5521752"/>
                  <a:pt x="2556943" y="5499035"/>
                  <a:pt x="2546847" y="5478841"/>
                </a:cubicBezTo>
                <a:lnTo>
                  <a:pt x="2478696" y="5365256"/>
                </a:lnTo>
                <a:cubicBezTo>
                  <a:pt x="2453454" y="5314773"/>
                  <a:pt x="2435786" y="5259243"/>
                  <a:pt x="2425690" y="5198664"/>
                </a:cubicBezTo>
                <a:cubicBezTo>
                  <a:pt x="2415593" y="5143133"/>
                  <a:pt x="2402973" y="5102747"/>
                  <a:pt x="2387827" y="5077505"/>
                </a:cubicBezTo>
                <a:cubicBezTo>
                  <a:pt x="2382779" y="5064885"/>
                  <a:pt x="2372052" y="5052264"/>
                  <a:pt x="2355645" y="5039644"/>
                </a:cubicBezTo>
                <a:lnTo>
                  <a:pt x="2347947" y="5034596"/>
                </a:lnTo>
                <a:lnTo>
                  <a:pt x="2346987" y="5032327"/>
                </a:lnTo>
                <a:cubicBezTo>
                  <a:pt x="2336891" y="5007086"/>
                  <a:pt x="2304077" y="4981845"/>
                  <a:pt x="2248546" y="4956604"/>
                </a:cubicBezTo>
                <a:cubicBezTo>
                  <a:pt x="2218256" y="4941459"/>
                  <a:pt x="2187968" y="4931363"/>
                  <a:pt x="2157678" y="4926315"/>
                </a:cubicBezTo>
                <a:cubicBezTo>
                  <a:pt x="2127389" y="4921266"/>
                  <a:pt x="2087003" y="4918742"/>
                  <a:pt x="2036520" y="4918742"/>
                </a:cubicBezTo>
                <a:cubicBezTo>
                  <a:pt x="1988562" y="4918742"/>
                  <a:pt x="1951962" y="4918111"/>
                  <a:pt x="1926721" y="4916849"/>
                </a:cubicBezTo>
                <a:lnTo>
                  <a:pt x="1899872" y="4914684"/>
                </a:lnTo>
                <a:lnTo>
                  <a:pt x="1888050" y="4895769"/>
                </a:lnTo>
                <a:cubicBezTo>
                  <a:pt x="1877953" y="4865479"/>
                  <a:pt x="1877953" y="4837714"/>
                  <a:pt x="1888050" y="4812473"/>
                </a:cubicBezTo>
                <a:cubicBezTo>
                  <a:pt x="1893099" y="4792279"/>
                  <a:pt x="1905719" y="4782183"/>
                  <a:pt x="1925912" y="4782183"/>
                </a:cubicBezTo>
                <a:cubicBezTo>
                  <a:pt x="1946105" y="4782183"/>
                  <a:pt x="1958726" y="4772087"/>
                  <a:pt x="1963774" y="4751893"/>
                </a:cubicBezTo>
                <a:cubicBezTo>
                  <a:pt x="1968822" y="4736749"/>
                  <a:pt x="1996588" y="4716556"/>
                  <a:pt x="2047071" y="4691314"/>
                </a:cubicBezTo>
                <a:lnTo>
                  <a:pt x="2168229" y="4653453"/>
                </a:lnTo>
                <a:cubicBezTo>
                  <a:pt x="2183373" y="4648404"/>
                  <a:pt x="2203566" y="4645881"/>
                  <a:pt x="2228808" y="4645881"/>
                </a:cubicBezTo>
                <a:lnTo>
                  <a:pt x="2312104" y="4630736"/>
                </a:lnTo>
                <a:lnTo>
                  <a:pt x="2410544" y="4600446"/>
                </a:lnTo>
                <a:cubicBezTo>
                  <a:pt x="2430737" y="4600446"/>
                  <a:pt x="2450930" y="4592874"/>
                  <a:pt x="2471123" y="4577729"/>
                </a:cubicBezTo>
                <a:lnTo>
                  <a:pt x="2508986" y="4547439"/>
                </a:lnTo>
                <a:cubicBezTo>
                  <a:pt x="2508986" y="4547439"/>
                  <a:pt x="2536750" y="4542391"/>
                  <a:pt x="2592282" y="4532295"/>
                </a:cubicBezTo>
                <a:cubicBezTo>
                  <a:pt x="2642764" y="4532295"/>
                  <a:pt x="2670529" y="4529771"/>
                  <a:pt x="2675578" y="4524722"/>
                </a:cubicBezTo>
                <a:cubicBezTo>
                  <a:pt x="2680625" y="4519674"/>
                  <a:pt x="2710915" y="4512101"/>
                  <a:pt x="2766446" y="4502005"/>
                </a:cubicBezTo>
                <a:cubicBezTo>
                  <a:pt x="2806832" y="4496957"/>
                  <a:pt x="2834597" y="4486861"/>
                  <a:pt x="2849742" y="4471716"/>
                </a:cubicBezTo>
                <a:lnTo>
                  <a:pt x="2849742" y="4395992"/>
                </a:lnTo>
                <a:cubicBezTo>
                  <a:pt x="2839646" y="4350558"/>
                  <a:pt x="2827025" y="4320268"/>
                  <a:pt x="2811880" y="4305123"/>
                </a:cubicBezTo>
                <a:cubicBezTo>
                  <a:pt x="2791687" y="4289979"/>
                  <a:pt x="2781591" y="4274834"/>
                  <a:pt x="2781591" y="4259689"/>
                </a:cubicBezTo>
                <a:cubicBezTo>
                  <a:pt x="2781591" y="4249593"/>
                  <a:pt x="2771494" y="4234448"/>
                  <a:pt x="2751301" y="4214255"/>
                </a:cubicBezTo>
                <a:cubicBezTo>
                  <a:pt x="2736157" y="4194062"/>
                  <a:pt x="2731108" y="4173869"/>
                  <a:pt x="2736157" y="4153676"/>
                </a:cubicBezTo>
                <a:lnTo>
                  <a:pt x="2721011" y="4093097"/>
                </a:lnTo>
                <a:cubicBezTo>
                  <a:pt x="2705867" y="4077952"/>
                  <a:pt x="2698295" y="4055235"/>
                  <a:pt x="2698295" y="4024945"/>
                </a:cubicBezTo>
                <a:cubicBezTo>
                  <a:pt x="2698295" y="3999704"/>
                  <a:pt x="2690722" y="3976987"/>
                  <a:pt x="2675578" y="3956794"/>
                </a:cubicBezTo>
                <a:cubicBezTo>
                  <a:pt x="2668005" y="3944173"/>
                  <a:pt x="2659802" y="3933446"/>
                  <a:pt x="2650967" y="3924611"/>
                </a:cubicBezTo>
                <a:lnTo>
                  <a:pt x="2635685" y="3913404"/>
                </a:lnTo>
                <a:lnTo>
                  <a:pt x="2634738" y="3911616"/>
                </a:lnTo>
                <a:cubicBezTo>
                  <a:pt x="2619592" y="3886375"/>
                  <a:pt x="2601924" y="3868706"/>
                  <a:pt x="2581731" y="3858609"/>
                </a:cubicBezTo>
                <a:cubicBezTo>
                  <a:pt x="2551442" y="3848513"/>
                  <a:pt x="2518628" y="3843465"/>
                  <a:pt x="2483290" y="3843465"/>
                </a:cubicBezTo>
                <a:lnTo>
                  <a:pt x="2477597" y="3843627"/>
                </a:lnTo>
                <a:lnTo>
                  <a:pt x="2478696" y="3843209"/>
                </a:lnTo>
                <a:cubicBezTo>
                  <a:pt x="2508986" y="3833112"/>
                  <a:pt x="2539275" y="3820491"/>
                  <a:pt x="2569565" y="3805347"/>
                </a:cubicBezTo>
                <a:cubicBezTo>
                  <a:pt x="2700819" y="3754864"/>
                  <a:pt x="2768970" y="3729623"/>
                  <a:pt x="2774019" y="3729623"/>
                </a:cubicBezTo>
                <a:lnTo>
                  <a:pt x="2895176" y="3676616"/>
                </a:lnTo>
                <a:lnTo>
                  <a:pt x="3084486" y="3600892"/>
                </a:lnTo>
                <a:lnTo>
                  <a:pt x="3334374" y="3502451"/>
                </a:lnTo>
                <a:lnTo>
                  <a:pt x="3463104" y="3464590"/>
                </a:lnTo>
                <a:lnTo>
                  <a:pt x="3614552" y="3449445"/>
                </a:lnTo>
                <a:cubicBezTo>
                  <a:pt x="3659987" y="3449445"/>
                  <a:pt x="3692800" y="3446921"/>
                  <a:pt x="3712993" y="3441873"/>
                </a:cubicBezTo>
                <a:cubicBezTo>
                  <a:pt x="3733186" y="3436824"/>
                  <a:pt x="3750855" y="3424204"/>
                  <a:pt x="3766000" y="3404011"/>
                </a:cubicBezTo>
                <a:cubicBezTo>
                  <a:pt x="3796289" y="3373721"/>
                  <a:pt x="3816483" y="3356052"/>
                  <a:pt x="3826579" y="3351004"/>
                </a:cubicBezTo>
                <a:cubicBezTo>
                  <a:pt x="3846772" y="3340907"/>
                  <a:pt x="3909875" y="3335859"/>
                  <a:pt x="4015888" y="3335859"/>
                </a:cubicBezTo>
                <a:cubicBezTo>
                  <a:pt x="4131997" y="3335859"/>
                  <a:pt x="4195100" y="3333335"/>
                  <a:pt x="4205197" y="3328287"/>
                </a:cubicBezTo>
                <a:cubicBezTo>
                  <a:pt x="4216557" y="3320715"/>
                  <a:pt x="4222235" y="3307463"/>
                  <a:pt x="4222235" y="3288532"/>
                </a:cubicBezTo>
                <a:cubicBezTo>
                  <a:pt x="4222235" y="3282222"/>
                  <a:pt x="4221606" y="3275280"/>
                  <a:pt x="4220343" y="3267708"/>
                </a:cubicBezTo>
                <a:lnTo>
                  <a:pt x="4212769" y="3207129"/>
                </a:lnTo>
                <a:cubicBezTo>
                  <a:pt x="4212769" y="3191984"/>
                  <a:pt x="4200149" y="3171791"/>
                  <a:pt x="4174907" y="3146550"/>
                </a:cubicBezTo>
                <a:lnTo>
                  <a:pt x="4099184" y="3040537"/>
                </a:lnTo>
                <a:cubicBezTo>
                  <a:pt x="4078991" y="2990054"/>
                  <a:pt x="4068894" y="2957240"/>
                  <a:pt x="4068894" y="2942096"/>
                </a:cubicBezTo>
                <a:cubicBezTo>
                  <a:pt x="4073943" y="2932000"/>
                  <a:pt x="4075204" y="2921903"/>
                  <a:pt x="4072681" y="2911807"/>
                </a:cubicBezTo>
                <a:cubicBezTo>
                  <a:pt x="4070157" y="2901710"/>
                  <a:pt x="4063846" y="2894138"/>
                  <a:pt x="4053750" y="2889089"/>
                </a:cubicBezTo>
                <a:cubicBezTo>
                  <a:pt x="4043654" y="2878993"/>
                  <a:pt x="4038605" y="2863848"/>
                  <a:pt x="4038605" y="2843655"/>
                </a:cubicBezTo>
                <a:lnTo>
                  <a:pt x="4046177" y="2820938"/>
                </a:lnTo>
                <a:cubicBezTo>
                  <a:pt x="4056274" y="2820938"/>
                  <a:pt x="4061322" y="2813366"/>
                  <a:pt x="4061322" y="2798221"/>
                </a:cubicBezTo>
                <a:cubicBezTo>
                  <a:pt x="4061322" y="2790648"/>
                  <a:pt x="4056905" y="2781814"/>
                  <a:pt x="4048071" y="2771717"/>
                </a:cubicBezTo>
                <a:lnTo>
                  <a:pt x="4016132" y="2744341"/>
                </a:lnTo>
                <a:lnTo>
                  <a:pt x="4007231" y="2726539"/>
                </a:lnTo>
                <a:cubicBezTo>
                  <a:pt x="3998396" y="2716443"/>
                  <a:pt x="3985145" y="2705084"/>
                  <a:pt x="3967475" y="2692464"/>
                </a:cubicBezTo>
                <a:cubicBezTo>
                  <a:pt x="3937186" y="2662174"/>
                  <a:pt x="3911945" y="2647030"/>
                  <a:pt x="3891752" y="2647030"/>
                </a:cubicBezTo>
                <a:cubicBezTo>
                  <a:pt x="3881655" y="2641982"/>
                  <a:pt x="3867772" y="2638195"/>
                  <a:pt x="3850103" y="2635671"/>
                </a:cubicBezTo>
                <a:cubicBezTo>
                  <a:pt x="3832435" y="2633147"/>
                  <a:pt x="3813504" y="2626837"/>
                  <a:pt x="3793311" y="2616740"/>
                </a:cubicBezTo>
                <a:cubicBezTo>
                  <a:pt x="3732731" y="2606644"/>
                  <a:pt x="3646912" y="2596547"/>
                  <a:pt x="3535850" y="2586450"/>
                </a:cubicBezTo>
                <a:cubicBezTo>
                  <a:pt x="3429837" y="2576354"/>
                  <a:pt x="3349065" y="2561209"/>
                  <a:pt x="3293534" y="2541016"/>
                </a:cubicBezTo>
                <a:cubicBezTo>
                  <a:pt x="3268294" y="2525872"/>
                  <a:pt x="3232955" y="2510726"/>
                  <a:pt x="3187521" y="2495582"/>
                </a:cubicBezTo>
                <a:cubicBezTo>
                  <a:pt x="3131990" y="2495582"/>
                  <a:pt x="3084032" y="2500630"/>
                  <a:pt x="3043646" y="2510726"/>
                </a:cubicBezTo>
                <a:cubicBezTo>
                  <a:pt x="2978018" y="2525872"/>
                  <a:pt x="2935108" y="2528395"/>
                  <a:pt x="2914915" y="2518299"/>
                </a:cubicBezTo>
                <a:lnTo>
                  <a:pt x="2902112" y="2514458"/>
                </a:lnTo>
                <a:lnTo>
                  <a:pt x="2895176" y="2502898"/>
                </a:lnTo>
                <a:cubicBezTo>
                  <a:pt x="2885080" y="2487753"/>
                  <a:pt x="2885080" y="2475133"/>
                  <a:pt x="2895176" y="2465036"/>
                </a:cubicBezTo>
                <a:cubicBezTo>
                  <a:pt x="2895176" y="2465036"/>
                  <a:pt x="2893915" y="2463774"/>
                  <a:pt x="2891390" y="2461250"/>
                </a:cubicBezTo>
                <a:cubicBezTo>
                  <a:pt x="2888866" y="2458726"/>
                  <a:pt x="2885080" y="2457464"/>
                  <a:pt x="2880032" y="2457464"/>
                </a:cubicBezTo>
                <a:cubicBezTo>
                  <a:pt x="2864887" y="2457464"/>
                  <a:pt x="2862363" y="2465036"/>
                  <a:pt x="2872459" y="2480181"/>
                </a:cubicBezTo>
                <a:cubicBezTo>
                  <a:pt x="2874984" y="2487753"/>
                  <a:pt x="2874984" y="2495326"/>
                  <a:pt x="2872460" y="2502898"/>
                </a:cubicBezTo>
                <a:lnTo>
                  <a:pt x="2866426" y="2511949"/>
                </a:lnTo>
                <a:lnTo>
                  <a:pt x="2860016" y="2514513"/>
                </a:lnTo>
                <a:cubicBezTo>
                  <a:pt x="2858754" y="2511989"/>
                  <a:pt x="2859385" y="2505678"/>
                  <a:pt x="2861909" y="2495582"/>
                </a:cubicBezTo>
                <a:cubicBezTo>
                  <a:pt x="2866958" y="2490534"/>
                  <a:pt x="2868219" y="2484223"/>
                  <a:pt x="2865695" y="2476651"/>
                </a:cubicBezTo>
                <a:cubicBezTo>
                  <a:pt x="2863171" y="2469078"/>
                  <a:pt x="2859385" y="2462768"/>
                  <a:pt x="2854336" y="2457720"/>
                </a:cubicBezTo>
                <a:cubicBezTo>
                  <a:pt x="2844240" y="2442575"/>
                  <a:pt x="2844240" y="2429955"/>
                  <a:pt x="2854336" y="2419858"/>
                </a:cubicBezTo>
                <a:cubicBezTo>
                  <a:pt x="2854336" y="2419858"/>
                  <a:pt x="2853075" y="2418596"/>
                  <a:pt x="2850550" y="2416072"/>
                </a:cubicBezTo>
                <a:cubicBezTo>
                  <a:pt x="2848026" y="2413548"/>
                  <a:pt x="2844240" y="2412286"/>
                  <a:pt x="2839192" y="2412286"/>
                </a:cubicBezTo>
                <a:cubicBezTo>
                  <a:pt x="2824047" y="2412286"/>
                  <a:pt x="2821523" y="2419858"/>
                  <a:pt x="2831619" y="2435003"/>
                </a:cubicBezTo>
                <a:cubicBezTo>
                  <a:pt x="2836668" y="2450148"/>
                  <a:pt x="2831619" y="2465293"/>
                  <a:pt x="2816475" y="2480437"/>
                </a:cubicBezTo>
                <a:cubicBezTo>
                  <a:pt x="2801330" y="2495582"/>
                  <a:pt x="2778613" y="2503155"/>
                  <a:pt x="2748323" y="2503155"/>
                </a:cubicBezTo>
                <a:cubicBezTo>
                  <a:pt x="2718034" y="2503155"/>
                  <a:pt x="2692793" y="2508203"/>
                  <a:pt x="2672600" y="2518299"/>
                </a:cubicBezTo>
                <a:cubicBezTo>
                  <a:pt x="2667551" y="2523347"/>
                  <a:pt x="2649882" y="2523347"/>
                  <a:pt x="2619592" y="2518299"/>
                </a:cubicBezTo>
                <a:cubicBezTo>
                  <a:pt x="2589304" y="2508203"/>
                  <a:pt x="2574159" y="2498106"/>
                  <a:pt x="2574159" y="2488010"/>
                </a:cubicBezTo>
                <a:cubicBezTo>
                  <a:pt x="2574159" y="2482962"/>
                  <a:pt x="2569111" y="2480437"/>
                  <a:pt x="2559014" y="2480437"/>
                </a:cubicBezTo>
                <a:lnTo>
                  <a:pt x="2490862" y="2450148"/>
                </a:lnTo>
                <a:cubicBezTo>
                  <a:pt x="2475717" y="2435003"/>
                  <a:pt x="2463097" y="2426169"/>
                  <a:pt x="2453000" y="2423645"/>
                </a:cubicBezTo>
                <a:cubicBezTo>
                  <a:pt x="2442904" y="2421120"/>
                  <a:pt x="2435332" y="2424906"/>
                  <a:pt x="2430283" y="2435003"/>
                </a:cubicBezTo>
                <a:cubicBezTo>
                  <a:pt x="2420187" y="2440051"/>
                  <a:pt x="2415139" y="2442575"/>
                  <a:pt x="2415139" y="2442575"/>
                </a:cubicBezTo>
                <a:cubicBezTo>
                  <a:pt x="2415139" y="2432479"/>
                  <a:pt x="2397470" y="2427430"/>
                  <a:pt x="2362133" y="2427430"/>
                </a:cubicBezTo>
                <a:cubicBezTo>
                  <a:pt x="2336891" y="2427430"/>
                  <a:pt x="2324270" y="2432479"/>
                  <a:pt x="2324270" y="2442575"/>
                </a:cubicBezTo>
                <a:lnTo>
                  <a:pt x="2316698" y="2480437"/>
                </a:lnTo>
                <a:cubicBezTo>
                  <a:pt x="2316698" y="2495582"/>
                  <a:pt x="2296505" y="2505679"/>
                  <a:pt x="2256119" y="2510726"/>
                </a:cubicBezTo>
                <a:cubicBezTo>
                  <a:pt x="2210685" y="2510726"/>
                  <a:pt x="2185443" y="2508203"/>
                  <a:pt x="2180395" y="2503155"/>
                </a:cubicBezTo>
                <a:cubicBezTo>
                  <a:pt x="2175347" y="2493058"/>
                  <a:pt x="2165250" y="2495582"/>
                  <a:pt x="2150106" y="2510726"/>
                </a:cubicBezTo>
                <a:cubicBezTo>
                  <a:pt x="2134960" y="2530919"/>
                  <a:pt x="2119816" y="2541016"/>
                  <a:pt x="2104672" y="2541016"/>
                </a:cubicBezTo>
                <a:cubicBezTo>
                  <a:pt x="2089527" y="2541016"/>
                  <a:pt x="2081954" y="2535968"/>
                  <a:pt x="2081954" y="2525872"/>
                </a:cubicBezTo>
                <a:cubicBezTo>
                  <a:pt x="2071857" y="2525872"/>
                  <a:pt x="2059237" y="2533444"/>
                  <a:pt x="2044093" y="2548588"/>
                </a:cubicBezTo>
                <a:cubicBezTo>
                  <a:pt x="2013803" y="2563733"/>
                  <a:pt x="1986038" y="2573830"/>
                  <a:pt x="1960797" y="2578878"/>
                </a:cubicBezTo>
                <a:cubicBezTo>
                  <a:pt x="1915362" y="2588975"/>
                  <a:pt x="1887596" y="2599071"/>
                  <a:pt x="1877501" y="2609168"/>
                </a:cubicBezTo>
                <a:cubicBezTo>
                  <a:pt x="1852259" y="2624313"/>
                  <a:pt x="1839638" y="2626837"/>
                  <a:pt x="1839638" y="2616740"/>
                </a:cubicBezTo>
                <a:cubicBezTo>
                  <a:pt x="1829542" y="2606644"/>
                  <a:pt x="1829542" y="2594023"/>
                  <a:pt x="1839638" y="2578878"/>
                </a:cubicBezTo>
                <a:cubicBezTo>
                  <a:pt x="1839638" y="2568781"/>
                  <a:pt x="1832066" y="2576354"/>
                  <a:pt x="1816922" y="2601595"/>
                </a:cubicBezTo>
                <a:cubicBezTo>
                  <a:pt x="1786632" y="2626837"/>
                  <a:pt x="1695763" y="2652077"/>
                  <a:pt x="1544315" y="2677319"/>
                </a:cubicBezTo>
                <a:cubicBezTo>
                  <a:pt x="1372676" y="2707608"/>
                  <a:pt x="1274234" y="2722753"/>
                  <a:pt x="1248992" y="2722753"/>
                </a:cubicBezTo>
                <a:lnTo>
                  <a:pt x="1173269" y="2745470"/>
                </a:lnTo>
                <a:cubicBezTo>
                  <a:pt x="1168221" y="2750519"/>
                  <a:pt x="1161910" y="2754305"/>
                  <a:pt x="1154338" y="2756829"/>
                </a:cubicBezTo>
                <a:cubicBezTo>
                  <a:pt x="1146766" y="2759353"/>
                  <a:pt x="1142979" y="2758091"/>
                  <a:pt x="1142979" y="2753043"/>
                </a:cubicBezTo>
                <a:cubicBezTo>
                  <a:pt x="1107642" y="2753043"/>
                  <a:pt x="1074829" y="2755567"/>
                  <a:pt x="1044539" y="2760615"/>
                </a:cubicBezTo>
                <a:cubicBezTo>
                  <a:pt x="994057" y="2775760"/>
                  <a:pt x="968815" y="2785856"/>
                  <a:pt x="968815" y="2790904"/>
                </a:cubicBezTo>
                <a:cubicBezTo>
                  <a:pt x="958718" y="2795953"/>
                  <a:pt x="932215" y="2804787"/>
                  <a:pt x="889305" y="2817408"/>
                </a:cubicBezTo>
                <a:cubicBezTo>
                  <a:pt x="846395" y="2830028"/>
                  <a:pt x="792126" y="2843911"/>
                  <a:pt x="726499" y="2859056"/>
                </a:cubicBezTo>
                <a:cubicBezTo>
                  <a:pt x="564955" y="2904490"/>
                  <a:pt x="469039" y="2927207"/>
                  <a:pt x="438749" y="2927207"/>
                </a:cubicBezTo>
                <a:cubicBezTo>
                  <a:pt x="418556" y="2927207"/>
                  <a:pt x="398363" y="2932255"/>
                  <a:pt x="378170" y="2942352"/>
                </a:cubicBezTo>
                <a:cubicBezTo>
                  <a:pt x="368073" y="2952449"/>
                  <a:pt x="350404" y="2962545"/>
                  <a:pt x="325163" y="2972642"/>
                </a:cubicBezTo>
                <a:lnTo>
                  <a:pt x="211578" y="2995359"/>
                </a:lnTo>
                <a:cubicBezTo>
                  <a:pt x="150999" y="3015552"/>
                  <a:pt x="115660" y="3025648"/>
                  <a:pt x="105564" y="3025648"/>
                </a:cubicBezTo>
                <a:lnTo>
                  <a:pt x="0" y="3047873"/>
                </a:lnTo>
                <a:lnTo>
                  <a:pt x="0" y="2075481"/>
                </a:lnTo>
                <a:lnTo>
                  <a:pt x="25247" y="2071273"/>
                </a:lnTo>
                <a:cubicBezTo>
                  <a:pt x="60584" y="2061176"/>
                  <a:pt x="100970" y="2043508"/>
                  <a:pt x="146404" y="2018266"/>
                </a:cubicBezTo>
                <a:lnTo>
                  <a:pt x="229701" y="1957687"/>
                </a:lnTo>
                <a:lnTo>
                  <a:pt x="259989" y="1942543"/>
                </a:lnTo>
                <a:cubicBezTo>
                  <a:pt x="259989" y="1937494"/>
                  <a:pt x="280182" y="1934970"/>
                  <a:pt x="320569" y="1934970"/>
                </a:cubicBezTo>
                <a:cubicBezTo>
                  <a:pt x="360955" y="1934970"/>
                  <a:pt x="401341" y="1940018"/>
                  <a:pt x="441727" y="1950115"/>
                </a:cubicBezTo>
                <a:lnTo>
                  <a:pt x="547740" y="1972832"/>
                </a:lnTo>
                <a:cubicBezTo>
                  <a:pt x="567933" y="1977880"/>
                  <a:pt x="584339" y="1979142"/>
                  <a:pt x="596961" y="1976618"/>
                </a:cubicBezTo>
                <a:cubicBezTo>
                  <a:pt x="609581" y="1974094"/>
                  <a:pt x="618415" y="1962735"/>
                  <a:pt x="623464" y="1942543"/>
                </a:cubicBezTo>
                <a:cubicBezTo>
                  <a:pt x="638608" y="1912253"/>
                  <a:pt x="666374" y="1894584"/>
                  <a:pt x="706760" y="1889536"/>
                </a:cubicBezTo>
                <a:cubicBezTo>
                  <a:pt x="757243" y="1879439"/>
                  <a:pt x="782484" y="1876915"/>
                  <a:pt x="782484" y="1881963"/>
                </a:cubicBezTo>
                <a:lnTo>
                  <a:pt x="803909" y="1894818"/>
                </a:lnTo>
                <a:lnTo>
                  <a:pt x="794650" y="1950371"/>
                </a:lnTo>
                <a:lnTo>
                  <a:pt x="794650" y="1980661"/>
                </a:lnTo>
                <a:cubicBezTo>
                  <a:pt x="794650" y="2005902"/>
                  <a:pt x="799699" y="2028619"/>
                  <a:pt x="809795" y="2048812"/>
                </a:cubicBezTo>
                <a:lnTo>
                  <a:pt x="824940" y="2101818"/>
                </a:lnTo>
                <a:cubicBezTo>
                  <a:pt x="824940" y="2106867"/>
                  <a:pt x="807270" y="2104343"/>
                  <a:pt x="771933" y="2094246"/>
                </a:cubicBezTo>
                <a:cubicBezTo>
                  <a:pt x="741644" y="2089198"/>
                  <a:pt x="721450" y="2091722"/>
                  <a:pt x="711354" y="2101818"/>
                </a:cubicBezTo>
                <a:cubicBezTo>
                  <a:pt x="706306" y="2116963"/>
                  <a:pt x="693686" y="2124536"/>
                  <a:pt x="673493" y="2124536"/>
                </a:cubicBezTo>
                <a:cubicBezTo>
                  <a:pt x="658348" y="2134632"/>
                  <a:pt x="640678" y="2129584"/>
                  <a:pt x="620485" y="2109391"/>
                </a:cubicBezTo>
                <a:cubicBezTo>
                  <a:pt x="605341" y="2089198"/>
                  <a:pt x="592721" y="2084149"/>
                  <a:pt x="582624" y="2094246"/>
                </a:cubicBezTo>
                <a:cubicBezTo>
                  <a:pt x="567479" y="2094246"/>
                  <a:pt x="557382" y="2091722"/>
                  <a:pt x="552335" y="2086674"/>
                </a:cubicBezTo>
                <a:cubicBezTo>
                  <a:pt x="537189" y="2076577"/>
                  <a:pt x="529618" y="2076577"/>
                  <a:pt x="529618" y="2086674"/>
                </a:cubicBezTo>
                <a:cubicBezTo>
                  <a:pt x="529618" y="2101818"/>
                  <a:pt x="522045" y="2114439"/>
                  <a:pt x="506900" y="2124536"/>
                </a:cubicBezTo>
                <a:cubicBezTo>
                  <a:pt x="491755" y="2139680"/>
                  <a:pt x="474086" y="2147253"/>
                  <a:pt x="453893" y="2147253"/>
                </a:cubicBezTo>
                <a:cubicBezTo>
                  <a:pt x="423604" y="2147253"/>
                  <a:pt x="400887" y="2139680"/>
                  <a:pt x="385742" y="2124536"/>
                </a:cubicBezTo>
                <a:cubicBezTo>
                  <a:pt x="375646" y="2119487"/>
                  <a:pt x="368073" y="2116963"/>
                  <a:pt x="363026" y="2116963"/>
                </a:cubicBezTo>
                <a:cubicBezTo>
                  <a:pt x="357977" y="2116963"/>
                  <a:pt x="350404" y="2122011"/>
                  <a:pt x="340308" y="2132108"/>
                </a:cubicBezTo>
                <a:cubicBezTo>
                  <a:pt x="325163" y="2152301"/>
                  <a:pt x="294874" y="2162397"/>
                  <a:pt x="249439" y="2162397"/>
                </a:cubicBezTo>
                <a:cubicBezTo>
                  <a:pt x="193909" y="2162397"/>
                  <a:pt x="161095" y="2159873"/>
                  <a:pt x="150999" y="2154825"/>
                </a:cubicBezTo>
                <a:cubicBezTo>
                  <a:pt x="130806" y="2144728"/>
                  <a:pt x="118185" y="2142205"/>
                  <a:pt x="113136" y="2147253"/>
                </a:cubicBezTo>
                <a:cubicBezTo>
                  <a:pt x="108089" y="2147253"/>
                  <a:pt x="115660" y="2169970"/>
                  <a:pt x="135853" y="2215404"/>
                </a:cubicBezTo>
                <a:cubicBezTo>
                  <a:pt x="156046" y="2255790"/>
                  <a:pt x="171192" y="2275983"/>
                  <a:pt x="181288" y="2275983"/>
                </a:cubicBezTo>
                <a:cubicBezTo>
                  <a:pt x="191385" y="2286079"/>
                  <a:pt x="196432" y="2296176"/>
                  <a:pt x="196432" y="2306272"/>
                </a:cubicBezTo>
                <a:lnTo>
                  <a:pt x="264584" y="2404713"/>
                </a:lnTo>
                <a:cubicBezTo>
                  <a:pt x="310018" y="2450148"/>
                  <a:pt x="327687" y="2477913"/>
                  <a:pt x="317591" y="2488010"/>
                </a:cubicBezTo>
                <a:cubicBezTo>
                  <a:pt x="317591" y="2498106"/>
                  <a:pt x="320115" y="2500630"/>
                  <a:pt x="325163" y="2495582"/>
                </a:cubicBezTo>
                <a:lnTo>
                  <a:pt x="353779" y="2507028"/>
                </a:lnTo>
                <a:lnTo>
                  <a:pt x="360797" y="2522302"/>
                </a:lnTo>
                <a:cubicBezTo>
                  <a:pt x="361744" y="2527035"/>
                  <a:pt x="360955" y="2530664"/>
                  <a:pt x="358431" y="2533188"/>
                </a:cubicBezTo>
                <a:cubicBezTo>
                  <a:pt x="358431" y="2543284"/>
                  <a:pt x="360955" y="2545808"/>
                  <a:pt x="366003" y="2540760"/>
                </a:cubicBezTo>
                <a:cubicBezTo>
                  <a:pt x="381148" y="2540760"/>
                  <a:pt x="393768" y="2545808"/>
                  <a:pt x="403866" y="2555904"/>
                </a:cubicBezTo>
                <a:cubicBezTo>
                  <a:pt x="424058" y="2566001"/>
                  <a:pt x="434154" y="2576097"/>
                  <a:pt x="434154" y="2586194"/>
                </a:cubicBezTo>
                <a:cubicBezTo>
                  <a:pt x="434154" y="2596291"/>
                  <a:pt x="441727" y="2598815"/>
                  <a:pt x="456872" y="2593766"/>
                </a:cubicBezTo>
                <a:cubicBezTo>
                  <a:pt x="477065" y="2593766"/>
                  <a:pt x="494733" y="2598815"/>
                  <a:pt x="509879" y="2608911"/>
                </a:cubicBezTo>
                <a:cubicBezTo>
                  <a:pt x="525023" y="2624056"/>
                  <a:pt x="555312" y="2631629"/>
                  <a:pt x="600747" y="2631629"/>
                </a:cubicBezTo>
                <a:cubicBezTo>
                  <a:pt x="636085" y="2631629"/>
                  <a:pt x="661325" y="2639201"/>
                  <a:pt x="676471" y="2654346"/>
                </a:cubicBezTo>
                <a:cubicBezTo>
                  <a:pt x="686567" y="2664442"/>
                  <a:pt x="694140" y="2669490"/>
                  <a:pt x="699188" y="2669490"/>
                </a:cubicBezTo>
                <a:cubicBezTo>
                  <a:pt x="704236" y="2669490"/>
                  <a:pt x="714333" y="2664442"/>
                  <a:pt x="729477" y="2654346"/>
                </a:cubicBezTo>
                <a:cubicBezTo>
                  <a:pt x="759767" y="2634153"/>
                  <a:pt x="820346" y="2619008"/>
                  <a:pt x="911214" y="2608911"/>
                </a:cubicBezTo>
                <a:lnTo>
                  <a:pt x="1100523" y="2578622"/>
                </a:lnTo>
                <a:cubicBezTo>
                  <a:pt x="1125764" y="2578622"/>
                  <a:pt x="1148482" y="2573573"/>
                  <a:pt x="1168675" y="2563477"/>
                </a:cubicBezTo>
                <a:cubicBezTo>
                  <a:pt x="1173723" y="2558429"/>
                  <a:pt x="1183819" y="2555904"/>
                  <a:pt x="1198965" y="2555904"/>
                </a:cubicBezTo>
                <a:cubicBezTo>
                  <a:pt x="1198965" y="2560953"/>
                  <a:pt x="1209061" y="2558429"/>
                  <a:pt x="1229254" y="2548332"/>
                </a:cubicBezTo>
                <a:cubicBezTo>
                  <a:pt x="1249446" y="2538236"/>
                  <a:pt x="1282261" y="2533188"/>
                  <a:pt x="1327695" y="2533188"/>
                </a:cubicBezTo>
                <a:lnTo>
                  <a:pt x="1441280" y="2510470"/>
                </a:lnTo>
                <a:cubicBezTo>
                  <a:pt x="1476619" y="2500374"/>
                  <a:pt x="1499335" y="2497850"/>
                  <a:pt x="1509432" y="2502898"/>
                </a:cubicBezTo>
                <a:cubicBezTo>
                  <a:pt x="1524576" y="2502898"/>
                  <a:pt x="1542246" y="2497850"/>
                  <a:pt x="1562439" y="2487753"/>
                </a:cubicBezTo>
                <a:cubicBezTo>
                  <a:pt x="1587679" y="2472609"/>
                  <a:pt x="1600301" y="2470084"/>
                  <a:pt x="1600301" y="2480181"/>
                </a:cubicBezTo>
                <a:lnTo>
                  <a:pt x="1691168" y="2487753"/>
                </a:lnTo>
                <a:cubicBezTo>
                  <a:pt x="1736603" y="2492801"/>
                  <a:pt x="1759320" y="2487753"/>
                  <a:pt x="1759320" y="2472609"/>
                </a:cubicBezTo>
                <a:cubicBezTo>
                  <a:pt x="1759320" y="2467560"/>
                  <a:pt x="1761844" y="2462512"/>
                  <a:pt x="1766893" y="2457464"/>
                </a:cubicBezTo>
                <a:cubicBezTo>
                  <a:pt x="1771941" y="2452415"/>
                  <a:pt x="1779513" y="2449891"/>
                  <a:pt x="1789610" y="2449891"/>
                </a:cubicBezTo>
                <a:lnTo>
                  <a:pt x="1835044" y="2449891"/>
                </a:lnTo>
                <a:lnTo>
                  <a:pt x="1918341" y="2465036"/>
                </a:lnTo>
                <a:lnTo>
                  <a:pt x="1941058" y="2465036"/>
                </a:lnTo>
                <a:cubicBezTo>
                  <a:pt x="1966298" y="2465036"/>
                  <a:pt x="1996588" y="2447367"/>
                  <a:pt x="2031925" y="2412030"/>
                </a:cubicBezTo>
                <a:cubicBezTo>
                  <a:pt x="2067263" y="2376692"/>
                  <a:pt x="2092504" y="2359023"/>
                  <a:pt x="2107650" y="2359023"/>
                </a:cubicBezTo>
                <a:cubicBezTo>
                  <a:pt x="2127843" y="2359023"/>
                  <a:pt x="2158132" y="2371643"/>
                  <a:pt x="2198518" y="2396885"/>
                </a:cubicBezTo>
                <a:cubicBezTo>
                  <a:pt x="2228808" y="2412030"/>
                  <a:pt x="2250262" y="2420864"/>
                  <a:pt x="2262883" y="2423388"/>
                </a:cubicBezTo>
                <a:cubicBezTo>
                  <a:pt x="2275504" y="2425912"/>
                  <a:pt x="2284338" y="2422126"/>
                  <a:pt x="2289386" y="2412030"/>
                </a:cubicBezTo>
                <a:lnTo>
                  <a:pt x="2274242" y="2359023"/>
                </a:lnTo>
                <a:cubicBezTo>
                  <a:pt x="2254049" y="2318637"/>
                  <a:pt x="2236380" y="2288347"/>
                  <a:pt x="2221235" y="2268154"/>
                </a:cubicBezTo>
                <a:cubicBezTo>
                  <a:pt x="2195993" y="2227768"/>
                  <a:pt x="2183373" y="2192431"/>
                  <a:pt x="2183373" y="2162141"/>
                </a:cubicBezTo>
                <a:cubicBezTo>
                  <a:pt x="2183373" y="2136900"/>
                  <a:pt x="2178325" y="2119231"/>
                  <a:pt x="2168229" y="2109134"/>
                </a:cubicBezTo>
                <a:cubicBezTo>
                  <a:pt x="2158132" y="2099038"/>
                  <a:pt x="2153083" y="2086417"/>
                  <a:pt x="2153083" y="2071273"/>
                </a:cubicBezTo>
                <a:cubicBezTo>
                  <a:pt x="2153083" y="2056128"/>
                  <a:pt x="2148036" y="2048556"/>
                  <a:pt x="2137939" y="2048556"/>
                </a:cubicBezTo>
                <a:cubicBezTo>
                  <a:pt x="2137939" y="2048556"/>
                  <a:pt x="2137939" y="2046032"/>
                  <a:pt x="2137939" y="2040983"/>
                </a:cubicBezTo>
                <a:cubicBezTo>
                  <a:pt x="2137939" y="2035935"/>
                  <a:pt x="2137939" y="2030887"/>
                  <a:pt x="2137939" y="2025839"/>
                </a:cubicBezTo>
                <a:cubicBezTo>
                  <a:pt x="2137939" y="2015742"/>
                  <a:pt x="2127843" y="2003121"/>
                  <a:pt x="2107650" y="1987977"/>
                </a:cubicBezTo>
                <a:lnTo>
                  <a:pt x="2097099" y="1984460"/>
                </a:lnTo>
                <a:lnTo>
                  <a:pt x="2097099" y="1980661"/>
                </a:lnTo>
                <a:cubicBezTo>
                  <a:pt x="2097099" y="1970564"/>
                  <a:pt x="2087003" y="1957943"/>
                  <a:pt x="2066810" y="1942799"/>
                </a:cubicBezTo>
                <a:cubicBezTo>
                  <a:pt x="2051664" y="1932702"/>
                  <a:pt x="2036520" y="1927654"/>
                  <a:pt x="2021375" y="1927654"/>
                </a:cubicBezTo>
                <a:cubicBezTo>
                  <a:pt x="2006231" y="1927654"/>
                  <a:pt x="1986038" y="1930178"/>
                  <a:pt x="1960797" y="1935226"/>
                </a:cubicBezTo>
                <a:cubicBezTo>
                  <a:pt x="1910314" y="1945323"/>
                  <a:pt x="1834590" y="1950371"/>
                  <a:pt x="1733624" y="1950371"/>
                </a:cubicBezTo>
                <a:cubicBezTo>
                  <a:pt x="1632660" y="1950371"/>
                  <a:pt x="1574605" y="1942799"/>
                  <a:pt x="1559461" y="1927654"/>
                </a:cubicBezTo>
                <a:cubicBezTo>
                  <a:pt x="1544315" y="1912509"/>
                  <a:pt x="1516550" y="1904937"/>
                  <a:pt x="1476165" y="1904937"/>
                </a:cubicBezTo>
                <a:lnTo>
                  <a:pt x="1408013" y="1889792"/>
                </a:lnTo>
                <a:lnTo>
                  <a:pt x="1385296" y="1874647"/>
                </a:lnTo>
                <a:cubicBezTo>
                  <a:pt x="1370151" y="1869599"/>
                  <a:pt x="1360054" y="1872123"/>
                  <a:pt x="1355006" y="1882220"/>
                </a:cubicBezTo>
                <a:cubicBezTo>
                  <a:pt x="1344910" y="1892316"/>
                  <a:pt x="1337337" y="1897365"/>
                  <a:pt x="1332288" y="1897365"/>
                </a:cubicBezTo>
                <a:cubicBezTo>
                  <a:pt x="1327241" y="1892316"/>
                  <a:pt x="1323454" y="1891054"/>
                  <a:pt x="1320931" y="1893578"/>
                </a:cubicBezTo>
                <a:cubicBezTo>
                  <a:pt x="1318407" y="1896102"/>
                  <a:pt x="1317144" y="1899888"/>
                  <a:pt x="1317144" y="1904937"/>
                </a:cubicBezTo>
                <a:cubicBezTo>
                  <a:pt x="1317144" y="1915033"/>
                  <a:pt x="1324717" y="1920082"/>
                  <a:pt x="1339861" y="1920082"/>
                </a:cubicBezTo>
                <a:lnTo>
                  <a:pt x="1355006" y="1927654"/>
                </a:lnTo>
                <a:cubicBezTo>
                  <a:pt x="1349958" y="1932702"/>
                  <a:pt x="1352481" y="1945323"/>
                  <a:pt x="1362578" y="1965516"/>
                </a:cubicBezTo>
                <a:cubicBezTo>
                  <a:pt x="1377723" y="1975612"/>
                  <a:pt x="1377723" y="1988233"/>
                  <a:pt x="1362578" y="2003378"/>
                </a:cubicBezTo>
                <a:cubicBezTo>
                  <a:pt x="1352481" y="2008426"/>
                  <a:pt x="1344910" y="2010950"/>
                  <a:pt x="1339861" y="2010950"/>
                </a:cubicBezTo>
                <a:cubicBezTo>
                  <a:pt x="1334813" y="2010950"/>
                  <a:pt x="1332288" y="2008426"/>
                  <a:pt x="1332288" y="2003378"/>
                </a:cubicBezTo>
                <a:lnTo>
                  <a:pt x="1313511" y="1993989"/>
                </a:lnTo>
                <a:lnTo>
                  <a:pt x="1320122" y="1972832"/>
                </a:lnTo>
                <a:cubicBezTo>
                  <a:pt x="1325171" y="1957687"/>
                  <a:pt x="1325171" y="1947590"/>
                  <a:pt x="1320122" y="1942543"/>
                </a:cubicBezTo>
                <a:cubicBezTo>
                  <a:pt x="1310025" y="1932446"/>
                  <a:pt x="1304978" y="1899632"/>
                  <a:pt x="1304978" y="1844102"/>
                </a:cubicBezTo>
                <a:cubicBezTo>
                  <a:pt x="1304978" y="1783523"/>
                  <a:pt x="1310025" y="1758281"/>
                  <a:pt x="1320122" y="1768378"/>
                </a:cubicBezTo>
                <a:cubicBezTo>
                  <a:pt x="1335267" y="1768378"/>
                  <a:pt x="1345364" y="1763330"/>
                  <a:pt x="1350411" y="1753233"/>
                </a:cubicBezTo>
                <a:cubicBezTo>
                  <a:pt x="1365557" y="1738088"/>
                  <a:pt x="1398370" y="1730516"/>
                  <a:pt x="1448853" y="1730516"/>
                </a:cubicBezTo>
                <a:cubicBezTo>
                  <a:pt x="1494287" y="1720419"/>
                  <a:pt x="1529625" y="1710323"/>
                  <a:pt x="1554866" y="1700226"/>
                </a:cubicBezTo>
                <a:cubicBezTo>
                  <a:pt x="1564963" y="1695178"/>
                  <a:pt x="1566225" y="1691392"/>
                  <a:pt x="1558652" y="1688868"/>
                </a:cubicBezTo>
                <a:cubicBezTo>
                  <a:pt x="1551080" y="1686344"/>
                  <a:pt x="1537197" y="1685082"/>
                  <a:pt x="1517005" y="1685082"/>
                </a:cubicBezTo>
                <a:lnTo>
                  <a:pt x="1418563" y="1700226"/>
                </a:lnTo>
                <a:cubicBezTo>
                  <a:pt x="1388274" y="1710323"/>
                  <a:pt x="1363033" y="1715371"/>
                  <a:pt x="1342840" y="1715371"/>
                </a:cubicBezTo>
                <a:cubicBezTo>
                  <a:pt x="1330219" y="1720420"/>
                  <a:pt x="1322015" y="1721682"/>
                  <a:pt x="1318229" y="1719157"/>
                </a:cubicBezTo>
                <a:lnTo>
                  <a:pt x="1319825" y="1703198"/>
                </a:lnTo>
                <a:lnTo>
                  <a:pt x="1345541" y="1691017"/>
                </a:lnTo>
                <a:cubicBezTo>
                  <a:pt x="1361948" y="1687231"/>
                  <a:pt x="1382772" y="1685338"/>
                  <a:pt x="1408013" y="1685338"/>
                </a:cubicBezTo>
                <a:cubicBezTo>
                  <a:pt x="1453447" y="1675241"/>
                  <a:pt x="1488785" y="1665145"/>
                  <a:pt x="1514026" y="1655048"/>
                </a:cubicBezTo>
                <a:lnTo>
                  <a:pt x="1517488" y="1652356"/>
                </a:lnTo>
                <a:lnTo>
                  <a:pt x="1560220" y="1641891"/>
                </a:lnTo>
                <a:lnTo>
                  <a:pt x="1555674" y="1643217"/>
                </a:lnTo>
                <a:cubicBezTo>
                  <a:pt x="1548101" y="1646056"/>
                  <a:pt x="1551887" y="1647476"/>
                  <a:pt x="1567032" y="1647476"/>
                </a:cubicBezTo>
                <a:cubicBezTo>
                  <a:pt x="1587225" y="1647476"/>
                  <a:pt x="1597322" y="1644952"/>
                  <a:pt x="1597322" y="1639904"/>
                </a:cubicBezTo>
                <a:lnTo>
                  <a:pt x="1597322" y="1632804"/>
                </a:lnTo>
                <a:lnTo>
                  <a:pt x="1600301" y="1632075"/>
                </a:lnTo>
                <a:lnTo>
                  <a:pt x="1842616" y="1579068"/>
                </a:lnTo>
                <a:cubicBezTo>
                  <a:pt x="1963774" y="1568972"/>
                  <a:pt x="2089980" y="1551303"/>
                  <a:pt x="2221235" y="1526062"/>
                </a:cubicBezTo>
                <a:cubicBezTo>
                  <a:pt x="2433261" y="1500821"/>
                  <a:pt x="2546847" y="1488200"/>
                  <a:pt x="2561992" y="1488200"/>
                </a:cubicBezTo>
                <a:cubicBezTo>
                  <a:pt x="2632668" y="1478104"/>
                  <a:pt x="2728584" y="1473055"/>
                  <a:pt x="2849742" y="1473055"/>
                </a:cubicBezTo>
                <a:cubicBezTo>
                  <a:pt x="2970901" y="1473055"/>
                  <a:pt x="3036528" y="1468007"/>
                  <a:pt x="3046624" y="1457911"/>
                </a:cubicBezTo>
                <a:lnTo>
                  <a:pt x="3046624" y="1442766"/>
                </a:lnTo>
                <a:cubicBezTo>
                  <a:pt x="3041575" y="1437718"/>
                  <a:pt x="2927991" y="1435193"/>
                  <a:pt x="2705867" y="1435193"/>
                </a:cubicBezTo>
                <a:lnTo>
                  <a:pt x="2607184" y="1434404"/>
                </a:lnTo>
                <a:lnTo>
                  <a:pt x="2646096" y="1431664"/>
                </a:lnTo>
                <a:cubicBezTo>
                  <a:pt x="2694055" y="1429139"/>
                  <a:pt x="2748323" y="1427877"/>
                  <a:pt x="2808902" y="1427877"/>
                </a:cubicBezTo>
                <a:cubicBezTo>
                  <a:pt x="2930061" y="1427877"/>
                  <a:pt x="2995688" y="1422829"/>
                  <a:pt x="3005784" y="1412733"/>
                </a:cubicBezTo>
                <a:lnTo>
                  <a:pt x="3005784" y="1397588"/>
                </a:lnTo>
                <a:lnTo>
                  <a:pt x="3004777" y="1397332"/>
                </a:lnTo>
                <a:lnTo>
                  <a:pt x="3023907" y="1397332"/>
                </a:lnTo>
                <a:cubicBezTo>
                  <a:pt x="3064293" y="1397332"/>
                  <a:pt x="3087010" y="1392283"/>
                  <a:pt x="3092058" y="1382187"/>
                </a:cubicBezTo>
                <a:lnTo>
                  <a:pt x="3152637" y="1374614"/>
                </a:lnTo>
                <a:cubicBezTo>
                  <a:pt x="3182927" y="1374614"/>
                  <a:pt x="3195547" y="1372090"/>
                  <a:pt x="3190499" y="1367042"/>
                </a:cubicBezTo>
                <a:cubicBezTo>
                  <a:pt x="3190499" y="1361994"/>
                  <a:pt x="3180403" y="1354421"/>
                  <a:pt x="3160210" y="1344325"/>
                </a:cubicBezTo>
                <a:lnTo>
                  <a:pt x="3047221" y="1339189"/>
                </a:lnTo>
                <a:lnTo>
                  <a:pt x="3051218" y="1337009"/>
                </a:lnTo>
                <a:lnTo>
                  <a:pt x="3111797" y="1329436"/>
                </a:lnTo>
                <a:cubicBezTo>
                  <a:pt x="3142087" y="1329436"/>
                  <a:pt x="3154707" y="1326912"/>
                  <a:pt x="3149659" y="1321864"/>
                </a:cubicBezTo>
                <a:cubicBezTo>
                  <a:pt x="3149659" y="1316816"/>
                  <a:pt x="3139563" y="1309243"/>
                  <a:pt x="3119370" y="1299147"/>
                </a:cubicBezTo>
                <a:lnTo>
                  <a:pt x="2958891" y="1291853"/>
                </a:lnTo>
                <a:lnTo>
                  <a:pt x="2993618" y="1291318"/>
                </a:lnTo>
                <a:lnTo>
                  <a:pt x="3304085" y="1291318"/>
                </a:lnTo>
                <a:cubicBezTo>
                  <a:pt x="3430291" y="1291318"/>
                  <a:pt x="3503490" y="1296367"/>
                  <a:pt x="3523683" y="1306463"/>
                </a:cubicBezTo>
                <a:lnTo>
                  <a:pt x="3584262" y="1314035"/>
                </a:lnTo>
                <a:cubicBezTo>
                  <a:pt x="3586786" y="1311511"/>
                  <a:pt x="3588364" y="1308987"/>
                  <a:pt x="3588996" y="1306463"/>
                </a:cubicBezTo>
                <a:cubicBezTo>
                  <a:pt x="3590888" y="1298891"/>
                  <a:pt x="3584262" y="1291318"/>
                  <a:pt x="3569118" y="1283746"/>
                </a:cubicBezTo>
                <a:lnTo>
                  <a:pt x="3537981" y="1268177"/>
                </a:lnTo>
                <a:lnTo>
                  <a:pt x="3543422" y="1268857"/>
                </a:lnTo>
                <a:cubicBezTo>
                  <a:pt x="3545946" y="1266333"/>
                  <a:pt x="3547524" y="1263809"/>
                  <a:pt x="3548156" y="1261285"/>
                </a:cubicBezTo>
                <a:cubicBezTo>
                  <a:pt x="3550048" y="1253713"/>
                  <a:pt x="3543422" y="1246140"/>
                  <a:pt x="3528278" y="1238568"/>
                </a:cubicBezTo>
                <a:lnTo>
                  <a:pt x="3452554" y="1200706"/>
                </a:lnTo>
                <a:cubicBezTo>
                  <a:pt x="3417216" y="1190610"/>
                  <a:pt x="3399547" y="1183037"/>
                  <a:pt x="3399547" y="1177989"/>
                </a:cubicBezTo>
                <a:cubicBezTo>
                  <a:pt x="3399547" y="1167892"/>
                  <a:pt x="3397024" y="1162844"/>
                  <a:pt x="3391976" y="1162844"/>
                </a:cubicBezTo>
                <a:cubicBezTo>
                  <a:pt x="3386927" y="1167892"/>
                  <a:pt x="3379355" y="1169154"/>
                  <a:pt x="3369258" y="1166630"/>
                </a:cubicBezTo>
                <a:lnTo>
                  <a:pt x="3364503" y="1164253"/>
                </a:lnTo>
                <a:lnTo>
                  <a:pt x="3366557" y="1164481"/>
                </a:lnTo>
                <a:cubicBezTo>
                  <a:pt x="3370344" y="1163219"/>
                  <a:pt x="3372237" y="1160064"/>
                  <a:pt x="3372237" y="1155016"/>
                </a:cubicBezTo>
                <a:cubicBezTo>
                  <a:pt x="3372237" y="1144919"/>
                  <a:pt x="3367188" y="1139871"/>
                  <a:pt x="3357091" y="1139871"/>
                </a:cubicBezTo>
                <a:cubicBezTo>
                  <a:pt x="3352043" y="1139871"/>
                  <a:pt x="3343209" y="1137347"/>
                  <a:pt x="3330588" y="1132298"/>
                </a:cubicBezTo>
                <a:lnTo>
                  <a:pt x="3284686" y="1111113"/>
                </a:lnTo>
                <a:lnTo>
                  <a:pt x="3285961" y="1109838"/>
                </a:lnTo>
                <a:cubicBezTo>
                  <a:pt x="3291010" y="1109838"/>
                  <a:pt x="3298582" y="1112362"/>
                  <a:pt x="3308679" y="1117410"/>
                </a:cubicBezTo>
                <a:cubicBezTo>
                  <a:pt x="3323824" y="1122458"/>
                  <a:pt x="3331397" y="1119934"/>
                  <a:pt x="3331397" y="1109838"/>
                </a:cubicBezTo>
                <a:cubicBezTo>
                  <a:pt x="3331397" y="1099741"/>
                  <a:pt x="3326348" y="1094693"/>
                  <a:pt x="3316251" y="1094693"/>
                </a:cubicBezTo>
                <a:cubicBezTo>
                  <a:pt x="3311203" y="1094693"/>
                  <a:pt x="3302369" y="1092169"/>
                  <a:pt x="3289748" y="1087120"/>
                </a:cubicBezTo>
                <a:lnTo>
                  <a:pt x="3261349" y="1074013"/>
                </a:lnTo>
                <a:lnTo>
                  <a:pt x="3266223" y="1071719"/>
                </a:lnTo>
                <a:cubicBezTo>
                  <a:pt x="3276319" y="1066671"/>
                  <a:pt x="3311657" y="1064147"/>
                  <a:pt x="3372237" y="1064147"/>
                </a:cubicBezTo>
                <a:cubicBezTo>
                  <a:pt x="3387381" y="1059099"/>
                  <a:pt x="3405050" y="1056575"/>
                  <a:pt x="3425243" y="1056575"/>
                </a:cubicBezTo>
                <a:cubicBezTo>
                  <a:pt x="3445436" y="1056575"/>
                  <a:pt x="3460580" y="1054051"/>
                  <a:pt x="3470677" y="1049002"/>
                </a:cubicBezTo>
                <a:cubicBezTo>
                  <a:pt x="3475726" y="1043954"/>
                  <a:pt x="3475726" y="1038906"/>
                  <a:pt x="3470677" y="1033857"/>
                </a:cubicBezTo>
                <a:cubicBezTo>
                  <a:pt x="3465629" y="1028809"/>
                  <a:pt x="3458056" y="1026285"/>
                  <a:pt x="3447960" y="1026285"/>
                </a:cubicBezTo>
                <a:cubicBezTo>
                  <a:pt x="3427767" y="1016189"/>
                  <a:pt x="3405050" y="1016189"/>
                  <a:pt x="3379808" y="1026285"/>
                </a:cubicBezTo>
                <a:cubicBezTo>
                  <a:pt x="3367188" y="1026285"/>
                  <a:pt x="3356460" y="1025023"/>
                  <a:pt x="3347626" y="1022499"/>
                </a:cubicBezTo>
                <a:lnTo>
                  <a:pt x="3339129" y="1017864"/>
                </a:lnTo>
                <a:lnTo>
                  <a:pt x="3384403" y="1011396"/>
                </a:lnTo>
                <a:cubicBezTo>
                  <a:pt x="3404596" y="1011396"/>
                  <a:pt x="3419740" y="1008872"/>
                  <a:pt x="3429837" y="1003824"/>
                </a:cubicBezTo>
                <a:cubicBezTo>
                  <a:pt x="3434886" y="998776"/>
                  <a:pt x="3434886" y="993728"/>
                  <a:pt x="3429837" y="988679"/>
                </a:cubicBezTo>
                <a:cubicBezTo>
                  <a:pt x="3424789" y="983631"/>
                  <a:pt x="3417216" y="981107"/>
                  <a:pt x="3407120" y="981107"/>
                </a:cubicBezTo>
                <a:cubicBezTo>
                  <a:pt x="3386927" y="971011"/>
                  <a:pt x="3364210" y="971011"/>
                  <a:pt x="3338968" y="981107"/>
                </a:cubicBezTo>
                <a:cubicBezTo>
                  <a:pt x="3313727" y="981107"/>
                  <a:pt x="3296058" y="976059"/>
                  <a:pt x="3285962" y="965962"/>
                </a:cubicBezTo>
                <a:cubicBezTo>
                  <a:pt x="3265769" y="955866"/>
                  <a:pt x="3210238" y="950818"/>
                  <a:pt x="3119370" y="950818"/>
                </a:cubicBezTo>
                <a:lnTo>
                  <a:pt x="2740751" y="943245"/>
                </a:lnTo>
                <a:lnTo>
                  <a:pt x="2384850" y="928101"/>
                </a:lnTo>
                <a:lnTo>
                  <a:pt x="2203112" y="912956"/>
                </a:lnTo>
                <a:lnTo>
                  <a:pt x="1998658" y="905384"/>
                </a:lnTo>
                <a:cubicBezTo>
                  <a:pt x="1948175" y="905384"/>
                  <a:pt x="1911576" y="904121"/>
                  <a:pt x="1888859" y="901597"/>
                </a:cubicBezTo>
                <a:lnTo>
                  <a:pt x="1865847" y="893432"/>
                </a:lnTo>
                <a:lnTo>
                  <a:pt x="1855868" y="878624"/>
                </a:lnTo>
                <a:cubicBezTo>
                  <a:pt x="1844510" y="860955"/>
                  <a:pt x="1829996" y="836976"/>
                  <a:pt x="1812327" y="806686"/>
                </a:cubicBezTo>
                <a:cubicBezTo>
                  <a:pt x="1787086" y="756204"/>
                  <a:pt x="1774464" y="720866"/>
                  <a:pt x="1774464" y="700673"/>
                </a:cubicBezTo>
                <a:lnTo>
                  <a:pt x="1766893" y="624949"/>
                </a:lnTo>
                <a:cubicBezTo>
                  <a:pt x="1756796" y="609804"/>
                  <a:pt x="1749224" y="590874"/>
                  <a:pt x="1744176" y="568157"/>
                </a:cubicBezTo>
                <a:cubicBezTo>
                  <a:pt x="1739127" y="545439"/>
                  <a:pt x="1734079" y="526508"/>
                  <a:pt x="1729031" y="511364"/>
                </a:cubicBezTo>
                <a:cubicBezTo>
                  <a:pt x="1723983" y="465929"/>
                  <a:pt x="1706314" y="435640"/>
                  <a:pt x="1676024" y="420495"/>
                </a:cubicBezTo>
                <a:lnTo>
                  <a:pt x="1674261" y="419753"/>
                </a:lnTo>
                <a:lnTo>
                  <a:pt x="1671153" y="409393"/>
                </a:lnTo>
                <a:cubicBezTo>
                  <a:pt x="1662319" y="394248"/>
                  <a:pt x="1650329" y="382890"/>
                  <a:pt x="1635184" y="375317"/>
                </a:cubicBezTo>
                <a:cubicBezTo>
                  <a:pt x="1614991" y="370269"/>
                  <a:pt x="1587225" y="355124"/>
                  <a:pt x="1551888" y="329883"/>
                </a:cubicBezTo>
                <a:cubicBezTo>
                  <a:pt x="1521599" y="304642"/>
                  <a:pt x="1455972" y="289497"/>
                  <a:pt x="1355006" y="284449"/>
                </a:cubicBezTo>
                <a:cubicBezTo>
                  <a:pt x="1238896" y="274352"/>
                  <a:pt x="1165696" y="271828"/>
                  <a:pt x="1135407" y="276876"/>
                </a:cubicBezTo>
                <a:lnTo>
                  <a:pt x="961242" y="292021"/>
                </a:lnTo>
                <a:cubicBezTo>
                  <a:pt x="885519" y="292021"/>
                  <a:pt x="837560" y="286973"/>
                  <a:pt x="817368" y="276876"/>
                </a:cubicBezTo>
                <a:cubicBezTo>
                  <a:pt x="787078" y="256683"/>
                  <a:pt x="771933" y="244063"/>
                  <a:pt x="771933" y="239014"/>
                </a:cubicBezTo>
                <a:cubicBezTo>
                  <a:pt x="771933" y="233966"/>
                  <a:pt x="761837" y="231442"/>
                  <a:pt x="741644" y="231442"/>
                </a:cubicBezTo>
                <a:lnTo>
                  <a:pt x="643203" y="208725"/>
                </a:lnTo>
                <a:lnTo>
                  <a:pt x="567479" y="186008"/>
                </a:lnTo>
                <a:cubicBezTo>
                  <a:pt x="567479" y="191056"/>
                  <a:pt x="553596" y="193580"/>
                  <a:pt x="525831" y="193580"/>
                </a:cubicBezTo>
                <a:cubicBezTo>
                  <a:pt x="498066" y="193580"/>
                  <a:pt x="474086" y="196104"/>
                  <a:pt x="453893" y="201152"/>
                </a:cubicBezTo>
                <a:cubicBezTo>
                  <a:pt x="413507" y="201152"/>
                  <a:pt x="383218" y="204939"/>
                  <a:pt x="363026" y="212511"/>
                </a:cubicBezTo>
                <a:cubicBezTo>
                  <a:pt x="342831" y="220083"/>
                  <a:pt x="325163" y="231442"/>
                  <a:pt x="310018" y="246587"/>
                </a:cubicBezTo>
                <a:cubicBezTo>
                  <a:pt x="284777" y="266780"/>
                  <a:pt x="274681" y="289497"/>
                  <a:pt x="279729" y="314738"/>
                </a:cubicBezTo>
                <a:cubicBezTo>
                  <a:pt x="294874" y="345028"/>
                  <a:pt x="307494" y="365221"/>
                  <a:pt x="317591" y="375317"/>
                </a:cubicBezTo>
                <a:lnTo>
                  <a:pt x="345417" y="403143"/>
                </a:lnTo>
                <a:lnTo>
                  <a:pt x="357460" y="419201"/>
                </a:lnTo>
                <a:lnTo>
                  <a:pt x="361133" y="430217"/>
                </a:lnTo>
                <a:cubicBezTo>
                  <a:pt x="364919" y="436527"/>
                  <a:pt x="370598" y="443468"/>
                  <a:pt x="378170" y="451041"/>
                </a:cubicBezTo>
                <a:cubicBezTo>
                  <a:pt x="398363" y="471234"/>
                  <a:pt x="421080" y="506572"/>
                  <a:pt x="446322" y="557054"/>
                </a:cubicBezTo>
                <a:cubicBezTo>
                  <a:pt x="471562" y="607537"/>
                  <a:pt x="481659" y="642874"/>
                  <a:pt x="476610" y="663067"/>
                </a:cubicBezTo>
                <a:cubicBezTo>
                  <a:pt x="471562" y="688308"/>
                  <a:pt x="476610" y="693357"/>
                  <a:pt x="491755" y="678212"/>
                </a:cubicBezTo>
                <a:lnTo>
                  <a:pt x="506900" y="670640"/>
                </a:lnTo>
                <a:lnTo>
                  <a:pt x="514454" y="675288"/>
                </a:lnTo>
                <a:lnTo>
                  <a:pt x="517450" y="708245"/>
                </a:lnTo>
                <a:cubicBezTo>
                  <a:pt x="512402" y="733486"/>
                  <a:pt x="517450" y="738535"/>
                  <a:pt x="532595" y="723390"/>
                </a:cubicBezTo>
                <a:lnTo>
                  <a:pt x="547740" y="715818"/>
                </a:lnTo>
                <a:cubicBezTo>
                  <a:pt x="552788" y="715818"/>
                  <a:pt x="560992" y="720866"/>
                  <a:pt x="572350" y="730962"/>
                </a:cubicBezTo>
                <a:lnTo>
                  <a:pt x="585629" y="744819"/>
                </a:lnTo>
                <a:lnTo>
                  <a:pt x="601555" y="765294"/>
                </a:lnTo>
                <a:cubicBezTo>
                  <a:pt x="624273" y="795584"/>
                  <a:pt x="635631" y="814515"/>
                  <a:pt x="635631" y="822087"/>
                </a:cubicBezTo>
                <a:cubicBezTo>
                  <a:pt x="635631" y="827135"/>
                  <a:pt x="645727" y="839756"/>
                  <a:pt x="665920" y="859949"/>
                </a:cubicBezTo>
                <a:cubicBezTo>
                  <a:pt x="681064" y="875094"/>
                  <a:pt x="688637" y="887714"/>
                  <a:pt x="688637" y="897811"/>
                </a:cubicBezTo>
                <a:cubicBezTo>
                  <a:pt x="688637" y="907908"/>
                  <a:pt x="660871" y="918004"/>
                  <a:pt x="605341" y="928101"/>
                </a:cubicBezTo>
                <a:lnTo>
                  <a:pt x="393314" y="943245"/>
                </a:lnTo>
                <a:lnTo>
                  <a:pt x="287301" y="950818"/>
                </a:lnTo>
                <a:lnTo>
                  <a:pt x="204005" y="943245"/>
                </a:lnTo>
                <a:cubicBezTo>
                  <a:pt x="158571" y="943245"/>
                  <a:pt x="133329" y="945769"/>
                  <a:pt x="128282" y="950818"/>
                </a:cubicBezTo>
                <a:cubicBezTo>
                  <a:pt x="128282" y="954604"/>
                  <a:pt x="102725" y="962649"/>
                  <a:pt x="51611" y="974954"/>
                </a:cubicBezTo>
                <a:lnTo>
                  <a:pt x="0" y="986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026AE33A-86D1-45A7-9187-BCB85006E82B}"/>
              </a:ext>
            </a:extLst>
          </p:cNvPr>
          <p:cNvSpPr txBox="1"/>
          <p:nvPr/>
        </p:nvSpPr>
        <p:spPr>
          <a:xfrm>
            <a:off x="9410552" y="1505554"/>
            <a:ext cx="1846659" cy="38468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u="none" strike="noStrike" kern="1200" cap="none" spc="6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输入文案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0F20D6D7-ED53-467F-AFE1-6459D2A0DA54}"/>
              </a:ext>
            </a:extLst>
          </p:cNvPr>
          <p:cNvSpPr/>
          <p:nvPr/>
        </p:nvSpPr>
        <p:spPr>
          <a:xfrm>
            <a:off x="9179719" y="1648394"/>
            <a:ext cx="461665" cy="355225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/>
            <a:r>
              <a:rPr lang="zh-CN" altLang="en-US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The input document</a:t>
            </a:r>
          </a:p>
        </p:txBody>
      </p:sp>
      <p:sp>
        <p:nvSpPr>
          <p:cNvPr id="27" name="TextBox 46">
            <a:extLst>
              <a:ext uri="{FF2B5EF4-FFF2-40B4-BE49-F238E27FC236}">
                <a16:creationId xmlns="" xmlns:a16="http://schemas.microsoft.com/office/drawing/2014/main" id="{954507CB-BAD1-47DE-B281-BABBECD69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672" y="1648394"/>
            <a:ext cx="3070071" cy="363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1FDB512D-0AF0-4F9C-8C4C-A5AF1400C27A}"/>
              </a:ext>
            </a:extLst>
          </p:cNvPr>
          <p:cNvSpPr/>
          <p:nvPr/>
        </p:nvSpPr>
        <p:spPr>
          <a:xfrm>
            <a:off x="11257211" y="0"/>
            <a:ext cx="93478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06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705C3390-8DF3-4599-B362-198B7B684E0A}"/>
              </a:ext>
            </a:extLst>
          </p:cNvPr>
          <p:cNvGrpSpPr/>
          <p:nvPr/>
        </p:nvGrpSpPr>
        <p:grpSpPr>
          <a:xfrm>
            <a:off x="6602000" y="2286014"/>
            <a:ext cx="4362893" cy="63795"/>
            <a:chOff x="903767" y="3710763"/>
            <a:chExt cx="4362893" cy="63795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25E054FD-4973-4DD9-9913-098AA176FD79}"/>
                </a:ext>
              </a:extLst>
            </p:cNvPr>
            <p:cNvCxnSpPr/>
            <p:nvPr/>
          </p:nvCxnSpPr>
          <p:spPr>
            <a:xfrm>
              <a:off x="903767" y="3742660"/>
              <a:ext cx="1988289" cy="0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5B1D4D25-8641-4DB5-AAED-344857F52AAE}"/>
                </a:ext>
              </a:extLst>
            </p:cNvPr>
            <p:cNvSpPr/>
            <p:nvPr/>
          </p:nvSpPr>
          <p:spPr>
            <a:xfrm>
              <a:off x="3053316" y="3710763"/>
              <a:ext cx="63795" cy="637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zh-CN" altLang="en-US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9023E87D-A06F-4C35-AC57-420A0FCE0093}"/>
                </a:ext>
              </a:extLst>
            </p:cNvPr>
            <p:cNvCxnSpPr/>
            <p:nvPr/>
          </p:nvCxnSpPr>
          <p:spPr>
            <a:xfrm>
              <a:off x="3278371" y="3742660"/>
              <a:ext cx="1988289" cy="0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A4800D6-3B3E-46E9-AA69-45129E4C9178}"/>
              </a:ext>
            </a:extLst>
          </p:cNvPr>
          <p:cNvGrpSpPr/>
          <p:nvPr/>
        </p:nvGrpSpPr>
        <p:grpSpPr>
          <a:xfrm>
            <a:off x="6633897" y="5369076"/>
            <a:ext cx="4362893" cy="63795"/>
            <a:chOff x="903767" y="3710763"/>
            <a:chExt cx="4362893" cy="63795"/>
          </a:xfrm>
          <a:solidFill>
            <a:schemeClr val="accent2">
              <a:lumMod val="60000"/>
              <a:lumOff val="40000"/>
            </a:schemeClr>
          </a:solidFill>
        </p:grpSpPr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E8DB6CFD-C60F-4490-A67E-E7CAAA273839}"/>
                </a:ext>
              </a:extLst>
            </p:cNvPr>
            <p:cNvCxnSpPr/>
            <p:nvPr/>
          </p:nvCxnSpPr>
          <p:spPr>
            <a:xfrm>
              <a:off x="903767" y="3742660"/>
              <a:ext cx="1988289" cy="0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83A1E4A4-7AA4-4F07-8B57-4EF92046E3E4}"/>
                </a:ext>
              </a:extLst>
            </p:cNvPr>
            <p:cNvSpPr/>
            <p:nvPr/>
          </p:nvSpPr>
          <p:spPr>
            <a:xfrm>
              <a:off x="3053316" y="3710763"/>
              <a:ext cx="63795" cy="637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zh-CN" altLang="en-US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AA6F3752-E17F-4211-B606-2A1DB367300A}"/>
                </a:ext>
              </a:extLst>
            </p:cNvPr>
            <p:cNvCxnSpPr/>
            <p:nvPr/>
          </p:nvCxnSpPr>
          <p:spPr>
            <a:xfrm>
              <a:off x="3278371" y="3742660"/>
              <a:ext cx="1988289" cy="0"/>
            </a:xfrm>
            <a:prstGeom prst="line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46">
            <a:extLst>
              <a:ext uri="{FF2B5EF4-FFF2-40B4-BE49-F238E27FC236}">
                <a16:creationId xmlns="" xmlns:a16="http://schemas.microsoft.com/office/drawing/2014/main" id="{447C05B7-68D9-46AA-930E-1BDAAB9A0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537" y="2922609"/>
            <a:ext cx="4597369" cy="2302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F0168F47-6FA9-4F5D-8539-BBEA0325F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537" y="2519450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9585"/>
            <a:r>
              <a:rPr lang="zh-CN" altLang="en-US" sz="2400" dirty="0">
                <a:ln w="18415" cmpd="sng">
                  <a:noFill/>
                  <a:prstDash val="solid"/>
                </a:ln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点击添加标题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4CB4CED-1F8F-44FE-BC9A-A15B930028FF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4C6E244C-2B7A-4498-ACD2-AAEF29D3A038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D86158E0-A25F-45D6-B210-5F7EB2CE4DDD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5023320-E61F-4512-B5E6-68299A5C87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5919" y="1486487"/>
            <a:ext cx="3755963" cy="50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8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04080AE-42A3-4B47-9D59-0A12D2D6C36A}"/>
              </a:ext>
            </a:extLst>
          </p:cNvPr>
          <p:cNvSpPr txBox="1"/>
          <p:nvPr/>
        </p:nvSpPr>
        <p:spPr>
          <a:xfrm>
            <a:off x="8368692" y="1895625"/>
            <a:ext cx="677108" cy="1733808"/>
          </a:xfrm>
          <a:prstGeom prst="rect">
            <a:avLst/>
          </a:prstGeom>
          <a:noFill/>
        </p:spPr>
        <p:txBody>
          <a:bodyPr vert="eaVert" wrap="none" rtlCol="0" anchor="t">
            <a:spAutoFit/>
          </a:bodyPr>
          <a:lstStyle/>
          <a:p>
            <a:pPr defTabSz="609585"/>
            <a:r>
              <a:rPr lang="zh-CN" altLang="en-US" sz="32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添加标题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2FF15AD-D811-419F-97AC-8E319C18A2A7}"/>
              </a:ext>
            </a:extLst>
          </p:cNvPr>
          <p:cNvSpPr txBox="1"/>
          <p:nvPr/>
        </p:nvSpPr>
        <p:spPr>
          <a:xfrm>
            <a:off x="6939634" y="1895625"/>
            <a:ext cx="1431161" cy="3473451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F3BBB7F9-51B9-4968-AF1A-1CEE8F20DC69}"/>
              </a:ext>
            </a:extLst>
          </p:cNvPr>
          <p:cNvSpPr txBox="1"/>
          <p:nvPr/>
        </p:nvSpPr>
        <p:spPr>
          <a:xfrm>
            <a:off x="4993223" y="2871620"/>
            <a:ext cx="1431161" cy="3473451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D32A504-3255-4E13-ADBC-94D156ABCA11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943B8C03-78A7-4057-998E-9B84EB93550A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3EA4FCFD-54E4-4586-89A9-BB2CA57F18D8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62A33C7-4C05-4AC6-BABF-3EA40D5A88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67" y="518762"/>
            <a:ext cx="5143500" cy="68580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346136A4-24DE-495A-96E7-D3B8AAAE89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5720" y="3947761"/>
            <a:ext cx="4699411" cy="380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6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6">
            <a:extLst>
              <a:ext uri="{FF2B5EF4-FFF2-40B4-BE49-F238E27FC236}">
                <a16:creationId xmlns="" xmlns:a16="http://schemas.microsoft.com/office/drawing/2014/main" id="{429B33B8-96B1-42F1-8EA7-1B0BB8E33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17" y="5369965"/>
            <a:ext cx="106933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09585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2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2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657F86C-6BE8-4367-8C9B-DED9C53A9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315" y="4908300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9585"/>
            <a:r>
              <a:rPr lang="zh-CN" altLang="en-US" sz="2400" dirty="0">
                <a:ln w="18415" cmpd="sng">
                  <a:noFill/>
                  <a:prstDash val="solid"/>
                </a:ln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点击添加标题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FB835A23-DD5B-4129-9A2B-CD79844269DF}"/>
              </a:ext>
            </a:extLst>
          </p:cNvPr>
          <p:cNvSpPr/>
          <p:nvPr/>
        </p:nvSpPr>
        <p:spPr>
          <a:xfrm>
            <a:off x="8891623" y="2230274"/>
            <a:ext cx="553998" cy="132343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defTabSz="609585"/>
            <a:r>
              <a:rPr lang="zh-CN" altLang="en-US" sz="24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添加标题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D8F88BF-E083-40EA-A495-8BA4D98C6DA0}"/>
              </a:ext>
            </a:extLst>
          </p:cNvPr>
          <p:cNvSpPr/>
          <p:nvPr/>
        </p:nvSpPr>
        <p:spPr>
          <a:xfrm>
            <a:off x="6526998" y="2230273"/>
            <a:ext cx="2446824" cy="276473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1FBB812-6BA7-4894-BFF2-31CE6422BF90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294312F5-C4EE-43FE-B806-0667E709369F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06FE7DB7-480D-4AC6-9595-AA0310DB0AE4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9E5C9681-5498-4550-847A-3D15C3312F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698" y="2147299"/>
            <a:ext cx="5696535" cy="237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8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95D5DEC-FFB5-479E-A947-AB153C2438DE}"/>
              </a:ext>
            </a:extLst>
          </p:cNvPr>
          <p:cNvGrpSpPr/>
          <p:nvPr/>
        </p:nvGrpSpPr>
        <p:grpSpPr>
          <a:xfrm>
            <a:off x="1776790" y="1790957"/>
            <a:ext cx="2077462" cy="3951314"/>
            <a:chOff x="1776790" y="1790957"/>
            <a:chExt cx="2077462" cy="3951314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B83AD030-315F-4852-A4B9-D0C3208481F9}"/>
                </a:ext>
              </a:extLst>
            </p:cNvPr>
            <p:cNvSpPr/>
            <p:nvPr/>
          </p:nvSpPr>
          <p:spPr>
            <a:xfrm>
              <a:off x="1776791" y="1824018"/>
              <a:ext cx="2063592" cy="3918253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29" name="wps稻壳儿佳誉设计原创链接：http://chn.docer.com/works?userid=219874625">
              <a:extLst>
                <a:ext uri="{FF2B5EF4-FFF2-40B4-BE49-F238E27FC236}">
                  <a16:creationId xmlns="" xmlns:a16="http://schemas.microsoft.com/office/drawing/2014/main" id="{FFCB44E5-E09F-4CAA-8AFD-013B8636C102}"/>
                </a:ext>
              </a:extLst>
            </p:cNvPr>
            <p:cNvSpPr/>
            <p:nvPr/>
          </p:nvSpPr>
          <p:spPr>
            <a:xfrm>
              <a:off x="1776790" y="1819112"/>
              <a:ext cx="2077462" cy="584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1D8B845D-BF20-418C-AD2F-C89482B533D3}"/>
                </a:ext>
              </a:extLst>
            </p:cNvPr>
            <p:cNvSpPr txBox="1"/>
            <p:nvPr/>
          </p:nvSpPr>
          <p:spPr>
            <a:xfrm>
              <a:off x="3114302" y="2645593"/>
              <a:ext cx="492443" cy="137473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请输入标题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920F8CFF-9FAE-4BA6-AC11-EDC7CD359823}"/>
                </a:ext>
              </a:extLst>
            </p:cNvPr>
            <p:cNvSpPr txBox="1"/>
            <p:nvPr/>
          </p:nvSpPr>
          <p:spPr>
            <a:xfrm>
              <a:off x="1970813" y="2645593"/>
              <a:ext cx="1154162" cy="298741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609585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4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pic>
          <p:nvPicPr>
            <p:cNvPr id="39" name="图片 38">
              <a:extLst>
                <a:ext uri="{FF2B5EF4-FFF2-40B4-BE49-F238E27FC236}">
                  <a16:creationId xmlns="" xmlns:a16="http://schemas.microsoft.com/office/drawing/2014/main" id="{039DEF4C-2EA9-4128-8420-7FF5118B7A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rgbClr val="C8AE8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776790" y="1790957"/>
              <a:ext cx="850042" cy="518983"/>
            </a:xfrm>
            <a:prstGeom prst="rect">
              <a:avLst/>
            </a:prstGeom>
          </p:spPr>
        </p:pic>
        <p:sp>
          <p:nvSpPr>
            <p:cNvPr id="41" name="Freeform 37845">
              <a:extLst>
                <a:ext uri="{FF2B5EF4-FFF2-40B4-BE49-F238E27FC236}">
                  <a16:creationId xmlns="" xmlns:a16="http://schemas.microsoft.com/office/drawing/2014/main" id="{40BF03BF-93C5-4EAA-93FD-D8A5DF8957FE}"/>
                </a:ext>
              </a:extLst>
            </p:cNvPr>
            <p:cNvSpPr/>
            <p:nvPr/>
          </p:nvSpPr>
          <p:spPr bwMode="auto">
            <a:xfrm rot="607294">
              <a:off x="3390531" y="5293890"/>
              <a:ext cx="293151" cy="193182"/>
            </a:xfrm>
            <a:custGeom>
              <a:avLst/>
              <a:gdLst>
                <a:gd name="T0" fmla="*/ 91 w 91"/>
                <a:gd name="T1" fmla="*/ 48 h 60"/>
                <a:gd name="T2" fmla="*/ 56 w 91"/>
                <a:gd name="T3" fmla="*/ 45 h 60"/>
                <a:gd name="T4" fmla="*/ 49 w 91"/>
                <a:gd name="T5" fmla="*/ 39 h 60"/>
                <a:gd name="T6" fmla="*/ 73 w 91"/>
                <a:gd name="T7" fmla="*/ 20 h 60"/>
                <a:gd name="T8" fmla="*/ 72 w 91"/>
                <a:gd name="T9" fmla="*/ 0 h 60"/>
                <a:gd name="T10" fmla="*/ 38 w 91"/>
                <a:gd name="T11" fmla="*/ 31 h 60"/>
                <a:gd name="T12" fmla="*/ 23 w 91"/>
                <a:gd name="T13" fmla="*/ 41 h 60"/>
                <a:gd name="T14" fmla="*/ 0 w 91"/>
                <a:gd name="T15" fmla="*/ 31 h 60"/>
                <a:gd name="T16" fmla="*/ 4 w 91"/>
                <a:gd name="T17" fmla="*/ 58 h 60"/>
                <a:gd name="T18" fmla="*/ 32 w 91"/>
                <a:gd name="T19" fmla="*/ 56 h 60"/>
                <a:gd name="T20" fmla="*/ 70 w 91"/>
                <a:gd name="T21" fmla="*/ 56 h 60"/>
                <a:gd name="T22" fmla="*/ 91 w 91"/>
                <a:gd name="T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60">
                  <a:moveTo>
                    <a:pt x="91" y="48"/>
                  </a:moveTo>
                  <a:cubicBezTo>
                    <a:pt x="91" y="48"/>
                    <a:pt x="73" y="36"/>
                    <a:pt x="56" y="45"/>
                  </a:cubicBezTo>
                  <a:cubicBezTo>
                    <a:pt x="56" y="45"/>
                    <a:pt x="46" y="38"/>
                    <a:pt x="49" y="39"/>
                  </a:cubicBezTo>
                  <a:cubicBezTo>
                    <a:pt x="52" y="39"/>
                    <a:pt x="70" y="25"/>
                    <a:pt x="73" y="20"/>
                  </a:cubicBezTo>
                  <a:cubicBezTo>
                    <a:pt x="75" y="15"/>
                    <a:pt x="72" y="0"/>
                    <a:pt x="72" y="0"/>
                  </a:cubicBezTo>
                  <a:cubicBezTo>
                    <a:pt x="72" y="0"/>
                    <a:pt x="42" y="4"/>
                    <a:pt x="38" y="31"/>
                  </a:cubicBezTo>
                  <a:cubicBezTo>
                    <a:pt x="38" y="31"/>
                    <a:pt x="36" y="45"/>
                    <a:pt x="23" y="41"/>
                  </a:cubicBezTo>
                  <a:cubicBezTo>
                    <a:pt x="11" y="38"/>
                    <a:pt x="0" y="31"/>
                    <a:pt x="0" y="31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8"/>
                    <a:pt x="23" y="51"/>
                    <a:pt x="32" y="56"/>
                  </a:cubicBezTo>
                  <a:cubicBezTo>
                    <a:pt x="42" y="60"/>
                    <a:pt x="62" y="60"/>
                    <a:pt x="70" y="56"/>
                  </a:cubicBezTo>
                  <a:cubicBezTo>
                    <a:pt x="79" y="52"/>
                    <a:pt x="85" y="46"/>
                    <a:pt x="91" y="48"/>
                  </a:cubicBezTo>
                  <a:close/>
                </a:path>
              </a:pathLst>
            </a:custGeom>
            <a:solidFill>
              <a:srgbClr val="41414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rgbClr val="C6AA83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0FD08E85-A89C-4DA1-83C3-12AE6DDCD536}"/>
                </a:ext>
              </a:extLst>
            </p:cNvPr>
            <p:cNvSpPr/>
            <p:nvPr/>
          </p:nvSpPr>
          <p:spPr>
            <a:xfrm>
              <a:off x="3062990" y="1819112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壹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4D5807E9-0084-467E-9E50-A0AFCE20B1D3}"/>
              </a:ext>
            </a:extLst>
          </p:cNvPr>
          <p:cNvGrpSpPr/>
          <p:nvPr/>
        </p:nvGrpSpPr>
        <p:grpSpPr>
          <a:xfrm>
            <a:off x="4931465" y="1790957"/>
            <a:ext cx="2063593" cy="3951314"/>
            <a:chOff x="4931465" y="1790957"/>
            <a:chExt cx="2063593" cy="3951314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DA470BBD-E15E-436A-980E-B23684CB94FC}"/>
                </a:ext>
              </a:extLst>
            </p:cNvPr>
            <p:cNvSpPr/>
            <p:nvPr/>
          </p:nvSpPr>
          <p:spPr>
            <a:xfrm>
              <a:off x="4931465" y="1824018"/>
              <a:ext cx="2063592" cy="3918253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55389B41-2F44-40FE-9BFD-508D2058C918}"/>
                </a:ext>
              </a:extLst>
            </p:cNvPr>
            <p:cNvSpPr/>
            <p:nvPr/>
          </p:nvSpPr>
          <p:spPr>
            <a:xfrm>
              <a:off x="4931466" y="1819112"/>
              <a:ext cx="2063592" cy="584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658507DC-76B6-4F2F-9261-973C8677D8F1}"/>
                </a:ext>
              </a:extLst>
            </p:cNvPr>
            <p:cNvSpPr txBox="1"/>
            <p:nvPr/>
          </p:nvSpPr>
          <p:spPr>
            <a:xfrm>
              <a:off x="6263565" y="2645593"/>
              <a:ext cx="492443" cy="137473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请输入标题</a:t>
              </a:r>
            </a:p>
          </p:txBody>
        </p:sp>
        <p:sp>
          <p:nvSpPr>
            <p:cNvPr id="35" name="wps稻壳儿佳誉设计原创链接：http://chn.docer.com/works?userid=219874625">
              <a:extLst>
                <a:ext uri="{FF2B5EF4-FFF2-40B4-BE49-F238E27FC236}">
                  <a16:creationId xmlns="" xmlns:a16="http://schemas.microsoft.com/office/drawing/2014/main" id="{67891800-365D-4C12-BD7C-8E976A5AC8C0}"/>
                </a:ext>
              </a:extLst>
            </p:cNvPr>
            <p:cNvSpPr txBox="1"/>
            <p:nvPr/>
          </p:nvSpPr>
          <p:spPr>
            <a:xfrm>
              <a:off x="5100226" y="2645593"/>
              <a:ext cx="1154162" cy="30966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609585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4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pic>
          <p:nvPicPr>
            <p:cNvPr id="38" name="wps稻壳儿佳誉设计原创链接：http://chn.docer.com/works?userid=219874625">
              <a:extLst>
                <a:ext uri="{FF2B5EF4-FFF2-40B4-BE49-F238E27FC236}">
                  <a16:creationId xmlns="" xmlns:a16="http://schemas.microsoft.com/office/drawing/2014/main" id="{91BFDF5A-D12A-4D24-BB0F-6ED2B42807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rgbClr val="C8AE8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45335" y="1790957"/>
              <a:ext cx="850042" cy="518983"/>
            </a:xfrm>
            <a:prstGeom prst="rect">
              <a:avLst/>
            </a:prstGeom>
          </p:spPr>
        </p:pic>
        <p:sp>
          <p:nvSpPr>
            <p:cNvPr id="42" name="Freeform 37845">
              <a:extLst>
                <a:ext uri="{FF2B5EF4-FFF2-40B4-BE49-F238E27FC236}">
                  <a16:creationId xmlns="" xmlns:a16="http://schemas.microsoft.com/office/drawing/2014/main" id="{38EBF153-9BD5-4E77-BED9-CA11743B68E2}"/>
                </a:ext>
              </a:extLst>
            </p:cNvPr>
            <p:cNvSpPr/>
            <p:nvPr/>
          </p:nvSpPr>
          <p:spPr bwMode="auto">
            <a:xfrm rot="1496567" flipH="1">
              <a:off x="6513525" y="5293890"/>
              <a:ext cx="293151" cy="193182"/>
            </a:xfrm>
            <a:custGeom>
              <a:avLst/>
              <a:gdLst>
                <a:gd name="T0" fmla="*/ 91 w 91"/>
                <a:gd name="T1" fmla="*/ 48 h 60"/>
                <a:gd name="T2" fmla="*/ 56 w 91"/>
                <a:gd name="T3" fmla="*/ 45 h 60"/>
                <a:gd name="T4" fmla="*/ 49 w 91"/>
                <a:gd name="T5" fmla="*/ 39 h 60"/>
                <a:gd name="T6" fmla="*/ 73 w 91"/>
                <a:gd name="T7" fmla="*/ 20 h 60"/>
                <a:gd name="T8" fmla="*/ 72 w 91"/>
                <a:gd name="T9" fmla="*/ 0 h 60"/>
                <a:gd name="T10" fmla="*/ 38 w 91"/>
                <a:gd name="T11" fmla="*/ 31 h 60"/>
                <a:gd name="T12" fmla="*/ 23 w 91"/>
                <a:gd name="T13" fmla="*/ 41 h 60"/>
                <a:gd name="T14" fmla="*/ 0 w 91"/>
                <a:gd name="T15" fmla="*/ 31 h 60"/>
                <a:gd name="T16" fmla="*/ 4 w 91"/>
                <a:gd name="T17" fmla="*/ 58 h 60"/>
                <a:gd name="T18" fmla="*/ 32 w 91"/>
                <a:gd name="T19" fmla="*/ 56 h 60"/>
                <a:gd name="T20" fmla="*/ 70 w 91"/>
                <a:gd name="T21" fmla="*/ 56 h 60"/>
                <a:gd name="T22" fmla="*/ 91 w 91"/>
                <a:gd name="T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60">
                  <a:moveTo>
                    <a:pt x="91" y="48"/>
                  </a:moveTo>
                  <a:cubicBezTo>
                    <a:pt x="91" y="48"/>
                    <a:pt x="73" y="36"/>
                    <a:pt x="56" y="45"/>
                  </a:cubicBezTo>
                  <a:cubicBezTo>
                    <a:pt x="56" y="45"/>
                    <a:pt x="46" y="38"/>
                    <a:pt x="49" y="39"/>
                  </a:cubicBezTo>
                  <a:cubicBezTo>
                    <a:pt x="52" y="39"/>
                    <a:pt x="70" y="25"/>
                    <a:pt x="73" y="20"/>
                  </a:cubicBezTo>
                  <a:cubicBezTo>
                    <a:pt x="75" y="15"/>
                    <a:pt x="72" y="0"/>
                    <a:pt x="72" y="0"/>
                  </a:cubicBezTo>
                  <a:cubicBezTo>
                    <a:pt x="72" y="0"/>
                    <a:pt x="42" y="4"/>
                    <a:pt x="38" y="31"/>
                  </a:cubicBezTo>
                  <a:cubicBezTo>
                    <a:pt x="38" y="31"/>
                    <a:pt x="36" y="45"/>
                    <a:pt x="23" y="41"/>
                  </a:cubicBezTo>
                  <a:cubicBezTo>
                    <a:pt x="11" y="38"/>
                    <a:pt x="0" y="31"/>
                    <a:pt x="0" y="31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8"/>
                    <a:pt x="23" y="51"/>
                    <a:pt x="32" y="56"/>
                  </a:cubicBezTo>
                  <a:cubicBezTo>
                    <a:pt x="42" y="60"/>
                    <a:pt x="62" y="60"/>
                    <a:pt x="70" y="56"/>
                  </a:cubicBezTo>
                  <a:cubicBezTo>
                    <a:pt x="79" y="52"/>
                    <a:pt x="85" y="46"/>
                    <a:pt x="91" y="48"/>
                  </a:cubicBezTo>
                  <a:close/>
                </a:path>
              </a:pathLst>
            </a:custGeom>
            <a:solidFill>
              <a:srgbClr val="41414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rgbClr val="C6AA83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45" name="wps稻壳儿佳誉设计原创链接：http://chn.docer.com/works?userid=219874625">
              <a:extLst>
                <a:ext uri="{FF2B5EF4-FFF2-40B4-BE49-F238E27FC236}">
                  <a16:creationId xmlns="" xmlns:a16="http://schemas.microsoft.com/office/drawing/2014/main" id="{78BBAC1B-A9F7-4A0F-94DF-320981D26076}"/>
                </a:ext>
              </a:extLst>
            </p:cNvPr>
            <p:cNvSpPr/>
            <p:nvPr/>
          </p:nvSpPr>
          <p:spPr>
            <a:xfrm>
              <a:off x="6212251" y="1819112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贰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6F89A91-E4BB-4FF0-99E7-AABBC60E5FE9}"/>
              </a:ext>
            </a:extLst>
          </p:cNvPr>
          <p:cNvGrpSpPr/>
          <p:nvPr/>
        </p:nvGrpSpPr>
        <p:grpSpPr>
          <a:xfrm>
            <a:off x="8073440" y="1790957"/>
            <a:ext cx="2063592" cy="3951314"/>
            <a:chOff x="8073440" y="1790957"/>
            <a:chExt cx="2063592" cy="3951314"/>
          </a:xfrm>
        </p:grpSpPr>
        <p:sp>
          <p:nvSpPr>
            <p:cNvPr id="28" name="wps稻壳儿佳誉设计  盗卖必究">
              <a:extLst>
                <a:ext uri="{FF2B5EF4-FFF2-40B4-BE49-F238E27FC236}">
                  <a16:creationId xmlns="" xmlns:a16="http://schemas.microsoft.com/office/drawing/2014/main" id="{65886AD5-876D-47C4-A874-13066A033FE7}"/>
                </a:ext>
              </a:extLst>
            </p:cNvPr>
            <p:cNvSpPr/>
            <p:nvPr/>
          </p:nvSpPr>
          <p:spPr>
            <a:xfrm>
              <a:off x="8073440" y="1824018"/>
              <a:ext cx="2063592" cy="3918253"/>
            </a:xfrm>
            <a:prstGeom prst="rect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2E6DD980-6F5E-4A07-9933-FABA521B50CA}"/>
                </a:ext>
              </a:extLst>
            </p:cNvPr>
            <p:cNvSpPr/>
            <p:nvPr/>
          </p:nvSpPr>
          <p:spPr>
            <a:xfrm>
              <a:off x="8073440" y="1819112"/>
              <a:ext cx="2063592" cy="5847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51CE6622-937C-4BC5-AD30-72B484EE0693}"/>
                </a:ext>
              </a:extLst>
            </p:cNvPr>
            <p:cNvSpPr txBox="1"/>
            <p:nvPr/>
          </p:nvSpPr>
          <p:spPr>
            <a:xfrm>
              <a:off x="9384200" y="2645593"/>
              <a:ext cx="492443" cy="1374735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请输入标题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E70889D7-78C0-4BF5-B9C4-CEEDA08EB37F}"/>
                </a:ext>
              </a:extLst>
            </p:cNvPr>
            <p:cNvSpPr txBox="1"/>
            <p:nvPr/>
          </p:nvSpPr>
          <p:spPr>
            <a:xfrm>
              <a:off x="8318824" y="2633711"/>
              <a:ext cx="1154162" cy="30966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609585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4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pic>
          <p:nvPicPr>
            <p:cNvPr id="40" name="wps稻壳儿佳誉设计  盗卖必究">
              <a:extLst>
                <a:ext uri="{FF2B5EF4-FFF2-40B4-BE49-F238E27FC236}">
                  <a16:creationId xmlns="" xmlns:a16="http://schemas.microsoft.com/office/drawing/2014/main" id="{7D0D3DF0-AAC7-4645-A267-60C17D8EED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prstClr val="black"/>
                <a:srgbClr val="C8AE89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073440" y="1790957"/>
              <a:ext cx="850042" cy="518983"/>
            </a:xfrm>
            <a:prstGeom prst="rect">
              <a:avLst/>
            </a:prstGeom>
          </p:spPr>
        </p:pic>
        <p:sp>
          <p:nvSpPr>
            <p:cNvPr id="43" name="wps稻壳儿佳誉设计原创链接：http://chn.docer.com/works?userid=219874625">
              <a:extLst>
                <a:ext uri="{FF2B5EF4-FFF2-40B4-BE49-F238E27FC236}">
                  <a16:creationId xmlns="" xmlns:a16="http://schemas.microsoft.com/office/drawing/2014/main" id="{56EB0ABC-FA55-4FBF-BBC4-F6DCC53EF5DB}"/>
                </a:ext>
              </a:extLst>
            </p:cNvPr>
            <p:cNvSpPr/>
            <p:nvPr/>
          </p:nvSpPr>
          <p:spPr bwMode="auto">
            <a:xfrm rot="20399136" flipH="1">
              <a:off x="9757590" y="5293890"/>
              <a:ext cx="293151" cy="193182"/>
            </a:xfrm>
            <a:custGeom>
              <a:avLst/>
              <a:gdLst>
                <a:gd name="T0" fmla="*/ 91 w 91"/>
                <a:gd name="T1" fmla="*/ 48 h 60"/>
                <a:gd name="T2" fmla="*/ 56 w 91"/>
                <a:gd name="T3" fmla="*/ 45 h 60"/>
                <a:gd name="T4" fmla="*/ 49 w 91"/>
                <a:gd name="T5" fmla="*/ 39 h 60"/>
                <a:gd name="T6" fmla="*/ 73 w 91"/>
                <a:gd name="T7" fmla="*/ 20 h 60"/>
                <a:gd name="T8" fmla="*/ 72 w 91"/>
                <a:gd name="T9" fmla="*/ 0 h 60"/>
                <a:gd name="T10" fmla="*/ 38 w 91"/>
                <a:gd name="T11" fmla="*/ 31 h 60"/>
                <a:gd name="T12" fmla="*/ 23 w 91"/>
                <a:gd name="T13" fmla="*/ 41 h 60"/>
                <a:gd name="T14" fmla="*/ 0 w 91"/>
                <a:gd name="T15" fmla="*/ 31 h 60"/>
                <a:gd name="T16" fmla="*/ 4 w 91"/>
                <a:gd name="T17" fmla="*/ 58 h 60"/>
                <a:gd name="T18" fmla="*/ 32 w 91"/>
                <a:gd name="T19" fmla="*/ 56 h 60"/>
                <a:gd name="T20" fmla="*/ 70 w 91"/>
                <a:gd name="T21" fmla="*/ 56 h 60"/>
                <a:gd name="T22" fmla="*/ 91 w 91"/>
                <a:gd name="T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1" h="60">
                  <a:moveTo>
                    <a:pt x="91" y="48"/>
                  </a:moveTo>
                  <a:cubicBezTo>
                    <a:pt x="91" y="48"/>
                    <a:pt x="73" y="36"/>
                    <a:pt x="56" y="45"/>
                  </a:cubicBezTo>
                  <a:cubicBezTo>
                    <a:pt x="56" y="45"/>
                    <a:pt x="46" y="38"/>
                    <a:pt x="49" y="39"/>
                  </a:cubicBezTo>
                  <a:cubicBezTo>
                    <a:pt x="52" y="39"/>
                    <a:pt x="70" y="25"/>
                    <a:pt x="73" y="20"/>
                  </a:cubicBezTo>
                  <a:cubicBezTo>
                    <a:pt x="75" y="15"/>
                    <a:pt x="72" y="0"/>
                    <a:pt x="72" y="0"/>
                  </a:cubicBezTo>
                  <a:cubicBezTo>
                    <a:pt x="72" y="0"/>
                    <a:pt x="42" y="4"/>
                    <a:pt x="38" y="31"/>
                  </a:cubicBezTo>
                  <a:cubicBezTo>
                    <a:pt x="38" y="31"/>
                    <a:pt x="36" y="45"/>
                    <a:pt x="23" y="41"/>
                  </a:cubicBezTo>
                  <a:cubicBezTo>
                    <a:pt x="11" y="38"/>
                    <a:pt x="0" y="31"/>
                    <a:pt x="0" y="31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8"/>
                    <a:pt x="23" y="51"/>
                    <a:pt x="32" y="56"/>
                  </a:cubicBezTo>
                  <a:cubicBezTo>
                    <a:pt x="42" y="60"/>
                    <a:pt x="62" y="60"/>
                    <a:pt x="70" y="56"/>
                  </a:cubicBezTo>
                  <a:cubicBezTo>
                    <a:pt x="79" y="52"/>
                    <a:pt x="85" y="46"/>
                    <a:pt x="91" y="48"/>
                  </a:cubicBezTo>
                  <a:close/>
                </a:path>
              </a:pathLst>
            </a:custGeom>
            <a:solidFill>
              <a:srgbClr val="41414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rgbClr val="C6AA83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A0F37C24-D7F6-49D4-B6B0-C5292121F85F}"/>
                </a:ext>
              </a:extLst>
            </p:cNvPr>
            <p:cNvSpPr/>
            <p:nvPr/>
          </p:nvSpPr>
          <p:spPr>
            <a:xfrm>
              <a:off x="9332886" y="1819112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叁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148EFCBA-CE2E-4FC3-8243-0CE84018C739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9859A1DB-0813-47EE-9244-C421B502F0EC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A289BF41-C47D-4A27-9D4D-4A81D1668364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158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50369AF-8453-4B3A-B70C-764D0CE426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67438" y="0"/>
            <a:ext cx="6024562" cy="68389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1DFBE7EA-05C5-4C24-8DBB-8ECBE810EF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08" y="0"/>
            <a:ext cx="6193633" cy="6838950"/>
          </a:xfrm>
          <a:prstGeom prst="rect">
            <a:avLst/>
          </a:prstGeom>
        </p:spPr>
      </p:pic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A7341E1B-E8D4-49FF-BA30-5E8C1E6D897C}"/>
              </a:ext>
            </a:extLst>
          </p:cNvPr>
          <p:cNvSpPr/>
          <p:nvPr/>
        </p:nvSpPr>
        <p:spPr>
          <a:xfrm>
            <a:off x="-17808" y="0"/>
            <a:ext cx="12209808" cy="6858000"/>
          </a:xfrm>
          <a:custGeom>
            <a:avLst/>
            <a:gdLst/>
            <a:ahLst/>
            <a:cxnLst/>
            <a:rect l="l" t="t" r="r" b="b"/>
            <a:pathLst>
              <a:path w="12209808" h="6858000">
                <a:moveTo>
                  <a:pt x="2831619" y="6262720"/>
                </a:moveTo>
                <a:cubicBezTo>
                  <a:pt x="2841716" y="6262720"/>
                  <a:pt x="2846765" y="6270292"/>
                  <a:pt x="2846765" y="6285437"/>
                </a:cubicBezTo>
                <a:cubicBezTo>
                  <a:pt x="2846765" y="6290485"/>
                  <a:pt x="2845502" y="6294271"/>
                  <a:pt x="2842978" y="6296795"/>
                </a:cubicBezTo>
                <a:cubicBezTo>
                  <a:pt x="2840453" y="6299319"/>
                  <a:pt x="2836668" y="6298058"/>
                  <a:pt x="2831619" y="6293009"/>
                </a:cubicBezTo>
                <a:cubicBezTo>
                  <a:pt x="2821523" y="6293009"/>
                  <a:pt x="2816475" y="6285437"/>
                  <a:pt x="2816475" y="6270292"/>
                </a:cubicBezTo>
                <a:cubicBezTo>
                  <a:pt x="2816475" y="6265243"/>
                  <a:pt x="2821523" y="6262720"/>
                  <a:pt x="2831619" y="6262720"/>
                </a:cubicBezTo>
                <a:close/>
                <a:moveTo>
                  <a:pt x="1029394" y="5217732"/>
                </a:moveTo>
                <a:lnTo>
                  <a:pt x="1052111" y="5225304"/>
                </a:lnTo>
                <a:cubicBezTo>
                  <a:pt x="1052111" y="5235400"/>
                  <a:pt x="1044539" y="5248021"/>
                  <a:pt x="1029394" y="5263166"/>
                </a:cubicBezTo>
                <a:cubicBezTo>
                  <a:pt x="1014250" y="5288407"/>
                  <a:pt x="996580" y="5301028"/>
                  <a:pt x="976387" y="5301028"/>
                </a:cubicBezTo>
                <a:cubicBezTo>
                  <a:pt x="966291" y="5301028"/>
                  <a:pt x="971340" y="5290931"/>
                  <a:pt x="991532" y="5270738"/>
                </a:cubicBezTo>
                <a:cubicBezTo>
                  <a:pt x="1006677" y="5255593"/>
                  <a:pt x="1014250" y="5242973"/>
                  <a:pt x="1014250" y="5232877"/>
                </a:cubicBezTo>
                <a:cubicBezTo>
                  <a:pt x="1014250" y="5222780"/>
                  <a:pt x="1019297" y="5217732"/>
                  <a:pt x="1029394" y="5217732"/>
                </a:cubicBezTo>
                <a:close/>
                <a:moveTo>
                  <a:pt x="1201666" y="4914837"/>
                </a:moveTo>
                <a:cubicBezTo>
                  <a:pt x="1205452" y="4912312"/>
                  <a:pt x="1208607" y="4912312"/>
                  <a:pt x="1211131" y="4914837"/>
                </a:cubicBezTo>
                <a:cubicBezTo>
                  <a:pt x="1216179" y="4914837"/>
                  <a:pt x="1218704" y="4922409"/>
                  <a:pt x="1218704" y="4937554"/>
                </a:cubicBezTo>
                <a:cubicBezTo>
                  <a:pt x="1218704" y="4942602"/>
                  <a:pt x="1213655" y="4945126"/>
                  <a:pt x="1203559" y="4945126"/>
                </a:cubicBezTo>
                <a:cubicBezTo>
                  <a:pt x="1183366" y="4945126"/>
                  <a:pt x="1178318" y="4940078"/>
                  <a:pt x="1188414" y="4929981"/>
                </a:cubicBezTo>
                <a:cubicBezTo>
                  <a:pt x="1193463" y="4922409"/>
                  <a:pt x="1197880" y="4917361"/>
                  <a:pt x="1201666" y="4914837"/>
                </a:cubicBezTo>
                <a:close/>
                <a:moveTo>
                  <a:pt x="3407120" y="4876975"/>
                </a:moveTo>
                <a:lnTo>
                  <a:pt x="3422264" y="4899692"/>
                </a:lnTo>
                <a:cubicBezTo>
                  <a:pt x="3422264" y="4909788"/>
                  <a:pt x="3419740" y="4914837"/>
                  <a:pt x="3414693" y="4914837"/>
                </a:cubicBezTo>
                <a:cubicBezTo>
                  <a:pt x="3404596" y="4904740"/>
                  <a:pt x="3399547" y="4897168"/>
                  <a:pt x="3399547" y="4892120"/>
                </a:cubicBezTo>
                <a:close/>
                <a:moveTo>
                  <a:pt x="302445" y="4876975"/>
                </a:moveTo>
                <a:cubicBezTo>
                  <a:pt x="307494" y="4876975"/>
                  <a:pt x="310018" y="4882023"/>
                  <a:pt x="310018" y="4892120"/>
                </a:cubicBezTo>
                <a:cubicBezTo>
                  <a:pt x="310018" y="4902216"/>
                  <a:pt x="304970" y="4909788"/>
                  <a:pt x="294874" y="4914837"/>
                </a:cubicBezTo>
                <a:cubicBezTo>
                  <a:pt x="284777" y="4914837"/>
                  <a:pt x="279729" y="4914837"/>
                  <a:pt x="279729" y="4914837"/>
                </a:cubicBezTo>
                <a:cubicBezTo>
                  <a:pt x="274681" y="4914837"/>
                  <a:pt x="272157" y="4912313"/>
                  <a:pt x="272157" y="4907265"/>
                </a:cubicBezTo>
                <a:cubicBezTo>
                  <a:pt x="272157" y="4902216"/>
                  <a:pt x="274681" y="4897168"/>
                  <a:pt x="279729" y="4892120"/>
                </a:cubicBezTo>
                <a:cubicBezTo>
                  <a:pt x="289825" y="4882023"/>
                  <a:pt x="297398" y="4876975"/>
                  <a:pt x="302445" y="4876975"/>
                </a:cubicBezTo>
                <a:close/>
                <a:moveTo>
                  <a:pt x="2225829" y="4816396"/>
                </a:moveTo>
                <a:cubicBezTo>
                  <a:pt x="2235926" y="4816396"/>
                  <a:pt x="2251071" y="4841637"/>
                  <a:pt x="2271264" y="4892120"/>
                </a:cubicBezTo>
                <a:cubicBezTo>
                  <a:pt x="2286408" y="4926195"/>
                  <a:pt x="2294454" y="4947493"/>
                  <a:pt x="2295401" y="4956012"/>
                </a:cubicBezTo>
                <a:cubicBezTo>
                  <a:pt x="2295716" y="4958852"/>
                  <a:pt x="2295242" y="4960271"/>
                  <a:pt x="2293981" y="4960271"/>
                </a:cubicBezTo>
                <a:cubicBezTo>
                  <a:pt x="2283884" y="4960271"/>
                  <a:pt x="2273788" y="4947650"/>
                  <a:pt x="2263691" y="4922409"/>
                </a:cubicBezTo>
                <a:lnTo>
                  <a:pt x="2225829" y="4846685"/>
                </a:lnTo>
                <a:cubicBezTo>
                  <a:pt x="2210685" y="4821444"/>
                  <a:pt x="2210685" y="4811347"/>
                  <a:pt x="2225829" y="4816396"/>
                </a:cubicBezTo>
                <a:close/>
                <a:moveTo>
                  <a:pt x="1370151" y="4816396"/>
                </a:moveTo>
                <a:cubicBezTo>
                  <a:pt x="1370151" y="4826492"/>
                  <a:pt x="1362578" y="4836589"/>
                  <a:pt x="1347434" y="4846685"/>
                </a:cubicBezTo>
                <a:cubicBezTo>
                  <a:pt x="1332288" y="4861830"/>
                  <a:pt x="1329764" y="4859306"/>
                  <a:pt x="1339861" y="4839113"/>
                </a:cubicBezTo>
                <a:cubicBezTo>
                  <a:pt x="1349958" y="4823968"/>
                  <a:pt x="1360054" y="4816396"/>
                  <a:pt x="1370151" y="4816396"/>
                </a:cubicBezTo>
                <a:close/>
                <a:moveTo>
                  <a:pt x="3369258" y="4717955"/>
                </a:moveTo>
                <a:cubicBezTo>
                  <a:pt x="3384403" y="4733100"/>
                  <a:pt x="3391976" y="4758341"/>
                  <a:pt x="3391976" y="4793679"/>
                </a:cubicBezTo>
                <a:cubicBezTo>
                  <a:pt x="3394500" y="4811348"/>
                  <a:pt x="3395761" y="4822706"/>
                  <a:pt x="3395761" y="4827754"/>
                </a:cubicBezTo>
                <a:cubicBezTo>
                  <a:pt x="3395761" y="4832802"/>
                  <a:pt x="3394500" y="4831540"/>
                  <a:pt x="3391976" y="4823968"/>
                </a:cubicBezTo>
                <a:cubicBezTo>
                  <a:pt x="3376830" y="4808824"/>
                  <a:pt x="3369258" y="4783583"/>
                  <a:pt x="3369258" y="4748245"/>
                </a:cubicBezTo>
                <a:cubicBezTo>
                  <a:pt x="3369258" y="4748245"/>
                  <a:pt x="3369258" y="4738148"/>
                  <a:pt x="3369258" y="4717955"/>
                </a:cubicBezTo>
                <a:close/>
                <a:moveTo>
                  <a:pt x="1428837" y="4710383"/>
                </a:moveTo>
                <a:cubicBezTo>
                  <a:pt x="1432623" y="4710383"/>
                  <a:pt x="1435779" y="4712907"/>
                  <a:pt x="1438303" y="4717955"/>
                </a:cubicBezTo>
                <a:cubicBezTo>
                  <a:pt x="1438303" y="4728051"/>
                  <a:pt x="1425682" y="4745720"/>
                  <a:pt x="1400440" y="4770962"/>
                </a:cubicBezTo>
                <a:lnTo>
                  <a:pt x="1362578" y="4801251"/>
                </a:lnTo>
                <a:lnTo>
                  <a:pt x="1385296" y="4770962"/>
                </a:lnTo>
                <a:lnTo>
                  <a:pt x="1415586" y="4717955"/>
                </a:lnTo>
                <a:cubicBezTo>
                  <a:pt x="1420634" y="4712907"/>
                  <a:pt x="1425051" y="4710383"/>
                  <a:pt x="1428837" y="4710383"/>
                </a:cubicBezTo>
                <a:close/>
                <a:moveTo>
                  <a:pt x="2023268" y="4337443"/>
                </a:moveTo>
                <a:cubicBezTo>
                  <a:pt x="2024531" y="4336181"/>
                  <a:pt x="2028948" y="4339337"/>
                  <a:pt x="2036520" y="4346909"/>
                </a:cubicBezTo>
                <a:cubicBezTo>
                  <a:pt x="2041568" y="4351957"/>
                  <a:pt x="2045354" y="4357005"/>
                  <a:pt x="2047878" y="4362054"/>
                </a:cubicBezTo>
                <a:cubicBezTo>
                  <a:pt x="2049140" y="4364577"/>
                  <a:pt x="2049456" y="4366471"/>
                  <a:pt x="2048825" y="4367732"/>
                </a:cubicBezTo>
                <a:cubicBezTo>
                  <a:pt x="2048194" y="4368995"/>
                  <a:pt x="2046616" y="4369626"/>
                  <a:pt x="2044093" y="4369626"/>
                </a:cubicBezTo>
                <a:cubicBezTo>
                  <a:pt x="2044093" y="4374674"/>
                  <a:pt x="2041568" y="4374674"/>
                  <a:pt x="2036520" y="4369626"/>
                </a:cubicBezTo>
                <a:cubicBezTo>
                  <a:pt x="2031471" y="4364577"/>
                  <a:pt x="2028947" y="4359529"/>
                  <a:pt x="2028947" y="4354481"/>
                </a:cubicBezTo>
                <a:cubicBezTo>
                  <a:pt x="2023899" y="4344384"/>
                  <a:pt x="2022006" y="4338705"/>
                  <a:pt x="2023268" y="4337443"/>
                </a:cubicBezTo>
                <a:close/>
                <a:moveTo>
                  <a:pt x="2012857" y="4274971"/>
                </a:moveTo>
                <a:cubicBezTo>
                  <a:pt x="2013488" y="4274971"/>
                  <a:pt x="2013803" y="4276233"/>
                  <a:pt x="2013803" y="4278758"/>
                </a:cubicBezTo>
                <a:cubicBezTo>
                  <a:pt x="2018851" y="4283806"/>
                  <a:pt x="2021375" y="4288854"/>
                  <a:pt x="2021375" y="4293902"/>
                </a:cubicBezTo>
                <a:cubicBezTo>
                  <a:pt x="2021375" y="4298951"/>
                  <a:pt x="2018851" y="4303999"/>
                  <a:pt x="2013803" y="4309047"/>
                </a:cubicBezTo>
                <a:cubicBezTo>
                  <a:pt x="2013803" y="4314095"/>
                  <a:pt x="2012541" y="4315357"/>
                  <a:pt x="2010017" y="4312833"/>
                </a:cubicBezTo>
                <a:cubicBezTo>
                  <a:pt x="2007493" y="4310309"/>
                  <a:pt x="2006231" y="4303999"/>
                  <a:pt x="2006231" y="4293902"/>
                </a:cubicBezTo>
                <a:cubicBezTo>
                  <a:pt x="2006231" y="4288854"/>
                  <a:pt x="2007493" y="4283806"/>
                  <a:pt x="2010017" y="4278758"/>
                </a:cubicBezTo>
                <a:cubicBezTo>
                  <a:pt x="2011279" y="4276233"/>
                  <a:pt x="2012226" y="4274971"/>
                  <a:pt x="2012857" y="4274971"/>
                </a:cubicBezTo>
                <a:close/>
                <a:moveTo>
                  <a:pt x="1014250" y="4256040"/>
                </a:moveTo>
                <a:cubicBezTo>
                  <a:pt x="1034443" y="4256040"/>
                  <a:pt x="1044539" y="4271185"/>
                  <a:pt x="1044539" y="4301474"/>
                </a:cubicBezTo>
                <a:cubicBezTo>
                  <a:pt x="1044539" y="4331764"/>
                  <a:pt x="1039490" y="4357005"/>
                  <a:pt x="1029394" y="4377198"/>
                </a:cubicBezTo>
                <a:cubicBezTo>
                  <a:pt x="1014250" y="4402440"/>
                  <a:pt x="1001628" y="4417584"/>
                  <a:pt x="991532" y="4422633"/>
                </a:cubicBezTo>
                <a:cubicBezTo>
                  <a:pt x="981435" y="4432729"/>
                  <a:pt x="978911" y="4445350"/>
                  <a:pt x="983960" y="4460494"/>
                </a:cubicBezTo>
                <a:cubicBezTo>
                  <a:pt x="994057" y="4475639"/>
                  <a:pt x="989008" y="4488260"/>
                  <a:pt x="968815" y="4498356"/>
                </a:cubicBezTo>
                <a:cubicBezTo>
                  <a:pt x="953670" y="4508452"/>
                  <a:pt x="956194" y="4510977"/>
                  <a:pt x="976387" y="4505929"/>
                </a:cubicBezTo>
                <a:cubicBezTo>
                  <a:pt x="986484" y="4500880"/>
                  <a:pt x="992794" y="4500880"/>
                  <a:pt x="995318" y="4505929"/>
                </a:cubicBezTo>
                <a:cubicBezTo>
                  <a:pt x="997843" y="4510977"/>
                  <a:pt x="996580" y="4521073"/>
                  <a:pt x="991532" y="4536218"/>
                </a:cubicBezTo>
                <a:cubicBezTo>
                  <a:pt x="981435" y="4566508"/>
                  <a:pt x="971340" y="4581653"/>
                  <a:pt x="961242" y="4581653"/>
                </a:cubicBezTo>
                <a:cubicBezTo>
                  <a:pt x="956194" y="4581653"/>
                  <a:pt x="953670" y="4576604"/>
                  <a:pt x="953670" y="4566508"/>
                </a:cubicBezTo>
                <a:cubicBezTo>
                  <a:pt x="953670" y="4561459"/>
                  <a:pt x="948622" y="4558935"/>
                  <a:pt x="938525" y="4558935"/>
                </a:cubicBezTo>
                <a:cubicBezTo>
                  <a:pt x="923381" y="4563983"/>
                  <a:pt x="923381" y="4571556"/>
                  <a:pt x="938525" y="4581653"/>
                </a:cubicBezTo>
                <a:cubicBezTo>
                  <a:pt x="948622" y="4591748"/>
                  <a:pt x="946098" y="4599321"/>
                  <a:pt x="930954" y="4604369"/>
                </a:cubicBezTo>
                <a:cubicBezTo>
                  <a:pt x="920857" y="4614466"/>
                  <a:pt x="918332" y="4629611"/>
                  <a:pt x="923381" y="4649804"/>
                </a:cubicBezTo>
                <a:cubicBezTo>
                  <a:pt x="933478" y="4675045"/>
                  <a:pt x="933478" y="4695238"/>
                  <a:pt x="923381" y="4710382"/>
                </a:cubicBezTo>
                <a:cubicBezTo>
                  <a:pt x="913284" y="4735624"/>
                  <a:pt x="900664" y="4743196"/>
                  <a:pt x="885519" y="4733100"/>
                </a:cubicBezTo>
                <a:lnTo>
                  <a:pt x="847658" y="4733100"/>
                </a:lnTo>
                <a:cubicBezTo>
                  <a:pt x="827463" y="4738148"/>
                  <a:pt x="824940" y="4748245"/>
                  <a:pt x="840085" y="4763389"/>
                </a:cubicBezTo>
                <a:cubicBezTo>
                  <a:pt x="850181" y="4778534"/>
                  <a:pt x="852705" y="4788631"/>
                  <a:pt x="847658" y="4793679"/>
                </a:cubicBezTo>
                <a:cubicBezTo>
                  <a:pt x="832512" y="4808824"/>
                  <a:pt x="824940" y="4818920"/>
                  <a:pt x="824940" y="4823968"/>
                </a:cubicBezTo>
                <a:cubicBezTo>
                  <a:pt x="824940" y="4844162"/>
                  <a:pt x="814843" y="4856782"/>
                  <a:pt x="794650" y="4861830"/>
                </a:cubicBezTo>
                <a:lnTo>
                  <a:pt x="756789" y="4884547"/>
                </a:lnTo>
                <a:lnTo>
                  <a:pt x="802223" y="4967843"/>
                </a:lnTo>
                <a:cubicBezTo>
                  <a:pt x="827463" y="5008229"/>
                  <a:pt x="840085" y="5043567"/>
                  <a:pt x="840085" y="5073857"/>
                </a:cubicBezTo>
                <a:cubicBezTo>
                  <a:pt x="840085" y="5094050"/>
                  <a:pt x="847658" y="5111718"/>
                  <a:pt x="862802" y="5126863"/>
                </a:cubicBezTo>
                <a:cubicBezTo>
                  <a:pt x="867851" y="5136959"/>
                  <a:pt x="885519" y="5152104"/>
                  <a:pt x="915808" y="5172297"/>
                </a:cubicBezTo>
                <a:cubicBezTo>
                  <a:pt x="936001" y="5177346"/>
                  <a:pt x="946098" y="5200063"/>
                  <a:pt x="946098" y="5240449"/>
                </a:cubicBezTo>
                <a:lnTo>
                  <a:pt x="953670" y="5308600"/>
                </a:lnTo>
                <a:cubicBezTo>
                  <a:pt x="963767" y="5313649"/>
                  <a:pt x="956194" y="5321221"/>
                  <a:pt x="930954" y="5331317"/>
                </a:cubicBezTo>
                <a:cubicBezTo>
                  <a:pt x="910761" y="5331317"/>
                  <a:pt x="900664" y="5336366"/>
                  <a:pt x="900664" y="5346462"/>
                </a:cubicBezTo>
                <a:cubicBezTo>
                  <a:pt x="895615" y="5361607"/>
                  <a:pt x="903188" y="5369179"/>
                  <a:pt x="923381" y="5369179"/>
                </a:cubicBezTo>
                <a:cubicBezTo>
                  <a:pt x="943574" y="5369179"/>
                  <a:pt x="968815" y="5354034"/>
                  <a:pt x="999104" y="5323745"/>
                </a:cubicBezTo>
                <a:cubicBezTo>
                  <a:pt x="1009201" y="5313649"/>
                  <a:pt x="1018036" y="5306076"/>
                  <a:pt x="1025608" y="5301028"/>
                </a:cubicBezTo>
                <a:cubicBezTo>
                  <a:pt x="1033180" y="5295979"/>
                  <a:pt x="1036967" y="5290931"/>
                  <a:pt x="1036967" y="5285883"/>
                </a:cubicBezTo>
                <a:cubicBezTo>
                  <a:pt x="1036967" y="5275787"/>
                  <a:pt x="1044539" y="5268215"/>
                  <a:pt x="1059683" y="5263166"/>
                </a:cubicBezTo>
                <a:cubicBezTo>
                  <a:pt x="1089973" y="5242973"/>
                  <a:pt x="1107642" y="5222780"/>
                  <a:pt x="1112690" y="5202587"/>
                </a:cubicBezTo>
                <a:cubicBezTo>
                  <a:pt x="1132883" y="5177346"/>
                  <a:pt x="1148028" y="5167249"/>
                  <a:pt x="1158125" y="5172297"/>
                </a:cubicBezTo>
                <a:cubicBezTo>
                  <a:pt x="1173269" y="5177346"/>
                  <a:pt x="1180842" y="5169774"/>
                  <a:pt x="1180842" y="5149581"/>
                </a:cubicBezTo>
                <a:cubicBezTo>
                  <a:pt x="1180842" y="5134436"/>
                  <a:pt x="1185889" y="5126863"/>
                  <a:pt x="1195986" y="5126863"/>
                </a:cubicBezTo>
                <a:cubicBezTo>
                  <a:pt x="1206083" y="5136959"/>
                  <a:pt x="1211131" y="5154629"/>
                  <a:pt x="1211131" y="5179870"/>
                </a:cubicBezTo>
                <a:lnTo>
                  <a:pt x="1241421" y="5376752"/>
                </a:lnTo>
                <a:cubicBezTo>
                  <a:pt x="1256565" y="5422186"/>
                  <a:pt x="1266662" y="5461310"/>
                  <a:pt x="1271710" y="5494124"/>
                </a:cubicBezTo>
                <a:cubicBezTo>
                  <a:pt x="1276758" y="5526937"/>
                  <a:pt x="1281807" y="5550916"/>
                  <a:pt x="1286855" y="5566061"/>
                </a:cubicBezTo>
                <a:lnTo>
                  <a:pt x="1286855" y="5596350"/>
                </a:lnTo>
                <a:cubicBezTo>
                  <a:pt x="1276758" y="5586254"/>
                  <a:pt x="1259089" y="5530723"/>
                  <a:pt x="1233848" y="5429758"/>
                </a:cubicBezTo>
                <a:lnTo>
                  <a:pt x="1180842" y="5248021"/>
                </a:lnTo>
                <a:cubicBezTo>
                  <a:pt x="1170745" y="5232877"/>
                  <a:pt x="1168221" y="5240449"/>
                  <a:pt x="1173269" y="5270738"/>
                </a:cubicBezTo>
                <a:cubicBezTo>
                  <a:pt x="1173269" y="5275787"/>
                  <a:pt x="1180842" y="5316173"/>
                  <a:pt x="1195986" y="5391896"/>
                </a:cubicBezTo>
                <a:lnTo>
                  <a:pt x="1226276" y="5558489"/>
                </a:lnTo>
                <a:lnTo>
                  <a:pt x="1256565" y="5679647"/>
                </a:lnTo>
                <a:cubicBezTo>
                  <a:pt x="1261614" y="5699840"/>
                  <a:pt x="1259089" y="5702364"/>
                  <a:pt x="1248992" y="5687219"/>
                </a:cubicBezTo>
                <a:lnTo>
                  <a:pt x="1142979" y="5603923"/>
                </a:lnTo>
                <a:lnTo>
                  <a:pt x="1029394" y="5497909"/>
                </a:lnTo>
                <a:lnTo>
                  <a:pt x="983960" y="5460048"/>
                </a:lnTo>
                <a:cubicBezTo>
                  <a:pt x="973863" y="5460048"/>
                  <a:pt x="958718" y="5449951"/>
                  <a:pt x="938525" y="5429758"/>
                </a:cubicBezTo>
                <a:cubicBezTo>
                  <a:pt x="923381" y="5404517"/>
                  <a:pt x="905712" y="5391896"/>
                  <a:pt x="885519" y="5391896"/>
                </a:cubicBezTo>
                <a:cubicBezTo>
                  <a:pt x="880471" y="5391896"/>
                  <a:pt x="860278" y="5379275"/>
                  <a:pt x="824940" y="5354034"/>
                </a:cubicBezTo>
                <a:cubicBezTo>
                  <a:pt x="789602" y="5318697"/>
                  <a:pt x="764360" y="5298504"/>
                  <a:pt x="749216" y="5293456"/>
                </a:cubicBezTo>
                <a:lnTo>
                  <a:pt x="658348" y="5248021"/>
                </a:lnTo>
                <a:cubicBezTo>
                  <a:pt x="597768" y="5232877"/>
                  <a:pt x="567479" y="5225304"/>
                  <a:pt x="567479" y="5225304"/>
                </a:cubicBezTo>
                <a:cubicBezTo>
                  <a:pt x="552335" y="5230352"/>
                  <a:pt x="527093" y="5227828"/>
                  <a:pt x="491755" y="5217732"/>
                </a:cubicBezTo>
                <a:cubicBezTo>
                  <a:pt x="481659" y="5212683"/>
                  <a:pt x="474086" y="5207635"/>
                  <a:pt x="469039" y="5202587"/>
                </a:cubicBezTo>
                <a:cubicBezTo>
                  <a:pt x="463990" y="5197539"/>
                  <a:pt x="463990" y="5195015"/>
                  <a:pt x="469039" y="5195015"/>
                </a:cubicBezTo>
                <a:cubicBezTo>
                  <a:pt x="484183" y="5179870"/>
                  <a:pt x="491755" y="5164725"/>
                  <a:pt x="491755" y="5149581"/>
                </a:cubicBezTo>
                <a:cubicBezTo>
                  <a:pt x="516996" y="5094050"/>
                  <a:pt x="537189" y="5058712"/>
                  <a:pt x="552335" y="5043567"/>
                </a:cubicBezTo>
                <a:cubicBezTo>
                  <a:pt x="582624" y="4988036"/>
                  <a:pt x="595245" y="4957747"/>
                  <a:pt x="590197" y="4952698"/>
                </a:cubicBezTo>
                <a:lnTo>
                  <a:pt x="605341" y="4922409"/>
                </a:lnTo>
                <a:lnTo>
                  <a:pt x="620485" y="4892120"/>
                </a:lnTo>
                <a:cubicBezTo>
                  <a:pt x="610389" y="4882023"/>
                  <a:pt x="612914" y="4871927"/>
                  <a:pt x="628058" y="4861830"/>
                </a:cubicBezTo>
                <a:cubicBezTo>
                  <a:pt x="638154" y="4856782"/>
                  <a:pt x="630582" y="4836589"/>
                  <a:pt x="605341" y="4801251"/>
                </a:cubicBezTo>
                <a:cubicBezTo>
                  <a:pt x="595245" y="4786106"/>
                  <a:pt x="581362" y="4769699"/>
                  <a:pt x="563693" y="4752031"/>
                </a:cubicBezTo>
                <a:cubicBezTo>
                  <a:pt x="546024" y="4734362"/>
                  <a:pt x="529618" y="4720479"/>
                  <a:pt x="514472" y="4710382"/>
                </a:cubicBezTo>
                <a:cubicBezTo>
                  <a:pt x="474086" y="4685142"/>
                  <a:pt x="423604" y="4672521"/>
                  <a:pt x="363026" y="4672521"/>
                </a:cubicBezTo>
                <a:cubicBezTo>
                  <a:pt x="292350" y="4672521"/>
                  <a:pt x="254488" y="4675045"/>
                  <a:pt x="249439" y="4680093"/>
                </a:cubicBezTo>
                <a:lnTo>
                  <a:pt x="257012" y="4710382"/>
                </a:lnTo>
                <a:cubicBezTo>
                  <a:pt x="272157" y="4725527"/>
                  <a:pt x="274681" y="4748245"/>
                  <a:pt x="264584" y="4778534"/>
                </a:cubicBezTo>
                <a:cubicBezTo>
                  <a:pt x="264584" y="4803775"/>
                  <a:pt x="254488" y="4831541"/>
                  <a:pt x="234295" y="4861830"/>
                </a:cubicBezTo>
                <a:cubicBezTo>
                  <a:pt x="229246" y="4871927"/>
                  <a:pt x="224198" y="4880761"/>
                  <a:pt x="219149" y="4888333"/>
                </a:cubicBezTo>
                <a:cubicBezTo>
                  <a:pt x="214102" y="4895906"/>
                  <a:pt x="209054" y="4902216"/>
                  <a:pt x="204005" y="4907265"/>
                </a:cubicBezTo>
                <a:cubicBezTo>
                  <a:pt x="193909" y="4907265"/>
                  <a:pt x="188861" y="4912313"/>
                  <a:pt x="188861" y="4922409"/>
                </a:cubicBezTo>
                <a:cubicBezTo>
                  <a:pt x="188861" y="4932506"/>
                  <a:pt x="181288" y="4945126"/>
                  <a:pt x="166143" y="4960271"/>
                </a:cubicBezTo>
                <a:cubicBezTo>
                  <a:pt x="150999" y="4985512"/>
                  <a:pt x="138378" y="4993084"/>
                  <a:pt x="128282" y="4982988"/>
                </a:cubicBezTo>
                <a:cubicBezTo>
                  <a:pt x="138378" y="4947650"/>
                  <a:pt x="153522" y="4912313"/>
                  <a:pt x="173716" y="4876975"/>
                </a:cubicBezTo>
                <a:cubicBezTo>
                  <a:pt x="204005" y="4806299"/>
                  <a:pt x="219149" y="4765913"/>
                  <a:pt x="219149" y="4755817"/>
                </a:cubicBezTo>
                <a:cubicBezTo>
                  <a:pt x="219149" y="4750768"/>
                  <a:pt x="217888" y="4746983"/>
                  <a:pt x="215364" y="4744458"/>
                </a:cubicBezTo>
                <a:cubicBezTo>
                  <a:pt x="212839" y="4741935"/>
                  <a:pt x="209054" y="4743196"/>
                  <a:pt x="204005" y="4748245"/>
                </a:cubicBezTo>
                <a:lnTo>
                  <a:pt x="113136" y="4922409"/>
                </a:lnTo>
                <a:cubicBezTo>
                  <a:pt x="71489" y="5005705"/>
                  <a:pt x="39779" y="5063445"/>
                  <a:pt x="18009" y="5095627"/>
                </a:cubicBezTo>
                <a:lnTo>
                  <a:pt x="0" y="5118715"/>
                </a:lnTo>
                <a:lnTo>
                  <a:pt x="0" y="4575987"/>
                </a:lnTo>
                <a:lnTo>
                  <a:pt x="29840" y="4558935"/>
                </a:lnTo>
                <a:lnTo>
                  <a:pt x="97992" y="4528646"/>
                </a:lnTo>
                <a:lnTo>
                  <a:pt x="196432" y="4490784"/>
                </a:lnTo>
                <a:cubicBezTo>
                  <a:pt x="236819" y="4475639"/>
                  <a:pt x="264584" y="4468067"/>
                  <a:pt x="279729" y="4468067"/>
                </a:cubicBezTo>
                <a:lnTo>
                  <a:pt x="287301" y="4468067"/>
                </a:lnTo>
                <a:cubicBezTo>
                  <a:pt x="302445" y="4468067"/>
                  <a:pt x="315067" y="4463018"/>
                  <a:pt x="325163" y="4452922"/>
                </a:cubicBezTo>
                <a:cubicBezTo>
                  <a:pt x="345356" y="4432729"/>
                  <a:pt x="363026" y="4427681"/>
                  <a:pt x="378170" y="4437777"/>
                </a:cubicBezTo>
                <a:cubicBezTo>
                  <a:pt x="393314" y="4442826"/>
                  <a:pt x="405936" y="4440301"/>
                  <a:pt x="416032" y="4430205"/>
                </a:cubicBezTo>
                <a:cubicBezTo>
                  <a:pt x="416032" y="4415060"/>
                  <a:pt x="431176" y="4402440"/>
                  <a:pt x="461466" y="4392343"/>
                </a:cubicBezTo>
                <a:cubicBezTo>
                  <a:pt x="491755" y="4382247"/>
                  <a:pt x="506900" y="4382247"/>
                  <a:pt x="506900" y="4392343"/>
                </a:cubicBezTo>
                <a:cubicBezTo>
                  <a:pt x="506900" y="4402440"/>
                  <a:pt x="509425" y="4404964"/>
                  <a:pt x="514472" y="4399915"/>
                </a:cubicBezTo>
                <a:cubicBezTo>
                  <a:pt x="534665" y="4379722"/>
                  <a:pt x="559907" y="4367102"/>
                  <a:pt x="590197" y="4362054"/>
                </a:cubicBezTo>
                <a:cubicBezTo>
                  <a:pt x="630582" y="4346909"/>
                  <a:pt x="665920" y="4339337"/>
                  <a:pt x="696210" y="4339337"/>
                </a:cubicBezTo>
                <a:cubicBezTo>
                  <a:pt x="706306" y="4339337"/>
                  <a:pt x="734071" y="4331764"/>
                  <a:pt x="779506" y="4316619"/>
                </a:cubicBezTo>
                <a:cubicBezTo>
                  <a:pt x="799699" y="4306523"/>
                  <a:pt x="819892" y="4301474"/>
                  <a:pt x="840085" y="4301474"/>
                </a:cubicBezTo>
                <a:lnTo>
                  <a:pt x="862802" y="4301474"/>
                </a:lnTo>
                <a:lnTo>
                  <a:pt x="915808" y="4301474"/>
                </a:lnTo>
                <a:cubicBezTo>
                  <a:pt x="915808" y="4296426"/>
                  <a:pt x="918332" y="4291378"/>
                  <a:pt x="923381" y="4286330"/>
                </a:cubicBezTo>
                <a:cubicBezTo>
                  <a:pt x="928429" y="4281281"/>
                  <a:pt x="936001" y="4278758"/>
                  <a:pt x="946098" y="4278758"/>
                </a:cubicBezTo>
                <a:cubicBezTo>
                  <a:pt x="966291" y="4273709"/>
                  <a:pt x="976387" y="4273709"/>
                  <a:pt x="976387" y="4278758"/>
                </a:cubicBezTo>
                <a:cubicBezTo>
                  <a:pt x="976387" y="4288854"/>
                  <a:pt x="981435" y="4293902"/>
                  <a:pt x="991532" y="4293902"/>
                </a:cubicBezTo>
                <a:cubicBezTo>
                  <a:pt x="996580" y="4293902"/>
                  <a:pt x="999104" y="4288854"/>
                  <a:pt x="999104" y="4278758"/>
                </a:cubicBezTo>
                <a:cubicBezTo>
                  <a:pt x="994057" y="4263613"/>
                  <a:pt x="999104" y="4256040"/>
                  <a:pt x="1014250" y="4256040"/>
                </a:cubicBezTo>
                <a:close/>
                <a:moveTo>
                  <a:pt x="1972155" y="4159492"/>
                </a:moveTo>
                <a:cubicBezTo>
                  <a:pt x="1974679" y="4160754"/>
                  <a:pt x="1978466" y="4167696"/>
                  <a:pt x="1983514" y="4180316"/>
                </a:cubicBezTo>
                <a:cubicBezTo>
                  <a:pt x="1993610" y="4192937"/>
                  <a:pt x="1999290" y="4204296"/>
                  <a:pt x="2000551" y="4214392"/>
                </a:cubicBezTo>
                <a:cubicBezTo>
                  <a:pt x="2001813" y="4224489"/>
                  <a:pt x="1998658" y="4233323"/>
                  <a:pt x="1991085" y="4240895"/>
                </a:cubicBezTo>
                <a:cubicBezTo>
                  <a:pt x="1986038" y="4256040"/>
                  <a:pt x="1980990" y="4253516"/>
                  <a:pt x="1975941" y="4233323"/>
                </a:cubicBezTo>
                <a:cubicBezTo>
                  <a:pt x="1975941" y="4208082"/>
                  <a:pt x="1973417" y="4187889"/>
                  <a:pt x="1968368" y="4172744"/>
                </a:cubicBezTo>
                <a:cubicBezTo>
                  <a:pt x="1968368" y="4162647"/>
                  <a:pt x="1969631" y="4158230"/>
                  <a:pt x="1972155" y="4159492"/>
                </a:cubicBezTo>
                <a:close/>
                <a:moveTo>
                  <a:pt x="650775" y="4044014"/>
                </a:moveTo>
                <a:cubicBezTo>
                  <a:pt x="653300" y="4044014"/>
                  <a:pt x="654719" y="4044487"/>
                  <a:pt x="655034" y="4045434"/>
                </a:cubicBezTo>
                <a:cubicBezTo>
                  <a:pt x="655981" y="4048273"/>
                  <a:pt x="646990" y="4055372"/>
                  <a:pt x="628058" y="4066731"/>
                </a:cubicBezTo>
                <a:cubicBezTo>
                  <a:pt x="602817" y="4071779"/>
                  <a:pt x="572528" y="4086924"/>
                  <a:pt x="537189" y="4112165"/>
                </a:cubicBezTo>
                <a:lnTo>
                  <a:pt x="241867" y="4256040"/>
                </a:lnTo>
                <a:cubicBezTo>
                  <a:pt x="116922" y="4316619"/>
                  <a:pt x="38832" y="4357321"/>
                  <a:pt x="7596" y="4378145"/>
                </a:cubicBezTo>
                <a:lnTo>
                  <a:pt x="0" y="4385051"/>
                </a:lnTo>
                <a:lnTo>
                  <a:pt x="0" y="4356831"/>
                </a:lnTo>
                <a:lnTo>
                  <a:pt x="9017" y="4351168"/>
                </a:lnTo>
                <a:cubicBezTo>
                  <a:pt x="80954" y="4306681"/>
                  <a:pt x="135854" y="4274971"/>
                  <a:pt x="173716" y="4256040"/>
                </a:cubicBezTo>
                <a:cubicBezTo>
                  <a:pt x="264584" y="4205557"/>
                  <a:pt x="347880" y="4165172"/>
                  <a:pt x="423604" y="4134882"/>
                </a:cubicBezTo>
                <a:cubicBezTo>
                  <a:pt x="529618" y="4089448"/>
                  <a:pt x="585148" y="4064207"/>
                  <a:pt x="590197" y="4059158"/>
                </a:cubicBezTo>
                <a:close/>
                <a:moveTo>
                  <a:pt x="1907789" y="4013724"/>
                </a:moveTo>
                <a:cubicBezTo>
                  <a:pt x="1917886" y="4013724"/>
                  <a:pt x="1922934" y="4018773"/>
                  <a:pt x="1922934" y="4028869"/>
                </a:cubicBezTo>
                <a:lnTo>
                  <a:pt x="1922934" y="4036441"/>
                </a:lnTo>
                <a:lnTo>
                  <a:pt x="1907789" y="4028869"/>
                </a:lnTo>
                <a:cubicBezTo>
                  <a:pt x="1897693" y="4018773"/>
                  <a:pt x="1897693" y="4013724"/>
                  <a:pt x="1907789" y="4013724"/>
                </a:cubicBezTo>
                <a:close/>
                <a:moveTo>
                  <a:pt x="423604" y="3627533"/>
                </a:moveTo>
                <a:cubicBezTo>
                  <a:pt x="431176" y="3629426"/>
                  <a:pt x="435199" y="3632029"/>
                  <a:pt x="435672" y="3635342"/>
                </a:cubicBezTo>
                <a:cubicBezTo>
                  <a:pt x="436462" y="3640864"/>
                  <a:pt x="427390" y="3648357"/>
                  <a:pt x="408459" y="3657823"/>
                </a:cubicBezTo>
                <a:cubicBezTo>
                  <a:pt x="378170" y="3667919"/>
                  <a:pt x="360501" y="3670443"/>
                  <a:pt x="355453" y="3665395"/>
                </a:cubicBezTo>
                <a:cubicBezTo>
                  <a:pt x="360501" y="3655299"/>
                  <a:pt x="368073" y="3647726"/>
                  <a:pt x="378170" y="3642678"/>
                </a:cubicBezTo>
                <a:cubicBezTo>
                  <a:pt x="388266" y="3632581"/>
                  <a:pt x="403411" y="3627533"/>
                  <a:pt x="423604" y="3627533"/>
                </a:cubicBezTo>
                <a:close/>
                <a:moveTo>
                  <a:pt x="491755" y="3604816"/>
                </a:moveTo>
                <a:cubicBezTo>
                  <a:pt x="501852" y="3604816"/>
                  <a:pt x="506900" y="3609864"/>
                  <a:pt x="506900" y="3619961"/>
                </a:cubicBezTo>
                <a:cubicBezTo>
                  <a:pt x="506900" y="3630057"/>
                  <a:pt x="499328" y="3635105"/>
                  <a:pt x="484183" y="3635105"/>
                </a:cubicBezTo>
                <a:cubicBezTo>
                  <a:pt x="463990" y="3635105"/>
                  <a:pt x="458942" y="3630057"/>
                  <a:pt x="469039" y="3619961"/>
                </a:cubicBezTo>
                <a:cubicBezTo>
                  <a:pt x="479135" y="3609864"/>
                  <a:pt x="486707" y="3604816"/>
                  <a:pt x="491755" y="3604816"/>
                </a:cubicBezTo>
                <a:close/>
                <a:moveTo>
                  <a:pt x="612914" y="3566954"/>
                </a:moveTo>
                <a:cubicBezTo>
                  <a:pt x="624272" y="3566954"/>
                  <a:pt x="629951" y="3569794"/>
                  <a:pt x="629951" y="3575473"/>
                </a:cubicBezTo>
                <a:cubicBezTo>
                  <a:pt x="629951" y="3577366"/>
                  <a:pt x="629320" y="3579575"/>
                  <a:pt x="628058" y="3582099"/>
                </a:cubicBezTo>
                <a:lnTo>
                  <a:pt x="605341" y="3589671"/>
                </a:lnTo>
                <a:lnTo>
                  <a:pt x="582624" y="3582099"/>
                </a:lnTo>
                <a:cubicBezTo>
                  <a:pt x="582624" y="3572003"/>
                  <a:pt x="592721" y="3566954"/>
                  <a:pt x="612914" y="3566954"/>
                </a:cubicBezTo>
                <a:close/>
                <a:moveTo>
                  <a:pt x="1574605" y="3014170"/>
                </a:moveTo>
                <a:lnTo>
                  <a:pt x="1597322" y="3059605"/>
                </a:lnTo>
                <a:cubicBezTo>
                  <a:pt x="1612467" y="3089894"/>
                  <a:pt x="1630135" y="3140377"/>
                  <a:pt x="1650328" y="3211052"/>
                </a:cubicBezTo>
                <a:cubicBezTo>
                  <a:pt x="1665474" y="3256486"/>
                  <a:pt x="1673519" y="3284883"/>
                  <a:pt x="1674465" y="3296242"/>
                </a:cubicBezTo>
                <a:cubicBezTo>
                  <a:pt x="1674781" y="3300028"/>
                  <a:pt x="1674308" y="3301921"/>
                  <a:pt x="1673046" y="3301921"/>
                </a:cubicBezTo>
                <a:cubicBezTo>
                  <a:pt x="1673046" y="3306969"/>
                  <a:pt x="1667998" y="3299397"/>
                  <a:pt x="1657901" y="3279204"/>
                </a:cubicBezTo>
                <a:lnTo>
                  <a:pt x="1604895" y="3135328"/>
                </a:lnTo>
                <a:close/>
                <a:moveTo>
                  <a:pt x="1559461" y="2968736"/>
                </a:moveTo>
                <a:cubicBezTo>
                  <a:pt x="1569557" y="2968736"/>
                  <a:pt x="1574605" y="2973785"/>
                  <a:pt x="1574605" y="2983881"/>
                </a:cubicBezTo>
                <a:lnTo>
                  <a:pt x="1567032" y="2999026"/>
                </a:lnTo>
                <a:lnTo>
                  <a:pt x="1551888" y="2983881"/>
                </a:lnTo>
                <a:cubicBezTo>
                  <a:pt x="1551888" y="2973785"/>
                  <a:pt x="1554412" y="2968736"/>
                  <a:pt x="1559461" y="2968736"/>
                </a:cubicBezTo>
                <a:close/>
                <a:moveTo>
                  <a:pt x="983960" y="2453815"/>
                </a:moveTo>
                <a:lnTo>
                  <a:pt x="991532" y="2476532"/>
                </a:lnTo>
                <a:cubicBezTo>
                  <a:pt x="991532" y="2486629"/>
                  <a:pt x="978911" y="2496725"/>
                  <a:pt x="953670" y="2506822"/>
                </a:cubicBezTo>
                <a:lnTo>
                  <a:pt x="832512" y="2544683"/>
                </a:lnTo>
                <a:lnTo>
                  <a:pt x="734071" y="2567401"/>
                </a:lnTo>
                <a:lnTo>
                  <a:pt x="658348" y="2582545"/>
                </a:lnTo>
                <a:cubicBezTo>
                  <a:pt x="602817" y="2597690"/>
                  <a:pt x="570004" y="2607787"/>
                  <a:pt x="559907" y="2612835"/>
                </a:cubicBezTo>
                <a:cubicBezTo>
                  <a:pt x="514472" y="2627980"/>
                  <a:pt x="484183" y="2635552"/>
                  <a:pt x="469039" y="2635552"/>
                </a:cubicBezTo>
                <a:cubicBezTo>
                  <a:pt x="438749" y="2645648"/>
                  <a:pt x="423604" y="2645648"/>
                  <a:pt x="423604" y="2635552"/>
                </a:cubicBezTo>
                <a:cubicBezTo>
                  <a:pt x="423604" y="2625455"/>
                  <a:pt x="436225" y="2615359"/>
                  <a:pt x="461466" y="2605263"/>
                </a:cubicBezTo>
                <a:cubicBezTo>
                  <a:pt x="491755" y="2590118"/>
                  <a:pt x="557382" y="2569925"/>
                  <a:pt x="658348" y="2544683"/>
                </a:cubicBezTo>
                <a:lnTo>
                  <a:pt x="840085" y="2491676"/>
                </a:lnTo>
                <a:lnTo>
                  <a:pt x="915808" y="2476532"/>
                </a:lnTo>
                <a:cubicBezTo>
                  <a:pt x="946098" y="2461387"/>
                  <a:pt x="968815" y="2453815"/>
                  <a:pt x="983960" y="2453815"/>
                </a:cubicBezTo>
                <a:close/>
                <a:moveTo>
                  <a:pt x="1854783" y="2007045"/>
                </a:moveTo>
                <a:cubicBezTo>
                  <a:pt x="1864879" y="2007045"/>
                  <a:pt x="1869928" y="2012093"/>
                  <a:pt x="1869928" y="2022190"/>
                </a:cubicBezTo>
                <a:cubicBezTo>
                  <a:pt x="1869928" y="2032286"/>
                  <a:pt x="1859831" y="2037334"/>
                  <a:pt x="1839638" y="2037334"/>
                </a:cubicBezTo>
                <a:cubicBezTo>
                  <a:pt x="1819445" y="2037334"/>
                  <a:pt x="1814397" y="2032286"/>
                  <a:pt x="1824493" y="2022190"/>
                </a:cubicBezTo>
                <a:cubicBezTo>
                  <a:pt x="1824493" y="2012093"/>
                  <a:pt x="1834590" y="2007045"/>
                  <a:pt x="1854783" y="2007045"/>
                </a:cubicBezTo>
                <a:close/>
                <a:moveTo>
                  <a:pt x="2021375" y="1976755"/>
                </a:moveTo>
                <a:lnTo>
                  <a:pt x="2036520" y="1984328"/>
                </a:lnTo>
                <a:cubicBezTo>
                  <a:pt x="2036520" y="1989376"/>
                  <a:pt x="2033996" y="1991900"/>
                  <a:pt x="2028947" y="1991900"/>
                </a:cubicBezTo>
                <a:cubicBezTo>
                  <a:pt x="2023900" y="1991900"/>
                  <a:pt x="2018851" y="1994424"/>
                  <a:pt x="2013803" y="1999473"/>
                </a:cubicBezTo>
                <a:cubicBezTo>
                  <a:pt x="2003707" y="1999473"/>
                  <a:pt x="1998658" y="1996948"/>
                  <a:pt x="1998658" y="1991900"/>
                </a:cubicBezTo>
                <a:cubicBezTo>
                  <a:pt x="2008754" y="1981804"/>
                  <a:pt x="2016327" y="1976755"/>
                  <a:pt x="2021375" y="1976755"/>
                </a:cubicBezTo>
                <a:close/>
                <a:moveTo>
                  <a:pt x="2203112" y="1954038"/>
                </a:moveTo>
                <a:cubicBezTo>
                  <a:pt x="2208161" y="1954038"/>
                  <a:pt x="2210685" y="1959086"/>
                  <a:pt x="2210685" y="1969183"/>
                </a:cubicBezTo>
                <a:cubicBezTo>
                  <a:pt x="2210685" y="1974231"/>
                  <a:pt x="2205636" y="1976755"/>
                  <a:pt x="2195540" y="1976755"/>
                </a:cubicBezTo>
                <a:cubicBezTo>
                  <a:pt x="2190492" y="1976755"/>
                  <a:pt x="2187968" y="1974231"/>
                  <a:pt x="2187968" y="1969183"/>
                </a:cubicBezTo>
                <a:close/>
                <a:moveTo>
                  <a:pt x="2157678" y="1954038"/>
                </a:moveTo>
                <a:lnTo>
                  <a:pt x="2172823" y="1961611"/>
                </a:lnTo>
                <a:cubicBezTo>
                  <a:pt x="2172823" y="1966659"/>
                  <a:pt x="2162726" y="1974231"/>
                  <a:pt x="2142533" y="1984328"/>
                </a:cubicBezTo>
                <a:cubicBezTo>
                  <a:pt x="2127389" y="1989376"/>
                  <a:pt x="2109720" y="1991900"/>
                  <a:pt x="2089527" y="1991900"/>
                </a:cubicBezTo>
                <a:cubicBezTo>
                  <a:pt x="2079430" y="1991900"/>
                  <a:pt x="2074382" y="1989376"/>
                  <a:pt x="2074382" y="1984328"/>
                </a:cubicBezTo>
                <a:cubicBezTo>
                  <a:pt x="2074382" y="1979280"/>
                  <a:pt x="2078168" y="1974231"/>
                  <a:pt x="2085740" y="1969183"/>
                </a:cubicBezTo>
                <a:cubicBezTo>
                  <a:pt x="2093313" y="1964135"/>
                  <a:pt x="2102147" y="1961611"/>
                  <a:pt x="2112243" y="1961611"/>
                </a:cubicBezTo>
                <a:close/>
                <a:moveTo>
                  <a:pt x="2354560" y="1923749"/>
                </a:moveTo>
                <a:cubicBezTo>
                  <a:pt x="2369704" y="1923749"/>
                  <a:pt x="2377277" y="1928797"/>
                  <a:pt x="2377277" y="1938893"/>
                </a:cubicBezTo>
                <a:cubicBezTo>
                  <a:pt x="2378539" y="1940156"/>
                  <a:pt x="2379170" y="1941575"/>
                  <a:pt x="2379170" y="1943153"/>
                </a:cubicBezTo>
                <a:cubicBezTo>
                  <a:pt x="2379170" y="1947886"/>
                  <a:pt x="2373491" y="1954038"/>
                  <a:pt x="2362133" y="1961611"/>
                </a:cubicBezTo>
                <a:lnTo>
                  <a:pt x="2331843" y="1961611"/>
                </a:lnTo>
                <a:cubicBezTo>
                  <a:pt x="2326794" y="1956562"/>
                  <a:pt x="2324270" y="1948990"/>
                  <a:pt x="2324270" y="1938893"/>
                </a:cubicBezTo>
                <a:cubicBezTo>
                  <a:pt x="2334367" y="1928797"/>
                  <a:pt x="2344463" y="1923749"/>
                  <a:pt x="2354560" y="1923749"/>
                </a:cubicBezTo>
                <a:close/>
                <a:moveTo>
                  <a:pt x="3149659" y="1885887"/>
                </a:moveTo>
                <a:cubicBezTo>
                  <a:pt x="3164803" y="1885887"/>
                  <a:pt x="3172376" y="1890935"/>
                  <a:pt x="3172376" y="1901031"/>
                </a:cubicBezTo>
                <a:cubicBezTo>
                  <a:pt x="3172376" y="1911128"/>
                  <a:pt x="3159756" y="1916176"/>
                  <a:pt x="3134514" y="1916176"/>
                </a:cubicBezTo>
                <a:cubicBezTo>
                  <a:pt x="3129466" y="1916176"/>
                  <a:pt x="3123156" y="1914914"/>
                  <a:pt x="3115583" y="1912390"/>
                </a:cubicBezTo>
                <a:cubicBezTo>
                  <a:pt x="3108011" y="1909866"/>
                  <a:pt x="3106749" y="1906080"/>
                  <a:pt x="3111797" y="1901031"/>
                </a:cubicBezTo>
                <a:cubicBezTo>
                  <a:pt x="3111797" y="1890935"/>
                  <a:pt x="3124417" y="1885887"/>
                  <a:pt x="3149659" y="1885887"/>
                </a:cubicBezTo>
                <a:close/>
                <a:moveTo>
                  <a:pt x="3005784" y="1878315"/>
                </a:moveTo>
                <a:cubicBezTo>
                  <a:pt x="3015880" y="1883363"/>
                  <a:pt x="3028501" y="1885887"/>
                  <a:pt x="3043646" y="1885887"/>
                </a:cubicBezTo>
                <a:cubicBezTo>
                  <a:pt x="3053743" y="1885887"/>
                  <a:pt x="3058790" y="1890935"/>
                  <a:pt x="3058790" y="1901031"/>
                </a:cubicBezTo>
                <a:cubicBezTo>
                  <a:pt x="3053743" y="1916176"/>
                  <a:pt x="3031025" y="1923749"/>
                  <a:pt x="2990640" y="1923749"/>
                </a:cubicBezTo>
                <a:lnTo>
                  <a:pt x="2945205" y="1916176"/>
                </a:lnTo>
                <a:cubicBezTo>
                  <a:pt x="2945205" y="1906080"/>
                  <a:pt x="2952778" y="1898507"/>
                  <a:pt x="2967922" y="1893459"/>
                </a:cubicBezTo>
                <a:cubicBezTo>
                  <a:pt x="2972971" y="1883363"/>
                  <a:pt x="2985591" y="1878315"/>
                  <a:pt x="3005784" y="1878315"/>
                </a:cubicBezTo>
                <a:close/>
                <a:moveTo>
                  <a:pt x="2854336" y="1878315"/>
                </a:moveTo>
                <a:lnTo>
                  <a:pt x="2907343" y="1885887"/>
                </a:lnTo>
                <a:cubicBezTo>
                  <a:pt x="2912391" y="1888411"/>
                  <a:pt x="2914915" y="1891566"/>
                  <a:pt x="2914915" y="1895352"/>
                </a:cubicBezTo>
                <a:cubicBezTo>
                  <a:pt x="2914915" y="1899139"/>
                  <a:pt x="2912391" y="1903556"/>
                  <a:pt x="2907343" y="1908604"/>
                </a:cubicBezTo>
                <a:cubicBezTo>
                  <a:pt x="2897246" y="1918700"/>
                  <a:pt x="2864433" y="1923749"/>
                  <a:pt x="2808902" y="1923749"/>
                </a:cubicBezTo>
                <a:cubicBezTo>
                  <a:pt x="2753371" y="1923749"/>
                  <a:pt x="2725606" y="1918700"/>
                  <a:pt x="2725606" y="1908604"/>
                </a:cubicBezTo>
                <a:cubicBezTo>
                  <a:pt x="2740751" y="1893459"/>
                  <a:pt x="2753371" y="1885887"/>
                  <a:pt x="2763469" y="1885887"/>
                </a:cubicBezTo>
                <a:cubicBezTo>
                  <a:pt x="2778613" y="1880838"/>
                  <a:pt x="2808902" y="1878315"/>
                  <a:pt x="2854336" y="1878315"/>
                </a:cubicBezTo>
                <a:close/>
                <a:moveTo>
                  <a:pt x="3270817" y="1870742"/>
                </a:moveTo>
                <a:cubicBezTo>
                  <a:pt x="3291011" y="1870742"/>
                  <a:pt x="3308679" y="1878315"/>
                  <a:pt x="3323824" y="1893459"/>
                </a:cubicBezTo>
                <a:cubicBezTo>
                  <a:pt x="3344017" y="1908604"/>
                  <a:pt x="3359161" y="1911128"/>
                  <a:pt x="3369258" y="1901031"/>
                </a:cubicBezTo>
                <a:cubicBezTo>
                  <a:pt x="3369258" y="1895983"/>
                  <a:pt x="3371781" y="1892197"/>
                  <a:pt x="3376830" y="1889673"/>
                </a:cubicBezTo>
                <a:cubicBezTo>
                  <a:pt x="3381878" y="1887149"/>
                  <a:pt x="3386927" y="1888411"/>
                  <a:pt x="3391976" y="1893459"/>
                </a:cubicBezTo>
                <a:cubicBezTo>
                  <a:pt x="3397024" y="1898507"/>
                  <a:pt x="3399547" y="1908604"/>
                  <a:pt x="3399547" y="1923749"/>
                </a:cubicBezTo>
                <a:cubicBezTo>
                  <a:pt x="3399547" y="1933845"/>
                  <a:pt x="3391976" y="1938893"/>
                  <a:pt x="3376830" y="1938893"/>
                </a:cubicBezTo>
                <a:cubicBezTo>
                  <a:pt x="3356637" y="1938893"/>
                  <a:pt x="3346541" y="1933845"/>
                  <a:pt x="3346541" y="1923749"/>
                </a:cubicBezTo>
                <a:cubicBezTo>
                  <a:pt x="3346541" y="1913652"/>
                  <a:pt x="3333920" y="1916176"/>
                  <a:pt x="3308679" y="1931321"/>
                </a:cubicBezTo>
                <a:cubicBezTo>
                  <a:pt x="3283438" y="1936369"/>
                  <a:pt x="3263245" y="1936369"/>
                  <a:pt x="3248099" y="1931321"/>
                </a:cubicBezTo>
                <a:cubicBezTo>
                  <a:pt x="3243052" y="1926273"/>
                  <a:pt x="3240528" y="1913652"/>
                  <a:pt x="3240528" y="1893459"/>
                </a:cubicBezTo>
                <a:cubicBezTo>
                  <a:pt x="3250624" y="1878315"/>
                  <a:pt x="3260721" y="1870742"/>
                  <a:pt x="3270817" y="1870742"/>
                </a:cubicBezTo>
                <a:close/>
                <a:moveTo>
                  <a:pt x="2278836" y="1855597"/>
                </a:moveTo>
                <a:lnTo>
                  <a:pt x="2293981" y="1863170"/>
                </a:lnTo>
                <a:cubicBezTo>
                  <a:pt x="2293981" y="1863170"/>
                  <a:pt x="2288932" y="1868218"/>
                  <a:pt x="2278836" y="1878315"/>
                </a:cubicBezTo>
                <a:cubicBezTo>
                  <a:pt x="2273788" y="1883363"/>
                  <a:pt x="2270002" y="1884625"/>
                  <a:pt x="2267478" y="1882101"/>
                </a:cubicBezTo>
                <a:cubicBezTo>
                  <a:pt x="2264954" y="1879576"/>
                  <a:pt x="2263691" y="1875790"/>
                  <a:pt x="2263691" y="1870742"/>
                </a:cubicBezTo>
                <a:cubicBezTo>
                  <a:pt x="2263691" y="1860646"/>
                  <a:pt x="2268739" y="1855597"/>
                  <a:pt x="2278836" y="1855597"/>
                </a:cubicBezTo>
                <a:close/>
                <a:moveTo>
                  <a:pt x="2064917" y="1812056"/>
                </a:moveTo>
                <a:cubicBezTo>
                  <a:pt x="2076275" y="1810794"/>
                  <a:pt x="2089527" y="1812687"/>
                  <a:pt x="2104672" y="1817735"/>
                </a:cubicBezTo>
                <a:cubicBezTo>
                  <a:pt x="2140009" y="1817735"/>
                  <a:pt x="2167775" y="1827832"/>
                  <a:pt x="2187968" y="1848025"/>
                </a:cubicBezTo>
                <a:lnTo>
                  <a:pt x="2203112" y="1863170"/>
                </a:lnTo>
                <a:cubicBezTo>
                  <a:pt x="2193016" y="1853073"/>
                  <a:pt x="2193016" y="1842977"/>
                  <a:pt x="2203112" y="1832880"/>
                </a:cubicBezTo>
                <a:cubicBezTo>
                  <a:pt x="2213209" y="1822784"/>
                  <a:pt x="2223305" y="1825308"/>
                  <a:pt x="2233402" y="1840453"/>
                </a:cubicBezTo>
                <a:cubicBezTo>
                  <a:pt x="2240974" y="1845501"/>
                  <a:pt x="2245391" y="1850549"/>
                  <a:pt x="2246654" y="1855597"/>
                </a:cubicBezTo>
                <a:cubicBezTo>
                  <a:pt x="2247915" y="1860646"/>
                  <a:pt x="2246022" y="1865694"/>
                  <a:pt x="2240974" y="1870742"/>
                </a:cubicBezTo>
                <a:cubicBezTo>
                  <a:pt x="2240974" y="1880838"/>
                  <a:pt x="2228354" y="1885887"/>
                  <a:pt x="2203112" y="1885887"/>
                </a:cubicBezTo>
                <a:cubicBezTo>
                  <a:pt x="2187968" y="1885887"/>
                  <a:pt x="2175347" y="1890935"/>
                  <a:pt x="2165250" y="1901031"/>
                </a:cubicBezTo>
                <a:cubicBezTo>
                  <a:pt x="2160202" y="1901031"/>
                  <a:pt x="2151368" y="1903556"/>
                  <a:pt x="2138747" y="1908604"/>
                </a:cubicBezTo>
                <a:cubicBezTo>
                  <a:pt x="2126126" y="1913652"/>
                  <a:pt x="2109720" y="1916176"/>
                  <a:pt x="2089527" y="1916176"/>
                </a:cubicBezTo>
                <a:lnTo>
                  <a:pt x="1945651" y="1938893"/>
                </a:lnTo>
                <a:lnTo>
                  <a:pt x="1816922" y="1961611"/>
                </a:lnTo>
                <a:cubicBezTo>
                  <a:pt x="1801776" y="1971707"/>
                  <a:pt x="1786632" y="1976755"/>
                  <a:pt x="1771487" y="1976755"/>
                </a:cubicBezTo>
                <a:lnTo>
                  <a:pt x="1756342" y="1946466"/>
                </a:lnTo>
                <a:cubicBezTo>
                  <a:pt x="1746246" y="1921224"/>
                  <a:pt x="1743721" y="1906080"/>
                  <a:pt x="1748770" y="1901031"/>
                </a:cubicBezTo>
                <a:cubicBezTo>
                  <a:pt x="1748770" y="1885887"/>
                  <a:pt x="1758866" y="1873266"/>
                  <a:pt x="1779059" y="1863170"/>
                </a:cubicBezTo>
                <a:lnTo>
                  <a:pt x="1854783" y="1848025"/>
                </a:lnTo>
                <a:lnTo>
                  <a:pt x="1968368" y="1840453"/>
                </a:lnTo>
                <a:lnTo>
                  <a:pt x="2036520" y="1825308"/>
                </a:lnTo>
                <a:cubicBezTo>
                  <a:pt x="2044092" y="1817736"/>
                  <a:pt x="2053558" y="1813318"/>
                  <a:pt x="2064917" y="1812056"/>
                </a:cubicBezTo>
                <a:close/>
                <a:moveTo>
                  <a:pt x="2528725" y="1772301"/>
                </a:moveTo>
                <a:lnTo>
                  <a:pt x="2596875" y="1772301"/>
                </a:lnTo>
                <a:cubicBezTo>
                  <a:pt x="2647358" y="1772301"/>
                  <a:pt x="2675124" y="1774825"/>
                  <a:pt x="2680171" y="1779874"/>
                </a:cubicBezTo>
                <a:cubicBezTo>
                  <a:pt x="2682696" y="1782398"/>
                  <a:pt x="2683642" y="1784606"/>
                  <a:pt x="2683012" y="1786499"/>
                </a:cubicBezTo>
                <a:cubicBezTo>
                  <a:pt x="2682380" y="1788393"/>
                  <a:pt x="2680171" y="1789970"/>
                  <a:pt x="2676385" y="1791232"/>
                </a:cubicBezTo>
                <a:cubicBezTo>
                  <a:pt x="2668814" y="1793756"/>
                  <a:pt x="2662503" y="1795018"/>
                  <a:pt x="2657455" y="1795018"/>
                </a:cubicBezTo>
                <a:lnTo>
                  <a:pt x="2589304" y="1795018"/>
                </a:lnTo>
                <a:lnTo>
                  <a:pt x="2536296" y="1802591"/>
                </a:lnTo>
                <a:cubicBezTo>
                  <a:pt x="2531249" y="1802591"/>
                  <a:pt x="2528725" y="1810163"/>
                  <a:pt x="2528725" y="1825308"/>
                </a:cubicBezTo>
                <a:cubicBezTo>
                  <a:pt x="2538821" y="1840453"/>
                  <a:pt x="2533772" y="1848025"/>
                  <a:pt x="2513579" y="1848025"/>
                </a:cubicBezTo>
                <a:lnTo>
                  <a:pt x="2422711" y="1848025"/>
                </a:lnTo>
                <a:cubicBezTo>
                  <a:pt x="2392421" y="1853073"/>
                  <a:pt x="2369704" y="1848025"/>
                  <a:pt x="2354560" y="1832880"/>
                </a:cubicBezTo>
                <a:lnTo>
                  <a:pt x="2339415" y="1848025"/>
                </a:lnTo>
                <a:cubicBezTo>
                  <a:pt x="2334367" y="1853073"/>
                  <a:pt x="2329318" y="1854335"/>
                  <a:pt x="2324270" y="1851811"/>
                </a:cubicBezTo>
                <a:cubicBezTo>
                  <a:pt x="2319222" y="1849287"/>
                  <a:pt x="2319222" y="1845501"/>
                  <a:pt x="2324270" y="1840453"/>
                </a:cubicBezTo>
                <a:cubicBezTo>
                  <a:pt x="2334367" y="1820260"/>
                  <a:pt x="2326794" y="1815211"/>
                  <a:pt x="2301553" y="1825308"/>
                </a:cubicBezTo>
                <a:cubicBezTo>
                  <a:pt x="2291457" y="1830356"/>
                  <a:pt x="2282622" y="1831618"/>
                  <a:pt x="2275050" y="1829094"/>
                </a:cubicBezTo>
                <a:cubicBezTo>
                  <a:pt x="2267478" y="1826570"/>
                  <a:pt x="2266215" y="1822784"/>
                  <a:pt x="2271264" y="1817735"/>
                </a:cubicBezTo>
                <a:cubicBezTo>
                  <a:pt x="2271264" y="1812687"/>
                  <a:pt x="2288932" y="1805115"/>
                  <a:pt x="2324270" y="1795018"/>
                </a:cubicBezTo>
                <a:lnTo>
                  <a:pt x="2445429" y="1779874"/>
                </a:lnTo>
                <a:close/>
                <a:moveTo>
                  <a:pt x="1915362" y="1476979"/>
                </a:moveTo>
                <a:lnTo>
                  <a:pt x="1938079" y="1484551"/>
                </a:lnTo>
                <a:cubicBezTo>
                  <a:pt x="1933031" y="1489599"/>
                  <a:pt x="1922934" y="1492123"/>
                  <a:pt x="1907789" y="1492123"/>
                </a:cubicBezTo>
                <a:cubicBezTo>
                  <a:pt x="1897693" y="1482027"/>
                  <a:pt x="1900218" y="1476979"/>
                  <a:pt x="1915362" y="1476979"/>
                </a:cubicBezTo>
                <a:close/>
                <a:moveTo>
                  <a:pt x="3323824" y="1423972"/>
                </a:moveTo>
                <a:cubicBezTo>
                  <a:pt x="3325085" y="1423972"/>
                  <a:pt x="3325875" y="1424445"/>
                  <a:pt x="3326190" y="1425392"/>
                </a:cubicBezTo>
                <a:cubicBezTo>
                  <a:pt x="3327136" y="1428231"/>
                  <a:pt x="3323824" y="1435331"/>
                  <a:pt x="3316251" y="1446689"/>
                </a:cubicBezTo>
                <a:cubicBezTo>
                  <a:pt x="3296058" y="1456786"/>
                  <a:pt x="3283438" y="1459310"/>
                  <a:pt x="3278389" y="1454262"/>
                </a:cubicBezTo>
                <a:lnTo>
                  <a:pt x="3293534" y="1439117"/>
                </a:lnTo>
                <a:close/>
                <a:moveTo>
                  <a:pt x="1091866" y="1376645"/>
                </a:moveTo>
                <a:cubicBezTo>
                  <a:pt x="1093128" y="1375383"/>
                  <a:pt x="1097545" y="1376014"/>
                  <a:pt x="1105117" y="1378538"/>
                </a:cubicBezTo>
                <a:cubicBezTo>
                  <a:pt x="1110166" y="1378538"/>
                  <a:pt x="1113952" y="1381062"/>
                  <a:pt x="1116476" y="1386110"/>
                </a:cubicBezTo>
                <a:cubicBezTo>
                  <a:pt x="1119000" y="1391159"/>
                  <a:pt x="1120263" y="1393683"/>
                  <a:pt x="1120263" y="1393683"/>
                </a:cubicBezTo>
                <a:cubicBezTo>
                  <a:pt x="1115214" y="1398731"/>
                  <a:pt x="1107642" y="1396207"/>
                  <a:pt x="1097546" y="1386110"/>
                </a:cubicBezTo>
                <a:cubicBezTo>
                  <a:pt x="1092498" y="1381062"/>
                  <a:pt x="1090605" y="1377907"/>
                  <a:pt x="1091866" y="1376645"/>
                </a:cubicBezTo>
                <a:close/>
                <a:moveTo>
                  <a:pt x="1036967" y="1234663"/>
                </a:moveTo>
                <a:cubicBezTo>
                  <a:pt x="1042014" y="1239711"/>
                  <a:pt x="1047063" y="1246021"/>
                  <a:pt x="1052111" y="1253594"/>
                </a:cubicBezTo>
                <a:cubicBezTo>
                  <a:pt x="1057160" y="1261166"/>
                  <a:pt x="1062207" y="1270001"/>
                  <a:pt x="1067256" y="1280097"/>
                </a:cubicBezTo>
                <a:lnTo>
                  <a:pt x="1082400" y="1325531"/>
                </a:lnTo>
                <a:cubicBezTo>
                  <a:pt x="1072304" y="1325531"/>
                  <a:pt x="1064732" y="1320483"/>
                  <a:pt x="1059683" y="1310386"/>
                </a:cubicBezTo>
                <a:lnTo>
                  <a:pt x="1036967" y="1264952"/>
                </a:lnTo>
                <a:cubicBezTo>
                  <a:pt x="1036967" y="1259904"/>
                  <a:pt x="1035704" y="1253594"/>
                  <a:pt x="1033180" y="1246021"/>
                </a:cubicBezTo>
                <a:cubicBezTo>
                  <a:pt x="1030656" y="1238449"/>
                  <a:pt x="1031918" y="1234663"/>
                  <a:pt x="1036967" y="1234663"/>
                </a:cubicBezTo>
                <a:close/>
                <a:moveTo>
                  <a:pt x="665920" y="424418"/>
                </a:moveTo>
                <a:lnTo>
                  <a:pt x="688637" y="477425"/>
                </a:lnTo>
                <a:cubicBezTo>
                  <a:pt x="693686" y="495094"/>
                  <a:pt x="696210" y="508346"/>
                  <a:pt x="696210" y="517180"/>
                </a:cubicBezTo>
                <a:cubicBezTo>
                  <a:pt x="696210" y="526015"/>
                  <a:pt x="693686" y="530432"/>
                  <a:pt x="688637" y="530432"/>
                </a:cubicBezTo>
                <a:cubicBezTo>
                  <a:pt x="688637" y="530432"/>
                  <a:pt x="681064" y="522859"/>
                  <a:pt x="665920" y="507715"/>
                </a:cubicBezTo>
                <a:lnTo>
                  <a:pt x="650775" y="447136"/>
                </a:lnTo>
                <a:cubicBezTo>
                  <a:pt x="650775" y="431991"/>
                  <a:pt x="655824" y="424418"/>
                  <a:pt x="665920" y="424418"/>
                </a:cubicBezTo>
                <a:close/>
                <a:moveTo>
                  <a:pt x="0" y="0"/>
                </a:moveTo>
                <a:lnTo>
                  <a:pt x="12209808" y="0"/>
                </a:lnTo>
                <a:lnTo>
                  <a:pt x="12209808" y="6858000"/>
                </a:lnTo>
                <a:lnTo>
                  <a:pt x="0" y="6858000"/>
                </a:lnTo>
                <a:lnTo>
                  <a:pt x="0" y="6402588"/>
                </a:lnTo>
                <a:lnTo>
                  <a:pt x="7123" y="6406595"/>
                </a:lnTo>
                <a:cubicBezTo>
                  <a:pt x="37413" y="6426788"/>
                  <a:pt x="62654" y="6436884"/>
                  <a:pt x="82847" y="6436884"/>
                </a:cubicBezTo>
                <a:cubicBezTo>
                  <a:pt x="92943" y="6436884"/>
                  <a:pt x="100516" y="6431836"/>
                  <a:pt x="105564" y="6421740"/>
                </a:cubicBezTo>
                <a:cubicBezTo>
                  <a:pt x="110613" y="6411643"/>
                  <a:pt x="110613" y="6396498"/>
                  <a:pt x="105564" y="6376305"/>
                </a:cubicBezTo>
                <a:cubicBezTo>
                  <a:pt x="105564" y="6330871"/>
                  <a:pt x="100516" y="6308154"/>
                  <a:pt x="90420" y="6308154"/>
                </a:cubicBezTo>
                <a:lnTo>
                  <a:pt x="82847" y="6270292"/>
                </a:lnTo>
                <a:cubicBezTo>
                  <a:pt x="82847" y="6245051"/>
                  <a:pt x="90420" y="6224857"/>
                  <a:pt x="105564" y="6209713"/>
                </a:cubicBezTo>
                <a:cubicBezTo>
                  <a:pt x="115660" y="6184472"/>
                  <a:pt x="118185" y="6169327"/>
                  <a:pt x="113136" y="6164279"/>
                </a:cubicBezTo>
                <a:cubicBezTo>
                  <a:pt x="113136" y="6149134"/>
                  <a:pt x="115660" y="6141561"/>
                  <a:pt x="120709" y="6141561"/>
                </a:cubicBezTo>
                <a:cubicBezTo>
                  <a:pt x="130806" y="6141561"/>
                  <a:pt x="135853" y="6133989"/>
                  <a:pt x="135853" y="6118844"/>
                </a:cubicBezTo>
                <a:cubicBezTo>
                  <a:pt x="135853" y="6103700"/>
                  <a:pt x="140902" y="6096128"/>
                  <a:pt x="150999" y="6096128"/>
                </a:cubicBezTo>
                <a:cubicBezTo>
                  <a:pt x="161095" y="6096128"/>
                  <a:pt x="166143" y="6091079"/>
                  <a:pt x="166143" y="6080983"/>
                </a:cubicBezTo>
                <a:cubicBezTo>
                  <a:pt x="166143" y="6075934"/>
                  <a:pt x="158571" y="6073410"/>
                  <a:pt x="143426" y="6073410"/>
                </a:cubicBezTo>
                <a:cubicBezTo>
                  <a:pt x="133329" y="6073410"/>
                  <a:pt x="127019" y="6067100"/>
                  <a:pt x="124495" y="6054479"/>
                </a:cubicBezTo>
                <a:cubicBezTo>
                  <a:pt x="121972" y="6041858"/>
                  <a:pt x="123233" y="6025452"/>
                  <a:pt x="128282" y="6005259"/>
                </a:cubicBezTo>
                <a:cubicBezTo>
                  <a:pt x="138378" y="5959824"/>
                  <a:pt x="145950" y="5934583"/>
                  <a:pt x="150999" y="5929535"/>
                </a:cubicBezTo>
                <a:lnTo>
                  <a:pt x="158571" y="5906818"/>
                </a:lnTo>
                <a:cubicBezTo>
                  <a:pt x="148475" y="5896722"/>
                  <a:pt x="148475" y="5891673"/>
                  <a:pt x="158571" y="5891673"/>
                </a:cubicBezTo>
                <a:cubicBezTo>
                  <a:pt x="163619" y="5891673"/>
                  <a:pt x="169929" y="5886625"/>
                  <a:pt x="177502" y="5876528"/>
                </a:cubicBezTo>
                <a:cubicBezTo>
                  <a:pt x="185075" y="5866432"/>
                  <a:pt x="191385" y="5853812"/>
                  <a:pt x="196432" y="5838667"/>
                </a:cubicBezTo>
                <a:cubicBezTo>
                  <a:pt x="216626" y="5798281"/>
                  <a:pt x="226722" y="5767991"/>
                  <a:pt x="226722" y="5747798"/>
                </a:cubicBezTo>
                <a:cubicBezTo>
                  <a:pt x="236819" y="5717509"/>
                  <a:pt x="246915" y="5699840"/>
                  <a:pt x="257012" y="5694792"/>
                </a:cubicBezTo>
                <a:cubicBezTo>
                  <a:pt x="282253" y="5669550"/>
                  <a:pt x="297398" y="5636736"/>
                  <a:pt x="302445" y="5596350"/>
                </a:cubicBezTo>
                <a:lnTo>
                  <a:pt x="325163" y="5535772"/>
                </a:lnTo>
                <a:lnTo>
                  <a:pt x="317591" y="5520627"/>
                </a:lnTo>
                <a:cubicBezTo>
                  <a:pt x="307494" y="5510530"/>
                  <a:pt x="317591" y="5477716"/>
                  <a:pt x="347880" y="5422186"/>
                </a:cubicBezTo>
                <a:cubicBezTo>
                  <a:pt x="378170" y="5371703"/>
                  <a:pt x="398363" y="5346462"/>
                  <a:pt x="408459" y="5346462"/>
                </a:cubicBezTo>
                <a:lnTo>
                  <a:pt x="416032" y="5354034"/>
                </a:lnTo>
                <a:cubicBezTo>
                  <a:pt x="431176" y="5369179"/>
                  <a:pt x="438749" y="5381800"/>
                  <a:pt x="438749" y="5391896"/>
                </a:cubicBezTo>
                <a:cubicBezTo>
                  <a:pt x="438749" y="5401993"/>
                  <a:pt x="443797" y="5407041"/>
                  <a:pt x="453893" y="5407041"/>
                </a:cubicBezTo>
                <a:cubicBezTo>
                  <a:pt x="469039" y="5407041"/>
                  <a:pt x="524569" y="5454999"/>
                  <a:pt x="620485" y="5550916"/>
                </a:cubicBezTo>
                <a:cubicBezTo>
                  <a:pt x="711354" y="5636736"/>
                  <a:pt x="756789" y="5684695"/>
                  <a:pt x="756789" y="5694792"/>
                </a:cubicBezTo>
                <a:cubicBezTo>
                  <a:pt x="756789" y="5694792"/>
                  <a:pt x="755526" y="5696054"/>
                  <a:pt x="753003" y="5698577"/>
                </a:cubicBezTo>
                <a:cubicBezTo>
                  <a:pt x="750479" y="5701102"/>
                  <a:pt x="749216" y="5702364"/>
                  <a:pt x="749216" y="5702364"/>
                </a:cubicBezTo>
                <a:cubicBezTo>
                  <a:pt x="739120" y="5707412"/>
                  <a:pt x="735333" y="5712460"/>
                  <a:pt x="737857" y="5717509"/>
                </a:cubicBezTo>
                <a:cubicBezTo>
                  <a:pt x="740382" y="5722557"/>
                  <a:pt x="746692" y="5725081"/>
                  <a:pt x="756789" y="5725081"/>
                </a:cubicBezTo>
                <a:cubicBezTo>
                  <a:pt x="776982" y="5735177"/>
                  <a:pt x="787078" y="5745274"/>
                  <a:pt x="787078" y="5755370"/>
                </a:cubicBezTo>
                <a:cubicBezTo>
                  <a:pt x="787078" y="5760419"/>
                  <a:pt x="797175" y="5767991"/>
                  <a:pt x="817368" y="5778088"/>
                </a:cubicBezTo>
                <a:cubicBezTo>
                  <a:pt x="832512" y="5783136"/>
                  <a:pt x="840085" y="5795756"/>
                  <a:pt x="840085" y="5815949"/>
                </a:cubicBezTo>
                <a:cubicBezTo>
                  <a:pt x="840085" y="5836143"/>
                  <a:pt x="845133" y="5846239"/>
                  <a:pt x="855229" y="5846239"/>
                </a:cubicBezTo>
                <a:cubicBezTo>
                  <a:pt x="860278" y="5841190"/>
                  <a:pt x="864064" y="5842453"/>
                  <a:pt x="866588" y="5850025"/>
                </a:cubicBezTo>
                <a:cubicBezTo>
                  <a:pt x="869112" y="5857597"/>
                  <a:pt x="870374" y="5863907"/>
                  <a:pt x="870374" y="5868956"/>
                </a:cubicBezTo>
                <a:cubicBezTo>
                  <a:pt x="870374" y="5884101"/>
                  <a:pt x="875422" y="5891673"/>
                  <a:pt x="885519" y="5891673"/>
                </a:cubicBezTo>
                <a:cubicBezTo>
                  <a:pt x="890568" y="5886625"/>
                  <a:pt x="898139" y="5887887"/>
                  <a:pt x="908236" y="5895460"/>
                </a:cubicBezTo>
                <a:cubicBezTo>
                  <a:pt x="918332" y="5903032"/>
                  <a:pt x="925905" y="5911866"/>
                  <a:pt x="930954" y="5921963"/>
                </a:cubicBezTo>
                <a:cubicBezTo>
                  <a:pt x="936001" y="5942156"/>
                  <a:pt x="943574" y="5959824"/>
                  <a:pt x="953670" y="5974969"/>
                </a:cubicBezTo>
                <a:cubicBezTo>
                  <a:pt x="963767" y="5990114"/>
                  <a:pt x="971340" y="6002735"/>
                  <a:pt x="976387" y="6012831"/>
                </a:cubicBezTo>
                <a:cubicBezTo>
                  <a:pt x="991532" y="6038072"/>
                  <a:pt x="999104" y="6058265"/>
                  <a:pt x="999104" y="6073410"/>
                </a:cubicBezTo>
                <a:cubicBezTo>
                  <a:pt x="994057" y="6078458"/>
                  <a:pt x="994057" y="6080983"/>
                  <a:pt x="999104" y="6080983"/>
                </a:cubicBezTo>
                <a:cubicBezTo>
                  <a:pt x="1009201" y="6075934"/>
                  <a:pt x="1014250" y="6078458"/>
                  <a:pt x="1014250" y="6088555"/>
                </a:cubicBezTo>
                <a:cubicBezTo>
                  <a:pt x="1014250" y="6103700"/>
                  <a:pt x="1026870" y="6123893"/>
                  <a:pt x="1052111" y="6149134"/>
                </a:cubicBezTo>
                <a:cubicBezTo>
                  <a:pt x="1082400" y="6179424"/>
                  <a:pt x="1110166" y="6229906"/>
                  <a:pt x="1135407" y="6300581"/>
                </a:cubicBezTo>
                <a:cubicBezTo>
                  <a:pt x="1165696" y="6371257"/>
                  <a:pt x="1190938" y="6406595"/>
                  <a:pt x="1211131" y="6406595"/>
                </a:cubicBezTo>
                <a:cubicBezTo>
                  <a:pt x="1226276" y="6406595"/>
                  <a:pt x="1233848" y="6411643"/>
                  <a:pt x="1233848" y="6421740"/>
                </a:cubicBezTo>
                <a:cubicBezTo>
                  <a:pt x="1233848" y="6426788"/>
                  <a:pt x="1246469" y="6434360"/>
                  <a:pt x="1271710" y="6444456"/>
                </a:cubicBezTo>
                <a:cubicBezTo>
                  <a:pt x="1302000" y="6449505"/>
                  <a:pt x="1327241" y="6467173"/>
                  <a:pt x="1347434" y="6497463"/>
                </a:cubicBezTo>
                <a:cubicBezTo>
                  <a:pt x="1367627" y="6527752"/>
                  <a:pt x="1382771" y="6542897"/>
                  <a:pt x="1392867" y="6542897"/>
                </a:cubicBezTo>
                <a:cubicBezTo>
                  <a:pt x="1408013" y="6542897"/>
                  <a:pt x="1428206" y="6530277"/>
                  <a:pt x="1453447" y="6505036"/>
                </a:cubicBezTo>
                <a:cubicBezTo>
                  <a:pt x="1488785" y="6469698"/>
                  <a:pt x="1506453" y="6444456"/>
                  <a:pt x="1506453" y="6429312"/>
                </a:cubicBezTo>
                <a:cubicBezTo>
                  <a:pt x="1506453" y="6409118"/>
                  <a:pt x="1511502" y="6399022"/>
                  <a:pt x="1521599" y="6399022"/>
                </a:cubicBezTo>
                <a:cubicBezTo>
                  <a:pt x="1531695" y="6399022"/>
                  <a:pt x="1539268" y="6409118"/>
                  <a:pt x="1544315" y="6429312"/>
                </a:cubicBezTo>
                <a:cubicBezTo>
                  <a:pt x="1559461" y="6444456"/>
                  <a:pt x="1567032" y="6446981"/>
                  <a:pt x="1567032" y="6436884"/>
                </a:cubicBezTo>
                <a:cubicBezTo>
                  <a:pt x="1577129" y="6426788"/>
                  <a:pt x="1572081" y="6411643"/>
                  <a:pt x="1551888" y="6391450"/>
                </a:cubicBezTo>
                <a:cubicBezTo>
                  <a:pt x="1546839" y="6386402"/>
                  <a:pt x="1541792" y="6381354"/>
                  <a:pt x="1536743" y="6376305"/>
                </a:cubicBezTo>
                <a:cubicBezTo>
                  <a:pt x="1531695" y="6371257"/>
                  <a:pt x="1531695" y="6368733"/>
                  <a:pt x="1536743" y="6368733"/>
                </a:cubicBezTo>
                <a:cubicBezTo>
                  <a:pt x="1541792" y="6368733"/>
                  <a:pt x="1564508" y="6383877"/>
                  <a:pt x="1604895" y="6414167"/>
                </a:cubicBezTo>
                <a:cubicBezTo>
                  <a:pt x="1645281" y="6444456"/>
                  <a:pt x="1673046" y="6459601"/>
                  <a:pt x="1688191" y="6459601"/>
                </a:cubicBezTo>
                <a:cubicBezTo>
                  <a:pt x="1698287" y="6464650"/>
                  <a:pt x="1704597" y="6463388"/>
                  <a:pt x="1707121" y="6455815"/>
                </a:cubicBezTo>
                <a:cubicBezTo>
                  <a:pt x="1709646" y="6448243"/>
                  <a:pt x="1708384" y="6434360"/>
                  <a:pt x="1703336" y="6414167"/>
                </a:cubicBezTo>
                <a:cubicBezTo>
                  <a:pt x="1693239" y="6373781"/>
                  <a:pt x="1680618" y="6346016"/>
                  <a:pt x="1665474" y="6330871"/>
                </a:cubicBezTo>
                <a:lnTo>
                  <a:pt x="1627612" y="6247575"/>
                </a:lnTo>
                <a:lnTo>
                  <a:pt x="1597322" y="6141561"/>
                </a:lnTo>
                <a:cubicBezTo>
                  <a:pt x="1587225" y="6106223"/>
                  <a:pt x="1587225" y="6078458"/>
                  <a:pt x="1597322" y="6058265"/>
                </a:cubicBezTo>
                <a:cubicBezTo>
                  <a:pt x="1597322" y="6043121"/>
                  <a:pt x="1589749" y="6027976"/>
                  <a:pt x="1574605" y="6012831"/>
                </a:cubicBezTo>
                <a:cubicBezTo>
                  <a:pt x="1554412" y="5992638"/>
                  <a:pt x="1526646" y="5947203"/>
                  <a:pt x="1491309" y="5876528"/>
                </a:cubicBezTo>
                <a:lnTo>
                  <a:pt x="1430730" y="5725081"/>
                </a:lnTo>
                <a:cubicBezTo>
                  <a:pt x="1430730" y="5704887"/>
                  <a:pt x="1425682" y="5694792"/>
                  <a:pt x="1415586" y="5694792"/>
                </a:cubicBezTo>
                <a:cubicBezTo>
                  <a:pt x="1415586" y="5725081"/>
                  <a:pt x="1420633" y="5752846"/>
                  <a:pt x="1430730" y="5778088"/>
                </a:cubicBezTo>
                <a:lnTo>
                  <a:pt x="1445875" y="5868956"/>
                </a:lnTo>
                <a:lnTo>
                  <a:pt x="1430730" y="5868956"/>
                </a:lnTo>
                <a:lnTo>
                  <a:pt x="1362578" y="5656929"/>
                </a:lnTo>
                <a:lnTo>
                  <a:pt x="1264138" y="5293456"/>
                </a:lnTo>
                <a:lnTo>
                  <a:pt x="1203559" y="5104146"/>
                </a:lnTo>
                <a:cubicBezTo>
                  <a:pt x="1198511" y="5094050"/>
                  <a:pt x="1203559" y="5068808"/>
                  <a:pt x="1218704" y="5028422"/>
                </a:cubicBezTo>
                <a:cubicBezTo>
                  <a:pt x="1243945" y="4988036"/>
                  <a:pt x="1256565" y="4972892"/>
                  <a:pt x="1256565" y="4982988"/>
                </a:cubicBezTo>
                <a:cubicBezTo>
                  <a:pt x="1261614" y="4988036"/>
                  <a:pt x="1259089" y="5003181"/>
                  <a:pt x="1248992" y="5028422"/>
                </a:cubicBezTo>
                <a:lnTo>
                  <a:pt x="1233848" y="5058712"/>
                </a:lnTo>
                <a:cubicBezTo>
                  <a:pt x="1233848" y="5068808"/>
                  <a:pt x="1248992" y="5058712"/>
                  <a:pt x="1279282" y="5028422"/>
                </a:cubicBezTo>
                <a:lnTo>
                  <a:pt x="1377723" y="4899692"/>
                </a:lnTo>
                <a:lnTo>
                  <a:pt x="1453447" y="4786106"/>
                </a:lnTo>
                <a:cubicBezTo>
                  <a:pt x="1463543" y="4765913"/>
                  <a:pt x="1473640" y="4755817"/>
                  <a:pt x="1483736" y="4755817"/>
                </a:cubicBezTo>
                <a:cubicBezTo>
                  <a:pt x="1488785" y="4755817"/>
                  <a:pt x="1491309" y="4760865"/>
                  <a:pt x="1491309" y="4770962"/>
                </a:cubicBezTo>
                <a:cubicBezTo>
                  <a:pt x="1491309" y="4786106"/>
                  <a:pt x="1471116" y="4821444"/>
                  <a:pt x="1430730" y="4876975"/>
                </a:cubicBezTo>
                <a:cubicBezTo>
                  <a:pt x="1390344" y="4937554"/>
                  <a:pt x="1372676" y="4970367"/>
                  <a:pt x="1377723" y="4975416"/>
                </a:cubicBezTo>
                <a:cubicBezTo>
                  <a:pt x="1377723" y="4990561"/>
                  <a:pt x="1370151" y="5005705"/>
                  <a:pt x="1355006" y="5020850"/>
                </a:cubicBezTo>
                <a:cubicBezTo>
                  <a:pt x="1344910" y="5030947"/>
                  <a:pt x="1339861" y="5046091"/>
                  <a:pt x="1339861" y="5066284"/>
                </a:cubicBezTo>
                <a:cubicBezTo>
                  <a:pt x="1334813" y="5076380"/>
                  <a:pt x="1334813" y="5086478"/>
                  <a:pt x="1339861" y="5096574"/>
                </a:cubicBezTo>
                <a:cubicBezTo>
                  <a:pt x="1344910" y="5096574"/>
                  <a:pt x="1365103" y="5073857"/>
                  <a:pt x="1400440" y="5028422"/>
                </a:cubicBezTo>
                <a:lnTo>
                  <a:pt x="1445875" y="4960271"/>
                </a:lnTo>
                <a:lnTo>
                  <a:pt x="1491309" y="4907265"/>
                </a:lnTo>
                <a:lnTo>
                  <a:pt x="1582178" y="4801251"/>
                </a:lnTo>
                <a:cubicBezTo>
                  <a:pt x="1627612" y="4745720"/>
                  <a:pt x="1652853" y="4707859"/>
                  <a:pt x="1657901" y="4687665"/>
                </a:cubicBezTo>
                <a:cubicBezTo>
                  <a:pt x="1667998" y="4657376"/>
                  <a:pt x="1680618" y="4634659"/>
                  <a:pt x="1695763" y="4619514"/>
                </a:cubicBezTo>
                <a:lnTo>
                  <a:pt x="1748770" y="4558935"/>
                </a:lnTo>
                <a:cubicBezTo>
                  <a:pt x="1768963" y="4528646"/>
                  <a:pt x="1779059" y="4505929"/>
                  <a:pt x="1779059" y="4490784"/>
                </a:cubicBezTo>
                <a:cubicBezTo>
                  <a:pt x="1779059" y="4465543"/>
                  <a:pt x="1774011" y="4452922"/>
                  <a:pt x="1763914" y="4452922"/>
                </a:cubicBezTo>
                <a:cubicBezTo>
                  <a:pt x="1748770" y="4447873"/>
                  <a:pt x="1746246" y="4427681"/>
                  <a:pt x="1756342" y="4392343"/>
                </a:cubicBezTo>
                <a:cubicBezTo>
                  <a:pt x="1756342" y="4351957"/>
                  <a:pt x="1751294" y="4329240"/>
                  <a:pt x="1741197" y="4324192"/>
                </a:cubicBezTo>
                <a:cubicBezTo>
                  <a:pt x="1736149" y="4324192"/>
                  <a:pt x="1721004" y="4301474"/>
                  <a:pt x="1695763" y="4256040"/>
                </a:cubicBezTo>
                <a:cubicBezTo>
                  <a:pt x="1675570" y="4215654"/>
                  <a:pt x="1665474" y="4177792"/>
                  <a:pt x="1665474" y="4142455"/>
                </a:cubicBezTo>
                <a:cubicBezTo>
                  <a:pt x="1650328" y="4071779"/>
                  <a:pt x="1635184" y="4023821"/>
                  <a:pt x="1620039" y="3998579"/>
                </a:cubicBezTo>
                <a:cubicBezTo>
                  <a:pt x="1604895" y="3968290"/>
                  <a:pt x="1591012" y="3944311"/>
                  <a:pt x="1578391" y="3926642"/>
                </a:cubicBezTo>
                <a:cubicBezTo>
                  <a:pt x="1565771" y="3908973"/>
                  <a:pt x="1549364" y="3897615"/>
                  <a:pt x="1529171" y="3892566"/>
                </a:cubicBezTo>
                <a:cubicBezTo>
                  <a:pt x="1498882" y="3877421"/>
                  <a:pt x="1473640" y="3877421"/>
                  <a:pt x="1453447" y="3892566"/>
                </a:cubicBezTo>
                <a:cubicBezTo>
                  <a:pt x="1443350" y="3897615"/>
                  <a:pt x="1428206" y="3900139"/>
                  <a:pt x="1408013" y="3900139"/>
                </a:cubicBezTo>
                <a:cubicBezTo>
                  <a:pt x="1397916" y="3890042"/>
                  <a:pt x="1375199" y="3884994"/>
                  <a:pt x="1339861" y="3884994"/>
                </a:cubicBezTo>
                <a:cubicBezTo>
                  <a:pt x="1294427" y="3884994"/>
                  <a:pt x="1271710" y="3890042"/>
                  <a:pt x="1271710" y="3900139"/>
                </a:cubicBezTo>
                <a:cubicBezTo>
                  <a:pt x="1271710" y="3910235"/>
                  <a:pt x="1266662" y="3915283"/>
                  <a:pt x="1256565" y="3915283"/>
                </a:cubicBezTo>
                <a:lnTo>
                  <a:pt x="1218704" y="3900139"/>
                </a:lnTo>
                <a:cubicBezTo>
                  <a:pt x="1213655" y="3884994"/>
                  <a:pt x="1195986" y="3877421"/>
                  <a:pt x="1165696" y="3877421"/>
                </a:cubicBezTo>
                <a:cubicBezTo>
                  <a:pt x="1140456" y="3877421"/>
                  <a:pt x="1127835" y="3872373"/>
                  <a:pt x="1127835" y="3862277"/>
                </a:cubicBezTo>
                <a:cubicBezTo>
                  <a:pt x="1127835" y="3847132"/>
                  <a:pt x="1130359" y="3837035"/>
                  <a:pt x="1135407" y="3831987"/>
                </a:cubicBezTo>
                <a:cubicBezTo>
                  <a:pt x="1140456" y="3826939"/>
                  <a:pt x="1142979" y="3821891"/>
                  <a:pt x="1142979" y="3816842"/>
                </a:cubicBezTo>
                <a:lnTo>
                  <a:pt x="1127835" y="3786553"/>
                </a:lnTo>
                <a:cubicBezTo>
                  <a:pt x="1117739" y="3776457"/>
                  <a:pt x="1105117" y="3771408"/>
                  <a:pt x="1089973" y="3771408"/>
                </a:cubicBezTo>
                <a:cubicBezTo>
                  <a:pt x="1084924" y="3776457"/>
                  <a:pt x="1087449" y="3784029"/>
                  <a:pt x="1097546" y="3794125"/>
                </a:cubicBezTo>
                <a:cubicBezTo>
                  <a:pt x="1107642" y="3799174"/>
                  <a:pt x="1112690" y="3806746"/>
                  <a:pt x="1112690" y="3816842"/>
                </a:cubicBezTo>
                <a:lnTo>
                  <a:pt x="1059683" y="3816842"/>
                </a:lnTo>
                <a:cubicBezTo>
                  <a:pt x="1029394" y="3806746"/>
                  <a:pt x="1014250" y="3796649"/>
                  <a:pt x="1014250" y="3786553"/>
                </a:cubicBezTo>
                <a:cubicBezTo>
                  <a:pt x="1014250" y="3771408"/>
                  <a:pt x="1004153" y="3771408"/>
                  <a:pt x="983960" y="3786553"/>
                </a:cubicBezTo>
                <a:cubicBezTo>
                  <a:pt x="978911" y="3791601"/>
                  <a:pt x="946098" y="3799174"/>
                  <a:pt x="885519" y="3809270"/>
                </a:cubicBezTo>
                <a:cubicBezTo>
                  <a:pt x="829988" y="3819366"/>
                  <a:pt x="802223" y="3829463"/>
                  <a:pt x="802223" y="3839559"/>
                </a:cubicBezTo>
                <a:cubicBezTo>
                  <a:pt x="782030" y="3859753"/>
                  <a:pt x="759313" y="3872373"/>
                  <a:pt x="734071" y="3877421"/>
                </a:cubicBezTo>
                <a:cubicBezTo>
                  <a:pt x="708830" y="3882470"/>
                  <a:pt x="635631" y="3915283"/>
                  <a:pt x="514472" y="3975862"/>
                </a:cubicBezTo>
                <a:cubicBezTo>
                  <a:pt x="368073" y="4056634"/>
                  <a:pt x="282253" y="4107117"/>
                  <a:pt x="257012" y="4127310"/>
                </a:cubicBezTo>
                <a:lnTo>
                  <a:pt x="60130" y="4248468"/>
                </a:lnTo>
                <a:lnTo>
                  <a:pt x="0" y="4284862"/>
                </a:lnTo>
                <a:lnTo>
                  <a:pt x="0" y="4125210"/>
                </a:lnTo>
                <a:lnTo>
                  <a:pt x="14696" y="4127310"/>
                </a:lnTo>
                <a:cubicBezTo>
                  <a:pt x="29840" y="4132358"/>
                  <a:pt x="47510" y="4129834"/>
                  <a:pt x="67703" y="4119737"/>
                </a:cubicBezTo>
                <a:cubicBezTo>
                  <a:pt x="77799" y="4104593"/>
                  <a:pt x="103040" y="4097020"/>
                  <a:pt x="143426" y="4097020"/>
                </a:cubicBezTo>
                <a:cubicBezTo>
                  <a:pt x="163619" y="4097020"/>
                  <a:pt x="177502" y="4095758"/>
                  <a:pt x="185075" y="4093234"/>
                </a:cubicBezTo>
                <a:cubicBezTo>
                  <a:pt x="192646" y="4090710"/>
                  <a:pt x="198956" y="4084399"/>
                  <a:pt x="204005" y="4074303"/>
                </a:cubicBezTo>
                <a:cubicBezTo>
                  <a:pt x="204005" y="4054110"/>
                  <a:pt x="214102" y="4038965"/>
                  <a:pt x="234295" y="4028869"/>
                </a:cubicBezTo>
                <a:cubicBezTo>
                  <a:pt x="254488" y="4008676"/>
                  <a:pt x="315067" y="3980911"/>
                  <a:pt x="416032" y="3945573"/>
                </a:cubicBezTo>
                <a:cubicBezTo>
                  <a:pt x="511949" y="3910235"/>
                  <a:pt x="567479" y="3884994"/>
                  <a:pt x="582624" y="3869849"/>
                </a:cubicBezTo>
                <a:cubicBezTo>
                  <a:pt x="592721" y="3854704"/>
                  <a:pt x="602817" y="3847132"/>
                  <a:pt x="612914" y="3847132"/>
                </a:cubicBezTo>
                <a:lnTo>
                  <a:pt x="673493" y="3816842"/>
                </a:lnTo>
                <a:cubicBezTo>
                  <a:pt x="703781" y="3801698"/>
                  <a:pt x="718927" y="3784029"/>
                  <a:pt x="718927" y="3763836"/>
                </a:cubicBezTo>
                <a:lnTo>
                  <a:pt x="718927" y="3756263"/>
                </a:lnTo>
                <a:cubicBezTo>
                  <a:pt x="718927" y="3736070"/>
                  <a:pt x="731547" y="3718401"/>
                  <a:pt x="756789" y="3703257"/>
                </a:cubicBezTo>
                <a:lnTo>
                  <a:pt x="999104" y="3612388"/>
                </a:lnTo>
                <a:cubicBezTo>
                  <a:pt x="1125310" y="3566954"/>
                  <a:pt x="1183366" y="3544237"/>
                  <a:pt x="1173269" y="3544237"/>
                </a:cubicBezTo>
                <a:cubicBezTo>
                  <a:pt x="1163172" y="3539188"/>
                  <a:pt x="1135407" y="3541713"/>
                  <a:pt x="1089973" y="3551809"/>
                </a:cubicBezTo>
                <a:cubicBezTo>
                  <a:pt x="1049587" y="3561905"/>
                  <a:pt x="1021821" y="3561905"/>
                  <a:pt x="1006677" y="3551809"/>
                </a:cubicBezTo>
                <a:cubicBezTo>
                  <a:pt x="996580" y="3546761"/>
                  <a:pt x="1011725" y="3536664"/>
                  <a:pt x="1052111" y="3521520"/>
                </a:cubicBezTo>
                <a:cubicBezTo>
                  <a:pt x="1087449" y="3516471"/>
                  <a:pt x="1105117" y="3506375"/>
                  <a:pt x="1105117" y="3491230"/>
                </a:cubicBezTo>
                <a:lnTo>
                  <a:pt x="953670" y="3513947"/>
                </a:lnTo>
                <a:cubicBezTo>
                  <a:pt x="903188" y="3529092"/>
                  <a:pt x="861539" y="3539188"/>
                  <a:pt x="828726" y="3544237"/>
                </a:cubicBezTo>
                <a:cubicBezTo>
                  <a:pt x="795913" y="3549285"/>
                  <a:pt x="774457" y="3554333"/>
                  <a:pt x="764360" y="3559382"/>
                </a:cubicBezTo>
                <a:cubicBezTo>
                  <a:pt x="718927" y="3559382"/>
                  <a:pt x="691161" y="3556857"/>
                  <a:pt x="681064" y="3551809"/>
                </a:cubicBezTo>
                <a:lnTo>
                  <a:pt x="665920" y="3521520"/>
                </a:lnTo>
                <a:lnTo>
                  <a:pt x="681064" y="3513947"/>
                </a:lnTo>
                <a:cubicBezTo>
                  <a:pt x="711354" y="3513947"/>
                  <a:pt x="751740" y="3506375"/>
                  <a:pt x="802223" y="3491230"/>
                </a:cubicBezTo>
                <a:cubicBezTo>
                  <a:pt x="877946" y="3471037"/>
                  <a:pt x="915808" y="3458416"/>
                  <a:pt x="915808" y="3453368"/>
                </a:cubicBezTo>
                <a:cubicBezTo>
                  <a:pt x="920857" y="3448320"/>
                  <a:pt x="933478" y="3445796"/>
                  <a:pt x="953670" y="3445796"/>
                </a:cubicBezTo>
                <a:cubicBezTo>
                  <a:pt x="973863" y="3445796"/>
                  <a:pt x="989008" y="3440748"/>
                  <a:pt x="999104" y="3430651"/>
                </a:cubicBezTo>
                <a:cubicBezTo>
                  <a:pt x="1014250" y="3415506"/>
                  <a:pt x="1026870" y="3415506"/>
                  <a:pt x="1036967" y="3430651"/>
                </a:cubicBezTo>
                <a:cubicBezTo>
                  <a:pt x="1052111" y="3445796"/>
                  <a:pt x="1059683" y="3443272"/>
                  <a:pt x="1059683" y="3423079"/>
                </a:cubicBezTo>
                <a:cubicBezTo>
                  <a:pt x="1059683" y="3412982"/>
                  <a:pt x="1079876" y="3400362"/>
                  <a:pt x="1120263" y="3385217"/>
                </a:cubicBezTo>
                <a:lnTo>
                  <a:pt x="1218704" y="3362500"/>
                </a:lnTo>
                <a:cubicBezTo>
                  <a:pt x="1248992" y="3352404"/>
                  <a:pt x="1261614" y="3344831"/>
                  <a:pt x="1256565" y="3339783"/>
                </a:cubicBezTo>
                <a:lnTo>
                  <a:pt x="1112690" y="3354927"/>
                </a:lnTo>
                <a:cubicBezTo>
                  <a:pt x="1011725" y="3375120"/>
                  <a:pt x="941050" y="3385217"/>
                  <a:pt x="900664" y="3385217"/>
                </a:cubicBezTo>
                <a:cubicBezTo>
                  <a:pt x="779506" y="3410458"/>
                  <a:pt x="713879" y="3423079"/>
                  <a:pt x="703781" y="3423079"/>
                </a:cubicBezTo>
                <a:lnTo>
                  <a:pt x="393314" y="3476085"/>
                </a:lnTo>
                <a:cubicBezTo>
                  <a:pt x="272157" y="3496279"/>
                  <a:pt x="206529" y="3506375"/>
                  <a:pt x="196432" y="3506375"/>
                </a:cubicBezTo>
                <a:lnTo>
                  <a:pt x="181288" y="3506375"/>
                </a:lnTo>
                <a:cubicBezTo>
                  <a:pt x="156046" y="3496279"/>
                  <a:pt x="158571" y="3488706"/>
                  <a:pt x="188861" y="3483658"/>
                </a:cubicBezTo>
                <a:cubicBezTo>
                  <a:pt x="219149" y="3473561"/>
                  <a:pt x="236819" y="3471037"/>
                  <a:pt x="241867" y="3476085"/>
                </a:cubicBezTo>
                <a:cubicBezTo>
                  <a:pt x="257012" y="3476085"/>
                  <a:pt x="269632" y="3471037"/>
                  <a:pt x="279729" y="3460941"/>
                </a:cubicBezTo>
                <a:cubicBezTo>
                  <a:pt x="299922" y="3440748"/>
                  <a:pt x="342831" y="3418031"/>
                  <a:pt x="408459" y="3392789"/>
                </a:cubicBezTo>
                <a:lnTo>
                  <a:pt x="643203" y="3286776"/>
                </a:lnTo>
                <a:cubicBezTo>
                  <a:pt x="734071" y="3246390"/>
                  <a:pt x="779506" y="3226197"/>
                  <a:pt x="779506" y="3226197"/>
                </a:cubicBezTo>
                <a:cubicBezTo>
                  <a:pt x="784554" y="3221149"/>
                  <a:pt x="817368" y="3208528"/>
                  <a:pt x="877946" y="3188335"/>
                </a:cubicBezTo>
                <a:cubicBezTo>
                  <a:pt x="933478" y="3168142"/>
                  <a:pt x="973863" y="3150473"/>
                  <a:pt x="999104" y="3135328"/>
                </a:cubicBezTo>
                <a:lnTo>
                  <a:pt x="1105117" y="3097467"/>
                </a:lnTo>
                <a:cubicBezTo>
                  <a:pt x="1145503" y="3077274"/>
                  <a:pt x="1165696" y="3064653"/>
                  <a:pt x="1165696" y="3059605"/>
                </a:cubicBezTo>
                <a:cubicBezTo>
                  <a:pt x="1165696" y="3054557"/>
                  <a:pt x="1150552" y="3052032"/>
                  <a:pt x="1120263" y="3052032"/>
                </a:cubicBezTo>
                <a:cubicBezTo>
                  <a:pt x="1079876" y="3062129"/>
                  <a:pt x="1067256" y="3062129"/>
                  <a:pt x="1082400" y="3052032"/>
                </a:cubicBezTo>
                <a:lnTo>
                  <a:pt x="1203559" y="3014170"/>
                </a:lnTo>
                <a:lnTo>
                  <a:pt x="1271710" y="2991453"/>
                </a:lnTo>
                <a:cubicBezTo>
                  <a:pt x="1271710" y="2986405"/>
                  <a:pt x="1269185" y="2983881"/>
                  <a:pt x="1264138" y="2983881"/>
                </a:cubicBezTo>
                <a:cubicBezTo>
                  <a:pt x="1223752" y="2983881"/>
                  <a:pt x="1190938" y="2986405"/>
                  <a:pt x="1165696" y="2991453"/>
                </a:cubicBezTo>
                <a:lnTo>
                  <a:pt x="1097546" y="2999026"/>
                </a:lnTo>
                <a:cubicBezTo>
                  <a:pt x="1072304" y="2999026"/>
                  <a:pt x="1059683" y="2993978"/>
                  <a:pt x="1059683" y="2983881"/>
                </a:cubicBezTo>
                <a:lnTo>
                  <a:pt x="1074829" y="2976309"/>
                </a:lnTo>
                <a:lnTo>
                  <a:pt x="1173269" y="2953592"/>
                </a:lnTo>
                <a:cubicBezTo>
                  <a:pt x="1228799" y="2933399"/>
                  <a:pt x="1256565" y="2923302"/>
                  <a:pt x="1256565" y="2923302"/>
                </a:cubicBezTo>
                <a:cubicBezTo>
                  <a:pt x="1256565" y="2918254"/>
                  <a:pt x="1238896" y="2910681"/>
                  <a:pt x="1203559" y="2900585"/>
                </a:cubicBezTo>
                <a:cubicBezTo>
                  <a:pt x="1153076" y="2900585"/>
                  <a:pt x="1102593" y="2908157"/>
                  <a:pt x="1052111" y="2923302"/>
                </a:cubicBezTo>
                <a:cubicBezTo>
                  <a:pt x="946098" y="2938447"/>
                  <a:pt x="888043" y="2946019"/>
                  <a:pt x="877946" y="2946019"/>
                </a:cubicBezTo>
                <a:cubicBezTo>
                  <a:pt x="827463" y="2956116"/>
                  <a:pt x="802223" y="2956116"/>
                  <a:pt x="802223" y="2946019"/>
                </a:cubicBezTo>
                <a:cubicBezTo>
                  <a:pt x="802223" y="2935923"/>
                  <a:pt x="829988" y="2925826"/>
                  <a:pt x="885519" y="2915730"/>
                </a:cubicBezTo>
                <a:cubicBezTo>
                  <a:pt x="946098" y="2900585"/>
                  <a:pt x="976387" y="2890488"/>
                  <a:pt x="976387" y="2885440"/>
                </a:cubicBezTo>
                <a:cubicBezTo>
                  <a:pt x="976387" y="2875344"/>
                  <a:pt x="981435" y="2875344"/>
                  <a:pt x="991532" y="2885440"/>
                </a:cubicBezTo>
                <a:cubicBezTo>
                  <a:pt x="991532" y="2890488"/>
                  <a:pt x="995318" y="2894275"/>
                  <a:pt x="1002891" y="2896799"/>
                </a:cubicBezTo>
                <a:cubicBezTo>
                  <a:pt x="1010463" y="2899323"/>
                  <a:pt x="1019297" y="2898061"/>
                  <a:pt x="1029394" y="2893012"/>
                </a:cubicBezTo>
                <a:cubicBezTo>
                  <a:pt x="1054636" y="2882916"/>
                  <a:pt x="1067256" y="2872820"/>
                  <a:pt x="1067256" y="2862723"/>
                </a:cubicBezTo>
                <a:cubicBezTo>
                  <a:pt x="1067256" y="2847579"/>
                  <a:pt x="1079876" y="2840006"/>
                  <a:pt x="1105117" y="2840006"/>
                </a:cubicBezTo>
                <a:cubicBezTo>
                  <a:pt x="1135407" y="2829910"/>
                  <a:pt x="1153076" y="2822337"/>
                  <a:pt x="1158125" y="2817289"/>
                </a:cubicBezTo>
                <a:cubicBezTo>
                  <a:pt x="1163172" y="2812241"/>
                  <a:pt x="1117739" y="2809716"/>
                  <a:pt x="1021821" y="2809716"/>
                </a:cubicBezTo>
                <a:lnTo>
                  <a:pt x="840085" y="2824861"/>
                </a:lnTo>
                <a:cubicBezTo>
                  <a:pt x="824940" y="2824861"/>
                  <a:pt x="812319" y="2819813"/>
                  <a:pt x="802223" y="2809716"/>
                </a:cubicBezTo>
                <a:cubicBezTo>
                  <a:pt x="797175" y="2804668"/>
                  <a:pt x="769409" y="2797096"/>
                  <a:pt x="718927" y="2786999"/>
                </a:cubicBezTo>
                <a:cubicBezTo>
                  <a:pt x="658348" y="2786999"/>
                  <a:pt x="625534" y="2789523"/>
                  <a:pt x="620485" y="2794572"/>
                </a:cubicBezTo>
                <a:cubicBezTo>
                  <a:pt x="610389" y="2804668"/>
                  <a:pt x="623010" y="2809716"/>
                  <a:pt x="658348" y="2809716"/>
                </a:cubicBezTo>
                <a:cubicBezTo>
                  <a:pt x="688637" y="2809716"/>
                  <a:pt x="678541" y="2814765"/>
                  <a:pt x="628058" y="2824861"/>
                </a:cubicBezTo>
                <a:lnTo>
                  <a:pt x="522045" y="2840006"/>
                </a:lnTo>
                <a:cubicBezTo>
                  <a:pt x="516996" y="2840006"/>
                  <a:pt x="511949" y="2841268"/>
                  <a:pt x="506900" y="2843792"/>
                </a:cubicBezTo>
                <a:cubicBezTo>
                  <a:pt x="501852" y="2846316"/>
                  <a:pt x="499328" y="2847579"/>
                  <a:pt x="499328" y="2847579"/>
                </a:cubicBezTo>
                <a:cubicBezTo>
                  <a:pt x="499328" y="2857675"/>
                  <a:pt x="486707" y="2862723"/>
                  <a:pt x="461466" y="2862723"/>
                </a:cubicBezTo>
                <a:cubicBezTo>
                  <a:pt x="431176" y="2862723"/>
                  <a:pt x="410983" y="2865247"/>
                  <a:pt x="400887" y="2870295"/>
                </a:cubicBezTo>
                <a:cubicBezTo>
                  <a:pt x="385742" y="2870295"/>
                  <a:pt x="373121" y="2865247"/>
                  <a:pt x="363026" y="2855151"/>
                </a:cubicBezTo>
                <a:cubicBezTo>
                  <a:pt x="347880" y="2840006"/>
                  <a:pt x="332736" y="2837482"/>
                  <a:pt x="317591" y="2847579"/>
                </a:cubicBezTo>
                <a:cubicBezTo>
                  <a:pt x="297398" y="2847579"/>
                  <a:pt x="289825" y="2855151"/>
                  <a:pt x="294874" y="2870295"/>
                </a:cubicBezTo>
                <a:cubicBezTo>
                  <a:pt x="294874" y="2880392"/>
                  <a:pt x="287301" y="2885440"/>
                  <a:pt x="272157" y="2885440"/>
                </a:cubicBezTo>
                <a:cubicBezTo>
                  <a:pt x="257012" y="2885440"/>
                  <a:pt x="244391" y="2890488"/>
                  <a:pt x="234295" y="2900585"/>
                </a:cubicBezTo>
                <a:cubicBezTo>
                  <a:pt x="229246" y="2905633"/>
                  <a:pt x="224198" y="2909420"/>
                  <a:pt x="219149" y="2911944"/>
                </a:cubicBezTo>
                <a:cubicBezTo>
                  <a:pt x="214102" y="2914468"/>
                  <a:pt x="211578" y="2913206"/>
                  <a:pt x="211578" y="2908157"/>
                </a:cubicBezTo>
                <a:cubicBezTo>
                  <a:pt x="206529" y="2903109"/>
                  <a:pt x="209054" y="2895537"/>
                  <a:pt x="219149" y="2885440"/>
                </a:cubicBezTo>
                <a:cubicBezTo>
                  <a:pt x="229246" y="2880392"/>
                  <a:pt x="221674" y="2877868"/>
                  <a:pt x="196432" y="2877868"/>
                </a:cubicBezTo>
                <a:cubicBezTo>
                  <a:pt x="176239" y="2887964"/>
                  <a:pt x="158571" y="2898061"/>
                  <a:pt x="143426" y="2908157"/>
                </a:cubicBezTo>
                <a:lnTo>
                  <a:pt x="82847" y="2938447"/>
                </a:lnTo>
                <a:cubicBezTo>
                  <a:pt x="67703" y="2938447"/>
                  <a:pt x="55082" y="2940971"/>
                  <a:pt x="44986" y="2946019"/>
                </a:cubicBezTo>
                <a:cubicBezTo>
                  <a:pt x="34889" y="2951068"/>
                  <a:pt x="27317" y="2953592"/>
                  <a:pt x="22268" y="2953592"/>
                </a:cubicBezTo>
                <a:cubicBezTo>
                  <a:pt x="19744" y="2956116"/>
                  <a:pt x="14538" y="2959113"/>
                  <a:pt x="6650" y="2962584"/>
                </a:cubicBezTo>
                <a:lnTo>
                  <a:pt x="0" y="2965065"/>
                </a:lnTo>
                <a:lnTo>
                  <a:pt x="0" y="2900086"/>
                </a:lnTo>
                <a:lnTo>
                  <a:pt x="16589" y="2881654"/>
                </a:lnTo>
                <a:cubicBezTo>
                  <a:pt x="20375" y="2874082"/>
                  <a:pt x="22268" y="2865247"/>
                  <a:pt x="22268" y="2855151"/>
                </a:cubicBezTo>
                <a:lnTo>
                  <a:pt x="29840" y="2809716"/>
                </a:lnTo>
                <a:cubicBezTo>
                  <a:pt x="29840" y="2794572"/>
                  <a:pt x="37413" y="2794572"/>
                  <a:pt x="52557" y="2809716"/>
                </a:cubicBezTo>
                <a:cubicBezTo>
                  <a:pt x="62654" y="2814765"/>
                  <a:pt x="71489" y="2817289"/>
                  <a:pt x="79061" y="2817289"/>
                </a:cubicBezTo>
                <a:cubicBezTo>
                  <a:pt x="86633" y="2817289"/>
                  <a:pt x="95467" y="2812241"/>
                  <a:pt x="105564" y="2802144"/>
                </a:cubicBezTo>
                <a:cubicBezTo>
                  <a:pt x="125757" y="2781951"/>
                  <a:pt x="143426" y="2776903"/>
                  <a:pt x="158571" y="2786999"/>
                </a:cubicBezTo>
                <a:cubicBezTo>
                  <a:pt x="163619" y="2792048"/>
                  <a:pt x="183812" y="2789523"/>
                  <a:pt x="219149" y="2779427"/>
                </a:cubicBezTo>
                <a:lnTo>
                  <a:pt x="272157" y="2749138"/>
                </a:lnTo>
                <a:cubicBezTo>
                  <a:pt x="282253" y="2744089"/>
                  <a:pt x="304970" y="2741565"/>
                  <a:pt x="340308" y="2741565"/>
                </a:cubicBezTo>
                <a:cubicBezTo>
                  <a:pt x="365549" y="2741565"/>
                  <a:pt x="378170" y="2736517"/>
                  <a:pt x="378170" y="2726421"/>
                </a:cubicBezTo>
                <a:cubicBezTo>
                  <a:pt x="378170" y="2716324"/>
                  <a:pt x="390790" y="2706227"/>
                  <a:pt x="416032" y="2696131"/>
                </a:cubicBezTo>
                <a:cubicBezTo>
                  <a:pt x="446322" y="2686034"/>
                  <a:pt x="469039" y="2680986"/>
                  <a:pt x="484183" y="2680986"/>
                </a:cubicBezTo>
                <a:lnTo>
                  <a:pt x="506900" y="2673414"/>
                </a:lnTo>
                <a:lnTo>
                  <a:pt x="559907" y="2665841"/>
                </a:lnTo>
                <a:lnTo>
                  <a:pt x="665920" y="2635552"/>
                </a:lnTo>
                <a:cubicBezTo>
                  <a:pt x="686113" y="2620407"/>
                  <a:pt x="716403" y="2612835"/>
                  <a:pt x="756789" y="2612835"/>
                </a:cubicBezTo>
                <a:cubicBezTo>
                  <a:pt x="787078" y="2612835"/>
                  <a:pt x="802223" y="2610311"/>
                  <a:pt x="802223" y="2605263"/>
                </a:cubicBezTo>
                <a:cubicBezTo>
                  <a:pt x="802223" y="2595166"/>
                  <a:pt x="809795" y="2590118"/>
                  <a:pt x="824940" y="2590118"/>
                </a:cubicBezTo>
                <a:lnTo>
                  <a:pt x="923381" y="2582545"/>
                </a:lnTo>
                <a:cubicBezTo>
                  <a:pt x="978911" y="2572449"/>
                  <a:pt x="1011725" y="2562352"/>
                  <a:pt x="1021821" y="2552256"/>
                </a:cubicBezTo>
                <a:lnTo>
                  <a:pt x="1105117" y="2529539"/>
                </a:lnTo>
                <a:lnTo>
                  <a:pt x="1173269" y="2514394"/>
                </a:lnTo>
                <a:cubicBezTo>
                  <a:pt x="1183366" y="2504297"/>
                  <a:pt x="1198511" y="2499249"/>
                  <a:pt x="1218704" y="2499249"/>
                </a:cubicBezTo>
                <a:cubicBezTo>
                  <a:pt x="1238896" y="2499249"/>
                  <a:pt x="1256565" y="2491676"/>
                  <a:pt x="1271710" y="2476532"/>
                </a:cubicBezTo>
                <a:cubicBezTo>
                  <a:pt x="1281807" y="2466435"/>
                  <a:pt x="1284331" y="2458863"/>
                  <a:pt x="1279282" y="2453815"/>
                </a:cubicBezTo>
                <a:cubicBezTo>
                  <a:pt x="1279282" y="2448767"/>
                  <a:pt x="1266662" y="2446243"/>
                  <a:pt x="1241421" y="2446243"/>
                </a:cubicBezTo>
                <a:cubicBezTo>
                  <a:pt x="1221228" y="2456339"/>
                  <a:pt x="1190938" y="2461387"/>
                  <a:pt x="1150552" y="2461387"/>
                </a:cubicBezTo>
                <a:cubicBezTo>
                  <a:pt x="1110166" y="2471484"/>
                  <a:pt x="1087449" y="2479056"/>
                  <a:pt x="1082400" y="2484105"/>
                </a:cubicBezTo>
                <a:cubicBezTo>
                  <a:pt x="1077353" y="2489153"/>
                  <a:pt x="1067256" y="2491676"/>
                  <a:pt x="1052111" y="2491676"/>
                </a:cubicBezTo>
                <a:lnTo>
                  <a:pt x="1044539" y="2476532"/>
                </a:lnTo>
                <a:cubicBezTo>
                  <a:pt x="1044539" y="2466435"/>
                  <a:pt x="1057160" y="2456339"/>
                  <a:pt x="1082400" y="2446243"/>
                </a:cubicBezTo>
                <a:cubicBezTo>
                  <a:pt x="1112690" y="2436146"/>
                  <a:pt x="1130359" y="2428573"/>
                  <a:pt x="1135407" y="2423525"/>
                </a:cubicBezTo>
                <a:lnTo>
                  <a:pt x="1203559" y="2400808"/>
                </a:lnTo>
                <a:cubicBezTo>
                  <a:pt x="1228799" y="2395760"/>
                  <a:pt x="1247731" y="2393236"/>
                  <a:pt x="1260351" y="2393236"/>
                </a:cubicBezTo>
                <a:cubicBezTo>
                  <a:pt x="1272972" y="2393236"/>
                  <a:pt x="1281807" y="2398284"/>
                  <a:pt x="1286855" y="2408381"/>
                </a:cubicBezTo>
                <a:lnTo>
                  <a:pt x="1302000" y="2446243"/>
                </a:lnTo>
                <a:lnTo>
                  <a:pt x="1347434" y="2544683"/>
                </a:lnTo>
                <a:cubicBezTo>
                  <a:pt x="1372676" y="2585069"/>
                  <a:pt x="1395392" y="2638076"/>
                  <a:pt x="1415586" y="2703703"/>
                </a:cubicBezTo>
                <a:lnTo>
                  <a:pt x="1438303" y="2794572"/>
                </a:lnTo>
                <a:cubicBezTo>
                  <a:pt x="1438303" y="2799620"/>
                  <a:pt x="1420633" y="2802144"/>
                  <a:pt x="1385296" y="2802144"/>
                </a:cubicBezTo>
                <a:cubicBezTo>
                  <a:pt x="1355006" y="2792048"/>
                  <a:pt x="1334813" y="2792048"/>
                  <a:pt x="1324717" y="2802144"/>
                </a:cubicBezTo>
                <a:cubicBezTo>
                  <a:pt x="1314620" y="2812241"/>
                  <a:pt x="1317144" y="2817289"/>
                  <a:pt x="1332288" y="2817289"/>
                </a:cubicBezTo>
                <a:cubicBezTo>
                  <a:pt x="1337337" y="2822337"/>
                  <a:pt x="1360054" y="2824861"/>
                  <a:pt x="1400440" y="2824861"/>
                </a:cubicBezTo>
                <a:lnTo>
                  <a:pt x="1445875" y="2817289"/>
                </a:lnTo>
                <a:lnTo>
                  <a:pt x="1468592" y="2893012"/>
                </a:lnTo>
                <a:lnTo>
                  <a:pt x="1536743" y="3112611"/>
                </a:lnTo>
                <a:cubicBezTo>
                  <a:pt x="1556936" y="3188335"/>
                  <a:pt x="1567032" y="3233769"/>
                  <a:pt x="1567032" y="3248914"/>
                </a:cubicBezTo>
                <a:lnTo>
                  <a:pt x="1567032" y="3256486"/>
                </a:lnTo>
                <a:cubicBezTo>
                  <a:pt x="1551888" y="3256486"/>
                  <a:pt x="1544315" y="3261535"/>
                  <a:pt x="1544315" y="3271631"/>
                </a:cubicBezTo>
                <a:cubicBezTo>
                  <a:pt x="1544315" y="3281728"/>
                  <a:pt x="1554412" y="3291824"/>
                  <a:pt x="1574605" y="3301921"/>
                </a:cubicBezTo>
                <a:cubicBezTo>
                  <a:pt x="1589749" y="3301921"/>
                  <a:pt x="1597322" y="3309493"/>
                  <a:pt x="1597322" y="3324638"/>
                </a:cubicBezTo>
                <a:lnTo>
                  <a:pt x="1612467" y="3354927"/>
                </a:lnTo>
                <a:cubicBezTo>
                  <a:pt x="1617515" y="3375120"/>
                  <a:pt x="1612467" y="3380169"/>
                  <a:pt x="1597322" y="3370072"/>
                </a:cubicBezTo>
                <a:cubicBezTo>
                  <a:pt x="1587225" y="3365024"/>
                  <a:pt x="1580915" y="3366286"/>
                  <a:pt x="1578391" y="3373858"/>
                </a:cubicBezTo>
                <a:cubicBezTo>
                  <a:pt x="1575867" y="3381431"/>
                  <a:pt x="1577129" y="3392789"/>
                  <a:pt x="1582178" y="3407934"/>
                </a:cubicBezTo>
                <a:cubicBezTo>
                  <a:pt x="1582178" y="3423079"/>
                  <a:pt x="1594798" y="3455892"/>
                  <a:pt x="1620039" y="3506375"/>
                </a:cubicBezTo>
                <a:cubicBezTo>
                  <a:pt x="1635184" y="3536664"/>
                  <a:pt x="1650328" y="3559382"/>
                  <a:pt x="1665474" y="3574527"/>
                </a:cubicBezTo>
                <a:cubicBezTo>
                  <a:pt x="1685667" y="3574527"/>
                  <a:pt x="1695763" y="3584623"/>
                  <a:pt x="1695763" y="3604816"/>
                </a:cubicBezTo>
                <a:cubicBezTo>
                  <a:pt x="1705860" y="3619961"/>
                  <a:pt x="1703336" y="3627533"/>
                  <a:pt x="1688191" y="3627533"/>
                </a:cubicBezTo>
                <a:lnTo>
                  <a:pt x="1680618" y="3627533"/>
                </a:lnTo>
                <a:lnTo>
                  <a:pt x="1718480" y="3688112"/>
                </a:lnTo>
                <a:lnTo>
                  <a:pt x="1756342" y="3771408"/>
                </a:lnTo>
                <a:cubicBezTo>
                  <a:pt x="1756342" y="3786553"/>
                  <a:pt x="1753817" y="3794125"/>
                  <a:pt x="1748770" y="3794125"/>
                </a:cubicBezTo>
                <a:cubicBezTo>
                  <a:pt x="1738673" y="3794125"/>
                  <a:pt x="1733624" y="3799174"/>
                  <a:pt x="1733624" y="3809270"/>
                </a:cubicBezTo>
                <a:cubicBezTo>
                  <a:pt x="1733624" y="3819366"/>
                  <a:pt x="1741197" y="3821891"/>
                  <a:pt x="1756342" y="3816842"/>
                </a:cubicBezTo>
                <a:cubicBezTo>
                  <a:pt x="1761390" y="3816842"/>
                  <a:pt x="1765176" y="3818105"/>
                  <a:pt x="1767700" y="3820629"/>
                </a:cubicBezTo>
                <a:cubicBezTo>
                  <a:pt x="1770225" y="3823153"/>
                  <a:pt x="1768963" y="3826939"/>
                  <a:pt x="1763914" y="3831987"/>
                </a:cubicBezTo>
                <a:cubicBezTo>
                  <a:pt x="1763914" y="3847132"/>
                  <a:pt x="1771487" y="3869849"/>
                  <a:pt x="1786632" y="3900139"/>
                </a:cubicBezTo>
                <a:lnTo>
                  <a:pt x="1816922" y="3953145"/>
                </a:lnTo>
                <a:cubicBezTo>
                  <a:pt x="1816922" y="3973338"/>
                  <a:pt x="1819445" y="3991007"/>
                  <a:pt x="1824493" y="4006152"/>
                </a:cubicBezTo>
                <a:cubicBezTo>
                  <a:pt x="1839638" y="4021297"/>
                  <a:pt x="1847210" y="4036441"/>
                  <a:pt x="1847210" y="4051586"/>
                </a:cubicBezTo>
                <a:cubicBezTo>
                  <a:pt x="1847210" y="4061682"/>
                  <a:pt x="1839638" y="4066731"/>
                  <a:pt x="1824493" y="4066731"/>
                </a:cubicBezTo>
                <a:cubicBezTo>
                  <a:pt x="1814397" y="4066731"/>
                  <a:pt x="1809349" y="4071779"/>
                  <a:pt x="1809349" y="4081875"/>
                </a:cubicBezTo>
                <a:cubicBezTo>
                  <a:pt x="1814397" y="4086924"/>
                  <a:pt x="1821969" y="4089448"/>
                  <a:pt x="1832066" y="4089448"/>
                </a:cubicBezTo>
                <a:cubicBezTo>
                  <a:pt x="1842162" y="4079352"/>
                  <a:pt x="1849735" y="4081875"/>
                  <a:pt x="1854783" y="4097020"/>
                </a:cubicBezTo>
                <a:cubicBezTo>
                  <a:pt x="1854783" y="4102069"/>
                  <a:pt x="1849735" y="4104593"/>
                  <a:pt x="1839638" y="4104593"/>
                </a:cubicBezTo>
                <a:cubicBezTo>
                  <a:pt x="1829542" y="4104593"/>
                  <a:pt x="1824493" y="4107117"/>
                  <a:pt x="1824493" y="4112165"/>
                </a:cubicBezTo>
                <a:lnTo>
                  <a:pt x="1847210" y="4203033"/>
                </a:lnTo>
                <a:cubicBezTo>
                  <a:pt x="1857308" y="4253516"/>
                  <a:pt x="1874976" y="4283806"/>
                  <a:pt x="1900218" y="4293902"/>
                </a:cubicBezTo>
                <a:cubicBezTo>
                  <a:pt x="1910314" y="4298951"/>
                  <a:pt x="1915362" y="4302737"/>
                  <a:pt x="1915362" y="4305261"/>
                </a:cubicBezTo>
                <a:cubicBezTo>
                  <a:pt x="1915362" y="4307785"/>
                  <a:pt x="1912838" y="4309047"/>
                  <a:pt x="1907789" y="4309047"/>
                </a:cubicBezTo>
                <a:cubicBezTo>
                  <a:pt x="1897693" y="4309047"/>
                  <a:pt x="1897693" y="4326716"/>
                  <a:pt x="1907789" y="4362054"/>
                </a:cubicBezTo>
                <a:lnTo>
                  <a:pt x="1938079" y="4445350"/>
                </a:lnTo>
                <a:cubicBezTo>
                  <a:pt x="1943127" y="4450398"/>
                  <a:pt x="1955748" y="4488260"/>
                  <a:pt x="1975941" y="4558935"/>
                </a:cubicBezTo>
                <a:cubicBezTo>
                  <a:pt x="1986038" y="4614466"/>
                  <a:pt x="2001182" y="4659900"/>
                  <a:pt x="2021375" y="4695238"/>
                </a:cubicBezTo>
                <a:lnTo>
                  <a:pt x="2044093" y="4740672"/>
                </a:lnTo>
                <a:lnTo>
                  <a:pt x="2059237" y="4786106"/>
                </a:lnTo>
                <a:lnTo>
                  <a:pt x="2097099" y="4869402"/>
                </a:lnTo>
                <a:cubicBezTo>
                  <a:pt x="2112243" y="4929981"/>
                  <a:pt x="2119816" y="4957747"/>
                  <a:pt x="2119816" y="4952698"/>
                </a:cubicBezTo>
                <a:lnTo>
                  <a:pt x="2157678" y="5035995"/>
                </a:lnTo>
                <a:cubicBezTo>
                  <a:pt x="2172823" y="5066284"/>
                  <a:pt x="2180395" y="5091525"/>
                  <a:pt x="2180395" y="5111718"/>
                </a:cubicBezTo>
                <a:lnTo>
                  <a:pt x="2210685" y="5187442"/>
                </a:lnTo>
                <a:lnTo>
                  <a:pt x="2263691" y="5293456"/>
                </a:lnTo>
                <a:lnTo>
                  <a:pt x="2293981" y="5354034"/>
                </a:lnTo>
                <a:lnTo>
                  <a:pt x="2331843" y="5437331"/>
                </a:lnTo>
                <a:lnTo>
                  <a:pt x="2392421" y="5581205"/>
                </a:lnTo>
                <a:lnTo>
                  <a:pt x="2468146" y="5762943"/>
                </a:lnTo>
                <a:lnTo>
                  <a:pt x="2528725" y="5868956"/>
                </a:lnTo>
                <a:cubicBezTo>
                  <a:pt x="2538821" y="5879052"/>
                  <a:pt x="2548918" y="5901770"/>
                  <a:pt x="2559014" y="5937108"/>
                </a:cubicBezTo>
                <a:lnTo>
                  <a:pt x="2612021" y="6027976"/>
                </a:lnTo>
                <a:cubicBezTo>
                  <a:pt x="2632214" y="6068362"/>
                  <a:pt x="2642310" y="6091079"/>
                  <a:pt x="2642310" y="6096128"/>
                </a:cubicBezTo>
                <a:cubicBezTo>
                  <a:pt x="2642310" y="6106223"/>
                  <a:pt x="2657455" y="6126417"/>
                  <a:pt x="2687744" y="6156706"/>
                </a:cubicBezTo>
                <a:lnTo>
                  <a:pt x="2763469" y="6217285"/>
                </a:lnTo>
                <a:cubicBezTo>
                  <a:pt x="2783660" y="6232430"/>
                  <a:pt x="2791233" y="6250099"/>
                  <a:pt x="2786185" y="6270292"/>
                </a:cubicBezTo>
                <a:cubicBezTo>
                  <a:pt x="2786185" y="6290485"/>
                  <a:pt x="2788709" y="6298058"/>
                  <a:pt x="2793757" y="6293009"/>
                </a:cubicBezTo>
                <a:cubicBezTo>
                  <a:pt x="2803854" y="6293009"/>
                  <a:pt x="2808902" y="6295533"/>
                  <a:pt x="2808902" y="6300581"/>
                </a:cubicBezTo>
                <a:cubicBezTo>
                  <a:pt x="2808902" y="6310678"/>
                  <a:pt x="2816475" y="6315726"/>
                  <a:pt x="2831619" y="6315726"/>
                </a:cubicBezTo>
                <a:cubicBezTo>
                  <a:pt x="2851812" y="6315726"/>
                  <a:pt x="2861909" y="6323299"/>
                  <a:pt x="2861909" y="6338443"/>
                </a:cubicBezTo>
                <a:cubicBezTo>
                  <a:pt x="2861909" y="6348539"/>
                  <a:pt x="2866958" y="6353588"/>
                  <a:pt x="2877053" y="6353588"/>
                </a:cubicBezTo>
                <a:cubicBezTo>
                  <a:pt x="2887151" y="6353588"/>
                  <a:pt x="2887151" y="6358637"/>
                  <a:pt x="2877053" y="6368733"/>
                </a:cubicBezTo>
                <a:cubicBezTo>
                  <a:pt x="2877053" y="6378829"/>
                  <a:pt x="2884626" y="6381354"/>
                  <a:pt x="2899771" y="6376305"/>
                </a:cubicBezTo>
                <a:cubicBezTo>
                  <a:pt x="2909867" y="6371257"/>
                  <a:pt x="2919964" y="6369995"/>
                  <a:pt x="2930061" y="6372519"/>
                </a:cubicBezTo>
                <a:cubicBezTo>
                  <a:pt x="2940157" y="6375043"/>
                  <a:pt x="2945205" y="6378829"/>
                  <a:pt x="2945205" y="6383877"/>
                </a:cubicBezTo>
                <a:cubicBezTo>
                  <a:pt x="2945205" y="6388926"/>
                  <a:pt x="2937632" y="6393974"/>
                  <a:pt x="2922488" y="6399022"/>
                </a:cubicBezTo>
                <a:cubicBezTo>
                  <a:pt x="2912392" y="6399022"/>
                  <a:pt x="2902295" y="6401546"/>
                  <a:pt x="2892198" y="6406595"/>
                </a:cubicBezTo>
                <a:cubicBezTo>
                  <a:pt x="2882102" y="6411643"/>
                  <a:pt x="2877053" y="6416691"/>
                  <a:pt x="2877053" y="6421740"/>
                </a:cubicBezTo>
                <a:cubicBezTo>
                  <a:pt x="2877053" y="6431836"/>
                  <a:pt x="2899771" y="6436884"/>
                  <a:pt x="2945205" y="6436884"/>
                </a:cubicBezTo>
                <a:lnTo>
                  <a:pt x="3036074" y="6436884"/>
                </a:lnTo>
                <a:cubicBezTo>
                  <a:pt x="3056267" y="6436884"/>
                  <a:pt x="3066363" y="6444456"/>
                  <a:pt x="3066363" y="6459601"/>
                </a:cubicBezTo>
                <a:cubicBezTo>
                  <a:pt x="3071411" y="6464650"/>
                  <a:pt x="3072673" y="6469698"/>
                  <a:pt x="3070149" y="6474746"/>
                </a:cubicBezTo>
                <a:cubicBezTo>
                  <a:pt x="3067626" y="6479794"/>
                  <a:pt x="3063839" y="6482318"/>
                  <a:pt x="3058790" y="6482318"/>
                </a:cubicBezTo>
                <a:cubicBezTo>
                  <a:pt x="3053743" y="6487367"/>
                  <a:pt x="3041121" y="6484842"/>
                  <a:pt x="3020928" y="6474746"/>
                </a:cubicBezTo>
                <a:cubicBezTo>
                  <a:pt x="3015880" y="6459601"/>
                  <a:pt x="3005784" y="6452029"/>
                  <a:pt x="2990640" y="6452029"/>
                </a:cubicBezTo>
                <a:cubicBezTo>
                  <a:pt x="2990640" y="6452029"/>
                  <a:pt x="2989377" y="6453291"/>
                  <a:pt x="2986853" y="6455815"/>
                </a:cubicBezTo>
                <a:cubicBezTo>
                  <a:pt x="2984329" y="6458339"/>
                  <a:pt x="2983067" y="6459601"/>
                  <a:pt x="2983067" y="6459601"/>
                </a:cubicBezTo>
                <a:cubicBezTo>
                  <a:pt x="2983067" y="6469698"/>
                  <a:pt x="2995688" y="6482318"/>
                  <a:pt x="3020928" y="6497463"/>
                </a:cubicBezTo>
                <a:cubicBezTo>
                  <a:pt x="3025977" y="6502511"/>
                  <a:pt x="3056267" y="6512608"/>
                  <a:pt x="3111797" y="6527752"/>
                </a:cubicBezTo>
                <a:lnTo>
                  <a:pt x="3187521" y="6535325"/>
                </a:lnTo>
                <a:cubicBezTo>
                  <a:pt x="3202666" y="6545422"/>
                  <a:pt x="3210238" y="6555518"/>
                  <a:pt x="3210238" y="6565615"/>
                </a:cubicBezTo>
                <a:cubicBezTo>
                  <a:pt x="3210238" y="6575711"/>
                  <a:pt x="3212762" y="6580759"/>
                  <a:pt x="3217811" y="6580759"/>
                </a:cubicBezTo>
                <a:cubicBezTo>
                  <a:pt x="3222859" y="6580759"/>
                  <a:pt x="3234218" y="6579497"/>
                  <a:pt x="3251886" y="6576973"/>
                </a:cubicBezTo>
                <a:cubicBezTo>
                  <a:pt x="3269555" y="6574449"/>
                  <a:pt x="3298582" y="6573187"/>
                  <a:pt x="3338968" y="6573187"/>
                </a:cubicBezTo>
                <a:cubicBezTo>
                  <a:pt x="3349065" y="6573187"/>
                  <a:pt x="3354113" y="6578235"/>
                  <a:pt x="3354113" y="6588332"/>
                </a:cubicBezTo>
                <a:lnTo>
                  <a:pt x="3354113" y="6611049"/>
                </a:lnTo>
                <a:cubicBezTo>
                  <a:pt x="3354113" y="6621145"/>
                  <a:pt x="3369258" y="6626193"/>
                  <a:pt x="3399547" y="6626193"/>
                </a:cubicBezTo>
                <a:cubicBezTo>
                  <a:pt x="3419740" y="6631242"/>
                  <a:pt x="3436147" y="6629980"/>
                  <a:pt x="3448767" y="6622407"/>
                </a:cubicBezTo>
                <a:cubicBezTo>
                  <a:pt x="3461389" y="6614835"/>
                  <a:pt x="3472747" y="6603476"/>
                  <a:pt x="3482843" y="6588332"/>
                </a:cubicBezTo>
                <a:cubicBezTo>
                  <a:pt x="3492940" y="6578235"/>
                  <a:pt x="3503036" y="6568138"/>
                  <a:pt x="3513133" y="6558042"/>
                </a:cubicBezTo>
                <a:cubicBezTo>
                  <a:pt x="3523229" y="6547946"/>
                  <a:pt x="3530802" y="6542897"/>
                  <a:pt x="3535850" y="6542897"/>
                </a:cubicBezTo>
                <a:cubicBezTo>
                  <a:pt x="3540899" y="6542897"/>
                  <a:pt x="3545946" y="6539111"/>
                  <a:pt x="3550995" y="6531539"/>
                </a:cubicBezTo>
                <a:cubicBezTo>
                  <a:pt x="3556043" y="6523967"/>
                  <a:pt x="3558568" y="6515132"/>
                  <a:pt x="3558568" y="6505036"/>
                </a:cubicBezTo>
                <a:lnTo>
                  <a:pt x="3573712" y="6459601"/>
                </a:lnTo>
                <a:cubicBezTo>
                  <a:pt x="3573712" y="6449505"/>
                  <a:pt x="3578761" y="6444456"/>
                  <a:pt x="3588857" y="6444456"/>
                </a:cubicBezTo>
                <a:lnTo>
                  <a:pt x="3626718" y="6467173"/>
                </a:lnTo>
                <a:cubicBezTo>
                  <a:pt x="3636815" y="6472222"/>
                  <a:pt x="3641864" y="6482318"/>
                  <a:pt x="3641864" y="6497463"/>
                </a:cubicBezTo>
                <a:cubicBezTo>
                  <a:pt x="3631767" y="6517656"/>
                  <a:pt x="3631767" y="6522704"/>
                  <a:pt x="3641864" y="6512608"/>
                </a:cubicBezTo>
                <a:lnTo>
                  <a:pt x="3679725" y="6527752"/>
                </a:lnTo>
                <a:lnTo>
                  <a:pt x="3740304" y="6550470"/>
                </a:lnTo>
                <a:lnTo>
                  <a:pt x="3785739" y="6550470"/>
                </a:lnTo>
                <a:cubicBezTo>
                  <a:pt x="3800883" y="6535325"/>
                  <a:pt x="3810980" y="6520180"/>
                  <a:pt x="3816028" y="6505036"/>
                </a:cubicBezTo>
                <a:cubicBezTo>
                  <a:pt x="3831173" y="6489891"/>
                  <a:pt x="3838745" y="6469698"/>
                  <a:pt x="3838745" y="6444456"/>
                </a:cubicBezTo>
                <a:cubicBezTo>
                  <a:pt x="3838745" y="6424263"/>
                  <a:pt x="3846318" y="6409118"/>
                  <a:pt x="3861462" y="6399022"/>
                </a:cubicBezTo>
                <a:cubicBezTo>
                  <a:pt x="3886703" y="6388926"/>
                  <a:pt x="3901848" y="6376305"/>
                  <a:pt x="3906896" y="6361160"/>
                </a:cubicBezTo>
                <a:cubicBezTo>
                  <a:pt x="3916992" y="6356112"/>
                  <a:pt x="3923304" y="6349802"/>
                  <a:pt x="3925828" y="6342229"/>
                </a:cubicBezTo>
                <a:cubicBezTo>
                  <a:pt x="3928351" y="6334657"/>
                  <a:pt x="3927089" y="6328347"/>
                  <a:pt x="3922041" y="6323299"/>
                </a:cubicBezTo>
                <a:cubicBezTo>
                  <a:pt x="3916992" y="6308154"/>
                  <a:pt x="3922041" y="6300581"/>
                  <a:pt x="3937186" y="6300581"/>
                </a:cubicBezTo>
                <a:cubicBezTo>
                  <a:pt x="3952331" y="6300581"/>
                  <a:pt x="3970000" y="6295533"/>
                  <a:pt x="3990192" y="6285437"/>
                </a:cubicBezTo>
                <a:cubicBezTo>
                  <a:pt x="3995241" y="6280388"/>
                  <a:pt x="4000288" y="6275340"/>
                  <a:pt x="4005337" y="6270292"/>
                </a:cubicBezTo>
                <a:cubicBezTo>
                  <a:pt x="4010385" y="6265243"/>
                  <a:pt x="4012910" y="6260195"/>
                  <a:pt x="4012910" y="6255147"/>
                </a:cubicBezTo>
                <a:lnTo>
                  <a:pt x="3982620" y="6255147"/>
                </a:lnTo>
                <a:cubicBezTo>
                  <a:pt x="3967475" y="6255147"/>
                  <a:pt x="3958641" y="6248837"/>
                  <a:pt x="3956117" y="6236216"/>
                </a:cubicBezTo>
                <a:cubicBezTo>
                  <a:pt x="3953592" y="6223595"/>
                  <a:pt x="3952331" y="6202140"/>
                  <a:pt x="3952331" y="6171851"/>
                </a:cubicBezTo>
                <a:cubicBezTo>
                  <a:pt x="3952331" y="6161755"/>
                  <a:pt x="3949807" y="6145348"/>
                  <a:pt x="3944758" y="6122631"/>
                </a:cubicBezTo>
                <a:cubicBezTo>
                  <a:pt x="3939710" y="6099913"/>
                  <a:pt x="3934662" y="6086031"/>
                  <a:pt x="3929614" y="6080983"/>
                </a:cubicBezTo>
                <a:lnTo>
                  <a:pt x="3914469" y="6050693"/>
                </a:lnTo>
                <a:cubicBezTo>
                  <a:pt x="3914469" y="6040597"/>
                  <a:pt x="3906896" y="6027976"/>
                  <a:pt x="3891752" y="6012831"/>
                </a:cubicBezTo>
                <a:cubicBezTo>
                  <a:pt x="3871559" y="5992638"/>
                  <a:pt x="3853890" y="5959824"/>
                  <a:pt x="3838745" y="5914390"/>
                </a:cubicBezTo>
                <a:lnTo>
                  <a:pt x="3778166" y="5793232"/>
                </a:lnTo>
                <a:lnTo>
                  <a:pt x="3763021" y="5740225"/>
                </a:lnTo>
                <a:cubicBezTo>
                  <a:pt x="3768070" y="5735177"/>
                  <a:pt x="3769332" y="5730130"/>
                  <a:pt x="3766807" y="5725081"/>
                </a:cubicBezTo>
                <a:cubicBezTo>
                  <a:pt x="3764284" y="5720032"/>
                  <a:pt x="3763021" y="5714985"/>
                  <a:pt x="3763021" y="5709936"/>
                </a:cubicBezTo>
                <a:lnTo>
                  <a:pt x="3710015" y="5573633"/>
                </a:lnTo>
                <a:cubicBezTo>
                  <a:pt x="3689821" y="5497909"/>
                  <a:pt x="3672153" y="5465096"/>
                  <a:pt x="3657008" y="5475193"/>
                </a:cubicBezTo>
                <a:cubicBezTo>
                  <a:pt x="3646912" y="5475193"/>
                  <a:pt x="3644388" y="5467620"/>
                  <a:pt x="3649435" y="5452476"/>
                </a:cubicBezTo>
                <a:lnTo>
                  <a:pt x="3649435" y="5407041"/>
                </a:lnTo>
                <a:cubicBezTo>
                  <a:pt x="3649435" y="5401993"/>
                  <a:pt x="3641864" y="5399469"/>
                  <a:pt x="3626718" y="5399469"/>
                </a:cubicBezTo>
                <a:cubicBezTo>
                  <a:pt x="3621671" y="5404517"/>
                  <a:pt x="3619147" y="5401993"/>
                  <a:pt x="3619147" y="5391896"/>
                </a:cubicBezTo>
                <a:cubicBezTo>
                  <a:pt x="3629242" y="5376752"/>
                  <a:pt x="3629242" y="5369179"/>
                  <a:pt x="3619147" y="5369179"/>
                </a:cubicBezTo>
                <a:lnTo>
                  <a:pt x="3596429" y="5331317"/>
                </a:lnTo>
                <a:cubicBezTo>
                  <a:pt x="3591381" y="5321221"/>
                  <a:pt x="3588857" y="5312386"/>
                  <a:pt x="3588857" y="5304814"/>
                </a:cubicBezTo>
                <a:cubicBezTo>
                  <a:pt x="3588857" y="5297241"/>
                  <a:pt x="3591381" y="5293456"/>
                  <a:pt x="3596429" y="5293456"/>
                </a:cubicBezTo>
                <a:lnTo>
                  <a:pt x="3604002" y="5270738"/>
                </a:lnTo>
                <a:cubicBezTo>
                  <a:pt x="3604002" y="5255593"/>
                  <a:pt x="3596429" y="5245497"/>
                  <a:pt x="3581285" y="5240449"/>
                </a:cubicBezTo>
                <a:lnTo>
                  <a:pt x="3550995" y="5179870"/>
                </a:lnTo>
                <a:cubicBezTo>
                  <a:pt x="3545946" y="5154629"/>
                  <a:pt x="3545946" y="5142008"/>
                  <a:pt x="3550995" y="5142008"/>
                </a:cubicBezTo>
                <a:cubicBezTo>
                  <a:pt x="3556043" y="5147056"/>
                  <a:pt x="3559829" y="5148318"/>
                  <a:pt x="3562353" y="5145794"/>
                </a:cubicBezTo>
                <a:cubicBezTo>
                  <a:pt x="3564878" y="5143270"/>
                  <a:pt x="3563616" y="5139484"/>
                  <a:pt x="3558568" y="5134436"/>
                </a:cubicBezTo>
                <a:cubicBezTo>
                  <a:pt x="3558568" y="5124339"/>
                  <a:pt x="3550995" y="5119291"/>
                  <a:pt x="3535850" y="5119291"/>
                </a:cubicBezTo>
                <a:cubicBezTo>
                  <a:pt x="3525753" y="5119291"/>
                  <a:pt x="3520706" y="5114243"/>
                  <a:pt x="3520706" y="5104146"/>
                </a:cubicBezTo>
                <a:lnTo>
                  <a:pt x="3520706" y="5066284"/>
                </a:lnTo>
                <a:lnTo>
                  <a:pt x="3497989" y="4990561"/>
                </a:lnTo>
                <a:cubicBezTo>
                  <a:pt x="3482843" y="4945126"/>
                  <a:pt x="3475272" y="4922409"/>
                  <a:pt x="3475272" y="4922409"/>
                </a:cubicBezTo>
                <a:cubicBezTo>
                  <a:pt x="3475272" y="4892120"/>
                  <a:pt x="3467699" y="4851734"/>
                  <a:pt x="3452554" y="4801251"/>
                </a:cubicBezTo>
                <a:lnTo>
                  <a:pt x="3399547" y="4604369"/>
                </a:lnTo>
                <a:cubicBezTo>
                  <a:pt x="3389451" y="4543790"/>
                  <a:pt x="3374307" y="4480687"/>
                  <a:pt x="3354113" y="4415060"/>
                </a:cubicBezTo>
                <a:lnTo>
                  <a:pt x="3316251" y="4218178"/>
                </a:lnTo>
                <a:cubicBezTo>
                  <a:pt x="3296058" y="4147503"/>
                  <a:pt x="3285962" y="4102069"/>
                  <a:pt x="3285962" y="4081875"/>
                </a:cubicBezTo>
                <a:lnTo>
                  <a:pt x="3263245" y="3922856"/>
                </a:lnTo>
                <a:lnTo>
                  <a:pt x="3225383" y="3725974"/>
                </a:lnTo>
                <a:lnTo>
                  <a:pt x="3195093" y="3604816"/>
                </a:lnTo>
                <a:cubicBezTo>
                  <a:pt x="3190045" y="3579575"/>
                  <a:pt x="3190045" y="3587147"/>
                  <a:pt x="3195093" y="3627533"/>
                </a:cubicBezTo>
                <a:lnTo>
                  <a:pt x="3202666" y="3741119"/>
                </a:lnTo>
                <a:lnTo>
                  <a:pt x="3225383" y="3877421"/>
                </a:lnTo>
                <a:lnTo>
                  <a:pt x="3255672" y="4036441"/>
                </a:lnTo>
                <a:lnTo>
                  <a:pt x="3278389" y="4165172"/>
                </a:lnTo>
                <a:lnTo>
                  <a:pt x="3285962" y="4240895"/>
                </a:lnTo>
                <a:cubicBezTo>
                  <a:pt x="3296058" y="4261089"/>
                  <a:pt x="3301107" y="4286330"/>
                  <a:pt x="3301107" y="4316619"/>
                </a:cubicBezTo>
                <a:cubicBezTo>
                  <a:pt x="3301107" y="4341860"/>
                  <a:pt x="3303631" y="4367102"/>
                  <a:pt x="3308679" y="4392343"/>
                </a:cubicBezTo>
                <a:cubicBezTo>
                  <a:pt x="3313727" y="4417584"/>
                  <a:pt x="3318775" y="4440301"/>
                  <a:pt x="3323824" y="4460494"/>
                </a:cubicBezTo>
                <a:lnTo>
                  <a:pt x="3361686" y="4611942"/>
                </a:lnTo>
                <a:cubicBezTo>
                  <a:pt x="3371781" y="4652328"/>
                  <a:pt x="3371781" y="4672521"/>
                  <a:pt x="3361686" y="4672521"/>
                </a:cubicBezTo>
                <a:cubicBezTo>
                  <a:pt x="3356637" y="4672521"/>
                  <a:pt x="3349065" y="4654852"/>
                  <a:pt x="3338968" y="4619514"/>
                </a:cubicBezTo>
                <a:lnTo>
                  <a:pt x="3308679" y="4498356"/>
                </a:lnTo>
                <a:lnTo>
                  <a:pt x="3285962" y="4392343"/>
                </a:lnTo>
                <a:cubicBezTo>
                  <a:pt x="3285962" y="4387295"/>
                  <a:pt x="3278389" y="4354481"/>
                  <a:pt x="3263245" y="4293902"/>
                </a:cubicBezTo>
                <a:cubicBezTo>
                  <a:pt x="3263245" y="4278758"/>
                  <a:pt x="3260721" y="4263613"/>
                  <a:pt x="3255672" y="4248468"/>
                </a:cubicBezTo>
                <a:cubicBezTo>
                  <a:pt x="3250624" y="4233323"/>
                  <a:pt x="3248099" y="4215654"/>
                  <a:pt x="3248099" y="4195461"/>
                </a:cubicBezTo>
                <a:lnTo>
                  <a:pt x="3225383" y="4089448"/>
                </a:lnTo>
                <a:lnTo>
                  <a:pt x="3202666" y="3998579"/>
                </a:lnTo>
                <a:cubicBezTo>
                  <a:pt x="3202666" y="3973338"/>
                  <a:pt x="3200142" y="3958193"/>
                  <a:pt x="3195093" y="3953145"/>
                </a:cubicBezTo>
                <a:cubicBezTo>
                  <a:pt x="3195093" y="3953145"/>
                  <a:pt x="3192569" y="3955669"/>
                  <a:pt x="3187521" y="3960717"/>
                </a:cubicBezTo>
                <a:cubicBezTo>
                  <a:pt x="3182472" y="3970814"/>
                  <a:pt x="3184997" y="4011200"/>
                  <a:pt x="3195093" y="4081875"/>
                </a:cubicBezTo>
                <a:lnTo>
                  <a:pt x="3210238" y="4225751"/>
                </a:lnTo>
                <a:cubicBezTo>
                  <a:pt x="3215286" y="4230799"/>
                  <a:pt x="3222859" y="4271185"/>
                  <a:pt x="3232955" y="4346909"/>
                </a:cubicBezTo>
                <a:lnTo>
                  <a:pt x="3248099" y="4445350"/>
                </a:lnTo>
                <a:lnTo>
                  <a:pt x="3278389" y="4611942"/>
                </a:lnTo>
                <a:lnTo>
                  <a:pt x="3316251" y="4801251"/>
                </a:lnTo>
                <a:lnTo>
                  <a:pt x="3338968" y="4922409"/>
                </a:lnTo>
                <a:cubicBezTo>
                  <a:pt x="3359161" y="4982988"/>
                  <a:pt x="3369258" y="5023374"/>
                  <a:pt x="3369258" y="5043567"/>
                </a:cubicBezTo>
                <a:cubicBezTo>
                  <a:pt x="3369258" y="5068808"/>
                  <a:pt x="3374307" y="5086478"/>
                  <a:pt x="3384403" y="5096574"/>
                </a:cubicBezTo>
                <a:lnTo>
                  <a:pt x="3414693" y="5225304"/>
                </a:lnTo>
                <a:lnTo>
                  <a:pt x="3429837" y="5338890"/>
                </a:lnTo>
                <a:lnTo>
                  <a:pt x="3429837" y="5354034"/>
                </a:lnTo>
                <a:lnTo>
                  <a:pt x="3414693" y="5338890"/>
                </a:lnTo>
                <a:cubicBezTo>
                  <a:pt x="3409644" y="5323745"/>
                  <a:pt x="3399547" y="5316173"/>
                  <a:pt x="3384403" y="5316173"/>
                </a:cubicBezTo>
                <a:cubicBezTo>
                  <a:pt x="3379354" y="5321221"/>
                  <a:pt x="3376830" y="5321221"/>
                  <a:pt x="3376830" y="5316173"/>
                </a:cubicBezTo>
                <a:cubicBezTo>
                  <a:pt x="3376830" y="5301028"/>
                  <a:pt x="3361686" y="5278311"/>
                  <a:pt x="3331397" y="5248021"/>
                </a:cubicBezTo>
                <a:lnTo>
                  <a:pt x="3293534" y="5179870"/>
                </a:lnTo>
                <a:cubicBezTo>
                  <a:pt x="3293534" y="5169774"/>
                  <a:pt x="3288485" y="5164725"/>
                  <a:pt x="3278389" y="5164725"/>
                </a:cubicBezTo>
                <a:cubicBezTo>
                  <a:pt x="3268294" y="5164725"/>
                  <a:pt x="3263245" y="5159677"/>
                  <a:pt x="3263245" y="5149581"/>
                </a:cubicBezTo>
                <a:cubicBezTo>
                  <a:pt x="3263245" y="5129387"/>
                  <a:pt x="3248099" y="5101622"/>
                  <a:pt x="3217811" y="5066284"/>
                </a:cubicBezTo>
                <a:cubicBezTo>
                  <a:pt x="3192569" y="5025899"/>
                  <a:pt x="3172376" y="5005705"/>
                  <a:pt x="3157232" y="5005705"/>
                </a:cubicBezTo>
                <a:cubicBezTo>
                  <a:pt x="3147135" y="5005705"/>
                  <a:pt x="3137039" y="4990561"/>
                  <a:pt x="3126942" y="4960271"/>
                </a:cubicBezTo>
                <a:cubicBezTo>
                  <a:pt x="3121893" y="4935030"/>
                  <a:pt x="3111797" y="4924933"/>
                  <a:pt x="3096653" y="4929981"/>
                </a:cubicBezTo>
                <a:cubicBezTo>
                  <a:pt x="3081507" y="4945126"/>
                  <a:pt x="3068887" y="4942602"/>
                  <a:pt x="3058790" y="4922409"/>
                </a:cubicBezTo>
                <a:cubicBezTo>
                  <a:pt x="3053743" y="4917361"/>
                  <a:pt x="3036074" y="4894643"/>
                  <a:pt x="3005784" y="4854258"/>
                </a:cubicBezTo>
                <a:cubicBezTo>
                  <a:pt x="2975494" y="4813872"/>
                  <a:pt x="2957825" y="4793679"/>
                  <a:pt x="2952778" y="4793679"/>
                </a:cubicBezTo>
                <a:cubicBezTo>
                  <a:pt x="2947729" y="4788631"/>
                  <a:pt x="2945205" y="4781058"/>
                  <a:pt x="2945205" y="4770962"/>
                </a:cubicBezTo>
                <a:cubicBezTo>
                  <a:pt x="2950254" y="4765913"/>
                  <a:pt x="2942681" y="4750768"/>
                  <a:pt x="2922488" y="4725527"/>
                </a:cubicBezTo>
                <a:cubicBezTo>
                  <a:pt x="2907343" y="4715431"/>
                  <a:pt x="2882102" y="4687665"/>
                  <a:pt x="2846765" y="4642231"/>
                </a:cubicBezTo>
                <a:cubicBezTo>
                  <a:pt x="2821523" y="4596797"/>
                  <a:pt x="2788709" y="4543790"/>
                  <a:pt x="2748323" y="4483211"/>
                </a:cubicBezTo>
                <a:cubicBezTo>
                  <a:pt x="2702889" y="4412536"/>
                  <a:pt x="2680171" y="4369626"/>
                  <a:pt x="2680171" y="4354481"/>
                </a:cubicBezTo>
                <a:lnTo>
                  <a:pt x="2672600" y="4339337"/>
                </a:lnTo>
                <a:cubicBezTo>
                  <a:pt x="2662503" y="4339337"/>
                  <a:pt x="2644834" y="4316619"/>
                  <a:pt x="2619592" y="4271185"/>
                </a:cubicBezTo>
                <a:cubicBezTo>
                  <a:pt x="2589304" y="4220702"/>
                  <a:pt x="2574159" y="4190413"/>
                  <a:pt x="2574159" y="4180316"/>
                </a:cubicBezTo>
                <a:cubicBezTo>
                  <a:pt x="2574159" y="4165172"/>
                  <a:pt x="2569111" y="4157599"/>
                  <a:pt x="2559014" y="4157599"/>
                </a:cubicBezTo>
                <a:lnTo>
                  <a:pt x="2551442" y="4142455"/>
                </a:lnTo>
                <a:cubicBezTo>
                  <a:pt x="2551442" y="4127310"/>
                  <a:pt x="2546393" y="4119737"/>
                  <a:pt x="2536296" y="4119737"/>
                </a:cubicBezTo>
                <a:cubicBezTo>
                  <a:pt x="2521152" y="4104593"/>
                  <a:pt x="2503483" y="4076827"/>
                  <a:pt x="2483290" y="4036441"/>
                </a:cubicBezTo>
                <a:cubicBezTo>
                  <a:pt x="2463097" y="3996055"/>
                  <a:pt x="2453000" y="3970814"/>
                  <a:pt x="2453000" y="3960717"/>
                </a:cubicBezTo>
                <a:lnTo>
                  <a:pt x="2453000" y="3953145"/>
                </a:lnTo>
                <a:cubicBezTo>
                  <a:pt x="2453000" y="3948097"/>
                  <a:pt x="2447953" y="3945573"/>
                  <a:pt x="2437856" y="3945573"/>
                </a:cubicBezTo>
                <a:cubicBezTo>
                  <a:pt x="2432807" y="3945573"/>
                  <a:pt x="2420187" y="3925380"/>
                  <a:pt x="2399994" y="3884994"/>
                </a:cubicBezTo>
                <a:lnTo>
                  <a:pt x="2309125" y="3688112"/>
                </a:lnTo>
                <a:lnTo>
                  <a:pt x="2210685" y="3453368"/>
                </a:lnTo>
                <a:cubicBezTo>
                  <a:pt x="2175347" y="3377645"/>
                  <a:pt x="2155153" y="3314541"/>
                  <a:pt x="2150106" y="3264059"/>
                </a:cubicBezTo>
                <a:cubicBezTo>
                  <a:pt x="2129913" y="3203480"/>
                  <a:pt x="2119816" y="3168142"/>
                  <a:pt x="2119816" y="3158046"/>
                </a:cubicBezTo>
                <a:lnTo>
                  <a:pt x="2112243" y="3135328"/>
                </a:lnTo>
                <a:lnTo>
                  <a:pt x="2081954" y="3067177"/>
                </a:lnTo>
                <a:cubicBezTo>
                  <a:pt x="2036520" y="2951068"/>
                  <a:pt x="2006231" y="2870295"/>
                  <a:pt x="1991085" y="2824861"/>
                </a:cubicBezTo>
                <a:lnTo>
                  <a:pt x="1907789" y="2567401"/>
                </a:lnTo>
                <a:cubicBezTo>
                  <a:pt x="1897693" y="2516918"/>
                  <a:pt x="1892645" y="2489153"/>
                  <a:pt x="1892645" y="2484105"/>
                </a:cubicBezTo>
                <a:cubicBezTo>
                  <a:pt x="1892645" y="2474008"/>
                  <a:pt x="1895169" y="2466435"/>
                  <a:pt x="1900218" y="2461387"/>
                </a:cubicBezTo>
                <a:cubicBezTo>
                  <a:pt x="1905265" y="2456339"/>
                  <a:pt x="1900218" y="2433622"/>
                  <a:pt x="1885072" y="2393236"/>
                </a:cubicBezTo>
                <a:lnTo>
                  <a:pt x="1847210" y="2294795"/>
                </a:lnTo>
                <a:cubicBezTo>
                  <a:pt x="1842162" y="2274602"/>
                  <a:pt x="1842162" y="2261981"/>
                  <a:pt x="1847210" y="2256933"/>
                </a:cubicBezTo>
                <a:cubicBezTo>
                  <a:pt x="1852259" y="2251885"/>
                  <a:pt x="1862355" y="2249361"/>
                  <a:pt x="1877501" y="2249361"/>
                </a:cubicBezTo>
                <a:cubicBezTo>
                  <a:pt x="1902742" y="2249361"/>
                  <a:pt x="1915362" y="2246836"/>
                  <a:pt x="1915362" y="2241788"/>
                </a:cubicBezTo>
                <a:cubicBezTo>
                  <a:pt x="1920411" y="2236740"/>
                  <a:pt x="1926721" y="2234216"/>
                  <a:pt x="1934292" y="2234216"/>
                </a:cubicBezTo>
                <a:cubicBezTo>
                  <a:pt x="1941865" y="2234216"/>
                  <a:pt x="1948175" y="2231692"/>
                  <a:pt x="1953224" y="2226644"/>
                </a:cubicBezTo>
                <a:lnTo>
                  <a:pt x="2028947" y="2211499"/>
                </a:lnTo>
                <a:lnTo>
                  <a:pt x="2210685" y="2181209"/>
                </a:lnTo>
                <a:lnTo>
                  <a:pt x="2399994" y="2166065"/>
                </a:lnTo>
                <a:cubicBezTo>
                  <a:pt x="2415139" y="2161017"/>
                  <a:pt x="2430283" y="2158492"/>
                  <a:pt x="2445429" y="2158492"/>
                </a:cubicBezTo>
                <a:cubicBezTo>
                  <a:pt x="2460573" y="2158492"/>
                  <a:pt x="2473193" y="2155968"/>
                  <a:pt x="2483290" y="2150920"/>
                </a:cubicBezTo>
                <a:cubicBezTo>
                  <a:pt x="2488339" y="2145872"/>
                  <a:pt x="2543869" y="2138299"/>
                  <a:pt x="2649882" y="2128203"/>
                </a:cubicBezTo>
                <a:cubicBezTo>
                  <a:pt x="2760944" y="2118106"/>
                  <a:pt x="2856860" y="2113058"/>
                  <a:pt x="2937632" y="2113058"/>
                </a:cubicBezTo>
                <a:lnTo>
                  <a:pt x="3142087" y="2113058"/>
                </a:lnTo>
                <a:lnTo>
                  <a:pt x="3270817" y="2113058"/>
                </a:lnTo>
                <a:cubicBezTo>
                  <a:pt x="3301107" y="2113058"/>
                  <a:pt x="3321300" y="2108010"/>
                  <a:pt x="3331397" y="2097913"/>
                </a:cubicBezTo>
                <a:cubicBezTo>
                  <a:pt x="3331397" y="2092865"/>
                  <a:pt x="3341493" y="2095389"/>
                  <a:pt x="3361686" y="2105486"/>
                </a:cubicBezTo>
                <a:cubicBezTo>
                  <a:pt x="3381878" y="2115582"/>
                  <a:pt x="3391976" y="2115582"/>
                  <a:pt x="3391976" y="2105486"/>
                </a:cubicBezTo>
                <a:cubicBezTo>
                  <a:pt x="3391976" y="2095389"/>
                  <a:pt x="3402071" y="2090341"/>
                  <a:pt x="3422264" y="2090341"/>
                </a:cubicBezTo>
                <a:cubicBezTo>
                  <a:pt x="3442457" y="2090341"/>
                  <a:pt x="3457603" y="2085293"/>
                  <a:pt x="3467699" y="2075196"/>
                </a:cubicBezTo>
                <a:lnTo>
                  <a:pt x="3482843" y="2044906"/>
                </a:lnTo>
                <a:cubicBezTo>
                  <a:pt x="3482843" y="2039858"/>
                  <a:pt x="3472747" y="2037334"/>
                  <a:pt x="3452554" y="2037334"/>
                </a:cubicBezTo>
                <a:cubicBezTo>
                  <a:pt x="3447506" y="2042382"/>
                  <a:pt x="3442457" y="2043645"/>
                  <a:pt x="3437409" y="2041120"/>
                </a:cubicBezTo>
                <a:cubicBezTo>
                  <a:pt x="3432361" y="2038596"/>
                  <a:pt x="3429837" y="2034810"/>
                  <a:pt x="3429837" y="2029762"/>
                </a:cubicBezTo>
                <a:cubicBezTo>
                  <a:pt x="3429837" y="2019665"/>
                  <a:pt x="3470223" y="2019665"/>
                  <a:pt x="3550995" y="2029762"/>
                </a:cubicBezTo>
                <a:cubicBezTo>
                  <a:pt x="3641864" y="2029762"/>
                  <a:pt x="3687298" y="2034810"/>
                  <a:pt x="3687298" y="2044906"/>
                </a:cubicBezTo>
                <a:lnTo>
                  <a:pt x="3725160" y="2029762"/>
                </a:lnTo>
                <a:lnTo>
                  <a:pt x="3740304" y="1999473"/>
                </a:lnTo>
                <a:cubicBezTo>
                  <a:pt x="3735256" y="1999473"/>
                  <a:pt x="3721373" y="1996948"/>
                  <a:pt x="3698657" y="1991900"/>
                </a:cubicBezTo>
                <a:cubicBezTo>
                  <a:pt x="3675940" y="1986852"/>
                  <a:pt x="3641864" y="1981804"/>
                  <a:pt x="3596429" y="1976755"/>
                </a:cubicBezTo>
                <a:lnTo>
                  <a:pt x="3467699" y="1961611"/>
                </a:lnTo>
                <a:lnTo>
                  <a:pt x="3452554" y="1961611"/>
                </a:lnTo>
                <a:lnTo>
                  <a:pt x="3437409" y="1954038"/>
                </a:lnTo>
                <a:cubicBezTo>
                  <a:pt x="3437409" y="1933845"/>
                  <a:pt x="3439933" y="1918700"/>
                  <a:pt x="3444982" y="1908604"/>
                </a:cubicBezTo>
                <a:cubicBezTo>
                  <a:pt x="3455079" y="1893459"/>
                  <a:pt x="3477795" y="1888411"/>
                  <a:pt x="3513133" y="1893459"/>
                </a:cubicBezTo>
                <a:cubicBezTo>
                  <a:pt x="3553519" y="1893459"/>
                  <a:pt x="3573712" y="1898507"/>
                  <a:pt x="3573712" y="1908604"/>
                </a:cubicBezTo>
                <a:cubicBezTo>
                  <a:pt x="3578761" y="1913652"/>
                  <a:pt x="3604002" y="1916176"/>
                  <a:pt x="3649435" y="1916176"/>
                </a:cubicBezTo>
                <a:cubicBezTo>
                  <a:pt x="3699918" y="1916176"/>
                  <a:pt x="3727684" y="1913652"/>
                  <a:pt x="3732731" y="1908604"/>
                </a:cubicBezTo>
                <a:cubicBezTo>
                  <a:pt x="3732731" y="1893459"/>
                  <a:pt x="3730208" y="1880838"/>
                  <a:pt x="3725160" y="1870742"/>
                </a:cubicBezTo>
                <a:cubicBezTo>
                  <a:pt x="3720111" y="1855597"/>
                  <a:pt x="3722636" y="1845501"/>
                  <a:pt x="3732731" y="1840453"/>
                </a:cubicBezTo>
                <a:cubicBezTo>
                  <a:pt x="3737780" y="1835404"/>
                  <a:pt x="3735256" y="1825308"/>
                  <a:pt x="3725160" y="1810163"/>
                </a:cubicBezTo>
                <a:cubicBezTo>
                  <a:pt x="3704967" y="1789970"/>
                  <a:pt x="3712539" y="1787446"/>
                  <a:pt x="3747877" y="1802591"/>
                </a:cubicBezTo>
                <a:cubicBezTo>
                  <a:pt x="3773117" y="1812687"/>
                  <a:pt x="3788263" y="1812687"/>
                  <a:pt x="3793311" y="1802591"/>
                </a:cubicBezTo>
                <a:cubicBezTo>
                  <a:pt x="3793311" y="1792494"/>
                  <a:pt x="3800883" y="1787446"/>
                  <a:pt x="3816028" y="1787446"/>
                </a:cubicBezTo>
                <a:cubicBezTo>
                  <a:pt x="3826125" y="1787446"/>
                  <a:pt x="3831173" y="1784922"/>
                  <a:pt x="3831173" y="1779874"/>
                </a:cubicBezTo>
                <a:cubicBezTo>
                  <a:pt x="3816028" y="1764729"/>
                  <a:pt x="3798359" y="1757157"/>
                  <a:pt x="3778166" y="1757157"/>
                </a:cubicBezTo>
                <a:cubicBezTo>
                  <a:pt x="3737780" y="1747060"/>
                  <a:pt x="3710015" y="1731915"/>
                  <a:pt x="3694870" y="1711722"/>
                </a:cubicBezTo>
                <a:cubicBezTo>
                  <a:pt x="3669629" y="1696577"/>
                  <a:pt x="3629242" y="1678909"/>
                  <a:pt x="3573712" y="1658716"/>
                </a:cubicBezTo>
                <a:cubicBezTo>
                  <a:pt x="3508085" y="1638523"/>
                  <a:pt x="3427313" y="1623378"/>
                  <a:pt x="3331397" y="1613281"/>
                </a:cubicBezTo>
                <a:lnTo>
                  <a:pt x="3179949" y="1598137"/>
                </a:lnTo>
                <a:lnTo>
                  <a:pt x="3210238" y="1567847"/>
                </a:lnTo>
                <a:cubicBezTo>
                  <a:pt x="3230431" y="1537558"/>
                  <a:pt x="3240528" y="1522413"/>
                  <a:pt x="3240528" y="1522413"/>
                </a:cubicBezTo>
                <a:cubicBezTo>
                  <a:pt x="3240528" y="1512317"/>
                  <a:pt x="3248099" y="1507268"/>
                  <a:pt x="3263245" y="1507268"/>
                </a:cubicBezTo>
                <a:cubicBezTo>
                  <a:pt x="3283438" y="1507268"/>
                  <a:pt x="3298582" y="1497172"/>
                  <a:pt x="3308679" y="1476979"/>
                </a:cubicBezTo>
                <a:cubicBezTo>
                  <a:pt x="3323824" y="1461834"/>
                  <a:pt x="3333920" y="1456786"/>
                  <a:pt x="3338968" y="1461834"/>
                </a:cubicBezTo>
                <a:lnTo>
                  <a:pt x="3369258" y="1476979"/>
                </a:lnTo>
                <a:cubicBezTo>
                  <a:pt x="3384403" y="1476979"/>
                  <a:pt x="3402071" y="1492123"/>
                  <a:pt x="3422264" y="1522413"/>
                </a:cubicBezTo>
                <a:cubicBezTo>
                  <a:pt x="3432361" y="1542606"/>
                  <a:pt x="3443720" y="1553964"/>
                  <a:pt x="3456340" y="1556489"/>
                </a:cubicBezTo>
                <a:cubicBezTo>
                  <a:pt x="3468962" y="1559013"/>
                  <a:pt x="3485367" y="1560275"/>
                  <a:pt x="3505560" y="1560275"/>
                </a:cubicBezTo>
                <a:lnTo>
                  <a:pt x="3573712" y="1552702"/>
                </a:lnTo>
                <a:lnTo>
                  <a:pt x="3573712" y="1492123"/>
                </a:lnTo>
                <a:cubicBezTo>
                  <a:pt x="3578761" y="1451738"/>
                  <a:pt x="3573712" y="1413876"/>
                  <a:pt x="3558568" y="1378538"/>
                </a:cubicBezTo>
                <a:lnTo>
                  <a:pt x="3528278" y="1317959"/>
                </a:lnTo>
                <a:cubicBezTo>
                  <a:pt x="3528278" y="1302814"/>
                  <a:pt x="3515657" y="1270001"/>
                  <a:pt x="3490416" y="1219518"/>
                </a:cubicBezTo>
                <a:cubicBezTo>
                  <a:pt x="3465175" y="1153891"/>
                  <a:pt x="3452554" y="1121077"/>
                  <a:pt x="3452554" y="1121077"/>
                </a:cubicBezTo>
                <a:lnTo>
                  <a:pt x="3429837" y="1052926"/>
                </a:lnTo>
                <a:lnTo>
                  <a:pt x="3422264" y="984774"/>
                </a:lnTo>
                <a:cubicBezTo>
                  <a:pt x="3422264" y="964581"/>
                  <a:pt x="3417216" y="949436"/>
                  <a:pt x="3407120" y="939340"/>
                </a:cubicBezTo>
                <a:cubicBezTo>
                  <a:pt x="3397024" y="934292"/>
                  <a:pt x="3391976" y="924195"/>
                  <a:pt x="3391976" y="909050"/>
                </a:cubicBezTo>
                <a:cubicBezTo>
                  <a:pt x="3397024" y="904002"/>
                  <a:pt x="3399547" y="898954"/>
                  <a:pt x="3399547" y="893906"/>
                </a:cubicBezTo>
                <a:cubicBezTo>
                  <a:pt x="3399547" y="888858"/>
                  <a:pt x="3397024" y="886333"/>
                  <a:pt x="3391976" y="886333"/>
                </a:cubicBezTo>
                <a:lnTo>
                  <a:pt x="3338968" y="795465"/>
                </a:lnTo>
                <a:cubicBezTo>
                  <a:pt x="3313727" y="744982"/>
                  <a:pt x="3280914" y="699548"/>
                  <a:pt x="3240528" y="659162"/>
                </a:cubicBezTo>
                <a:cubicBezTo>
                  <a:pt x="3195093" y="623824"/>
                  <a:pt x="3144610" y="593535"/>
                  <a:pt x="3089080" y="568294"/>
                </a:cubicBezTo>
                <a:cubicBezTo>
                  <a:pt x="3038597" y="543052"/>
                  <a:pt x="2985591" y="530432"/>
                  <a:pt x="2930061" y="530432"/>
                </a:cubicBezTo>
                <a:lnTo>
                  <a:pt x="2801330" y="530432"/>
                </a:lnTo>
                <a:cubicBezTo>
                  <a:pt x="2725606" y="530432"/>
                  <a:pt x="2668814" y="529170"/>
                  <a:pt x="2630951" y="526646"/>
                </a:cubicBezTo>
                <a:cubicBezTo>
                  <a:pt x="2593089" y="524121"/>
                  <a:pt x="2559014" y="515287"/>
                  <a:pt x="2528725" y="500142"/>
                </a:cubicBezTo>
                <a:lnTo>
                  <a:pt x="2430283" y="462280"/>
                </a:lnTo>
                <a:cubicBezTo>
                  <a:pt x="2410090" y="452184"/>
                  <a:pt x="2392421" y="449660"/>
                  <a:pt x="2377277" y="454708"/>
                </a:cubicBezTo>
                <a:cubicBezTo>
                  <a:pt x="2367180" y="459756"/>
                  <a:pt x="2362133" y="469853"/>
                  <a:pt x="2362133" y="484997"/>
                </a:cubicBezTo>
                <a:cubicBezTo>
                  <a:pt x="2372228" y="505190"/>
                  <a:pt x="2377277" y="525384"/>
                  <a:pt x="2377277" y="545577"/>
                </a:cubicBezTo>
                <a:cubicBezTo>
                  <a:pt x="2392421" y="570818"/>
                  <a:pt x="2399994" y="583438"/>
                  <a:pt x="2399994" y="583438"/>
                </a:cubicBezTo>
                <a:cubicBezTo>
                  <a:pt x="2410090" y="588486"/>
                  <a:pt x="2425236" y="611204"/>
                  <a:pt x="2445429" y="651590"/>
                </a:cubicBezTo>
                <a:cubicBezTo>
                  <a:pt x="2465622" y="691976"/>
                  <a:pt x="2468146" y="714693"/>
                  <a:pt x="2453000" y="719741"/>
                </a:cubicBezTo>
                <a:cubicBezTo>
                  <a:pt x="2442904" y="719741"/>
                  <a:pt x="2437856" y="729838"/>
                  <a:pt x="2437856" y="750031"/>
                </a:cubicBezTo>
                <a:cubicBezTo>
                  <a:pt x="2437856" y="765175"/>
                  <a:pt x="2445429" y="772748"/>
                  <a:pt x="2460573" y="772748"/>
                </a:cubicBezTo>
                <a:cubicBezTo>
                  <a:pt x="2475717" y="762651"/>
                  <a:pt x="2483290" y="770224"/>
                  <a:pt x="2483290" y="795465"/>
                </a:cubicBezTo>
                <a:cubicBezTo>
                  <a:pt x="2483290" y="830803"/>
                  <a:pt x="2485815" y="861092"/>
                  <a:pt x="2490862" y="886333"/>
                </a:cubicBezTo>
                <a:lnTo>
                  <a:pt x="2498435" y="977202"/>
                </a:lnTo>
                <a:cubicBezTo>
                  <a:pt x="2498435" y="987298"/>
                  <a:pt x="2508532" y="1007491"/>
                  <a:pt x="2528725" y="1037781"/>
                </a:cubicBezTo>
                <a:cubicBezTo>
                  <a:pt x="2564062" y="1073119"/>
                  <a:pt x="2594351" y="1113505"/>
                  <a:pt x="2619592" y="1158939"/>
                </a:cubicBezTo>
                <a:cubicBezTo>
                  <a:pt x="2659979" y="1214470"/>
                  <a:pt x="2680171" y="1252332"/>
                  <a:pt x="2680171" y="1272525"/>
                </a:cubicBezTo>
                <a:cubicBezTo>
                  <a:pt x="2675124" y="1277573"/>
                  <a:pt x="2673861" y="1282621"/>
                  <a:pt x="2676385" y="1287669"/>
                </a:cubicBezTo>
                <a:cubicBezTo>
                  <a:pt x="2678910" y="1292718"/>
                  <a:pt x="2682696" y="1295242"/>
                  <a:pt x="2687744" y="1295242"/>
                </a:cubicBezTo>
                <a:cubicBezTo>
                  <a:pt x="2692793" y="1300290"/>
                  <a:pt x="2647358" y="1312911"/>
                  <a:pt x="2551442" y="1333104"/>
                </a:cubicBezTo>
                <a:cubicBezTo>
                  <a:pt x="2440380" y="1353297"/>
                  <a:pt x="2382326" y="1365917"/>
                  <a:pt x="2377277" y="1370965"/>
                </a:cubicBezTo>
                <a:cubicBezTo>
                  <a:pt x="2362133" y="1381062"/>
                  <a:pt x="2415139" y="1381062"/>
                  <a:pt x="2536296" y="1370965"/>
                </a:cubicBezTo>
                <a:cubicBezTo>
                  <a:pt x="2601924" y="1370965"/>
                  <a:pt x="2649882" y="1372228"/>
                  <a:pt x="2680171" y="1374752"/>
                </a:cubicBezTo>
                <a:cubicBezTo>
                  <a:pt x="2710461" y="1377276"/>
                  <a:pt x="2725606" y="1381062"/>
                  <a:pt x="2725606" y="1386110"/>
                </a:cubicBezTo>
                <a:cubicBezTo>
                  <a:pt x="2735703" y="1406303"/>
                  <a:pt x="2735703" y="1411352"/>
                  <a:pt x="2725606" y="1401255"/>
                </a:cubicBezTo>
                <a:cubicBezTo>
                  <a:pt x="2715510" y="1401255"/>
                  <a:pt x="2710461" y="1403779"/>
                  <a:pt x="2710461" y="1408827"/>
                </a:cubicBezTo>
                <a:cubicBezTo>
                  <a:pt x="2710461" y="1413876"/>
                  <a:pt x="2695317" y="1421448"/>
                  <a:pt x="2665027" y="1431544"/>
                </a:cubicBezTo>
                <a:cubicBezTo>
                  <a:pt x="2634738" y="1436593"/>
                  <a:pt x="2619592" y="1444165"/>
                  <a:pt x="2619592" y="1454262"/>
                </a:cubicBezTo>
                <a:cubicBezTo>
                  <a:pt x="2619592" y="1459310"/>
                  <a:pt x="2639785" y="1466882"/>
                  <a:pt x="2680171" y="1476979"/>
                </a:cubicBezTo>
                <a:lnTo>
                  <a:pt x="2793757" y="1484551"/>
                </a:lnTo>
                <a:cubicBezTo>
                  <a:pt x="2829095" y="1484551"/>
                  <a:pt x="2869481" y="1492123"/>
                  <a:pt x="2914915" y="1507268"/>
                </a:cubicBezTo>
                <a:cubicBezTo>
                  <a:pt x="2960350" y="1527461"/>
                  <a:pt x="2983067" y="1542606"/>
                  <a:pt x="2983067" y="1552702"/>
                </a:cubicBezTo>
                <a:cubicBezTo>
                  <a:pt x="2983067" y="1552702"/>
                  <a:pt x="2984329" y="1552702"/>
                  <a:pt x="2986853" y="1552702"/>
                </a:cubicBezTo>
                <a:cubicBezTo>
                  <a:pt x="2989377" y="1552702"/>
                  <a:pt x="2990640" y="1552702"/>
                  <a:pt x="2990640" y="1552702"/>
                </a:cubicBezTo>
                <a:lnTo>
                  <a:pt x="3028501" y="1552702"/>
                </a:lnTo>
                <a:cubicBezTo>
                  <a:pt x="3038597" y="1557751"/>
                  <a:pt x="3043646" y="1562799"/>
                  <a:pt x="3043646" y="1567847"/>
                </a:cubicBezTo>
                <a:cubicBezTo>
                  <a:pt x="3043646" y="1572895"/>
                  <a:pt x="3038597" y="1575419"/>
                  <a:pt x="3028501" y="1575419"/>
                </a:cubicBezTo>
                <a:lnTo>
                  <a:pt x="2937632" y="1575419"/>
                </a:lnTo>
                <a:lnTo>
                  <a:pt x="2861909" y="1552702"/>
                </a:lnTo>
                <a:cubicBezTo>
                  <a:pt x="2851812" y="1542606"/>
                  <a:pt x="2813950" y="1532509"/>
                  <a:pt x="2748323" y="1522413"/>
                </a:cubicBezTo>
                <a:cubicBezTo>
                  <a:pt x="2667551" y="1512317"/>
                  <a:pt x="2526200" y="1507268"/>
                  <a:pt x="2324270" y="1507268"/>
                </a:cubicBezTo>
                <a:cubicBezTo>
                  <a:pt x="2208161" y="1507268"/>
                  <a:pt x="2126126" y="1504744"/>
                  <a:pt x="2078168" y="1499696"/>
                </a:cubicBezTo>
                <a:cubicBezTo>
                  <a:pt x="2030210" y="1494647"/>
                  <a:pt x="2001182" y="1487075"/>
                  <a:pt x="1991085" y="1476979"/>
                </a:cubicBezTo>
                <a:cubicBezTo>
                  <a:pt x="1975941" y="1461834"/>
                  <a:pt x="1953224" y="1454262"/>
                  <a:pt x="1922934" y="1454262"/>
                </a:cubicBezTo>
                <a:cubicBezTo>
                  <a:pt x="1887596" y="1454262"/>
                  <a:pt x="1869928" y="1459310"/>
                  <a:pt x="1869928" y="1469406"/>
                </a:cubicBezTo>
                <a:cubicBezTo>
                  <a:pt x="1869928" y="1484551"/>
                  <a:pt x="1844686" y="1492123"/>
                  <a:pt x="1794204" y="1492123"/>
                </a:cubicBezTo>
                <a:lnTo>
                  <a:pt x="1726053" y="1484551"/>
                </a:lnTo>
                <a:lnTo>
                  <a:pt x="1726053" y="1408827"/>
                </a:lnTo>
                <a:cubicBezTo>
                  <a:pt x="1726053" y="1353297"/>
                  <a:pt x="1728577" y="1325531"/>
                  <a:pt x="1733624" y="1325531"/>
                </a:cubicBezTo>
                <a:cubicBezTo>
                  <a:pt x="1748770" y="1320483"/>
                  <a:pt x="1751294" y="1277573"/>
                  <a:pt x="1741197" y="1196801"/>
                </a:cubicBezTo>
                <a:cubicBezTo>
                  <a:pt x="1741197" y="1126125"/>
                  <a:pt x="1736149" y="1070594"/>
                  <a:pt x="1726053" y="1030209"/>
                </a:cubicBezTo>
                <a:cubicBezTo>
                  <a:pt x="1721004" y="1020112"/>
                  <a:pt x="1719743" y="1011278"/>
                  <a:pt x="1722267" y="1003705"/>
                </a:cubicBezTo>
                <a:cubicBezTo>
                  <a:pt x="1724790" y="996133"/>
                  <a:pt x="1728577" y="994871"/>
                  <a:pt x="1733624" y="999919"/>
                </a:cubicBezTo>
                <a:cubicBezTo>
                  <a:pt x="1743721" y="999919"/>
                  <a:pt x="1748770" y="997395"/>
                  <a:pt x="1748770" y="992347"/>
                </a:cubicBezTo>
                <a:lnTo>
                  <a:pt x="1733624" y="969630"/>
                </a:lnTo>
                <a:cubicBezTo>
                  <a:pt x="1728577" y="964581"/>
                  <a:pt x="1726053" y="954485"/>
                  <a:pt x="1726053" y="939340"/>
                </a:cubicBezTo>
                <a:cubicBezTo>
                  <a:pt x="1731101" y="934292"/>
                  <a:pt x="1733624" y="909050"/>
                  <a:pt x="1733624" y="863616"/>
                </a:cubicBezTo>
                <a:lnTo>
                  <a:pt x="1733624" y="818182"/>
                </a:lnTo>
                <a:cubicBezTo>
                  <a:pt x="1733624" y="747506"/>
                  <a:pt x="1728577" y="707121"/>
                  <a:pt x="1718480" y="697024"/>
                </a:cubicBezTo>
                <a:cubicBezTo>
                  <a:pt x="1708384" y="686927"/>
                  <a:pt x="1708384" y="674307"/>
                  <a:pt x="1718480" y="659162"/>
                </a:cubicBezTo>
                <a:cubicBezTo>
                  <a:pt x="1728577" y="638969"/>
                  <a:pt x="1733624" y="611204"/>
                  <a:pt x="1733624" y="575866"/>
                </a:cubicBezTo>
                <a:cubicBezTo>
                  <a:pt x="1733624" y="540528"/>
                  <a:pt x="1726053" y="515287"/>
                  <a:pt x="1710908" y="500142"/>
                </a:cubicBezTo>
                <a:cubicBezTo>
                  <a:pt x="1690715" y="479949"/>
                  <a:pt x="1680618" y="467328"/>
                  <a:pt x="1680618" y="462280"/>
                </a:cubicBezTo>
                <a:cubicBezTo>
                  <a:pt x="1680618" y="447136"/>
                  <a:pt x="1665474" y="424418"/>
                  <a:pt x="1635184" y="394129"/>
                </a:cubicBezTo>
                <a:lnTo>
                  <a:pt x="1589749" y="348695"/>
                </a:lnTo>
                <a:cubicBezTo>
                  <a:pt x="1579654" y="348695"/>
                  <a:pt x="1569557" y="333550"/>
                  <a:pt x="1559461" y="303261"/>
                </a:cubicBezTo>
                <a:cubicBezTo>
                  <a:pt x="1544315" y="272971"/>
                  <a:pt x="1526646" y="247730"/>
                  <a:pt x="1506453" y="227537"/>
                </a:cubicBezTo>
                <a:cubicBezTo>
                  <a:pt x="1481212" y="212392"/>
                  <a:pt x="1461019" y="204820"/>
                  <a:pt x="1445875" y="204820"/>
                </a:cubicBezTo>
                <a:lnTo>
                  <a:pt x="1355006" y="212392"/>
                </a:lnTo>
                <a:lnTo>
                  <a:pt x="1203559" y="219964"/>
                </a:lnTo>
                <a:cubicBezTo>
                  <a:pt x="1193462" y="209868"/>
                  <a:pt x="1178318" y="209868"/>
                  <a:pt x="1158125" y="219964"/>
                </a:cubicBezTo>
                <a:cubicBezTo>
                  <a:pt x="1153076" y="225013"/>
                  <a:pt x="1144242" y="228799"/>
                  <a:pt x="1131622" y="231323"/>
                </a:cubicBezTo>
                <a:cubicBezTo>
                  <a:pt x="1119000" y="233847"/>
                  <a:pt x="1107642" y="232585"/>
                  <a:pt x="1097546" y="227537"/>
                </a:cubicBezTo>
                <a:cubicBezTo>
                  <a:pt x="1067256" y="217440"/>
                  <a:pt x="1044539" y="204820"/>
                  <a:pt x="1029394" y="189675"/>
                </a:cubicBezTo>
                <a:cubicBezTo>
                  <a:pt x="1014250" y="174530"/>
                  <a:pt x="996580" y="166958"/>
                  <a:pt x="976387" y="166958"/>
                </a:cubicBezTo>
                <a:cubicBezTo>
                  <a:pt x="971340" y="166958"/>
                  <a:pt x="961242" y="159385"/>
                  <a:pt x="946098" y="144241"/>
                </a:cubicBezTo>
                <a:cubicBezTo>
                  <a:pt x="936001" y="129096"/>
                  <a:pt x="910761" y="124048"/>
                  <a:pt x="870374" y="129096"/>
                </a:cubicBezTo>
                <a:cubicBezTo>
                  <a:pt x="829988" y="129096"/>
                  <a:pt x="794650" y="134144"/>
                  <a:pt x="764360" y="144241"/>
                </a:cubicBezTo>
                <a:cubicBezTo>
                  <a:pt x="734071" y="154337"/>
                  <a:pt x="718927" y="161910"/>
                  <a:pt x="718927" y="166958"/>
                </a:cubicBezTo>
                <a:cubicBezTo>
                  <a:pt x="718927" y="172006"/>
                  <a:pt x="701258" y="179578"/>
                  <a:pt x="665920" y="189675"/>
                </a:cubicBezTo>
                <a:cubicBezTo>
                  <a:pt x="635631" y="189675"/>
                  <a:pt x="612914" y="197247"/>
                  <a:pt x="597768" y="212392"/>
                </a:cubicBezTo>
                <a:cubicBezTo>
                  <a:pt x="587672" y="222489"/>
                  <a:pt x="582624" y="237633"/>
                  <a:pt x="582624" y="257826"/>
                </a:cubicBezTo>
                <a:cubicBezTo>
                  <a:pt x="577575" y="262875"/>
                  <a:pt x="576314" y="270447"/>
                  <a:pt x="578838" y="280543"/>
                </a:cubicBezTo>
                <a:cubicBezTo>
                  <a:pt x="581362" y="290640"/>
                  <a:pt x="582624" y="295688"/>
                  <a:pt x="582624" y="295688"/>
                </a:cubicBezTo>
                <a:cubicBezTo>
                  <a:pt x="587672" y="295688"/>
                  <a:pt x="600292" y="310833"/>
                  <a:pt x="620485" y="341122"/>
                </a:cubicBezTo>
                <a:lnTo>
                  <a:pt x="635631" y="401701"/>
                </a:lnTo>
                <a:cubicBezTo>
                  <a:pt x="635631" y="401701"/>
                  <a:pt x="628058" y="399177"/>
                  <a:pt x="612914" y="394129"/>
                </a:cubicBezTo>
                <a:cubicBezTo>
                  <a:pt x="597768" y="373936"/>
                  <a:pt x="585148" y="353743"/>
                  <a:pt x="575051" y="333550"/>
                </a:cubicBezTo>
                <a:cubicBezTo>
                  <a:pt x="564955" y="308309"/>
                  <a:pt x="562431" y="320929"/>
                  <a:pt x="567479" y="371412"/>
                </a:cubicBezTo>
                <a:cubicBezTo>
                  <a:pt x="567479" y="416846"/>
                  <a:pt x="577575" y="469853"/>
                  <a:pt x="597768" y="530432"/>
                </a:cubicBezTo>
                <a:lnTo>
                  <a:pt x="620485" y="613728"/>
                </a:lnTo>
                <a:lnTo>
                  <a:pt x="590197" y="606155"/>
                </a:lnTo>
                <a:cubicBezTo>
                  <a:pt x="564955" y="601107"/>
                  <a:pt x="549811" y="608680"/>
                  <a:pt x="544762" y="628873"/>
                </a:cubicBezTo>
                <a:lnTo>
                  <a:pt x="529618" y="674307"/>
                </a:lnTo>
                <a:lnTo>
                  <a:pt x="552335" y="681879"/>
                </a:lnTo>
                <a:lnTo>
                  <a:pt x="605341" y="659162"/>
                </a:lnTo>
                <a:cubicBezTo>
                  <a:pt x="615438" y="649066"/>
                  <a:pt x="624272" y="645279"/>
                  <a:pt x="631844" y="647803"/>
                </a:cubicBezTo>
                <a:cubicBezTo>
                  <a:pt x="639417" y="650328"/>
                  <a:pt x="645727" y="656638"/>
                  <a:pt x="650775" y="666734"/>
                </a:cubicBezTo>
                <a:cubicBezTo>
                  <a:pt x="665920" y="686927"/>
                  <a:pt x="665920" y="699548"/>
                  <a:pt x="650775" y="704596"/>
                </a:cubicBezTo>
                <a:cubicBezTo>
                  <a:pt x="645727" y="709645"/>
                  <a:pt x="643203" y="714693"/>
                  <a:pt x="643203" y="719741"/>
                </a:cubicBezTo>
                <a:cubicBezTo>
                  <a:pt x="643203" y="724789"/>
                  <a:pt x="648251" y="732362"/>
                  <a:pt x="658348" y="742458"/>
                </a:cubicBezTo>
                <a:cubicBezTo>
                  <a:pt x="673493" y="772748"/>
                  <a:pt x="681064" y="792941"/>
                  <a:pt x="681064" y="803037"/>
                </a:cubicBezTo>
                <a:cubicBezTo>
                  <a:pt x="691161" y="828279"/>
                  <a:pt x="698734" y="840899"/>
                  <a:pt x="703781" y="840899"/>
                </a:cubicBezTo>
                <a:cubicBezTo>
                  <a:pt x="713879" y="840899"/>
                  <a:pt x="718927" y="848471"/>
                  <a:pt x="718927" y="863616"/>
                </a:cubicBezTo>
                <a:cubicBezTo>
                  <a:pt x="718927" y="873713"/>
                  <a:pt x="736596" y="901478"/>
                  <a:pt x="771933" y="946912"/>
                </a:cubicBezTo>
                <a:cubicBezTo>
                  <a:pt x="797175" y="982250"/>
                  <a:pt x="807270" y="999919"/>
                  <a:pt x="802223" y="999919"/>
                </a:cubicBezTo>
                <a:cubicBezTo>
                  <a:pt x="802223" y="999919"/>
                  <a:pt x="807270" y="1007491"/>
                  <a:pt x="817368" y="1022636"/>
                </a:cubicBezTo>
                <a:cubicBezTo>
                  <a:pt x="847658" y="1047877"/>
                  <a:pt x="857753" y="1065546"/>
                  <a:pt x="847658" y="1075643"/>
                </a:cubicBezTo>
                <a:cubicBezTo>
                  <a:pt x="847658" y="1090788"/>
                  <a:pt x="850181" y="1098360"/>
                  <a:pt x="855229" y="1098360"/>
                </a:cubicBezTo>
                <a:cubicBezTo>
                  <a:pt x="860278" y="1098360"/>
                  <a:pt x="877946" y="1128649"/>
                  <a:pt x="908236" y="1189228"/>
                </a:cubicBezTo>
                <a:lnTo>
                  <a:pt x="961242" y="1302814"/>
                </a:lnTo>
                <a:cubicBezTo>
                  <a:pt x="971340" y="1323007"/>
                  <a:pt x="973863" y="1340676"/>
                  <a:pt x="968815" y="1355821"/>
                </a:cubicBezTo>
                <a:cubicBezTo>
                  <a:pt x="963767" y="1365917"/>
                  <a:pt x="966291" y="1365917"/>
                  <a:pt x="976387" y="1355821"/>
                </a:cubicBezTo>
                <a:cubicBezTo>
                  <a:pt x="981435" y="1350773"/>
                  <a:pt x="991532" y="1363393"/>
                  <a:pt x="1006677" y="1393683"/>
                </a:cubicBezTo>
                <a:lnTo>
                  <a:pt x="1021821" y="1461834"/>
                </a:lnTo>
                <a:cubicBezTo>
                  <a:pt x="1021821" y="1466882"/>
                  <a:pt x="1023084" y="1470668"/>
                  <a:pt x="1025608" y="1473192"/>
                </a:cubicBezTo>
                <a:cubicBezTo>
                  <a:pt x="1028133" y="1475716"/>
                  <a:pt x="1031918" y="1476979"/>
                  <a:pt x="1036967" y="1476979"/>
                </a:cubicBezTo>
                <a:cubicBezTo>
                  <a:pt x="1042014" y="1482027"/>
                  <a:pt x="1024346" y="1489599"/>
                  <a:pt x="983960" y="1499696"/>
                </a:cubicBezTo>
                <a:cubicBezTo>
                  <a:pt x="953670" y="1499696"/>
                  <a:pt x="862802" y="1509792"/>
                  <a:pt x="711354" y="1529985"/>
                </a:cubicBezTo>
                <a:lnTo>
                  <a:pt x="529618" y="1545130"/>
                </a:lnTo>
                <a:lnTo>
                  <a:pt x="491755" y="1537558"/>
                </a:lnTo>
                <a:cubicBezTo>
                  <a:pt x="491755" y="1527461"/>
                  <a:pt x="484183" y="1522413"/>
                  <a:pt x="469039" y="1522413"/>
                </a:cubicBezTo>
                <a:cubicBezTo>
                  <a:pt x="453893" y="1522413"/>
                  <a:pt x="446322" y="1527461"/>
                  <a:pt x="446322" y="1537558"/>
                </a:cubicBezTo>
                <a:cubicBezTo>
                  <a:pt x="446322" y="1552702"/>
                  <a:pt x="433700" y="1560275"/>
                  <a:pt x="408459" y="1560275"/>
                </a:cubicBezTo>
                <a:cubicBezTo>
                  <a:pt x="368073" y="1560275"/>
                  <a:pt x="345356" y="1562799"/>
                  <a:pt x="340308" y="1567847"/>
                </a:cubicBezTo>
                <a:lnTo>
                  <a:pt x="279729" y="1575419"/>
                </a:lnTo>
                <a:cubicBezTo>
                  <a:pt x="249439" y="1580468"/>
                  <a:pt x="234295" y="1577944"/>
                  <a:pt x="234295" y="1567847"/>
                </a:cubicBezTo>
                <a:cubicBezTo>
                  <a:pt x="234295" y="1557751"/>
                  <a:pt x="230508" y="1551440"/>
                  <a:pt x="222936" y="1548916"/>
                </a:cubicBezTo>
                <a:cubicBezTo>
                  <a:pt x="215364" y="1546392"/>
                  <a:pt x="206529" y="1547654"/>
                  <a:pt x="196432" y="1552702"/>
                </a:cubicBezTo>
                <a:cubicBezTo>
                  <a:pt x="166143" y="1562799"/>
                  <a:pt x="145950" y="1572895"/>
                  <a:pt x="135853" y="1582992"/>
                </a:cubicBezTo>
                <a:cubicBezTo>
                  <a:pt x="125757" y="1593088"/>
                  <a:pt x="110613" y="1598137"/>
                  <a:pt x="90420" y="1598137"/>
                </a:cubicBezTo>
                <a:cubicBezTo>
                  <a:pt x="70226" y="1598137"/>
                  <a:pt x="55082" y="1593088"/>
                  <a:pt x="44986" y="1582992"/>
                </a:cubicBezTo>
                <a:cubicBezTo>
                  <a:pt x="34889" y="1572895"/>
                  <a:pt x="29840" y="1575419"/>
                  <a:pt x="29840" y="1590564"/>
                </a:cubicBezTo>
                <a:cubicBezTo>
                  <a:pt x="32365" y="1598137"/>
                  <a:pt x="23530" y="1605078"/>
                  <a:pt x="3337" y="1611388"/>
                </a:cubicBezTo>
                <a:lnTo>
                  <a:pt x="0" y="1612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69B25BD-25CC-45FE-923F-AD643F5F0BAA}"/>
              </a:ext>
            </a:extLst>
          </p:cNvPr>
          <p:cNvSpPr txBox="1"/>
          <p:nvPr/>
        </p:nvSpPr>
        <p:spPr>
          <a:xfrm>
            <a:off x="9410552" y="1505554"/>
            <a:ext cx="1846659" cy="38468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u="none" strike="noStrike" kern="1200" cap="none" spc="6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输入文案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07D3C0F-73E6-432A-B5BC-7A9DD5F65241}"/>
              </a:ext>
            </a:extLst>
          </p:cNvPr>
          <p:cNvSpPr/>
          <p:nvPr/>
        </p:nvSpPr>
        <p:spPr>
          <a:xfrm>
            <a:off x="9179719" y="1648394"/>
            <a:ext cx="461665" cy="355225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/>
            <a:r>
              <a:rPr lang="zh-CN" altLang="en-US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The input document</a:t>
            </a:r>
          </a:p>
        </p:txBody>
      </p:sp>
      <p:sp>
        <p:nvSpPr>
          <p:cNvPr id="18" name="TextBox 46">
            <a:extLst>
              <a:ext uri="{FF2B5EF4-FFF2-40B4-BE49-F238E27FC236}">
                <a16:creationId xmlns="" xmlns:a16="http://schemas.microsoft.com/office/drawing/2014/main" id="{A76E3A35-736B-4233-B95B-DE6D20C66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672" y="1648394"/>
            <a:ext cx="3070071" cy="363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B0CEC084-1599-4EA6-BF35-3A3E172AA7B5}"/>
              </a:ext>
            </a:extLst>
          </p:cNvPr>
          <p:cNvSpPr/>
          <p:nvPr/>
        </p:nvSpPr>
        <p:spPr>
          <a:xfrm>
            <a:off x="11257211" y="0"/>
            <a:ext cx="93478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90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9AE52C8E-BB36-403B-A366-7BB8588052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0942" y="1542421"/>
            <a:ext cx="2402947" cy="4686097"/>
          </a:xfrm>
          <a:prstGeom prst="rect">
            <a:avLst/>
          </a:prstGeom>
        </p:spPr>
      </p:pic>
      <p:sp>
        <p:nvSpPr>
          <p:cNvPr id="26" name="TextBox 46">
            <a:extLst>
              <a:ext uri="{FF2B5EF4-FFF2-40B4-BE49-F238E27FC236}">
                <a16:creationId xmlns="" xmlns:a16="http://schemas.microsoft.com/office/drawing/2014/main" id="{B6C4455E-1DA4-4064-AA82-8AB56D20A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9487" y="4307155"/>
            <a:ext cx="3531387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31D4FB4A-47E5-4F5A-AA2C-71DA706E4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0366" y="3845490"/>
            <a:ext cx="20313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609585"/>
            <a:r>
              <a:rPr lang="zh-CN" altLang="en-US" sz="2400" dirty="0">
                <a:ln w="18415" cmpd="sng">
                  <a:noFill/>
                  <a:prstDash val="solid"/>
                </a:ln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点击添加标题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9802BBD4-6BE8-48A9-BBDE-F42556524B9C}"/>
              </a:ext>
            </a:extLst>
          </p:cNvPr>
          <p:cNvSpPr/>
          <p:nvPr/>
        </p:nvSpPr>
        <p:spPr>
          <a:xfrm>
            <a:off x="6876142" y="1542421"/>
            <a:ext cx="553998" cy="1323439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defTabSz="609585"/>
            <a:r>
              <a:rPr lang="zh-CN" altLang="en-US" sz="24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添加标题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39E7D2A9-702A-4872-9A36-8918B5C9A2A1}"/>
              </a:ext>
            </a:extLst>
          </p:cNvPr>
          <p:cNvSpPr/>
          <p:nvPr/>
        </p:nvSpPr>
        <p:spPr>
          <a:xfrm>
            <a:off x="4188352" y="1542421"/>
            <a:ext cx="2769989" cy="276473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A6A0C524-3E81-4C5D-AD14-88CD014A5C50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953F43EA-CE63-45D0-B7BF-03398B801851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A58E733F-839D-4E7E-B645-C63908CA5814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9B91B147-3E70-4B66-B673-D53A071039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5656" y="1354656"/>
            <a:ext cx="2355198" cy="20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0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142D69CC-3F97-40FC-B78B-08F36185DD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11021" y="1974697"/>
            <a:ext cx="2707926" cy="2707926"/>
          </a:xfrm>
          <a:custGeom>
            <a:avLst/>
            <a:gdLst>
              <a:gd name="connsiteX0" fmla="*/ 1353963 w 2707926"/>
              <a:gd name="connsiteY0" fmla="*/ 0 h 2707926"/>
              <a:gd name="connsiteX1" fmla="*/ 2707926 w 2707926"/>
              <a:gd name="connsiteY1" fmla="*/ 1353963 h 2707926"/>
              <a:gd name="connsiteX2" fmla="*/ 1353963 w 2707926"/>
              <a:gd name="connsiteY2" fmla="*/ 2707926 h 2707926"/>
              <a:gd name="connsiteX3" fmla="*/ 0 w 2707926"/>
              <a:gd name="connsiteY3" fmla="*/ 1353963 h 2707926"/>
              <a:gd name="connsiteX4" fmla="*/ 1353963 w 2707926"/>
              <a:gd name="connsiteY4" fmla="*/ 0 h 2707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7926" h="2707926">
                <a:moveTo>
                  <a:pt x="1353963" y="0"/>
                </a:moveTo>
                <a:cubicBezTo>
                  <a:pt x="2101736" y="0"/>
                  <a:pt x="2707926" y="606190"/>
                  <a:pt x="2707926" y="1353963"/>
                </a:cubicBezTo>
                <a:cubicBezTo>
                  <a:pt x="2707926" y="2101736"/>
                  <a:pt x="2101736" y="2707926"/>
                  <a:pt x="1353963" y="2707926"/>
                </a:cubicBezTo>
                <a:cubicBezTo>
                  <a:pt x="606190" y="2707926"/>
                  <a:pt x="0" y="2101736"/>
                  <a:pt x="0" y="1353963"/>
                </a:cubicBezTo>
                <a:cubicBezTo>
                  <a:pt x="0" y="606190"/>
                  <a:pt x="606190" y="0"/>
                  <a:pt x="1353963" y="0"/>
                </a:cubicBezTo>
                <a:close/>
              </a:path>
            </a:pathLst>
          </a:custGeom>
        </p:spPr>
      </p:pic>
      <p:sp>
        <p:nvSpPr>
          <p:cNvPr id="8" name="26 Marcador de pie de página">
            <a:extLst>
              <a:ext uri="{FF2B5EF4-FFF2-40B4-BE49-F238E27FC236}">
                <a16:creationId xmlns="" xmlns:a16="http://schemas.microsoft.com/office/drawing/2014/main" id="{C7A6C6E5-CC23-47F9-9C60-0B7DA20458C0}"/>
              </a:ext>
            </a:extLst>
          </p:cNvPr>
          <p:cNvSpPr txBox="1">
            <a:spLocks/>
          </p:cNvSpPr>
          <p:nvPr/>
        </p:nvSpPr>
        <p:spPr>
          <a:xfrm>
            <a:off x="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 </a:t>
            </a:r>
            <a:endParaRPr kumimoji="0" lang="en-US" sz="9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1933AE93-F5C4-4459-A95A-01FB66C8AEB3}"/>
              </a:ext>
            </a:extLst>
          </p:cNvPr>
          <p:cNvSpPr txBox="1"/>
          <p:nvPr/>
        </p:nvSpPr>
        <p:spPr>
          <a:xfrm>
            <a:off x="1481286" y="5017522"/>
            <a:ext cx="2367397" cy="10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18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  <a:endParaRPr kumimoji="0" lang="zh-CN" altLang="en-US" sz="14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837BDDF-D24D-4C58-BCC1-52A2DEC938FB}"/>
              </a:ext>
            </a:extLst>
          </p:cNvPr>
          <p:cNvSpPr txBox="1"/>
          <p:nvPr/>
        </p:nvSpPr>
        <p:spPr>
          <a:xfrm>
            <a:off x="4941412" y="5017522"/>
            <a:ext cx="2367397" cy="100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1800"/>
              </a:lnSpc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方正字迹- 朱涛毛笔正楷简体" panose="02010600010101010101" pitchFamily="2" charset="-122"/>
                <a:ea typeface="方正字迹- 朱涛毛笔正楷简体" panose="02010600010101010101" pitchFamily="2" charset="-122"/>
              </a:defRPr>
            </a:lvl1pPr>
          </a:lstStyle>
          <a:p>
            <a:r>
              <a:rPr lang="zh-CN" altLang="en-US" dirty="0"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FF9F7149-E1BA-480B-94CE-DAE42B20963F}"/>
              </a:ext>
            </a:extLst>
          </p:cNvPr>
          <p:cNvSpPr txBox="1"/>
          <p:nvPr/>
        </p:nvSpPr>
        <p:spPr>
          <a:xfrm>
            <a:off x="8401538" y="5017521"/>
            <a:ext cx="2367397" cy="10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1800"/>
              </a:lnSpc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方正字迹- 朱涛毛笔正楷简体" panose="02010600010101010101" pitchFamily="2" charset="-122"/>
                <a:ea typeface="方正字迹- 朱涛毛笔正楷简体" panose="02010600010101010101" pitchFamily="2" charset="-122"/>
              </a:defRPr>
            </a:lvl1pPr>
          </a:lstStyle>
          <a:p>
            <a:r>
              <a:rPr lang="zh-CN" altLang="en-US" dirty="0"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0F8AE559-A95C-4F93-B690-A2DD4818D068}"/>
              </a:ext>
            </a:extLst>
          </p:cNvPr>
          <p:cNvSpPr txBox="1"/>
          <p:nvPr/>
        </p:nvSpPr>
        <p:spPr>
          <a:xfrm>
            <a:off x="3329639" y="2701936"/>
            <a:ext cx="897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标题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9C2C5223-8EBD-46AF-948C-FE9CF9A9826C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C07B1E1F-D992-4DC3-81E3-BE8D73473AEA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0282D419-0489-4939-868E-E93E5CF16FA3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B8E214F2-3AED-4D1D-A0E1-F1DBBC1185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26299" y="1974697"/>
            <a:ext cx="2707926" cy="2707926"/>
          </a:xfrm>
          <a:custGeom>
            <a:avLst/>
            <a:gdLst>
              <a:gd name="connsiteX0" fmla="*/ 1353963 w 2707926"/>
              <a:gd name="connsiteY0" fmla="*/ 0 h 2707926"/>
              <a:gd name="connsiteX1" fmla="*/ 2707926 w 2707926"/>
              <a:gd name="connsiteY1" fmla="*/ 1353963 h 2707926"/>
              <a:gd name="connsiteX2" fmla="*/ 1353963 w 2707926"/>
              <a:gd name="connsiteY2" fmla="*/ 2707926 h 2707926"/>
              <a:gd name="connsiteX3" fmla="*/ 0 w 2707926"/>
              <a:gd name="connsiteY3" fmla="*/ 1353963 h 2707926"/>
              <a:gd name="connsiteX4" fmla="*/ 1353963 w 2707926"/>
              <a:gd name="connsiteY4" fmla="*/ 0 h 2707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7926" h="2707926">
                <a:moveTo>
                  <a:pt x="1353963" y="0"/>
                </a:moveTo>
                <a:cubicBezTo>
                  <a:pt x="2101736" y="0"/>
                  <a:pt x="2707926" y="606190"/>
                  <a:pt x="2707926" y="1353963"/>
                </a:cubicBezTo>
                <a:cubicBezTo>
                  <a:pt x="2707926" y="2101736"/>
                  <a:pt x="2101736" y="2707926"/>
                  <a:pt x="1353963" y="2707926"/>
                </a:cubicBezTo>
                <a:cubicBezTo>
                  <a:pt x="606190" y="2707926"/>
                  <a:pt x="0" y="2101736"/>
                  <a:pt x="0" y="1353963"/>
                </a:cubicBezTo>
                <a:cubicBezTo>
                  <a:pt x="0" y="606190"/>
                  <a:pt x="606190" y="0"/>
                  <a:pt x="1353963" y="0"/>
                </a:cubicBezTo>
                <a:close/>
              </a:path>
            </a:pathLst>
          </a:custGeom>
        </p:spPr>
      </p:pic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2D6F9414-46EE-4007-9B0F-FA5EC7B2A226}"/>
              </a:ext>
            </a:extLst>
          </p:cNvPr>
          <p:cNvSpPr txBox="1"/>
          <p:nvPr/>
        </p:nvSpPr>
        <p:spPr>
          <a:xfrm>
            <a:off x="6844917" y="2701936"/>
            <a:ext cx="897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标题</a:t>
            </a:r>
          </a:p>
        </p:txBody>
      </p:sp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F0928736-E43A-41F5-A2C4-88219779EA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98880" y="1974697"/>
            <a:ext cx="2707926" cy="2707926"/>
          </a:xfrm>
          <a:custGeom>
            <a:avLst/>
            <a:gdLst>
              <a:gd name="connsiteX0" fmla="*/ 1353963 w 2707926"/>
              <a:gd name="connsiteY0" fmla="*/ 0 h 2707926"/>
              <a:gd name="connsiteX1" fmla="*/ 2707926 w 2707926"/>
              <a:gd name="connsiteY1" fmla="*/ 1353963 h 2707926"/>
              <a:gd name="connsiteX2" fmla="*/ 1353963 w 2707926"/>
              <a:gd name="connsiteY2" fmla="*/ 2707926 h 2707926"/>
              <a:gd name="connsiteX3" fmla="*/ 0 w 2707926"/>
              <a:gd name="connsiteY3" fmla="*/ 1353963 h 2707926"/>
              <a:gd name="connsiteX4" fmla="*/ 1353963 w 2707926"/>
              <a:gd name="connsiteY4" fmla="*/ 0 h 2707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7926" h="2707926">
                <a:moveTo>
                  <a:pt x="1353963" y="0"/>
                </a:moveTo>
                <a:cubicBezTo>
                  <a:pt x="2101736" y="0"/>
                  <a:pt x="2707926" y="606190"/>
                  <a:pt x="2707926" y="1353963"/>
                </a:cubicBezTo>
                <a:cubicBezTo>
                  <a:pt x="2707926" y="2101736"/>
                  <a:pt x="2101736" y="2707926"/>
                  <a:pt x="1353963" y="2707926"/>
                </a:cubicBezTo>
                <a:cubicBezTo>
                  <a:pt x="606190" y="2707926"/>
                  <a:pt x="0" y="2101736"/>
                  <a:pt x="0" y="1353963"/>
                </a:cubicBezTo>
                <a:cubicBezTo>
                  <a:pt x="0" y="606190"/>
                  <a:pt x="606190" y="0"/>
                  <a:pt x="1353963" y="0"/>
                </a:cubicBezTo>
                <a:close/>
              </a:path>
            </a:pathLst>
          </a:custGeom>
        </p:spPr>
      </p:pic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D37A5DA6-8813-4E1F-9189-D0DBA75EBB82}"/>
              </a:ext>
            </a:extLst>
          </p:cNvPr>
          <p:cNvSpPr txBox="1"/>
          <p:nvPr/>
        </p:nvSpPr>
        <p:spPr>
          <a:xfrm>
            <a:off x="10217498" y="2701936"/>
            <a:ext cx="8970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362817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76E8B02-7BF4-410E-A4A8-94C8D7A017C2}"/>
              </a:ext>
            </a:extLst>
          </p:cNvPr>
          <p:cNvSpPr txBox="1"/>
          <p:nvPr/>
        </p:nvSpPr>
        <p:spPr>
          <a:xfrm>
            <a:off x="3077527" y="3609034"/>
            <a:ext cx="6036945" cy="1016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64BAAB7-E9E0-4BCA-BBFF-22EC401AEDD5}"/>
              </a:ext>
            </a:extLst>
          </p:cNvPr>
          <p:cNvSpPr txBox="1"/>
          <p:nvPr/>
        </p:nvSpPr>
        <p:spPr>
          <a:xfrm>
            <a:off x="3132062" y="4787432"/>
            <a:ext cx="6036945" cy="1026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defRPr sz="1400">
                <a:solidFill>
                  <a:schemeClr val="bg1"/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</a:lstStyle>
          <a:p>
            <a:pPr defTabSz="609585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2130270B-9D32-4D10-8B73-936C6AA49854}"/>
              </a:ext>
            </a:extLst>
          </p:cNvPr>
          <p:cNvGrpSpPr/>
          <p:nvPr/>
        </p:nvGrpSpPr>
        <p:grpSpPr>
          <a:xfrm>
            <a:off x="9552968" y="2572846"/>
            <a:ext cx="897016" cy="2310731"/>
            <a:chOff x="9552968" y="2572846"/>
            <a:chExt cx="897016" cy="2310731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BB27268F-E223-48E7-B594-08509BC948E4}"/>
                </a:ext>
              </a:extLst>
            </p:cNvPr>
            <p:cNvSpPr txBox="1"/>
            <p:nvPr/>
          </p:nvSpPr>
          <p:spPr>
            <a:xfrm>
              <a:off x="9552968" y="2697160"/>
              <a:ext cx="897016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输入标题</a:t>
              </a:r>
            </a:p>
          </p:txBody>
        </p:sp>
        <p:cxnSp>
          <p:nvCxnSpPr>
            <p:cNvPr id="18" name="PA_直接连接符 17">
              <a:extLst>
                <a:ext uri="{FF2B5EF4-FFF2-40B4-BE49-F238E27FC236}">
                  <a16:creationId xmlns="" xmlns:a16="http://schemas.microsoft.com/office/drawing/2014/main" id="{E8BF5559-88A7-4BC7-A7B2-33203A17AC97}"/>
                </a:ext>
              </a:extLst>
            </p:cNvPr>
            <p:cNvCxnSpPr/>
            <p:nvPr>
              <p:custDataLst>
                <p:tags r:id="rId1"/>
              </p:custDataLst>
            </p:nvPr>
          </p:nvCxnSpPr>
          <p:spPr>
            <a:xfrm flipH="1" flipV="1">
              <a:off x="9552968" y="4877138"/>
              <a:ext cx="744118" cy="6439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A_直接连接符 17">
              <a:extLst>
                <a:ext uri="{FF2B5EF4-FFF2-40B4-BE49-F238E27FC236}">
                  <a16:creationId xmlns="" xmlns:a16="http://schemas.microsoft.com/office/drawing/2014/main" id="{9104055D-88D7-4C71-B395-4FE1270EE71C}"/>
                </a:ext>
              </a:extLst>
            </p:cNvPr>
            <p:cNvCxnSpPr/>
            <p:nvPr>
              <p:custDataLst>
                <p:tags r:id="rId2"/>
              </p:custDataLst>
            </p:nvPr>
          </p:nvCxnSpPr>
          <p:spPr>
            <a:xfrm flipH="1">
              <a:off x="9552968" y="2572846"/>
              <a:ext cx="699682" cy="6439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A53DD30-09C6-426E-84B4-FBE39A0BA1E7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6AD94144-17C0-4011-B4AD-A690034F5FA0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EFAD9F15-4BC0-421E-8602-55F648CAA055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C2CFD92-F4A0-466D-B892-81EA0F9034A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338" y="2312593"/>
            <a:ext cx="2707369" cy="36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5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6014B1F-903B-4575-A8C2-FA9D862C037E}"/>
              </a:ext>
            </a:extLst>
          </p:cNvPr>
          <p:cNvGrpSpPr/>
          <p:nvPr/>
        </p:nvGrpSpPr>
        <p:grpSpPr>
          <a:xfrm>
            <a:off x="1378510" y="1653156"/>
            <a:ext cx="2794990" cy="3802302"/>
            <a:chOff x="1378510" y="1653156"/>
            <a:chExt cx="2794990" cy="3802302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B5467697-CD10-41DF-964C-E5EC1F53B5C2}"/>
                </a:ext>
              </a:extLst>
            </p:cNvPr>
            <p:cNvSpPr txBox="1"/>
            <p:nvPr/>
          </p:nvSpPr>
          <p:spPr>
            <a:xfrm>
              <a:off x="1378510" y="1653156"/>
              <a:ext cx="2794990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您的标题内容</a:t>
              </a:r>
              <a:endParaRPr kumimoji="0" lang="zh-CN" altLang="en-US" sz="2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45D3BE61-2996-448D-85B3-0694CA094C4D}"/>
                </a:ext>
              </a:extLst>
            </p:cNvPr>
            <p:cNvCxnSpPr/>
            <p:nvPr/>
          </p:nvCxnSpPr>
          <p:spPr>
            <a:xfrm flipH="1">
              <a:off x="1785668" y="2157450"/>
              <a:ext cx="207446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9F14D08A-E993-477E-9D43-F7814509D87B}"/>
                </a:ext>
              </a:extLst>
            </p:cNvPr>
            <p:cNvSpPr/>
            <p:nvPr/>
          </p:nvSpPr>
          <p:spPr>
            <a:xfrm>
              <a:off x="1550659" y="2431061"/>
              <a:ext cx="2200602" cy="302439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defTabSz="609585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  </a:r>
              <a:endParaRPr lang="zh-CN" altLang="en-US" sz="14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  <a:p>
              <a:pPr defTabSz="609585">
                <a:lnSpc>
                  <a:spcPct val="150000"/>
                </a:lnSpc>
              </a:pPr>
              <a:endParaRPr lang="zh-CN" altLang="en-US" sz="14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8F305315-6CA4-4D55-8870-64A0F60F32BA}"/>
              </a:ext>
            </a:extLst>
          </p:cNvPr>
          <p:cNvGrpSpPr/>
          <p:nvPr/>
        </p:nvGrpSpPr>
        <p:grpSpPr>
          <a:xfrm>
            <a:off x="7624196" y="1755082"/>
            <a:ext cx="2288380" cy="3700376"/>
            <a:chOff x="7624196" y="1755082"/>
            <a:chExt cx="2288380" cy="3700376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FA773118-5287-402F-BF1D-A85DA73A202A}"/>
                </a:ext>
              </a:extLst>
            </p:cNvPr>
            <p:cNvSpPr txBox="1"/>
            <p:nvPr/>
          </p:nvSpPr>
          <p:spPr>
            <a:xfrm>
              <a:off x="7677376" y="1755082"/>
              <a:ext cx="2235200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您的标题内容</a:t>
              </a:r>
              <a:endParaRPr kumimoji="0" lang="zh-CN" altLang="en-US" sz="2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A96EF6FD-BE5C-4814-8899-78F33E37B45F}"/>
                </a:ext>
              </a:extLst>
            </p:cNvPr>
            <p:cNvCxnSpPr/>
            <p:nvPr/>
          </p:nvCxnSpPr>
          <p:spPr>
            <a:xfrm flipH="1">
              <a:off x="7944075" y="2202806"/>
              <a:ext cx="18034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F628A99D-AF34-4F27-9200-DF38E1E3940C}"/>
                </a:ext>
              </a:extLst>
            </p:cNvPr>
            <p:cNvSpPr/>
            <p:nvPr/>
          </p:nvSpPr>
          <p:spPr>
            <a:xfrm>
              <a:off x="7624196" y="2431061"/>
              <a:ext cx="2159566" cy="302439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defTabSz="609585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  </a:r>
            </a:p>
            <a:p>
              <a:pPr defTabSz="609585">
                <a:lnSpc>
                  <a:spcPts val="2200"/>
                </a:lnSpc>
              </a:pP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3876315E-0C41-45DA-A5E8-D40F540149D2}"/>
              </a:ext>
            </a:extLst>
          </p:cNvPr>
          <p:cNvGrpSpPr/>
          <p:nvPr/>
        </p:nvGrpSpPr>
        <p:grpSpPr>
          <a:xfrm>
            <a:off x="4313843" y="1661508"/>
            <a:ext cx="2818889" cy="3739031"/>
            <a:chOff x="4313843" y="1661508"/>
            <a:chExt cx="2818889" cy="3739031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FD52761F-47A6-4E20-82BB-53A63D694D3D}"/>
                </a:ext>
              </a:extLst>
            </p:cNvPr>
            <p:cNvSpPr txBox="1"/>
            <p:nvPr/>
          </p:nvSpPr>
          <p:spPr>
            <a:xfrm>
              <a:off x="4313843" y="1661508"/>
              <a:ext cx="2818889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您的标题内容</a:t>
              </a:r>
              <a:endParaRPr kumimoji="0" lang="zh-CN" altLang="en-US" sz="2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CA682482-5E47-49B2-B3E0-36AD24E3854E}"/>
                </a:ext>
              </a:extLst>
            </p:cNvPr>
            <p:cNvCxnSpPr/>
            <p:nvPr/>
          </p:nvCxnSpPr>
          <p:spPr>
            <a:xfrm flipH="1">
              <a:off x="4890631" y="2115464"/>
              <a:ext cx="17907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85FAF961-118F-4B0F-9911-2187968319D4}"/>
                </a:ext>
              </a:extLst>
            </p:cNvPr>
            <p:cNvSpPr/>
            <p:nvPr/>
          </p:nvSpPr>
          <p:spPr>
            <a:xfrm>
              <a:off x="4542202" y="2376142"/>
              <a:ext cx="2159566" cy="302439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defTabSz="609585">
                <a:lnSpc>
                  <a:spcPts val="22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  </a:r>
            </a:p>
            <a:p>
              <a:pPr defTabSz="609585">
                <a:lnSpc>
                  <a:spcPts val="2200"/>
                </a:lnSpc>
              </a:pP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951B389D-C462-4150-B544-AB418167BE59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00831D9E-3FF6-452B-B208-EE020A8A2AAC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BFA5F4B0-196A-4481-A71F-EC08D20139CE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74D1AA2-D9EB-45B9-A62D-E276CAE3AB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242" y="5669772"/>
            <a:ext cx="12205241" cy="118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7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B421FD9-40B3-44F8-8AD1-736F2D339C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67438" y="0"/>
            <a:ext cx="6024562" cy="68389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3CB5538-8B1C-4761-9EAB-FEC4516942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08" y="0"/>
            <a:ext cx="6193633" cy="6838950"/>
          </a:xfrm>
          <a:prstGeom prst="rect">
            <a:avLst/>
          </a:prstGeom>
        </p:spPr>
      </p:pic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5B1702BD-632A-4459-AA45-20E577C774B1}"/>
              </a:ext>
            </a:extLst>
          </p:cNvPr>
          <p:cNvSpPr/>
          <p:nvPr/>
        </p:nvSpPr>
        <p:spPr>
          <a:xfrm>
            <a:off x="-17808" y="0"/>
            <a:ext cx="12209808" cy="6858000"/>
          </a:xfrm>
          <a:custGeom>
            <a:avLst/>
            <a:gdLst/>
            <a:ahLst/>
            <a:cxnLst/>
            <a:rect l="l" t="t" r="r" b="b"/>
            <a:pathLst>
              <a:path w="12209808" h="6858000">
                <a:moveTo>
                  <a:pt x="2006231" y="5906818"/>
                </a:moveTo>
                <a:lnTo>
                  <a:pt x="2316698" y="5906818"/>
                </a:lnTo>
                <a:cubicBezTo>
                  <a:pt x="2397470" y="5906818"/>
                  <a:pt x="2453000" y="5911866"/>
                  <a:pt x="2483290" y="5921963"/>
                </a:cubicBezTo>
                <a:lnTo>
                  <a:pt x="2513579" y="5937108"/>
                </a:lnTo>
                <a:lnTo>
                  <a:pt x="2483290" y="5944680"/>
                </a:lnTo>
                <a:cubicBezTo>
                  <a:pt x="2468146" y="5949728"/>
                  <a:pt x="2407566" y="5952252"/>
                  <a:pt x="2301553" y="5952252"/>
                </a:cubicBezTo>
                <a:lnTo>
                  <a:pt x="2218256" y="5952252"/>
                </a:lnTo>
                <a:cubicBezTo>
                  <a:pt x="2127389" y="5952252"/>
                  <a:pt x="2069334" y="5954776"/>
                  <a:pt x="2044093" y="5959824"/>
                </a:cubicBezTo>
                <a:cubicBezTo>
                  <a:pt x="1983514" y="5974969"/>
                  <a:pt x="1925458" y="5982541"/>
                  <a:pt x="1869928" y="5982541"/>
                </a:cubicBezTo>
                <a:cubicBezTo>
                  <a:pt x="1859831" y="5982541"/>
                  <a:pt x="1796729" y="5990114"/>
                  <a:pt x="1680618" y="6005259"/>
                </a:cubicBezTo>
                <a:lnTo>
                  <a:pt x="1498882" y="6027976"/>
                </a:lnTo>
                <a:cubicBezTo>
                  <a:pt x="1468592" y="6027976"/>
                  <a:pt x="1433254" y="6033024"/>
                  <a:pt x="1392867" y="6043121"/>
                </a:cubicBezTo>
                <a:lnTo>
                  <a:pt x="1271710" y="6065838"/>
                </a:lnTo>
                <a:cubicBezTo>
                  <a:pt x="1251517" y="6070886"/>
                  <a:pt x="1231324" y="6073410"/>
                  <a:pt x="1211131" y="6073410"/>
                </a:cubicBezTo>
                <a:cubicBezTo>
                  <a:pt x="1190938" y="6073410"/>
                  <a:pt x="1173269" y="6075934"/>
                  <a:pt x="1158125" y="6080983"/>
                </a:cubicBezTo>
                <a:cubicBezTo>
                  <a:pt x="1127835" y="6080983"/>
                  <a:pt x="1112690" y="6078458"/>
                  <a:pt x="1112690" y="6073410"/>
                </a:cubicBezTo>
                <a:lnTo>
                  <a:pt x="1165696" y="6050693"/>
                </a:lnTo>
                <a:cubicBezTo>
                  <a:pt x="1211131" y="6035548"/>
                  <a:pt x="1243945" y="6027976"/>
                  <a:pt x="1264138" y="6027976"/>
                </a:cubicBezTo>
                <a:cubicBezTo>
                  <a:pt x="1294427" y="6017879"/>
                  <a:pt x="1329765" y="6012831"/>
                  <a:pt x="1370151" y="6012831"/>
                </a:cubicBezTo>
                <a:lnTo>
                  <a:pt x="1483736" y="6005259"/>
                </a:lnTo>
                <a:cubicBezTo>
                  <a:pt x="1519075" y="6005259"/>
                  <a:pt x="1544315" y="5995162"/>
                  <a:pt x="1559461" y="5974969"/>
                </a:cubicBezTo>
                <a:cubicBezTo>
                  <a:pt x="1579654" y="5954776"/>
                  <a:pt x="1604895" y="5947203"/>
                  <a:pt x="1635184" y="5952252"/>
                </a:cubicBezTo>
                <a:cubicBezTo>
                  <a:pt x="1665474" y="5952252"/>
                  <a:pt x="1680618" y="5949728"/>
                  <a:pt x="1680618" y="5944680"/>
                </a:cubicBezTo>
                <a:cubicBezTo>
                  <a:pt x="1680618" y="5934583"/>
                  <a:pt x="1700811" y="5929535"/>
                  <a:pt x="1741197" y="5929535"/>
                </a:cubicBezTo>
                <a:cubicBezTo>
                  <a:pt x="1771487" y="5939631"/>
                  <a:pt x="1794204" y="5937108"/>
                  <a:pt x="1809349" y="5921963"/>
                </a:cubicBezTo>
                <a:cubicBezTo>
                  <a:pt x="1819445" y="5911866"/>
                  <a:pt x="1885072" y="5906818"/>
                  <a:pt x="2006231" y="5906818"/>
                </a:cubicBezTo>
                <a:close/>
                <a:moveTo>
                  <a:pt x="2945205" y="5846239"/>
                </a:moveTo>
                <a:cubicBezTo>
                  <a:pt x="2960350" y="5846239"/>
                  <a:pt x="2967922" y="5848763"/>
                  <a:pt x="2967922" y="5853812"/>
                </a:cubicBezTo>
                <a:lnTo>
                  <a:pt x="2937632" y="5853812"/>
                </a:lnTo>
                <a:cubicBezTo>
                  <a:pt x="2932584" y="5848763"/>
                  <a:pt x="2935108" y="5846239"/>
                  <a:pt x="2945205" y="5846239"/>
                </a:cubicBezTo>
                <a:close/>
                <a:moveTo>
                  <a:pt x="1173269" y="5494124"/>
                </a:moveTo>
                <a:cubicBezTo>
                  <a:pt x="1178318" y="5496647"/>
                  <a:pt x="1185889" y="5500434"/>
                  <a:pt x="1195986" y="5505482"/>
                </a:cubicBezTo>
                <a:cubicBezTo>
                  <a:pt x="1216179" y="5525675"/>
                  <a:pt x="1226276" y="5538295"/>
                  <a:pt x="1226276" y="5543344"/>
                </a:cubicBezTo>
                <a:lnTo>
                  <a:pt x="1195986" y="5558489"/>
                </a:lnTo>
                <a:cubicBezTo>
                  <a:pt x="1165696" y="5558489"/>
                  <a:pt x="1150552" y="5553440"/>
                  <a:pt x="1150552" y="5543344"/>
                </a:cubicBezTo>
                <a:cubicBezTo>
                  <a:pt x="1145503" y="5528199"/>
                  <a:pt x="1148028" y="5520627"/>
                  <a:pt x="1158125" y="5520627"/>
                </a:cubicBezTo>
                <a:cubicBezTo>
                  <a:pt x="1178318" y="5520627"/>
                  <a:pt x="1183366" y="5513054"/>
                  <a:pt x="1173269" y="5497909"/>
                </a:cubicBezTo>
                <a:cubicBezTo>
                  <a:pt x="1168221" y="5492861"/>
                  <a:pt x="1168221" y="5491599"/>
                  <a:pt x="1173269" y="5494124"/>
                </a:cubicBezTo>
                <a:close/>
                <a:moveTo>
                  <a:pt x="2797544" y="4504035"/>
                </a:moveTo>
                <a:cubicBezTo>
                  <a:pt x="2800068" y="4502773"/>
                  <a:pt x="2803854" y="4503405"/>
                  <a:pt x="2808902" y="4505929"/>
                </a:cubicBezTo>
                <a:cubicBezTo>
                  <a:pt x="2808902" y="4505929"/>
                  <a:pt x="2816475" y="4513501"/>
                  <a:pt x="2831619" y="4528646"/>
                </a:cubicBezTo>
                <a:cubicBezTo>
                  <a:pt x="2831619" y="4538742"/>
                  <a:pt x="2826572" y="4543790"/>
                  <a:pt x="2816475" y="4543790"/>
                </a:cubicBezTo>
                <a:lnTo>
                  <a:pt x="2793757" y="4513501"/>
                </a:lnTo>
                <a:cubicBezTo>
                  <a:pt x="2793757" y="4508452"/>
                  <a:pt x="2795020" y="4505297"/>
                  <a:pt x="2797544" y="4504035"/>
                </a:cubicBezTo>
                <a:close/>
                <a:moveTo>
                  <a:pt x="2134960" y="4081875"/>
                </a:moveTo>
                <a:lnTo>
                  <a:pt x="2150106" y="4097020"/>
                </a:lnTo>
                <a:cubicBezTo>
                  <a:pt x="2150106" y="4107117"/>
                  <a:pt x="2147582" y="4112165"/>
                  <a:pt x="2142533" y="4112165"/>
                </a:cubicBezTo>
                <a:cubicBezTo>
                  <a:pt x="2132436" y="4112165"/>
                  <a:pt x="2127389" y="4107117"/>
                  <a:pt x="2127389" y="4097020"/>
                </a:cubicBezTo>
                <a:close/>
                <a:moveTo>
                  <a:pt x="2244761" y="4078089"/>
                </a:moveTo>
                <a:cubicBezTo>
                  <a:pt x="2252333" y="4080613"/>
                  <a:pt x="2261168" y="4086924"/>
                  <a:pt x="2271264" y="4097020"/>
                </a:cubicBezTo>
                <a:lnTo>
                  <a:pt x="2286408" y="4119737"/>
                </a:lnTo>
                <a:lnTo>
                  <a:pt x="2248546" y="4104593"/>
                </a:lnTo>
                <a:cubicBezTo>
                  <a:pt x="2218256" y="4089448"/>
                  <a:pt x="2210685" y="4081875"/>
                  <a:pt x="2225829" y="4081875"/>
                </a:cubicBezTo>
                <a:cubicBezTo>
                  <a:pt x="2230878" y="4076827"/>
                  <a:pt x="2237188" y="4075565"/>
                  <a:pt x="2244761" y="4078089"/>
                </a:cubicBezTo>
                <a:close/>
                <a:moveTo>
                  <a:pt x="1985407" y="4074303"/>
                </a:moveTo>
                <a:cubicBezTo>
                  <a:pt x="1991717" y="4074303"/>
                  <a:pt x="2001182" y="4076827"/>
                  <a:pt x="2013803" y="4081875"/>
                </a:cubicBezTo>
                <a:lnTo>
                  <a:pt x="2044093" y="4104593"/>
                </a:lnTo>
                <a:lnTo>
                  <a:pt x="2006231" y="4104593"/>
                </a:lnTo>
                <a:cubicBezTo>
                  <a:pt x="2001182" y="4109641"/>
                  <a:pt x="1993610" y="4110903"/>
                  <a:pt x="1983514" y="4108379"/>
                </a:cubicBezTo>
                <a:cubicBezTo>
                  <a:pt x="1973417" y="4105855"/>
                  <a:pt x="1968368" y="4104593"/>
                  <a:pt x="1968368" y="4104593"/>
                </a:cubicBezTo>
                <a:lnTo>
                  <a:pt x="1975941" y="4081875"/>
                </a:lnTo>
                <a:cubicBezTo>
                  <a:pt x="1975941" y="4076827"/>
                  <a:pt x="1979096" y="4074303"/>
                  <a:pt x="1985407" y="4074303"/>
                </a:cubicBezTo>
                <a:close/>
                <a:moveTo>
                  <a:pt x="1582178" y="3460941"/>
                </a:moveTo>
                <a:cubicBezTo>
                  <a:pt x="1607419" y="3460941"/>
                  <a:pt x="1633922" y="3471037"/>
                  <a:pt x="1661687" y="3491230"/>
                </a:cubicBezTo>
                <a:cubicBezTo>
                  <a:pt x="1689453" y="3511423"/>
                  <a:pt x="1731101" y="3549285"/>
                  <a:pt x="1786632" y="3604816"/>
                </a:cubicBezTo>
                <a:cubicBezTo>
                  <a:pt x="1882548" y="3690636"/>
                  <a:pt x="1938079" y="3748691"/>
                  <a:pt x="1953224" y="3778981"/>
                </a:cubicBezTo>
                <a:cubicBezTo>
                  <a:pt x="1963321" y="3799174"/>
                  <a:pt x="1978465" y="3811794"/>
                  <a:pt x="1998658" y="3816842"/>
                </a:cubicBezTo>
                <a:cubicBezTo>
                  <a:pt x="2018851" y="3816842"/>
                  <a:pt x="2028947" y="3826939"/>
                  <a:pt x="2028947" y="3847132"/>
                </a:cubicBezTo>
                <a:cubicBezTo>
                  <a:pt x="2028947" y="3862277"/>
                  <a:pt x="2011278" y="3872373"/>
                  <a:pt x="1975941" y="3877421"/>
                </a:cubicBezTo>
                <a:cubicBezTo>
                  <a:pt x="1940604" y="3882470"/>
                  <a:pt x="1874976" y="3884994"/>
                  <a:pt x="1779059" y="3884994"/>
                </a:cubicBezTo>
                <a:lnTo>
                  <a:pt x="1597322" y="3892566"/>
                </a:lnTo>
                <a:cubicBezTo>
                  <a:pt x="1561985" y="3892566"/>
                  <a:pt x="1539268" y="3887518"/>
                  <a:pt x="1529171" y="3877421"/>
                </a:cubicBezTo>
                <a:cubicBezTo>
                  <a:pt x="1524123" y="3862277"/>
                  <a:pt x="1516550" y="3854704"/>
                  <a:pt x="1506453" y="3854704"/>
                </a:cubicBezTo>
                <a:cubicBezTo>
                  <a:pt x="1501406" y="3854704"/>
                  <a:pt x="1498882" y="3862277"/>
                  <a:pt x="1498882" y="3877421"/>
                </a:cubicBezTo>
                <a:cubicBezTo>
                  <a:pt x="1503929" y="3887518"/>
                  <a:pt x="1498882" y="3890042"/>
                  <a:pt x="1483736" y="3884994"/>
                </a:cubicBezTo>
                <a:lnTo>
                  <a:pt x="1445875" y="3877421"/>
                </a:lnTo>
                <a:cubicBezTo>
                  <a:pt x="1440826" y="3877421"/>
                  <a:pt x="1443350" y="3874897"/>
                  <a:pt x="1453447" y="3869849"/>
                </a:cubicBezTo>
                <a:cubicBezTo>
                  <a:pt x="1463543" y="3859753"/>
                  <a:pt x="1450923" y="3852180"/>
                  <a:pt x="1415586" y="3847132"/>
                </a:cubicBezTo>
                <a:cubicBezTo>
                  <a:pt x="1380247" y="3847132"/>
                  <a:pt x="1362578" y="3852180"/>
                  <a:pt x="1362578" y="3862277"/>
                </a:cubicBezTo>
                <a:cubicBezTo>
                  <a:pt x="1352481" y="3872373"/>
                  <a:pt x="1332288" y="3877421"/>
                  <a:pt x="1302000" y="3877421"/>
                </a:cubicBezTo>
                <a:cubicBezTo>
                  <a:pt x="1266662" y="3877421"/>
                  <a:pt x="1246469" y="3872373"/>
                  <a:pt x="1241421" y="3862277"/>
                </a:cubicBezTo>
                <a:lnTo>
                  <a:pt x="1188414" y="3854704"/>
                </a:lnTo>
                <a:cubicBezTo>
                  <a:pt x="1158125" y="3854704"/>
                  <a:pt x="1142979" y="3862277"/>
                  <a:pt x="1142979" y="3877421"/>
                </a:cubicBezTo>
                <a:cubicBezTo>
                  <a:pt x="1153076" y="3887518"/>
                  <a:pt x="1130359" y="3892566"/>
                  <a:pt x="1074829" y="3892566"/>
                </a:cubicBezTo>
                <a:cubicBezTo>
                  <a:pt x="1044539" y="3892566"/>
                  <a:pt x="1025608" y="3891304"/>
                  <a:pt x="1018036" y="3888780"/>
                </a:cubicBezTo>
                <a:cubicBezTo>
                  <a:pt x="1010463" y="3886256"/>
                  <a:pt x="1014250" y="3879945"/>
                  <a:pt x="1029394" y="3869849"/>
                </a:cubicBezTo>
                <a:lnTo>
                  <a:pt x="1044539" y="3862277"/>
                </a:lnTo>
                <a:cubicBezTo>
                  <a:pt x="1044539" y="3857228"/>
                  <a:pt x="1024346" y="3857228"/>
                  <a:pt x="983960" y="3862277"/>
                </a:cubicBezTo>
                <a:cubicBezTo>
                  <a:pt x="938525" y="3862277"/>
                  <a:pt x="905712" y="3872373"/>
                  <a:pt x="885519" y="3892566"/>
                </a:cubicBezTo>
                <a:cubicBezTo>
                  <a:pt x="875422" y="3912759"/>
                  <a:pt x="860278" y="3922856"/>
                  <a:pt x="840085" y="3922856"/>
                </a:cubicBezTo>
                <a:cubicBezTo>
                  <a:pt x="809795" y="3922856"/>
                  <a:pt x="804747" y="3917807"/>
                  <a:pt x="824940" y="3907711"/>
                </a:cubicBezTo>
                <a:cubicBezTo>
                  <a:pt x="840085" y="3897615"/>
                  <a:pt x="837560" y="3892566"/>
                  <a:pt x="817368" y="3892566"/>
                </a:cubicBezTo>
                <a:cubicBezTo>
                  <a:pt x="802223" y="3892566"/>
                  <a:pt x="787078" y="3900139"/>
                  <a:pt x="771933" y="3915283"/>
                </a:cubicBezTo>
                <a:cubicBezTo>
                  <a:pt x="761837" y="3925380"/>
                  <a:pt x="749216" y="3930428"/>
                  <a:pt x="734071" y="3930428"/>
                </a:cubicBezTo>
                <a:lnTo>
                  <a:pt x="711354" y="3922856"/>
                </a:lnTo>
                <a:cubicBezTo>
                  <a:pt x="721450" y="3912759"/>
                  <a:pt x="721450" y="3907711"/>
                  <a:pt x="711354" y="3907711"/>
                </a:cubicBezTo>
                <a:lnTo>
                  <a:pt x="620485" y="3930428"/>
                </a:lnTo>
                <a:cubicBezTo>
                  <a:pt x="570004" y="3940524"/>
                  <a:pt x="544762" y="3950621"/>
                  <a:pt x="544762" y="3960717"/>
                </a:cubicBezTo>
                <a:cubicBezTo>
                  <a:pt x="539714" y="3965766"/>
                  <a:pt x="522045" y="3973338"/>
                  <a:pt x="491755" y="3983435"/>
                </a:cubicBezTo>
                <a:cubicBezTo>
                  <a:pt x="461466" y="3988483"/>
                  <a:pt x="451369" y="3983435"/>
                  <a:pt x="461466" y="3968290"/>
                </a:cubicBezTo>
                <a:cubicBezTo>
                  <a:pt x="461466" y="3948097"/>
                  <a:pt x="453893" y="3950621"/>
                  <a:pt x="438749" y="3975862"/>
                </a:cubicBezTo>
                <a:cubicBezTo>
                  <a:pt x="423604" y="4001103"/>
                  <a:pt x="405936" y="4013724"/>
                  <a:pt x="385742" y="4013724"/>
                </a:cubicBezTo>
                <a:cubicBezTo>
                  <a:pt x="375646" y="4013724"/>
                  <a:pt x="370597" y="4008676"/>
                  <a:pt x="370597" y="3998579"/>
                </a:cubicBezTo>
                <a:lnTo>
                  <a:pt x="537189" y="3771408"/>
                </a:lnTo>
                <a:cubicBezTo>
                  <a:pt x="607865" y="3675491"/>
                  <a:pt x="665920" y="3604816"/>
                  <a:pt x="711354" y="3559382"/>
                </a:cubicBezTo>
                <a:cubicBezTo>
                  <a:pt x="716403" y="3554333"/>
                  <a:pt x="723974" y="3556857"/>
                  <a:pt x="734071" y="3566954"/>
                </a:cubicBezTo>
                <a:cubicBezTo>
                  <a:pt x="744167" y="3582099"/>
                  <a:pt x="751740" y="3582099"/>
                  <a:pt x="756789" y="3566954"/>
                </a:cubicBezTo>
                <a:cubicBezTo>
                  <a:pt x="766885" y="3556857"/>
                  <a:pt x="794650" y="3551809"/>
                  <a:pt x="840085" y="3551809"/>
                </a:cubicBezTo>
                <a:cubicBezTo>
                  <a:pt x="855229" y="3546761"/>
                  <a:pt x="872898" y="3544237"/>
                  <a:pt x="893091" y="3544237"/>
                </a:cubicBezTo>
                <a:cubicBezTo>
                  <a:pt x="913284" y="3544237"/>
                  <a:pt x="928429" y="3541713"/>
                  <a:pt x="938525" y="3536664"/>
                </a:cubicBezTo>
                <a:cubicBezTo>
                  <a:pt x="943574" y="3531616"/>
                  <a:pt x="961242" y="3529092"/>
                  <a:pt x="991532" y="3529092"/>
                </a:cubicBezTo>
                <a:cubicBezTo>
                  <a:pt x="1036967" y="3529092"/>
                  <a:pt x="1074829" y="3526568"/>
                  <a:pt x="1105117" y="3521520"/>
                </a:cubicBezTo>
                <a:cubicBezTo>
                  <a:pt x="1155600" y="3521520"/>
                  <a:pt x="1185889" y="3516471"/>
                  <a:pt x="1195986" y="3506375"/>
                </a:cubicBezTo>
                <a:cubicBezTo>
                  <a:pt x="1216179" y="3496279"/>
                  <a:pt x="1248992" y="3491230"/>
                  <a:pt x="1294427" y="3491230"/>
                </a:cubicBezTo>
                <a:cubicBezTo>
                  <a:pt x="1355006" y="3481134"/>
                  <a:pt x="1408013" y="3476085"/>
                  <a:pt x="1453447" y="3476085"/>
                </a:cubicBezTo>
                <a:close/>
                <a:moveTo>
                  <a:pt x="2407566" y="3309493"/>
                </a:moveTo>
                <a:cubicBezTo>
                  <a:pt x="2422711" y="3309493"/>
                  <a:pt x="2430283" y="3312017"/>
                  <a:pt x="2430283" y="3317066"/>
                </a:cubicBezTo>
                <a:lnTo>
                  <a:pt x="2415139" y="3332210"/>
                </a:lnTo>
                <a:cubicBezTo>
                  <a:pt x="2405042" y="3332210"/>
                  <a:pt x="2397470" y="3329686"/>
                  <a:pt x="2392421" y="3324638"/>
                </a:cubicBezTo>
                <a:cubicBezTo>
                  <a:pt x="2392421" y="3314541"/>
                  <a:pt x="2397470" y="3309493"/>
                  <a:pt x="2407566" y="3309493"/>
                </a:cubicBezTo>
                <a:close/>
                <a:moveTo>
                  <a:pt x="2309125" y="3309493"/>
                </a:moveTo>
                <a:lnTo>
                  <a:pt x="2369704" y="3317066"/>
                </a:lnTo>
                <a:cubicBezTo>
                  <a:pt x="2369704" y="3332210"/>
                  <a:pt x="2336891" y="3339783"/>
                  <a:pt x="2271264" y="3339783"/>
                </a:cubicBezTo>
                <a:cubicBezTo>
                  <a:pt x="2251071" y="3339783"/>
                  <a:pt x="2235926" y="3338521"/>
                  <a:pt x="2225829" y="3335996"/>
                </a:cubicBezTo>
                <a:cubicBezTo>
                  <a:pt x="2215732" y="3333472"/>
                  <a:pt x="2215732" y="3329686"/>
                  <a:pt x="2225829" y="3324638"/>
                </a:cubicBezTo>
                <a:cubicBezTo>
                  <a:pt x="2235926" y="3314541"/>
                  <a:pt x="2263691" y="3309493"/>
                  <a:pt x="2309125" y="3309493"/>
                </a:cubicBezTo>
                <a:close/>
                <a:moveTo>
                  <a:pt x="3384403" y="3112611"/>
                </a:moveTo>
                <a:lnTo>
                  <a:pt x="3429837" y="3120184"/>
                </a:lnTo>
                <a:cubicBezTo>
                  <a:pt x="3429837" y="3130280"/>
                  <a:pt x="3414693" y="3135328"/>
                  <a:pt x="3384403" y="3135328"/>
                </a:cubicBezTo>
                <a:cubicBezTo>
                  <a:pt x="3349065" y="3135328"/>
                  <a:pt x="3331397" y="3130280"/>
                  <a:pt x="3331397" y="3120184"/>
                </a:cubicBezTo>
                <a:cubicBezTo>
                  <a:pt x="3331397" y="3115136"/>
                  <a:pt x="3349065" y="3112611"/>
                  <a:pt x="3384403" y="3112611"/>
                </a:cubicBezTo>
                <a:close/>
                <a:moveTo>
                  <a:pt x="2854336" y="2946019"/>
                </a:moveTo>
                <a:cubicBezTo>
                  <a:pt x="2884626" y="2946019"/>
                  <a:pt x="2899771" y="2951068"/>
                  <a:pt x="2899771" y="2961164"/>
                </a:cubicBezTo>
                <a:lnTo>
                  <a:pt x="2869481" y="2968736"/>
                </a:lnTo>
                <a:lnTo>
                  <a:pt x="2816475" y="2961164"/>
                </a:lnTo>
                <a:cubicBezTo>
                  <a:pt x="2811426" y="2956116"/>
                  <a:pt x="2812689" y="2952329"/>
                  <a:pt x="2820260" y="2949805"/>
                </a:cubicBezTo>
                <a:cubicBezTo>
                  <a:pt x="2827833" y="2947281"/>
                  <a:pt x="2839192" y="2946019"/>
                  <a:pt x="2854336" y="2946019"/>
                </a:cubicBezTo>
                <a:close/>
                <a:moveTo>
                  <a:pt x="1286855" y="2741565"/>
                </a:moveTo>
                <a:cubicBezTo>
                  <a:pt x="1289378" y="2741565"/>
                  <a:pt x="1290956" y="2742196"/>
                  <a:pt x="1291587" y="2743458"/>
                </a:cubicBezTo>
                <a:cubicBezTo>
                  <a:pt x="1293480" y="2747245"/>
                  <a:pt x="1286854" y="2756710"/>
                  <a:pt x="1271710" y="2771854"/>
                </a:cubicBezTo>
                <a:cubicBezTo>
                  <a:pt x="1256565" y="2797096"/>
                  <a:pt x="1243945" y="2809716"/>
                  <a:pt x="1233848" y="2809716"/>
                </a:cubicBezTo>
                <a:cubicBezTo>
                  <a:pt x="1223752" y="2809716"/>
                  <a:pt x="1218704" y="2802144"/>
                  <a:pt x="1218704" y="2786999"/>
                </a:cubicBezTo>
                <a:cubicBezTo>
                  <a:pt x="1218704" y="2776903"/>
                  <a:pt x="1228799" y="2766806"/>
                  <a:pt x="1248992" y="2756710"/>
                </a:cubicBezTo>
                <a:cubicBezTo>
                  <a:pt x="1259089" y="2746613"/>
                  <a:pt x="1271710" y="2741565"/>
                  <a:pt x="1286855" y="2741565"/>
                </a:cubicBezTo>
                <a:close/>
                <a:moveTo>
                  <a:pt x="628058" y="2279650"/>
                </a:moveTo>
                <a:cubicBezTo>
                  <a:pt x="643203" y="2279650"/>
                  <a:pt x="653300" y="2285961"/>
                  <a:pt x="658348" y="2298581"/>
                </a:cubicBezTo>
                <a:cubicBezTo>
                  <a:pt x="663396" y="2311202"/>
                  <a:pt x="668444" y="2335181"/>
                  <a:pt x="673493" y="2370519"/>
                </a:cubicBezTo>
                <a:cubicBezTo>
                  <a:pt x="673493" y="2400808"/>
                  <a:pt x="681064" y="2446243"/>
                  <a:pt x="696210" y="2506822"/>
                </a:cubicBezTo>
                <a:cubicBezTo>
                  <a:pt x="703781" y="2521966"/>
                  <a:pt x="707568" y="2535849"/>
                  <a:pt x="707568" y="2548470"/>
                </a:cubicBezTo>
                <a:cubicBezTo>
                  <a:pt x="707568" y="2561090"/>
                  <a:pt x="703781" y="2572449"/>
                  <a:pt x="696210" y="2582545"/>
                </a:cubicBezTo>
                <a:lnTo>
                  <a:pt x="673493" y="2635552"/>
                </a:lnTo>
                <a:cubicBezTo>
                  <a:pt x="673493" y="2650696"/>
                  <a:pt x="663396" y="2658269"/>
                  <a:pt x="643203" y="2658269"/>
                </a:cubicBezTo>
                <a:cubicBezTo>
                  <a:pt x="623010" y="2658269"/>
                  <a:pt x="607865" y="2673414"/>
                  <a:pt x="597768" y="2703703"/>
                </a:cubicBezTo>
                <a:lnTo>
                  <a:pt x="582624" y="2771854"/>
                </a:lnTo>
                <a:cubicBezTo>
                  <a:pt x="577575" y="2776903"/>
                  <a:pt x="575051" y="2784475"/>
                  <a:pt x="575051" y="2794572"/>
                </a:cubicBezTo>
                <a:cubicBezTo>
                  <a:pt x="575051" y="2804668"/>
                  <a:pt x="572528" y="2812241"/>
                  <a:pt x="567479" y="2817289"/>
                </a:cubicBezTo>
                <a:cubicBezTo>
                  <a:pt x="562431" y="2837482"/>
                  <a:pt x="544762" y="2847579"/>
                  <a:pt x="514472" y="2847579"/>
                </a:cubicBezTo>
                <a:lnTo>
                  <a:pt x="340308" y="2862723"/>
                </a:lnTo>
                <a:lnTo>
                  <a:pt x="249439" y="2870295"/>
                </a:lnTo>
                <a:cubicBezTo>
                  <a:pt x="224198" y="2870295"/>
                  <a:pt x="204005" y="2862723"/>
                  <a:pt x="188861" y="2847579"/>
                </a:cubicBezTo>
                <a:cubicBezTo>
                  <a:pt x="178764" y="2837482"/>
                  <a:pt x="167405" y="2831171"/>
                  <a:pt x="154785" y="2828647"/>
                </a:cubicBezTo>
                <a:cubicBezTo>
                  <a:pt x="142165" y="2826123"/>
                  <a:pt x="125757" y="2827385"/>
                  <a:pt x="105564" y="2832434"/>
                </a:cubicBezTo>
                <a:cubicBezTo>
                  <a:pt x="80323" y="2837482"/>
                  <a:pt x="50033" y="2840006"/>
                  <a:pt x="14696" y="2840006"/>
                </a:cubicBezTo>
                <a:lnTo>
                  <a:pt x="0" y="2837557"/>
                </a:lnTo>
                <a:lnTo>
                  <a:pt x="0" y="2809537"/>
                </a:lnTo>
                <a:lnTo>
                  <a:pt x="18482" y="2802144"/>
                </a:lnTo>
                <a:cubicBezTo>
                  <a:pt x="26055" y="2797096"/>
                  <a:pt x="34890" y="2789523"/>
                  <a:pt x="44986" y="2779427"/>
                </a:cubicBezTo>
                <a:cubicBezTo>
                  <a:pt x="50033" y="2759234"/>
                  <a:pt x="62654" y="2744089"/>
                  <a:pt x="82847" y="2733993"/>
                </a:cubicBezTo>
                <a:cubicBezTo>
                  <a:pt x="103040" y="2733993"/>
                  <a:pt x="113136" y="2723896"/>
                  <a:pt x="113136" y="2703703"/>
                </a:cubicBezTo>
                <a:cubicBezTo>
                  <a:pt x="113136" y="2683510"/>
                  <a:pt x="115660" y="2670890"/>
                  <a:pt x="120709" y="2665841"/>
                </a:cubicBezTo>
                <a:cubicBezTo>
                  <a:pt x="135853" y="2665841"/>
                  <a:pt x="153522" y="2675938"/>
                  <a:pt x="173716" y="2696131"/>
                </a:cubicBezTo>
                <a:cubicBezTo>
                  <a:pt x="193909" y="2716324"/>
                  <a:pt x="209054" y="2726421"/>
                  <a:pt x="219149" y="2726421"/>
                </a:cubicBezTo>
                <a:cubicBezTo>
                  <a:pt x="224198" y="2726421"/>
                  <a:pt x="234295" y="2733993"/>
                  <a:pt x="249439" y="2749138"/>
                </a:cubicBezTo>
                <a:cubicBezTo>
                  <a:pt x="264584" y="2759234"/>
                  <a:pt x="277205" y="2766806"/>
                  <a:pt x="287301" y="2771854"/>
                </a:cubicBezTo>
                <a:cubicBezTo>
                  <a:pt x="297398" y="2776903"/>
                  <a:pt x="304970" y="2779427"/>
                  <a:pt x="310018" y="2779427"/>
                </a:cubicBezTo>
                <a:cubicBezTo>
                  <a:pt x="340308" y="2779427"/>
                  <a:pt x="365549" y="2769330"/>
                  <a:pt x="385742" y="2749138"/>
                </a:cubicBezTo>
                <a:cubicBezTo>
                  <a:pt x="400887" y="2733993"/>
                  <a:pt x="410983" y="2718848"/>
                  <a:pt x="416032" y="2703703"/>
                </a:cubicBezTo>
                <a:cubicBezTo>
                  <a:pt x="421080" y="2688559"/>
                  <a:pt x="421080" y="2670890"/>
                  <a:pt x="416032" y="2650696"/>
                </a:cubicBezTo>
                <a:lnTo>
                  <a:pt x="393314" y="2559828"/>
                </a:lnTo>
                <a:cubicBezTo>
                  <a:pt x="388266" y="2549731"/>
                  <a:pt x="385742" y="2537111"/>
                  <a:pt x="385742" y="2521966"/>
                </a:cubicBezTo>
                <a:cubicBezTo>
                  <a:pt x="385742" y="2506822"/>
                  <a:pt x="383218" y="2491676"/>
                  <a:pt x="378170" y="2476532"/>
                </a:cubicBezTo>
                <a:lnTo>
                  <a:pt x="378170" y="2408381"/>
                </a:lnTo>
                <a:cubicBezTo>
                  <a:pt x="383218" y="2408381"/>
                  <a:pt x="385742" y="2400808"/>
                  <a:pt x="385742" y="2385664"/>
                </a:cubicBezTo>
                <a:cubicBezTo>
                  <a:pt x="385742" y="2380615"/>
                  <a:pt x="405936" y="2367995"/>
                  <a:pt x="446322" y="2347802"/>
                </a:cubicBezTo>
                <a:cubicBezTo>
                  <a:pt x="506900" y="2322560"/>
                  <a:pt x="542238" y="2307415"/>
                  <a:pt x="552335" y="2302367"/>
                </a:cubicBezTo>
                <a:cubicBezTo>
                  <a:pt x="597768" y="2287223"/>
                  <a:pt x="623010" y="2279650"/>
                  <a:pt x="628058" y="2279650"/>
                </a:cubicBezTo>
                <a:close/>
                <a:moveTo>
                  <a:pt x="1468592" y="2211499"/>
                </a:moveTo>
                <a:lnTo>
                  <a:pt x="1536743" y="2219071"/>
                </a:lnTo>
                <a:cubicBezTo>
                  <a:pt x="1556936" y="2224119"/>
                  <a:pt x="1572081" y="2236740"/>
                  <a:pt x="1582178" y="2256933"/>
                </a:cubicBezTo>
                <a:cubicBezTo>
                  <a:pt x="1592274" y="2272078"/>
                  <a:pt x="1604895" y="2284698"/>
                  <a:pt x="1620039" y="2294795"/>
                </a:cubicBezTo>
                <a:lnTo>
                  <a:pt x="1680618" y="2309940"/>
                </a:lnTo>
                <a:cubicBezTo>
                  <a:pt x="1690715" y="2314988"/>
                  <a:pt x="1700811" y="2320036"/>
                  <a:pt x="1710908" y="2325085"/>
                </a:cubicBezTo>
                <a:cubicBezTo>
                  <a:pt x="1721004" y="2330133"/>
                  <a:pt x="1731101" y="2332657"/>
                  <a:pt x="1741197" y="2332657"/>
                </a:cubicBezTo>
                <a:cubicBezTo>
                  <a:pt x="1746246" y="2337705"/>
                  <a:pt x="1755080" y="2341491"/>
                  <a:pt x="1767700" y="2344016"/>
                </a:cubicBezTo>
                <a:cubicBezTo>
                  <a:pt x="1780322" y="2346539"/>
                  <a:pt x="1794204" y="2352850"/>
                  <a:pt x="1809349" y="2362946"/>
                </a:cubicBezTo>
                <a:cubicBezTo>
                  <a:pt x="1834590" y="2373043"/>
                  <a:pt x="1847210" y="2380615"/>
                  <a:pt x="1847210" y="2385664"/>
                </a:cubicBezTo>
                <a:cubicBezTo>
                  <a:pt x="1847210" y="2395760"/>
                  <a:pt x="1849735" y="2400808"/>
                  <a:pt x="1854783" y="2400808"/>
                </a:cubicBezTo>
                <a:cubicBezTo>
                  <a:pt x="1864879" y="2390711"/>
                  <a:pt x="1877501" y="2390711"/>
                  <a:pt x="1892645" y="2400808"/>
                </a:cubicBezTo>
                <a:cubicBezTo>
                  <a:pt x="1897693" y="2400808"/>
                  <a:pt x="1902742" y="2404595"/>
                  <a:pt x="1907789" y="2412167"/>
                </a:cubicBezTo>
                <a:cubicBezTo>
                  <a:pt x="1912838" y="2419739"/>
                  <a:pt x="1912838" y="2426049"/>
                  <a:pt x="1907789" y="2431098"/>
                </a:cubicBezTo>
                <a:cubicBezTo>
                  <a:pt x="1902742" y="2436146"/>
                  <a:pt x="1901479" y="2442456"/>
                  <a:pt x="1904004" y="2450029"/>
                </a:cubicBezTo>
                <a:cubicBezTo>
                  <a:pt x="1906528" y="2457601"/>
                  <a:pt x="1910314" y="2461387"/>
                  <a:pt x="1915362" y="2461387"/>
                </a:cubicBezTo>
                <a:cubicBezTo>
                  <a:pt x="1920411" y="2466435"/>
                  <a:pt x="1922934" y="2476532"/>
                  <a:pt x="1922934" y="2491676"/>
                </a:cubicBezTo>
                <a:lnTo>
                  <a:pt x="1922934" y="2521966"/>
                </a:lnTo>
                <a:cubicBezTo>
                  <a:pt x="1922934" y="2532063"/>
                  <a:pt x="1927982" y="2537111"/>
                  <a:pt x="1938079" y="2537111"/>
                </a:cubicBezTo>
                <a:cubicBezTo>
                  <a:pt x="1943127" y="2532063"/>
                  <a:pt x="1950700" y="2534587"/>
                  <a:pt x="1960797" y="2544683"/>
                </a:cubicBezTo>
                <a:cubicBezTo>
                  <a:pt x="1970892" y="2554780"/>
                  <a:pt x="1978465" y="2567401"/>
                  <a:pt x="1983514" y="2582545"/>
                </a:cubicBezTo>
                <a:cubicBezTo>
                  <a:pt x="2003707" y="2607787"/>
                  <a:pt x="2013803" y="2633028"/>
                  <a:pt x="2013803" y="2658269"/>
                </a:cubicBezTo>
                <a:cubicBezTo>
                  <a:pt x="2008754" y="2668365"/>
                  <a:pt x="2010017" y="2674676"/>
                  <a:pt x="2017588" y="2677200"/>
                </a:cubicBezTo>
                <a:cubicBezTo>
                  <a:pt x="2025161" y="2679724"/>
                  <a:pt x="2033996" y="2680986"/>
                  <a:pt x="2044093" y="2680986"/>
                </a:cubicBezTo>
                <a:cubicBezTo>
                  <a:pt x="2059237" y="2675938"/>
                  <a:pt x="2074382" y="2675938"/>
                  <a:pt x="2089527" y="2680986"/>
                </a:cubicBezTo>
                <a:cubicBezTo>
                  <a:pt x="2089527" y="2691083"/>
                  <a:pt x="2099623" y="2696131"/>
                  <a:pt x="2119816" y="2696131"/>
                </a:cubicBezTo>
                <a:cubicBezTo>
                  <a:pt x="2140009" y="2696131"/>
                  <a:pt x="2152630" y="2703703"/>
                  <a:pt x="2157678" y="2718848"/>
                </a:cubicBezTo>
                <a:cubicBezTo>
                  <a:pt x="2157678" y="2723896"/>
                  <a:pt x="2160202" y="2726421"/>
                  <a:pt x="2165250" y="2726421"/>
                </a:cubicBezTo>
                <a:cubicBezTo>
                  <a:pt x="2170299" y="2726421"/>
                  <a:pt x="2175347" y="2723896"/>
                  <a:pt x="2180395" y="2718848"/>
                </a:cubicBezTo>
                <a:cubicBezTo>
                  <a:pt x="2190492" y="2718848"/>
                  <a:pt x="2195540" y="2721372"/>
                  <a:pt x="2195540" y="2726421"/>
                </a:cubicBezTo>
                <a:cubicBezTo>
                  <a:pt x="2195540" y="2736517"/>
                  <a:pt x="2200588" y="2741565"/>
                  <a:pt x="2210685" y="2741565"/>
                </a:cubicBezTo>
                <a:cubicBezTo>
                  <a:pt x="2220781" y="2736517"/>
                  <a:pt x="2225829" y="2744089"/>
                  <a:pt x="2225829" y="2764282"/>
                </a:cubicBezTo>
                <a:cubicBezTo>
                  <a:pt x="2225829" y="2779427"/>
                  <a:pt x="2233402" y="2779427"/>
                  <a:pt x="2248546" y="2764282"/>
                </a:cubicBezTo>
                <a:cubicBezTo>
                  <a:pt x="2258644" y="2749138"/>
                  <a:pt x="2263691" y="2746613"/>
                  <a:pt x="2263691" y="2756710"/>
                </a:cubicBezTo>
                <a:cubicBezTo>
                  <a:pt x="2263691" y="2771854"/>
                  <a:pt x="2268739" y="2779427"/>
                  <a:pt x="2278836" y="2779427"/>
                </a:cubicBezTo>
                <a:cubicBezTo>
                  <a:pt x="2288932" y="2779427"/>
                  <a:pt x="2293981" y="2774379"/>
                  <a:pt x="2293981" y="2764282"/>
                </a:cubicBezTo>
                <a:cubicBezTo>
                  <a:pt x="2304077" y="2754186"/>
                  <a:pt x="2309125" y="2751661"/>
                  <a:pt x="2309125" y="2756710"/>
                </a:cubicBezTo>
                <a:lnTo>
                  <a:pt x="2324270" y="2802144"/>
                </a:lnTo>
                <a:cubicBezTo>
                  <a:pt x="2328057" y="2817289"/>
                  <a:pt x="2329712" y="2828174"/>
                  <a:pt x="2329239" y="2834800"/>
                </a:cubicBezTo>
                <a:cubicBezTo>
                  <a:pt x="2329082" y="2837009"/>
                  <a:pt x="2328687" y="2838744"/>
                  <a:pt x="2328057" y="2840006"/>
                </a:cubicBezTo>
                <a:cubicBezTo>
                  <a:pt x="2325532" y="2845054"/>
                  <a:pt x="2311650" y="2850103"/>
                  <a:pt x="2286408" y="2855151"/>
                </a:cubicBezTo>
                <a:cubicBezTo>
                  <a:pt x="2251071" y="2865247"/>
                  <a:pt x="2228354" y="2865247"/>
                  <a:pt x="2218256" y="2855151"/>
                </a:cubicBezTo>
                <a:cubicBezTo>
                  <a:pt x="2213209" y="2855151"/>
                  <a:pt x="2179133" y="2853889"/>
                  <a:pt x="2116030" y="2851364"/>
                </a:cubicBezTo>
                <a:cubicBezTo>
                  <a:pt x="2052927" y="2848840"/>
                  <a:pt x="1938079" y="2847579"/>
                  <a:pt x="1771487" y="2847579"/>
                </a:cubicBezTo>
                <a:cubicBezTo>
                  <a:pt x="1609942" y="2847579"/>
                  <a:pt x="1498882" y="2846316"/>
                  <a:pt x="1438303" y="2843792"/>
                </a:cubicBezTo>
                <a:cubicBezTo>
                  <a:pt x="1377723" y="2841268"/>
                  <a:pt x="1349958" y="2834958"/>
                  <a:pt x="1355006" y="2824861"/>
                </a:cubicBezTo>
                <a:cubicBezTo>
                  <a:pt x="1355006" y="2804668"/>
                  <a:pt x="1362578" y="2794572"/>
                  <a:pt x="1377723" y="2794572"/>
                </a:cubicBezTo>
                <a:cubicBezTo>
                  <a:pt x="1382771" y="2794572"/>
                  <a:pt x="1380247" y="2792048"/>
                  <a:pt x="1370151" y="2786999"/>
                </a:cubicBezTo>
                <a:cubicBezTo>
                  <a:pt x="1365103" y="2781951"/>
                  <a:pt x="1362578" y="2771854"/>
                  <a:pt x="1362578" y="2756710"/>
                </a:cubicBezTo>
                <a:cubicBezTo>
                  <a:pt x="1372676" y="2736517"/>
                  <a:pt x="1390344" y="2723896"/>
                  <a:pt x="1415586" y="2718848"/>
                </a:cubicBezTo>
                <a:cubicBezTo>
                  <a:pt x="1435779" y="2713800"/>
                  <a:pt x="1450923" y="2698655"/>
                  <a:pt x="1461019" y="2673414"/>
                </a:cubicBezTo>
                <a:lnTo>
                  <a:pt x="1476165" y="2643124"/>
                </a:lnTo>
                <a:cubicBezTo>
                  <a:pt x="1486260" y="2643124"/>
                  <a:pt x="1496357" y="2630503"/>
                  <a:pt x="1506453" y="2605263"/>
                </a:cubicBezTo>
                <a:cubicBezTo>
                  <a:pt x="1521599" y="2580021"/>
                  <a:pt x="1526646" y="2552256"/>
                  <a:pt x="1521599" y="2521966"/>
                </a:cubicBezTo>
                <a:cubicBezTo>
                  <a:pt x="1516550" y="2491676"/>
                  <a:pt x="1498882" y="2448767"/>
                  <a:pt x="1468592" y="2393236"/>
                </a:cubicBezTo>
                <a:cubicBezTo>
                  <a:pt x="1438303" y="2347802"/>
                  <a:pt x="1423157" y="2304891"/>
                  <a:pt x="1423157" y="2264506"/>
                </a:cubicBezTo>
                <a:cubicBezTo>
                  <a:pt x="1423157" y="2239264"/>
                  <a:pt x="1425682" y="2224119"/>
                  <a:pt x="1430730" y="2219071"/>
                </a:cubicBezTo>
                <a:cubicBezTo>
                  <a:pt x="1435779" y="2214023"/>
                  <a:pt x="1448399" y="2211499"/>
                  <a:pt x="1468592" y="2211499"/>
                </a:cubicBezTo>
                <a:close/>
                <a:moveTo>
                  <a:pt x="983960" y="1416399"/>
                </a:moveTo>
                <a:cubicBezTo>
                  <a:pt x="983960" y="1416399"/>
                  <a:pt x="985221" y="1417662"/>
                  <a:pt x="987746" y="1420186"/>
                </a:cubicBezTo>
                <a:cubicBezTo>
                  <a:pt x="990270" y="1422710"/>
                  <a:pt x="991532" y="1423972"/>
                  <a:pt x="991532" y="1423972"/>
                </a:cubicBezTo>
                <a:lnTo>
                  <a:pt x="961242" y="1454262"/>
                </a:lnTo>
                <a:cubicBezTo>
                  <a:pt x="941050" y="1474455"/>
                  <a:pt x="925905" y="1479503"/>
                  <a:pt x="915808" y="1469406"/>
                </a:cubicBezTo>
                <a:lnTo>
                  <a:pt x="938525" y="1439117"/>
                </a:lnTo>
                <a:cubicBezTo>
                  <a:pt x="953670" y="1423972"/>
                  <a:pt x="968815" y="1416399"/>
                  <a:pt x="983960" y="1416399"/>
                </a:cubicBezTo>
                <a:close/>
                <a:moveTo>
                  <a:pt x="302445" y="1280097"/>
                </a:moveTo>
                <a:cubicBezTo>
                  <a:pt x="312543" y="1280097"/>
                  <a:pt x="317591" y="1282621"/>
                  <a:pt x="317591" y="1287669"/>
                </a:cubicBezTo>
                <a:cubicBezTo>
                  <a:pt x="318221" y="1288300"/>
                  <a:pt x="318577" y="1289326"/>
                  <a:pt x="318656" y="1290746"/>
                </a:cubicBezTo>
                <a:cubicBezTo>
                  <a:pt x="319207" y="1300684"/>
                  <a:pt x="306232" y="1329948"/>
                  <a:pt x="279729" y="1378538"/>
                </a:cubicBezTo>
                <a:lnTo>
                  <a:pt x="234295" y="1476979"/>
                </a:lnTo>
                <a:cubicBezTo>
                  <a:pt x="234295" y="1492123"/>
                  <a:pt x="214102" y="1524937"/>
                  <a:pt x="173716" y="1575419"/>
                </a:cubicBezTo>
                <a:cubicBezTo>
                  <a:pt x="138378" y="1620854"/>
                  <a:pt x="115660" y="1643571"/>
                  <a:pt x="105564" y="1643571"/>
                </a:cubicBezTo>
                <a:cubicBezTo>
                  <a:pt x="95467" y="1643571"/>
                  <a:pt x="95467" y="1648619"/>
                  <a:pt x="105564" y="1658716"/>
                </a:cubicBezTo>
                <a:cubicBezTo>
                  <a:pt x="105564" y="1668812"/>
                  <a:pt x="103040" y="1673860"/>
                  <a:pt x="97992" y="1673860"/>
                </a:cubicBezTo>
                <a:cubicBezTo>
                  <a:pt x="87896" y="1673860"/>
                  <a:pt x="80323" y="1683957"/>
                  <a:pt x="75274" y="1704150"/>
                </a:cubicBezTo>
                <a:cubicBezTo>
                  <a:pt x="75274" y="1714246"/>
                  <a:pt x="60130" y="1739488"/>
                  <a:pt x="29840" y="1779874"/>
                </a:cubicBezTo>
                <a:cubicBezTo>
                  <a:pt x="22268" y="1787446"/>
                  <a:pt x="15327" y="1793756"/>
                  <a:pt x="9016" y="1798805"/>
                </a:cubicBezTo>
                <a:lnTo>
                  <a:pt x="0" y="1804815"/>
                </a:lnTo>
                <a:lnTo>
                  <a:pt x="0" y="1725519"/>
                </a:lnTo>
                <a:lnTo>
                  <a:pt x="7123" y="1704150"/>
                </a:lnTo>
                <a:lnTo>
                  <a:pt x="75274" y="1613281"/>
                </a:lnTo>
                <a:lnTo>
                  <a:pt x="135853" y="1529985"/>
                </a:lnTo>
                <a:lnTo>
                  <a:pt x="150999" y="1476979"/>
                </a:lnTo>
                <a:cubicBezTo>
                  <a:pt x="150999" y="1461834"/>
                  <a:pt x="168668" y="1441641"/>
                  <a:pt x="204005" y="1416399"/>
                </a:cubicBezTo>
                <a:cubicBezTo>
                  <a:pt x="239342" y="1381062"/>
                  <a:pt x="262060" y="1348248"/>
                  <a:pt x="272157" y="1317959"/>
                </a:cubicBezTo>
                <a:cubicBezTo>
                  <a:pt x="282253" y="1292718"/>
                  <a:pt x="292350" y="1280097"/>
                  <a:pt x="302445" y="1280097"/>
                </a:cubicBezTo>
                <a:close/>
                <a:moveTo>
                  <a:pt x="249439" y="1227090"/>
                </a:moveTo>
                <a:lnTo>
                  <a:pt x="264584" y="1234663"/>
                </a:lnTo>
                <a:cubicBezTo>
                  <a:pt x="267108" y="1237187"/>
                  <a:pt x="268213" y="1240026"/>
                  <a:pt x="267898" y="1243182"/>
                </a:cubicBezTo>
                <a:cubicBezTo>
                  <a:pt x="266950" y="1252647"/>
                  <a:pt x="253225" y="1264952"/>
                  <a:pt x="226722" y="1280097"/>
                </a:cubicBezTo>
                <a:cubicBezTo>
                  <a:pt x="196432" y="1300290"/>
                  <a:pt x="181288" y="1320483"/>
                  <a:pt x="181288" y="1340676"/>
                </a:cubicBezTo>
                <a:cubicBezTo>
                  <a:pt x="181288" y="1355821"/>
                  <a:pt x="176239" y="1363393"/>
                  <a:pt x="166143" y="1363393"/>
                </a:cubicBezTo>
                <a:cubicBezTo>
                  <a:pt x="161095" y="1363393"/>
                  <a:pt x="148475" y="1381062"/>
                  <a:pt x="128282" y="1416399"/>
                </a:cubicBezTo>
                <a:cubicBezTo>
                  <a:pt x="118185" y="1451738"/>
                  <a:pt x="97992" y="1479503"/>
                  <a:pt x="67703" y="1499696"/>
                </a:cubicBezTo>
                <a:cubicBezTo>
                  <a:pt x="42461" y="1524937"/>
                  <a:pt x="32364" y="1537558"/>
                  <a:pt x="37413" y="1537558"/>
                </a:cubicBezTo>
                <a:lnTo>
                  <a:pt x="37413" y="1552702"/>
                </a:lnTo>
                <a:cubicBezTo>
                  <a:pt x="32364" y="1557751"/>
                  <a:pt x="24793" y="1557751"/>
                  <a:pt x="14696" y="1552702"/>
                </a:cubicBezTo>
                <a:cubicBezTo>
                  <a:pt x="4600" y="1552702"/>
                  <a:pt x="7123" y="1540082"/>
                  <a:pt x="22268" y="1514840"/>
                </a:cubicBezTo>
                <a:lnTo>
                  <a:pt x="82847" y="1446689"/>
                </a:lnTo>
                <a:lnTo>
                  <a:pt x="113136" y="1386110"/>
                </a:lnTo>
                <a:cubicBezTo>
                  <a:pt x="113136" y="1376014"/>
                  <a:pt x="115660" y="1370965"/>
                  <a:pt x="120709" y="1370965"/>
                </a:cubicBezTo>
                <a:cubicBezTo>
                  <a:pt x="125757" y="1365917"/>
                  <a:pt x="134592" y="1357083"/>
                  <a:pt x="147212" y="1344462"/>
                </a:cubicBezTo>
                <a:cubicBezTo>
                  <a:pt x="159833" y="1331842"/>
                  <a:pt x="171192" y="1315435"/>
                  <a:pt x="181288" y="1295242"/>
                </a:cubicBezTo>
                <a:cubicBezTo>
                  <a:pt x="216626" y="1249807"/>
                  <a:pt x="239342" y="1227090"/>
                  <a:pt x="249439" y="1227090"/>
                </a:cubicBezTo>
                <a:close/>
                <a:moveTo>
                  <a:pt x="310018" y="1143794"/>
                </a:moveTo>
                <a:lnTo>
                  <a:pt x="302445" y="1166511"/>
                </a:lnTo>
                <a:cubicBezTo>
                  <a:pt x="302445" y="1171560"/>
                  <a:pt x="301184" y="1175346"/>
                  <a:pt x="298660" y="1177870"/>
                </a:cubicBezTo>
                <a:cubicBezTo>
                  <a:pt x="296135" y="1180394"/>
                  <a:pt x="292350" y="1181656"/>
                  <a:pt x="287301" y="1181656"/>
                </a:cubicBezTo>
                <a:cubicBezTo>
                  <a:pt x="277205" y="1181656"/>
                  <a:pt x="277205" y="1176608"/>
                  <a:pt x="287301" y="1166511"/>
                </a:cubicBezTo>
                <a:cubicBezTo>
                  <a:pt x="297398" y="1151367"/>
                  <a:pt x="304970" y="1143794"/>
                  <a:pt x="310018" y="1143794"/>
                </a:cubicBezTo>
                <a:close/>
                <a:moveTo>
                  <a:pt x="400887" y="886334"/>
                </a:moveTo>
                <a:cubicBezTo>
                  <a:pt x="416032" y="886334"/>
                  <a:pt x="423604" y="888858"/>
                  <a:pt x="423604" y="893906"/>
                </a:cubicBezTo>
                <a:lnTo>
                  <a:pt x="408459" y="909050"/>
                </a:lnTo>
                <a:cubicBezTo>
                  <a:pt x="398363" y="909050"/>
                  <a:pt x="390790" y="906526"/>
                  <a:pt x="385742" y="901478"/>
                </a:cubicBezTo>
                <a:cubicBezTo>
                  <a:pt x="385742" y="891382"/>
                  <a:pt x="390790" y="886334"/>
                  <a:pt x="400887" y="886334"/>
                </a:cubicBezTo>
                <a:close/>
                <a:moveTo>
                  <a:pt x="0" y="0"/>
                </a:moveTo>
                <a:lnTo>
                  <a:pt x="12209808" y="0"/>
                </a:lnTo>
                <a:lnTo>
                  <a:pt x="12209808" y="6858000"/>
                </a:lnTo>
                <a:lnTo>
                  <a:pt x="0" y="6858000"/>
                </a:lnTo>
                <a:lnTo>
                  <a:pt x="0" y="6512384"/>
                </a:lnTo>
                <a:lnTo>
                  <a:pt x="7124" y="6508822"/>
                </a:lnTo>
                <a:cubicBezTo>
                  <a:pt x="19744" y="6501249"/>
                  <a:pt x="27317" y="6494939"/>
                  <a:pt x="29840" y="6489891"/>
                </a:cubicBezTo>
                <a:cubicBezTo>
                  <a:pt x="34889" y="6479794"/>
                  <a:pt x="41199" y="6476008"/>
                  <a:pt x="48771" y="6478532"/>
                </a:cubicBezTo>
                <a:cubicBezTo>
                  <a:pt x="56344" y="6481056"/>
                  <a:pt x="65179" y="6487367"/>
                  <a:pt x="75274" y="6497463"/>
                </a:cubicBezTo>
                <a:cubicBezTo>
                  <a:pt x="100516" y="6517656"/>
                  <a:pt x="130806" y="6527752"/>
                  <a:pt x="166143" y="6527752"/>
                </a:cubicBezTo>
                <a:cubicBezTo>
                  <a:pt x="196432" y="6527752"/>
                  <a:pt x="226722" y="6535325"/>
                  <a:pt x="257012" y="6550470"/>
                </a:cubicBezTo>
                <a:cubicBezTo>
                  <a:pt x="282253" y="6565615"/>
                  <a:pt x="297398" y="6570663"/>
                  <a:pt x="302445" y="6565615"/>
                </a:cubicBezTo>
                <a:cubicBezTo>
                  <a:pt x="302445" y="6560566"/>
                  <a:pt x="307494" y="6552994"/>
                  <a:pt x="317591" y="6542897"/>
                </a:cubicBezTo>
                <a:cubicBezTo>
                  <a:pt x="322640" y="6542897"/>
                  <a:pt x="321377" y="6540374"/>
                  <a:pt x="313804" y="6535325"/>
                </a:cubicBezTo>
                <a:cubicBezTo>
                  <a:pt x="306232" y="6530277"/>
                  <a:pt x="297398" y="6525229"/>
                  <a:pt x="287301" y="6520180"/>
                </a:cubicBezTo>
                <a:lnTo>
                  <a:pt x="241867" y="6512608"/>
                </a:lnTo>
                <a:lnTo>
                  <a:pt x="294874" y="6489891"/>
                </a:lnTo>
                <a:cubicBezTo>
                  <a:pt x="325163" y="6469698"/>
                  <a:pt x="355453" y="6459601"/>
                  <a:pt x="385742" y="6459601"/>
                </a:cubicBezTo>
                <a:lnTo>
                  <a:pt x="582624" y="6414167"/>
                </a:lnTo>
                <a:lnTo>
                  <a:pt x="764360" y="6368733"/>
                </a:lnTo>
                <a:lnTo>
                  <a:pt x="855229" y="6346016"/>
                </a:lnTo>
                <a:lnTo>
                  <a:pt x="999104" y="6308154"/>
                </a:lnTo>
                <a:lnTo>
                  <a:pt x="1105117" y="6285437"/>
                </a:lnTo>
                <a:cubicBezTo>
                  <a:pt x="1125310" y="6275340"/>
                  <a:pt x="1148028" y="6270292"/>
                  <a:pt x="1173269" y="6270292"/>
                </a:cubicBezTo>
                <a:lnTo>
                  <a:pt x="1286855" y="6247575"/>
                </a:lnTo>
                <a:lnTo>
                  <a:pt x="1400440" y="6232430"/>
                </a:lnTo>
                <a:lnTo>
                  <a:pt x="1559461" y="6202140"/>
                </a:lnTo>
                <a:cubicBezTo>
                  <a:pt x="1589749" y="6197092"/>
                  <a:pt x="1621301" y="6190782"/>
                  <a:pt x="1654115" y="6183209"/>
                </a:cubicBezTo>
                <a:cubicBezTo>
                  <a:pt x="1686928" y="6175637"/>
                  <a:pt x="1713433" y="6171851"/>
                  <a:pt x="1733624" y="6171851"/>
                </a:cubicBezTo>
                <a:cubicBezTo>
                  <a:pt x="1774011" y="6156706"/>
                  <a:pt x="1824493" y="6149134"/>
                  <a:pt x="1885072" y="6149134"/>
                </a:cubicBezTo>
                <a:cubicBezTo>
                  <a:pt x="1905265" y="6144086"/>
                  <a:pt x="1925458" y="6141561"/>
                  <a:pt x="1945651" y="6141561"/>
                </a:cubicBezTo>
                <a:cubicBezTo>
                  <a:pt x="1965844" y="6141561"/>
                  <a:pt x="1980990" y="6139038"/>
                  <a:pt x="1991085" y="6133989"/>
                </a:cubicBezTo>
                <a:lnTo>
                  <a:pt x="2036520" y="6141561"/>
                </a:lnTo>
                <a:cubicBezTo>
                  <a:pt x="2041568" y="6146610"/>
                  <a:pt x="2045354" y="6147871"/>
                  <a:pt x="2047878" y="6145348"/>
                </a:cubicBezTo>
                <a:cubicBezTo>
                  <a:pt x="2050403" y="6142824"/>
                  <a:pt x="2051664" y="6139038"/>
                  <a:pt x="2051664" y="6133989"/>
                </a:cubicBezTo>
                <a:cubicBezTo>
                  <a:pt x="2051664" y="6118844"/>
                  <a:pt x="2056713" y="6111272"/>
                  <a:pt x="2066810" y="6111272"/>
                </a:cubicBezTo>
                <a:lnTo>
                  <a:pt x="2112243" y="6133989"/>
                </a:lnTo>
                <a:cubicBezTo>
                  <a:pt x="2122340" y="6149134"/>
                  <a:pt x="2134960" y="6156706"/>
                  <a:pt x="2150106" y="6156706"/>
                </a:cubicBezTo>
                <a:cubicBezTo>
                  <a:pt x="2150106" y="6156706"/>
                  <a:pt x="2150106" y="6154182"/>
                  <a:pt x="2150106" y="6149134"/>
                </a:cubicBezTo>
                <a:cubicBezTo>
                  <a:pt x="2150106" y="6144086"/>
                  <a:pt x="2150106" y="6139038"/>
                  <a:pt x="2150106" y="6133989"/>
                </a:cubicBezTo>
                <a:cubicBezTo>
                  <a:pt x="2145057" y="6118844"/>
                  <a:pt x="2150106" y="6111272"/>
                  <a:pt x="2165250" y="6111272"/>
                </a:cubicBezTo>
                <a:cubicBezTo>
                  <a:pt x="2190492" y="6111272"/>
                  <a:pt x="2210685" y="6108748"/>
                  <a:pt x="2225829" y="6103700"/>
                </a:cubicBezTo>
                <a:cubicBezTo>
                  <a:pt x="2240974" y="6103700"/>
                  <a:pt x="2243498" y="6106223"/>
                  <a:pt x="2233402" y="6111272"/>
                </a:cubicBezTo>
                <a:cubicBezTo>
                  <a:pt x="2223305" y="6121368"/>
                  <a:pt x="2220781" y="6128941"/>
                  <a:pt x="2225829" y="6133989"/>
                </a:cubicBezTo>
                <a:lnTo>
                  <a:pt x="2248546" y="6141561"/>
                </a:lnTo>
                <a:lnTo>
                  <a:pt x="2286408" y="6141561"/>
                </a:lnTo>
                <a:cubicBezTo>
                  <a:pt x="2296505" y="6141561"/>
                  <a:pt x="2301553" y="6136513"/>
                  <a:pt x="2301553" y="6126417"/>
                </a:cubicBezTo>
                <a:cubicBezTo>
                  <a:pt x="2301553" y="6116320"/>
                  <a:pt x="2293981" y="6111272"/>
                  <a:pt x="2278836" y="6111272"/>
                </a:cubicBezTo>
                <a:cubicBezTo>
                  <a:pt x="2268739" y="6111272"/>
                  <a:pt x="2268739" y="6108748"/>
                  <a:pt x="2278836" y="6103700"/>
                </a:cubicBezTo>
                <a:cubicBezTo>
                  <a:pt x="2288932" y="6093603"/>
                  <a:pt x="2306601" y="6088555"/>
                  <a:pt x="2331843" y="6088555"/>
                </a:cubicBezTo>
                <a:cubicBezTo>
                  <a:pt x="2352036" y="6088555"/>
                  <a:pt x="2362133" y="6093603"/>
                  <a:pt x="2362133" y="6103700"/>
                </a:cubicBezTo>
                <a:cubicBezTo>
                  <a:pt x="2362133" y="6108748"/>
                  <a:pt x="2354560" y="6111272"/>
                  <a:pt x="2339415" y="6111272"/>
                </a:cubicBezTo>
                <a:cubicBezTo>
                  <a:pt x="2319222" y="6111272"/>
                  <a:pt x="2316698" y="6118844"/>
                  <a:pt x="2331843" y="6133989"/>
                </a:cubicBezTo>
                <a:cubicBezTo>
                  <a:pt x="2336891" y="6139038"/>
                  <a:pt x="2384850" y="6141561"/>
                  <a:pt x="2475717" y="6141561"/>
                </a:cubicBezTo>
                <a:lnTo>
                  <a:pt x="2687744" y="6133989"/>
                </a:lnTo>
                <a:cubicBezTo>
                  <a:pt x="2728130" y="6133989"/>
                  <a:pt x="2773564" y="6139038"/>
                  <a:pt x="2824047" y="6149134"/>
                </a:cubicBezTo>
                <a:cubicBezTo>
                  <a:pt x="2844240" y="6154182"/>
                  <a:pt x="2872005" y="6156706"/>
                  <a:pt x="2907343" y="6156706"/>
                </a:cubicBezTo>
                <a:cubicBezTo>
                  <a:pt x="2917439" y="6151658"/>
                  <a:pt x="2932584" y="6147871"/>
                  <a:pt x="2952778" y="6145348"/>
                </a:cubicBezTo>
                <a:cubicBezTo>
                  <a:pt x="2972971" y="6142824"/>
                  <a:pt x="2995688" y="6144086"/>
                  <a:pt x="3020928" y="6149134"/>
                </a:cubicBezTo>
                <a:cubicBezTo>
                  <a:pt x="3086556" y="6149134"/>
                  <a:pt x="3119370" y="6146610"/>
                  <a:pt x="3119370" y="6141561"/>
                </a:cubicBezTo>
                <a:cubicBezTo>
                  <a:pt x="3119370" y="6136513"/>
                  <a:pt x="3106749" y="6128941"/>
                  <a:pt x="3081507" y="6118844"/>
                </a:cubicBezTo>
                <a:lnTo>
                  <a:pt x="2907343" y="6111272"/>
                </a:lnTo>
                <a:cubicBezTo>
                  <a:pt x="2806378" y="6121368"/>
                  <a:pt x="2750847" y="6121368"/>
                  <a:pt x="2740751" y="6111272"/>
                </a:cubicBezTo>
                <a:cubicBezTo>
                  <a:pt x="2695317" y="6111272"/>
                  <a:pt x="2652407" y="6108748"/>
                  <a:pt x="2612021" y="6103700"/>
                </a:cubicBezTo>
                <a:lnTo>
                  <a:pt x="2528725" y="6096128"/>
                </a:lnTo>
                <a:lnTo>
                  <a:pt x="2460573" y="6103700"/>
                </a:lnTo>
                <a:cubicBezTo>
                  <a:pt x="2425236" y="6103700"/>
                  <a:pt x="2405042" y="6101175"/>
                  <a:pt x="2399994" y="6096128"/>
                </a:cubicBezTo>
                <a:cubicBezTo>
                  <a:pt x="2394946" y="6096128"/>
                  <a:pt x="2391160" y="6094865"/>
                  <a:pt x="2388636" y="6092341"/>
                </a:cubicBezTo>
                <a:cubicBezTo>
                  <a:pt x="2386111" y="6089817"/>
                  <a:pt x="2387373" y="6088555"/>
                  <a:pt x="2392421" y="6088555"/>
                </a:cubicBezTo>
                <a:lnTo>
                  <a:pt x="2430283" y="6080983"/>
                </a:lnTo>
                <a:cubicBezTo>
                  <a:pt x="2450476" y="6070886"/>
                  <a:pt x="2536296" y="6065838"/>
                  <a:pt x="2687744" y="6065838"/>
                </a:cubicBezTo>
                <a:lnTo>
                  <a:pt x="3066363" y="6073410"/>
                </a:lnTo>
                <a:lnTo>
                  <a:pt x="3323824" y="6096128"/>
                </a:lnTo>
                <a:cubicBezTo>
                  <a:pt x="3364210" y="6096128"/>
                  <a:pt x="3437409" y="6103700"/>
                  <a:pt x="3543422" y="6118844"/>
                </a:cubicBezTo>
                <a:cubicBezTo>
                  <a:pt x="3568664" y="6123893"/>
                  <a:pt x="3593905" y="6128941"/>
                  <a:pt x="3619147" y="6133989"/>
                </a:cubicBezTo>
                <a:cubicBezTo>
                  <a:pt x="3644388" y="6139038"/>
                  <a:pt x="3662057" y="6144086"/>
                  <a:pt x="3672153" y="6149134"/>
                </a:cubicBezTo>
                <a:cubicBezTo>
                  <a:pt x="3682250" y="6154182"/>
                  <a:pt x="3687298" y="6154182"/>
                  <a:pt x="3687298" y="6149134"/>
                </a:cubicBezTo>
                <a:cubicBezTo>
                  <a:pt x="3687298" y="6144086"/>
                  <a:pt x="3679725" y="6133989"/>
                  <a:pt x="3664581" y="6118844"/>
                </a:cubicBezTo>
                <a:lnTo>
                  <a:pt x="3611574" y="6088555"/>
                </a:lnTo>
                <a:cubicBezTo>
                  <a:pt x="3591381" y="6088555"/>
                  <a:pt x="3561091" y="6075934"/>
                  <a:pt x="3520706" y="6050693"/>
                </a:cubicBezTo>
                <a:cubicBezTo>
                  <a:pt x="3465175" y="6025452"/>
                  <a:pt x="3444982" y="6010307"/>
                  <a:pt x="3460126" y="6005259"/>
                </a:cubicBezTo>
                <a:cubicBezTo>
                  <a:pt x="3470223" y="5995162"/>
                  <a:pt x="3455079" y="5982541"/>
                  <a:pt x="3414693" y="5967397"/>
                </a:cubicBezTo>
                <a:cubicBezTo>
                  <a:pt x="3369258" y="5947203"/>
                  <a:pt x="3311203" y="5927011"/>
                  <a:pt x="3240528" y="5906818"/>
                </a:cubicBezTo>
                <a:cubicBezTo>
                  <a:pt x="3174900" y="5881577"/>
                  <a:pt x="3119370" y="5868956"/>
                  <a:pt x="3073936" y="5868956"/>
                </a:cubicBezTo>
                <a:cubicBezTo>
                  <a:pt x="3028501" y="5868956"/>
                  <a:pt x="3005784" y="5863907"/>
                  <a:pt x="3005784" y="5853812"/>
                </a:cubicBezTo>
                <a:cubicBezTo>
                  <a:pt x="3000735" y="5848763"/>
                  <a:pt x="3005784" y="5846239"/>
                  <a:pt x="3020928" y="5846239"/>
                </a:cubicBezTo>
                <a:cubicBezTo>
                  <a:pt x="3056267" y="5846239"/>
                  <a:pt x="3114322" y="5853812"/>
                  <a:pt x="3195093" y="5868956"/>
                </a:cubicBezTo>
                <a:cubicBezTo>
                  <a:pt x="3301107" y="5889149"/>
                  <a:pt x="3361686" y="5896722"/>
                  <a:pt x="3376830" y="5891673"/>
                </a:cubicBezTo>
                <a:lnTo>
                  <a:pt x="3520706" y="5914390"/>
                </a:lnTo>
                <a:cubicBezTo>
                  <a:pt x="3550995" y="5924487"/>
                  <a:pt x="3578761" y="5930798"/>
                  <a:pt x="3604002" y="5933321"/>
                </a:cubicBezTo>
                <a:cubicBezTo>
                  <a:pt x="3629242" y="5935845"/>
                  <a:pt x="3649435" y="5939631"/>
                  <a:pt x="3664581" y="5944680"/>
                </a:cubicBezTo>
                <a:cubicBezTo>
                  <a:pt x="3689821" y="5949728"/>
                  <a:pt x="3684774" y="5942156"/>
                  <a:pt x="3649435" y="5921963"/>
                </a:cubicBezTo>
                <a:lnTo>
                  <a:pt x="3543422" y="5861384"/>
                </a:lnTo>
                <a:cubicBezTo>
                  <a:pt x="3497989" y="5846239"/>
                  <a:pt x="3480320" y="5833618"/>
                  <a:pt x="3490416" y="5823522"/>
                </a:cubicBezTo>
                <a:cubicBezTo>
                  <a:pt x="3490416" y="5808377"/>
                  <a:pt x="3487892" y="5800805"/>
                  <a:pt x="3482843" y="5800805"/>
                </a:cubicBezTo>
                <a:lnTo>
                  <a:pt x="3399547" y="5770515"/>
                </a:lnTo>
                <a:cubicBezTo>
                  <a:pt x="3359161" y="5745274"/>
                  <a:pt x="3328872" y="5732653"/>
                  <a:pt x="3308679" y="5732653"/>
                </a:cubicBezTo>
                <a:lnTo>
                  <a:pt x="3232955" y="5717509"/>
                </a:lnTo>
                <a:cubicBezTo>
                  <a:pt x="3202666" y="5702364"/>
                  <a:pt x="3142087" y="5684695"/>
                  <a:pt x="3051218" y="5664502"/>
                </a:cubicBezTo>
                <a:cubicBezTo>
                  <a:pt x="2990640" y="5654406"/>
                  <a:pt x="2930061" y="5645571"/>
                  <a:pt x="2869481" y="5637999"/>
                </a:cubicBezTo>
                <a:cubicBezTo>
                  <a:pt x="2808902" y="5630426"/>
                  <a:pt x="2758420" y="5624116"/>
                  <a:pt x="2718034" y="5619068"/>
                </a:cubicBezTo>
                <a:lnTo>
                  <a:pt x="2559014" y="5603923"/>
                </a:lnTo>
                <a:lnTo>
                  <a:pt x="2263691" y="5581205"/>
                </a:lnTo>
                <a:lnTo>
                  <a:pt x="1922934" y="5566061"/>
                </a:lnTo>
                <a:lnTo>
                  <a:pt x="1733624" y="5558489"/>
                </a:lnTo>
                <a:cubicBezTo>
                  <a:pt x="1662950" y="5558489"/>
                  <a:pt x="1617515" y="5553440"/>
                  <a:pt x="1597322" y="5543344"/>
                </a:cubicBezTo>
                <a:cubicBezTo>
                  <a:pt x="1582178" y="5533247"/>
                  <a:pt x="1574605" y="5533247"/>
                  <a:pt x="1574605" y="5543344"/>
                </a:cubicBezTo>
                <a:cubicBezTo>
                  <a:pt x="1574605" y="5553440"/>
                  <a:pt x="1567032" y="5558489"/>
                  <a:pt x="1551888" y="5558489"/>
                </a:cubicBezTo>
                <a:lnTo>
                  <a:pt x="1438303" y="5558489"/>
                </a:lnTo>
                <a:cubicBezTo>
                  <a:pt x="1372676" y="5558489"/>
                  <a:pt x="1337337" y="5555965"/>
                  <a:pt x="1332288" y="5550916"/>
                </a:cubicBezTo>
                <a:cubicBezTo>
                  <a:pt x="1327241" y="5550916"/>
                  <a:pt x="1327241" y="5549654"/>
                  <a:pt x="1332288" y="5547130"/>
                </a:cubicBezTo>
                <a:cubicBezTo>
                  <a:pt x="1337337" y="5544606"/>
                  <a:pt x="1342386" y="5543344"/>
                  <a:pt x="1347434" y="5543344"/>
                </a:cubicBezTo>
                <a:cubicBezTo>
                  <a:pt x="1372676" y="5543344"/>
                  <a:pt x="1402964" y="5535772"/>
                  <a:pt x="1438303" y="5520627"/>
                </a:cubicBezTo>
                <a:cubicBezTo>
                  <a:pt x="1478689" y="5495386"/>
                  <a:pt x="1498882" y="5480241"/>
                  <a:pt x="1498882" y="5475193"/>
                </a:cubicBezTo>
                <a:cubicBezTo>
                  <a:pt x="1493833" y="5470144"/>
                  <a:pt x="1496357" y="5454999"/>
                  <a:pt x="1506453" y="5429758"/>
                </a:cubicBezTo>
                <a:cubicBezTo>
                  <a:pt x="1516550" y="5419662"/>
                  <a:pt x="1526646" y="5414613"/>
                  <a:pt x="1536743" y="5414613"/>
                </a:cubicBezTo>
                <a:cubicBezTo>
                  <a:pt x="1556936" y="5414613"/>
                  <a:pt x="1577129" y="5419662"/>
                  <a:pt x="1597322" y="5429758"/>
                </a:cubicBezTo>
                <a:cubicBezTo>
                  <a:pt x="1627612" y="5449951"/>
                  <a:pt x="1665474" y="5465096"/>
                  <a:pt x="1710908" y="5475193"/>
                </a:cubicBezTo>
                <a:cubicBezTo>
                  <a:pt x="1746246" y="5480241"/>
                  <a:pt x="1774011" y="5480241"/>
                  <a:pt x="1794204" y="5475193"/>
                </a:cubicBezTo>
                <a:cubicBezTo>
                  <a:pt x="1819445" y="5460048"/>
                  <a:pt x="1832066" y="5439855"/>
                  <a:pt x="1832066" y="5414613"/>
                </a:cubicBezTo>
                <a:cubicBezTo>
                  <a:pt x="1837113" y="5404517"/>
                  <a:pt x="1838376" y="5394420"/>
                  <a:pt x="1835852" y="5384324"/>
                </a:cubicBezTo>
                <a:cubicBezTo>
                  <a:pt x="1833328" y="5374227"/>
                  <a:pt x="1829542" y="5366655"/>
                  <a:pt x="1824493" y="5361607"/>
                </a:cubicBezTo>
                <a:lnTo>
                  <a:pt x="1816922" y="5323745"/>
                </a:lnTo>
                <a:cubicBezTo>
                  <a:pt x="1816922" y="5298504"/>
                  <a:pt x="1824493" y="5285883"/>
                  <a:pt x="1839638" y="5285883"/>
                </a:cubicBezTo>
                <a:cubicBezTo>
                  <a:pt x="1859831" y="5285883"/>
                  <a:pt x="1872452" y="5278311"/>
                  <a:pt x="1877501" y="5263166"/>
                </a:cubicBezTo>
                <a:cubicBezTo>
                  <a:pt x="1877501" y="5258118"/>
                  <a:pt x="1878762" y="5251808"/>
                  <a:pt x="1881286" y="5244235"/>
                </a:cubicBezTo>
                <a:cubicBezTo>
                  <a:pt x="1883811" y="5236663"/>
                  <a:pt x="1882548" y="5232877"/>
                  <a:pt x="1877501" y="5232877"/>
                </a:cubicBezTo>
                <a:cubicBezTo>
                  <a:pt x="1877501" y="5227828"/>
                  <a:pt x="1892645" y="5215208"/>
                  <a:pt x="1922934" y="5195015"/>
                </a:cubicBezTo>
                <a:lnTo>
                  <a:pt x="2028947" y="5172297"/>
                </a:lnTo>
                <a:lnTo>
                  <a:pt x="2097099" y="5164725"/>
                </a:lnTo>
                <a:cubicBezTo>
                  <a:pt x="2102147" y="5159677"/>
                  <a:pt x="2103409" y="5155891"/>
                  <a:pt x="2100886" y="5153366"/>
                </a:cubicBezTo>
                <a:cubicBezTo>
                  <a:pt x="2098361" y="5150843"/>
                  <a:pt x="2094574" y="5149581"/>
                  <a:pt x="2089527" y="5149581"/>
                </a:cubicBezTo>
                <a:cubicBezTo>
                  <a:pt x="2079430" y="5149581"/>
                  <a:pt x="2074382" y="5147056"/>
                  <a:pt x="2074382" y="5142008"/>
                </a:cubicBezTo>
                <a:cubicBezTo>
                  <a:pt x="2074382" y="5131911"/>
                  <a:pt x="2092051" y="5119291"/>
                  <a:pt x="2127389" y="5104146"/>
                </a:cubicBezTo>
                <a:lnTo>
                  <a:pt x="2210685" y="5043567"/>
                </a:lnTo>
                <a:cubicBezTo>
                  <a:pt x="2225829" y="5018326"/>
                  <a:pt x="2230878" y="5003181"/>
                  <a:pt x="2225829" y="4998133"/>
                </a:cubicBezTo>
                <a:cubicBezTo>
                  <a:pt x="2215732" y="4993084"/>
                  <a:pt x="2215732" y="4980464"/>
                  <a:pt x="2225829" y="4960271"/>
                </a:cubicBezTo>
                <a:cubicBezTo>
                  <a:pt x="2235926" y="4945126"/>
                  <a:pt x="2251071" y="4937554"/>
                  <a:pt x="2271264" y="4937554"/>
                </a:cubicBezTo>
                <a:cubicBezTo>
                  <a:pt x="2296505" y="4937554"/>
                  <a:pt x="2304077" y="4932506"/>
                  <a:pt x="2293981" y="4922409"/>
                </a:cubicBezTo>
                <a:cubicBezTo>
                  <a:pt x="2283884" y="4912313"/>
                  <a:pt x="2256119" y="4902216"/>
                  <a:pt x="2210685" y="4892120"/>
                </a:cubicBezTo>
                <a:cubicBezTo>
                  <a:pt x="2150106" y="4882023"/>
                  <a:pt x="2031471" y="4876975"/>
                  <a:pt x="1854783" y="4876975"/>
                </a:cubicBezTo>
                <a:lnTo>
                  <a:pt x="1476165" y="4861830"/>
                </a:lnTo>
                <a:cubicBezTo>
                  <a:pt x="1410537" y="4861830"/>
                  <a:pt x="1352481" y="4856782"/>
                  <a:pt x="1302000" y="4846685"/>
                </a:cubicBezTo>
                <a:cubicBezTo>
                  <a:pt x="1256565" y="4836589"/>
                  <a:pt x="1226276" y="4839113"/>
                  <a:pt x="1211131" y="4854258"/>
                </a:cubicBezTo>
                <a:cubicBezTo>
                  <a:pt x="1211131" y="4864354"/>
                  <a:pt x="1160649" y="4869402"/>
                  <a:pt x="1059683" y="4869402"/>
                </a:cubicBezTo>
                <a:cubicBezTo>
                  <a:pt x="963767" y="4869402"/>
                  <a:pt x="908236" y="4861830"/>
                  <a:pt x="893091" y="4846685"/>
                </a:cubicBezTo>
                <a:cubicBezTo>
                  <a:pt x="888043" y="4831541"/>
                  <a:pt x="870374" y="4829017"/>
                  <a:pt x="840085" y="4839113"/>
                </a:cubicBezTo>
                <a:lnTo>
                  <a:pt x="764360" y="4854258"/>
                </a:lnTo>
                <a:cubicBezTo>
                  <a:pt x="734071" y="4864354"/>
                  <a:pt x="718927" y="4876975"/>
                  <a:pt x="718927" y="4892120"/>
                </a:cubicBezTo>
                <a:cubicBezTo>
                  <a:pt x="718927" y="4902216"/>
                  <a:pt x="711354" y="4904740"/>
                  <a:pt x="696210" y="4899692"/>
                </a:cubicBezTo>
                <a:lnTo>
                  <a:pt x="665920" y="4892120"/>
                </a:lnTo>
                <a:cubicBezTo>
                  <a:pt x="655824" y="4892120"/>
                  <a:pt x="650775" y="4887071"/>
                  <a:pt x="650775" y="4876975"/>
                </a:cubicBezTo>
                <a:cubicBezTo>
                  <a:pt x="650775" y="4866879"/>
                  <a:pt x="633107" y="4854258"/>
                  <a:pt x="597768" y="4839113"/>
                </a:cubicBezTo>
                <a:cubicBezTo>
                  <a:pt x="587672" y="4834064"/>
                  <a:pt x="576314" y="4829017"/>
                  <a:pt x="563693" y="4823968"/>
                </a:cubicBezTo>
                <a:cubicBezTo>
                  <a:pt x="551072" y="4818920"/>
                  <a:pt x="544762" y="4821444"/>
                  <a:pt x="544762" y="4831541"/>
                </a:cubicBezTo>
                <a:cubicBezTo>
                  <a:pt x="544762" y="4841637"/>
                  <a:pt x="534665" y="4846685"/>
                  <a:pt x="514472" y="4846685"/>
                </a:cubicBezTo>
                <a:cubicBezTo>
                  <a:pt x="494279" y="4836589"/>
                  <a:pt x="481659" y="4846685"/>
                  <a:pt x="476610" y="4876975"/>
                </a:cubicBezTo>
                <a:cubicBezTo>
                  <a:pt x="461466" y="4897168"/>
                  <a:pt x="458942" y="4912313"/>
                  <a:pt x="469039" y="4922409"/>
                </a:cubicBezTo>
                <a:cubicBezTo>
                  <a:pt x="474086" y="4922409"/>
                  <a:pt x="486707" y="4937554"/>
                  <a:pt x="506900" y="4967843"/>
                </a:cubicBezTo>
                <a:cubicBezTo>
                  <a:pt x="516996" y="4988036"/>
                  <a:pt x="527093" y="5005705"/>
                  <a:pt x="537189" y="5020850"/>
                </a:cubicBezTo>
                <a:cubicBezTo>
                  <a:pt x="542238" y="5020850"/>
                  <a:pt x="549811" y="5038519"/>
                  <a:pt x="559907" y="5073857"/>
                </a:cubicBezTo>
                <a:lnTo>
                  <a:pt x="590197" y="5195015"/>
                </a:lnTo>
                <a:cubicBezTo>
                  <a:pt x="600292" y="5245497"/>
                  <a:pt x="615438" y="5280835"/>
                  <a:pt x="635631" y="5301028"/>
                </a:cubicBezTo>
                <a:lnTo>
                  <a:pt x="688637" y="5391896"/>
                </a:lnTo>
                <a:cubicBezTo>
                  <a:pt x="718927" y="5432282"/>
                  <a:pt x="741644" y="5457524"/>
                  <a:pt x="756789" y="5467620"/>
                </a:cubicBezTo>
                <a:lnTo>
                  <a:pt x="787078" y="5490337"/>
                </a:lnTo>
                <a:cubicBezTo>
                  <a:pt x="787078" y="5500434"/>
                  <a:pt x="782030" y="5505482"/>
                  <a:pt x="771933" y="5505482"/>
                </a:cubicBezTo>
                <a:cubicBezTo>
                  <a:pt x="766885" y="5505482"/>
                  <a:pt x="771933" y="5513054"/>
                  <a:pt x="787078" y="5528199"/>
                </a:cubicBezTo>
                <a:cubicBezTo>
                  <a:pt x="812319" y="5538295"/>
                  <a:pt x="824940" y="5540820"/>
                  <a:pt x="824940" y="5535772"/>
                </a:cubicBezTo>
                <a:cubicBezTo>
                  <a:pt x="835036" y="5535772"/>
                  <a:pt x="829988" y="5525675"/>
                  <a:pt x="809795" y="5505482"/>
                </a:cubicBezTo>
                <a:cubicBezTo>
                  <a:pt x="804747" y="5495386"/>
                  <a:pt x="812319" y="5497909"/>
                  <a:pt x="832512" y="5513054"/>
                </a:cubicBezTo>
                <a:cubicBezTo>
                  <a:pt x="857753" y="5528199"/>
                  <a:pt x="877946" y="5535772"/>
                  <a:pt x="893091" y="5535772"/>
                </a:cubicBezTo>
                <a:cubicBezTo>
                  <a:pt x="898139" y="5530723"/>
                  <a:pt x="901925" y="5529462"/>
                  <a:pt x="904449" y="5531985"/>
                </a:cubicBezTo>
                <a:cubicBezTo>
                  <a:pt x="906974" y="5534509"/>
                  <a:pt x="905712" y="5538295"/>
                  <a:pt x="900664" y="5543344"/>
                </a:cubicBezTo>
                <a:cubicBezTo>
                  <a:pt x="895615" y="5553440"/>
                  <a:pt x="905712" y="5555965"/>
                  <a:pt x="930954" y="5550916"/>
                </a:cubicBezTo>
                <a:cubicBezTo>
                  <a:pt x="951147" y="5550916"/>
                  <a:pt x="961242" y="5553440"/>
                  <a:pt x="961242" y="5558489"/>
                </a:cubicBezTo>
                <a:cubicBezTo>
                  <a:pt x="961242" y="5563537"/>
                  <a:pt x="953670" y="5571110"/>
                  <a:pt x="938525" y="5581205"/>
                </a:cubicBezTo>
                <a:lnTo>
                  <a:pt x="870374" y="5581205"/>
                </a:lnTo>
                <a:cubicBezTo>
                  <a:pt x="829988" y="5571110"/>
                  <a:pt x="792126" y="5566061"/>
                  <a:pt x="756789" y="5566061"/>
                </a:cubicBezTo>
                <a:cubicBezTo>
                  <a:pt x="711354" y="5566061"/>
                  <a:pt x="688637" y="5568585"/>
                  <a:pt x="688637" y="5573633"/>
                </a:cubicBezTo>
                <a:cubicBezTo>
                  <a:pt x="678541" y="5583730"/>
                  <a:pt x="658348" y="5583730"/>
                  <a:pt x="628058" y="5573633"/>
                </a:cubicBezTo>
                <a:cubicBezTo>
                  <a:pt x="597768" y="5573633"/>
                  <a:pt x="585148" y="5576158"/>
                  <a:pt x="590197" y="5581205"/>
                </a:cubicBezTo>
                <a:cubicBezTo>
                  <a:pt x="595245" y="5591302"/>
                  <a:pt x="591458" y="5597613"/>
                  <a:pt x="578838" y="5600137"/>
                </a:cubicBezTo>
                <a:cubicBezTo>
                  <a:pt x="566217" y="5602661"/>
                  <a:pt x="557382" y="5603923"/>
                  <a:pt x="552335" y="5603923"/>
                </a:cubicBezTo>
                <a:cubicBezTo>
                  <a:pt x="532141" y="5603923"/>
                  <a:pt x="511949" y="5598875"/>
                  <a:pt x="491755" y="5588778"/>
                </a:cubicBezTo>
                <a:cubicBezTo>
                  <a:pt x="481659" y="5573633"/>
                  <a:pt x="479135" y="5573633"/>
                  <a:pt x="484183" y="5588778"/>
                </a:cubicBezTo>
                <a:cubicBezTo>
                  <a:pt x="484183" y="5603923"/>
                  <a:pt x="481659" y="5611495"/>
                  <a:pt x="476610" y="5611495"/>
                </a:cubicBezTo>
                <a:cubicBezTo>
                  <a:pt x="466515" y="5611495"/>
                  <a:pt x="461466" y="5608971"/>
                  <a:pt x="461466" y="5603923"/>
                </a:cubicBezTo>
                <a:cubicBezTo>
                  <a:pt x="461466" y="5593827"/>
                  <a:pt x="453893" y="5586254"/>
                  <a:pt x="438749" y="5581205"/>
                </a:cubicBezTo>
                <a:cubicBezTo>
                  <a:pt x="418556" y="5581205"/>
                  <a:pt x="408459" y="5583730"/>
                  <a:pt x="408459" y="5588778"/>
                </a:cubicBezTo>
                <a:cubicBezTo>
                  <a:pt x="408459" y="5593827"/>
                  <a:pt x="403411" y="5596350"/>
                  <a:pt x="393314" y="5596350"/>
                </a:cubicBezTo>
                <a:cubicBezTo>
                  <a:pt x="383218" y="5586254"/>
                  <a:pt x="378170" y="5586254"/>
                  <a:pt x="378170" y="5596350"/>
                </a:cubicBezTo>
                <a:cubicBezTo>
                  <a:pt x="378170" y="5606447"/>
                  <a:pt x="368073" y="5608971"/>
                  <a:pt x="347880" y="5603923"/>
                </a:cubicBezTo>
                <a:lnTo>
                  <a:pt x="219149" y="5619068"/>
                </a:lnTo>
                <a:cubicBezTo>
                  <a:pt x="153522" y="5629164"/>
                  <a:pt x="118185" y="5629164"/>
                  <a:pt x="113136" y="5619068"/>
                </a:cubicBezTo>
                <a:cubicBezTo>
                  <a:pt x="103040" y="5619068"/>
                  <a:pt x="95467" y="5624116"/>
                  <a:pt x="90420" y="5634212"/>
                </a:cubicBezTo>
                <a:cubicBezTo>
                  <a:pt x="90420" y="5644309"/>
                  <a:pt x="82847" y="5649357"/>
                  <a:pt x="67703" y="5649357"/>
                </a:cubicBezTo>
                <a:cubicBezTo>
                  <a:pt x="62654" y="5644309"/>
                  <a:pt x="50033" y="5646833"/>
                  <a:pt x="29840" y="5656929"/>
                </a:cubicBezTo>
                <a:cubicBezTo>
                  <a:pt x="19744" y="5677123"/>
                  <a:pt x="14696" y="5682171"/>
                  <a:pt x="14696" y="5672074"/>
                </a:cubicBezTo>
                <a:cubicBezTo>
                  <a:pt x="14696" y="5667026"/>
                  <a:pt x="13434" y="5663240"/>
                  <a:pt x="10910" y="5660716"/>
                </a:cubicBezTo>
                <a:lnTo>
                  <a:pt x="0" y="5657079"/>
                </a:lnTo>
                <a:lnTo>
                  <a:pt x="0" y="4641583"/>
                </a:lnTo>
                <a:lnTo>
                  <a:pt x="67703" y="4543790"/>
                </a:lnTo>
                <a:lnTo>
                  <a:pt x="143426" y="4445350"/>
                </a:lnTo>
                <a:cubicBezTo>
                  <a:pt x="148475" y="4440301"/>
                  <a:pt x="153522" y="4433991"/>
                  <a:pt x="158571" y="4426419"/>
                </a:cubicBezTo>
                <a:cubicBezTo>
                  <a:pt x="163619" y="4418846"/>
                  <a:pt x="166143" y="4410012"/>
                  <a:pt x="166143" y="4399915"/>
                </a:cubicBezTo>
                <a:cubicBezTo>
                  <a:pt x="166143" y="4394867"/>
                  <a:pt x="164881" y="4389819"/>
                  <a:pt x="162358" y="4384770"/>
                </a:cubicBezTo>
                <a:cubicBezTo>
                  <a:pt x="159833" y="4379722"/>
                  <a:pt x="156046" y="4379722"/>
                  <a:pt x="150999" y="4384770"/>
                </a:cubicBezTo>
                <a:cubicBezTo>
                  <a:pt x="135853" y="4384770"/>
                  <a:pt x="115660" y="4404964"/>
                  <a:pt x="90420" y="4445350"/>
                </a:cubicBezTo>
                <a:cubicBezTo>
                  <a:pt x="60130" y="4475639"/>
                  <a:pt x="44986" y="4500880"/>
                  <a:pt x="44986" y="4521073"/>
                </a:cubicBezTo>
                <a:cubicBezTo>
                  <a:pt x="44986" y="4536218"/>
                  <a:pt x="32364" y="4551363"/>
                  <a:pt x="7123" y="4566508"/>
                </a:cubicBezTo>
                <a:lnTo>
                  <a:pt x="0" y="4574818"/>
                </a:lnTo>
                <a:lnTo>
                  <a:pt x="0" y="4515270"/>
                </a:lnTo>
                <a:lnTo>
                  <a:pt x="44986" y="4452922"/>
                </a:lnTo>
                <a:cubicBezTo>
                  <a:pt x="140902" y="4321668"/>
                  <a:pt x="191385" y="4253516"/>
                  <a:pt x="196432" y="4248468"/>
                </a:cubicBezTo>
                <a:cubicBezTo>
                  <a:pt x="226722" y="4197985"/>
                  <a:pt x="241867" y="4172744"/>
                  <a:pt x="241867" y="4172744"/>
                </a:cubicBezTo>
                <a:lnTo>
                  <a:pt x="264584" y="4142455"/>
                </a:lnTo>
                <a:cubicBezTo>
                  <a:pt x="269632" y="4132358"/>
                  <a:pt x="279729" y="4129834"/>
                  <a:pt x="294874" y="4134882"/>
                </a:cubicBezTo>
                <a:cubicBezTo>
                  <a:pt x="304970" y="4144979"/>
                  <a:pt x="310018" y="4157599"/>
                  <a:pt x="310018" y="4172744"/>
                </a:cubicBezTo>
                <a:cubicBezTo>
                  <a:pt x="310018" y="4192937"/>
                  <a:pt x="322640" y="4210606"/>
                  <a:pt x="347880" y="4225751"/>
                </a:cubicBezTo>
                <a:cubicBezTo>
                  <a:pt x="378170" y="4256040"/>
                  <a:pt x="403411" y="4293902"/>
                  <a:pt x="423604" y="4339337"/>
                </a:cubicBezTo>
                <a:cubicBezTo>
                  <a:pt x="453893" y="4389819"/>
                  <a:pt x="463990" y="4415060"/>
                  <a:pt x="453893" y="4415060"/>
                </a:cubicBezTo>
                <a:cubicBezTo>
                  <a:pt x="443797" y="4410012"/>
                  <a:pt x="441273" y="4415060"/>
                  <a:pt x="446322" y="4430205"/>
                </a:cubicBezTo>
                <a:cubicBezTo>
                  <a:pt x="451369" y="4440301"/>
                  <a:pt x="453893" y="4452922"/>
                  <a:pt x="453893" y="4468067"/>
                </a:cubicBezTo>
                <a:cubicBezTo>
                  <a:pt x="443797" y="4478163"/>
                  <a:pt x="448845" y="4478163"/>
                  <a:pt x="469039" y="4468067"/>
                </a:cubicBezTo>
                <a:cubicBezTo>
                  <a:pt x="489232" y="4468067"/>
                  <a:pt x="514472" y="4488260"/>
                  <a:pt x="544762" y="4528646"/>
                </a:cubicBezTo>
                <a:cubicBezTo>
                  <a:pt x="570004" y="4574080"/>
                  <a:pt x="617961" y="4611942"/>
                  <a:pt x="688637" y="4642231"/>
                </a:cubicBezTo>
                <a:cubicBezTo>
                  <a:pt x="749216" y="4677569"/>
                  <a:pt x="789602" y="4705334"/>
                  <a:pt x="809795" y="4725527"/>
                </a:cubicBezTo>
                <a:cubicBezTo>
                  <a:pt x="824940" y="4750768"/>
                  <a:pt x="842609" y="4763389"/>
                  <a:pt x="862802" y="4763389"/>
                </a:cubicBezTo>
                <a:cubicBezTo>
                  <a:pt x="882995" y="4763389"/>
                  <a:pt x="913284" y="4748245"/>
                  <a:pt x="953670" y="4717955"/>
                </a:cubicBezTo>
                <a:cubicBezTo>
                  <a:pt x="989008" y="4692714"/>
                  <a:pt x="1006677" y="4672521"/>
                  <a:pt x="1006677" y="4657376"/>
                </a:cubicBezTo>
                <a:cubicBezTo>
                  <a:pt x="1006677" y="4647280"/>
                  <a:pt x="1011725" y="4637183"/>
                  <a:pt x="1021821" y="4627086"/>
                </a:cubicBezTo>
                <a:cubicBezTo>
                  <a:pt x="1036967" y="4611942"/>
                  <a:pt x="1044539" y="4604369"/>
                  <a:pt x="1044539" y="4604369"/>
                </a:cubicBezTo>
                <a:cubicBezTo>
                  <a:pt x="1054636" y="4594273"/>
                  <a:pt x="1059683" y="4589225"/>
                  <a:pt x="1059683" y="4589225"/>
                </a:cubicBezTo>
                <a:cubicBezTo>
                  <a:pt x="1074829" y="4589225"/>
                  <a:pt x="1083663" y="4593011"/>
                  <a:pt x="1086187" y="4600583"/>
                </a:cubicBezTo>
                <a:cubicBezTo>
                  <a:pt x="1088711" y="4608156"/>
                  <a:pt x="1082400" y="4616990"/>
                  <a:pt x="1067256" y="4627086"/>
                </a:cubicBezTo>
                <a:cubicBezTo>
                  <a:pt x="1047063" y="4642231"/>
                  <a:pt x="1047063" y="4654852"/>
                  <a:pt x="1067256" y="4664949"/>
                </a:cubicBezTo>
                <a:lnTo>
                  <a:pt x="1082400" y="4672521"/>
                </a:lnTo>
                <a:cubicBezTo>
                  <a:pt x="1077353" y="4662424"/>
                  <a:pt x="1079876" y="4649804"/>
                  <a:pt x="1089973" y="4634659"/>
                </a:cubicBezTo>
                <a:cubicBezTo>
                  <a:pt x="1100070" y="4629611"/>
                  <a:pt x="1108904" y="4628349"/>
                  <a:pt x="1116476" y="4630873"/>
                </a:cubicBezTo>
                <a:cubicBezTo>
                  <a:pt x="1124049" y="4633396"/>
                  <a:pt x="1132883" y="4639707"/>
                  <a:pt x="1142979" y="4649804"/>
                </a:cubicBezTo>
                <a:cubicBezTo>
                  <a:pt x="1173269" y="4669997"/>
                  <a:pt x="1201035" y="4680093"/>
                  <a:pt x="1226276" y="4680093"/>
                </a:cubicBezTo>
                <a:cubicBezTo>
                  <a:pt x="1246469" y="4680093"/>
                  <a:pt x="1259089" y="4677569"/>
                  <a:pt x="1264138" y="4672521"/>
                </a:cubicBezTo>
                <a:cubicBezTo>
                  <a:pt x="1269185" y="4667472"/>
                  <a:pt x="1271710" y="4652328"/>
                  <a:pt x="1271710" y="4627086"/>
                </a:cubicBezTo>
                <a:cubicBezTo>
                  <a:pt x="1281807" y="4586700"/>
                  <a:pt x="1291903" y="4558935"/>
                  <a:pt x="1302000" y="4543790"/>
                </a:cubicBezTo>
                <a:cubicBezTo>
                  <a:pt x="1322193" y="4523597"/>
                  <a:pt x="1334813" y="4513501"/>
                  <a:pt x="1339861" y="4513501"/>
                </a:cubicBezTo>
                <a:cubicBezTo>
                  <a:pt x="1349958" y="4513501"/>
                  <a:pt x="1355006" y="4508452"/>
                  <a:pt x="1355006" y="4498356"/>
                </a:cubicBezTo>
                <a:cubicBezTo>
                  <a:pt x="1355006" y="4493308"/>
                  <a:pt x="1360054" y="4486998"/>
                  <a:pt x="1370151" y="4479425"/>
                </a:cubicBezTo>
                <a:cubicBezTo>
                  <a:pt x="1380247" y="4471853"/>
                  <a:pt x="1390344" y="4465543"/>
                  <a:pt x="1400440" y="4460494"/>
                </a:cubicBezTo>
                <a:cubicBezTo>
                  <a:pt x="1440826" y="4440301"/>
                  <a:pt x="1473640" y="4430205"/>
                  <a:pt x="1498882" y="4430205"/>
                </a:cubicBezTo>
                <a:cubicBezTo>
                  <a:pt x="1529171" y="4420108"/>
                  <a:pt x="1544315" y="4412536"/>
                  <a:pt x="1544315" y="4407488"/>
                </a:cubicBezTo>
                <a:cubicBezTo>
                  <a:pt x="1544315" y="4397392"/>
                  <a:pt x="1554412" y="4392343"/>
                  <a:pt x="1574605" y="4392343"/>
                </a:cubicBezTo>
                <a:cubicBezTo>
                  <a:pt x="1584702" y="4392343"/>
                  <a:pt x="1614991" y="4382247"/>
                  <a:pt x="1665474" y="4362054"/>
                </a:cubicBezTo>
                <a:lnTo>
                  <a:pt x="1771487" y="4316619"/>
                </a:lnTo>
                <a:cubicBezTo>
                  <a:pt x="1786632" y="4316619"/>
                  <a:pt x="1796729" y="4314095"/>
                  <a:pt x="1801776" y="4309047"/>
                </a:cubicBezTo>
                <a:cubicBezTo>
                  <a:pt x="1806825" y="4303999"/>
                  <a:pt x="1809349" y="4301474"/>
                  <a:pt x="1809349" y="4301474"/>
                </a:cubicBezTo>
                <a:cubicBezTo>
                  <a:pt x="1804300" y="4296426"/>
                  <a:pt x="1803039" y="4292640"/>
                  <a:pt x="1805563" y="4290116"/>
                </a:cubicBezTo>
                <a:cubicBezTo>
                  <a:pt x="1808087" y="4287592"/>
                  <a:pt x="1811873" y="4286330"/>
                  <a:pt x="1816922" y="4286330"/>
                </a:cubicBezTo>
                <a:cubicBezTo>
                  <a:pt x="1821969" y="4286330"/>
                  <a:pt x="1824493" y="4283806"/>
                  <a:pt x="1824493" y="4278758"/>
                </a:cubicBezTo>
                <a:cubicBezTo>
                  <a:pt x="1824493" y="4263613"/>
                  <a:pt x="1809349" y="4261089"/>
                  <a:pt x="1779059" y="4271185"/>
                </a:cubicBezTo>
                <a:cubicBezTo>
                  <a:pt x="1733624" y="4286330"/>
                  <a:pt x="1708384" y="4293902"/>
                  <a:pt x="1703336" y="4293902"/>
                </a:cubicBezTo>
                <a:lnTo>
                  <a:pt x="1635184" y="4301474"/>
                </a:lnTo>
                <a:lnTo>
                  <a:pt x="1529171" y="4339337"/>
                </a:lnTo>
                <a:cubicBezTo>
                  <a:pt x="1473640" y="4359529"/>
                  <a:pt x="1443350" y="4362054"/>
                  <a:pt x="1438303" y="4346909"/>
                </a:cubicBezTo>
                <a:cubicBezTo>
                  <a:pt x="1423157" y="4331764"/>
                  <a:pt x="1423157" y="4324192"/>
                  <a:pt x="1438303" y="4324192"/>
                </a:cubicBezTo>
                <a:lnTo>
                  <a:pt x="1468592" y="4324192"/>
                </a:lnTo>
                <a:cubicBezTo>
                  <a:pt x="1478689" y="4319143"/>
                  <a:pt x="1488785" y="4315357"/>
                  <a:pt x="1498882" y="4312833"/>
                </a:cubicBezTo>
                <a:cubicBezTo>
                  <a:pt x="1508978" y="4310309"/>
                  <a:pt x="1516550" y="4306523"/>
                  <a:pt x="1521599" y="4301474"/>
                </a:cubicBezTo>
                <a:lnTo>
                  <a:pt x="1574605" y="4286330"/>
                </a:lnTo>
                <a:cubicBezTo>
                  <a:pt x="1584702" y="4286330"/>
                  <a:pt x="1614991" y="4276233"/>
                  <a:pt x="1665474" y="4256040"/>
                </a:cubicBezTo>
                <a:cubicBezTo>
                  <a:pt x="1700811" y="4240895"/>
                  <a:pt x="1746246" y="4228275"/>
                  <a:pt x="1801776" y="4218178"/>
                </a:cubicBezTo>
                <a:lnTo>
                  <a:pt x="1892645" y="4195461"/>
                </a:lnTo>
                <a:lnTo>
                  <a:pt x="2051664" y="4165172"/>
                </a:lnTo>
                <a:cubicBezTo>
                  <a:pt x="2152630" y="4144979"/>
                  <a:pt x="2225829" y="4134882"/>
                  <a:pt x="2271264" y="4134882"/>
                </a:cubicBezTo>
                <a:cubicBezTo>
                  <a:pt x="2316698" y="4129834"/>
                  <a:pt x="2344463" y="4132358"/>
                  <a:pt x="2354560" y="4142455"/>
                </a:cubicBezTo>
                <a:cubicBezTo>
                  <a:pt x="2364657" y="4157599"/>
                  <a:pt x="2384850" y="4170220"/>
                  <a:pt x="2415139" y="4180316"/>
                </a:cubicBezTo>
                <a:cubicBezTo>
                  <a:pt x="2455525" y="4190413"/>
                  <a:pt x="2490862" y="4213130"/>
                  <a:pt x="2521152" y="4248468"/>
                </a:cubicBezTo>
                <a:cubicBezTo>
                  <a:pt x="2622117" y="4329240"/>
                  <a:pt x="2672600" y="4369626"/>
                  <a:pt x="2672600" y="4369626"/>
                </a:cubicBezTo>
                <a:cubicBezTo>
                  <a:pt x="2723081" y="4410012"/>
                  <a:pt x="2748323" y="4437777"/>
                  <a:pt x="2748323" y="4452922"/>
                </a:cubicBezTo>
                <a:lnTo>
                  <a:pt x="2748323" y="4460494"/>
                </a:lnTo>
                <a:cubicBezTo>
                  <a:pt x="2748323" y="4470591"/>
                  <a:pt x="2758420" y="4490784"/>
                  <a:pt x="2778613" y="4521073"/>
                </a:cubicBezTo>
                <a:cubicBezTo>
                  <a:pt x="2808902" y="4551363"/>
                  <a:pt x="2831619" y="4563983"/>
                  <a:pt x="2846765" y="4558935"/>
                </a:cubicBezTo>
                <a:cubicBezTo>
                  <a:pt x="2866958" y="4558935"/>
                  <a:pt x="2904819" y="4589225"/>
                  <a:pt x="2960350" y="4649804"/>
                </a:cubicBezTo>
                <a:cubicBezTo>
                  <a:pt x="3020928" y="4710382"/>
                  <a:pt x="3056267" y="4750768"/>
                  <a:pt x="3066363" y="4770962"/>
                </a:cubicBezTo>
                <a:cubicBezTo>
                  <a:pt x="3071411" y="4776010"/>
                  <a:pt x="3078984" y="4787368"/>
                  <a:pt x="3089080" y="4805037"/>
                </a:cubicBezTo>
                <a:cubicBezTo>
                  <a:pt x="3099176" y="4822706"/>
                  <a:pt x="3111797" y="4844162"/>
                  <a:pt x="3126942" y="4869402"/>
                </a:cubicBezTo>
                <a:cubicBezTo>
                  <a:pt x="3162280" y="4919885"/>
                  <a:pt x="3179949" y="4957747"/>
                  <a:pt x="3179949" y="4982988"/>
                </a:cubicBezTo>
                <a:cubicBezTo>
                  <a:pt x="3179949" y="5013277"/>
                  <a:pt x="3184997" y="5025899"/>
                  <a:pt x="3195093" y="5020850"/>
                </a:cubicBezTo>
                <a:cubicBezTo>
                  <a:pt x="3210238" y="5020850"/>
                  <a:pt x="3220335" y="5038519"/>
                  <a:pt x="3225383" y="5073857"/>
                </a:cubicBezTo>
                <a:lnTo>
                  <a:pt x="3248099" y="5149581"/>
                </a:lnTo>
                <a:cubicBezTo>
                  <a:pt x="3248099" y="5159677"/>
                  <a:pt x="3278389" y="5177346"/>
                  <a:pt x="3338968" y="5202587"/>
                </a:cubicBezTo>
                <a:lnTo>
                  <a:pt x="3444982" y="5255593"/>
                </a:lnTo>
                <a:cubicBezTo>
                  <a:pt x="3460126" y="5255593"/>
                  <a:pt x="3467699" y="5263166"/>
                  <a:pt x="3467699" y="5278311"/>
                </a:cubicBezTo>
                <a:cubicBezTo>
                  <a:pt x="3462650" y="5293456"/>
                  <a:pt x="3465175" y="5301028"/>
                  <a:pt x="3475272" y="5301028"/>
                </a:cubicBezTo>
                <a:lnTo>
                  <a:pt x="3505560" y="5301028"/>
                </a:lnTo>
                <a:cubicBezTo>
                  <a:pt x="3505560" y="5301028"/>
                  <a:pt x="3505560" y="5303552"/>
                  <a:pt x="3505560" y="5308600"/>
                </a:cubicBezTo>
                <a:cubicBezTo>
                  <a:pt x="3505560" y="5313649"/>
                  <a:pt x="3505560" y="5318697"/>
                  <a:pt x="3505560" y="5323745"/>
                </a:cubicBezTo>
                <a:cubicBezTo>
                  <a:pt x="3500512" y="5328794"/>
                  <a:pt x="3499250" y="5332579"/>
                  <a:pt x="3501775" y="5335104"/>
                </a:cubicBezTo>
                <a:cubicBezTo>
                  <a:pt x="3504299" y="5337627"/>
                  <a:pt x="3508085" y="5338890"/>
                  <a:pt x="3513133" y="5338890"/>
                </a:cubicBezTo>
                <a:cubicBezTo>
                  <a:pt x="3523229" y="5338890"/>
                  <a:pt x="3528278" y="5348986"/>
                  <a:pt x="3528278" y="5369179"/>
                </a:cubicBezTo>
                <a:cubicBezTo>
                  <a:pt x="3538375" y="5389372"/>
                  <a:pt x="3548471" y="5399469"/>
                  <a:pt x="3558568" y="5399469"/>
                </a:cubicBezTo>
                <a:cubicBezTo>
                  <a:pt x="3563616" y="5404517"/>
                  <a:pt x="3586333" y="5401993"/>
                  <a:pt x="3626718" y="5391896"/>
                </a:cubicBezTo>
                <a:cubicBezTo>
                  <a:pt x="3662057" y="5386848"/>
                  <a:pt x="3672153" y="5376752"/>
                  <a:pt x="3657008" y="5361607"/>
                </a:cubicBezTo>
                <a:cubicBezTo>
                  <a:pt x="3646912" y="5346462"/>
                  <a:pt x="3651960" y="5341414"/>
                  <a:pt x="3672153" y="5346462"/>
                </a:cubicBezTo>
                <a:cubicBezTo>
                  <a:pt x="3682250" y="5351511"/>
                  <a:pt x="3699918" y="5346462"/>
                  <a:pt x="3725160" y="5331317"/>
                </a:cubicBezTo>
                <a:lnTo>
                  <a:pt x="3763021" y="5285883"/>
                </a:lnTo>
                <a:lnTo>
                  <a:pt x="3778166" y="5248021"/>
                </a:lnTo>
                <a:cubicBezTo>
                  <a:pt x="3778166" y="5237925"/>
                  <a:pt x="3783214" y="5232877"/>
                  <a:pt x="3793311" y="5232877"/>
                </a:cubicBezTo>
                <a:lnTo>
                  <a:pt x="3823600" y="5255593"/>
                </a:lnTo>
                <a:cubicBezTo>
                  <a:pt x="3843793" y="5270738"/>
                  <a:pt x="3846318" y="5265690"/>
                  <a:pt x="3831173" y="5240449"/>
                </a:cubicBezTo>
                <a:cubicBezTo>
                  <a:pt x="3826125" y="5230352"/>
                  <a:pt x="3823600" y="5215208"/>
                  <a:pt x="3823600" y="5195015"/>
                </a:cubicBezTo>
                <a:cubicBezTo>
                  <a:pt x="3838745" y="5195015"/>
                  <a:pt x="3851366" y="5200063"/>
                  <a:pt x="3861462" y="5210160"/>
                </a:cubicBezTo>
                <a:cubicBezTo>
                  <a:pt x="3876606" y="5215208"/>
                  <a:pt x="3896801" y="5230352"/>
                  <a:pt x="3922041" y="5255593"/>
                </a:cubicBezTo>
                <a:cubicBezTo>
                  <a:pt x="3932138" y="5275787"/>
                  <a:pt x="3959904" y="5295979"/>
                  <a:pt x="4005337" y="5316173"/>
                </a:cubicBezTo>
                <a:cubicBezTo>
                  <a:pt x="4035627" y="5331317"/>
                  <a:pt x="4060868" y="5338890"/>
                  <a:pt x="4081061" y="5338890"/>
                </a:cubicBezTo>
                <a:cubicBezTo>
                  <a:pt x="4091157" y="5328794"/>
                  <a:pt x="4096206" y="5308600"/>
                  <a:pt x="4096206" y="5278311"/>
                </a:cubicBezTo>
                <a:cubicBezTo>
                  <a:pt x="4096206" y="5248021"/>
                  <a:pt x="4086110" y="5202587"/>
                  <a:pt x="4065916" y="5142008"/>
                </a:cubicBezTo>
                <a:cubicBezTo>
                  <a:pt x="4045723" y="5076380"/>
                  <a:pt x="4028054" y="5030947"/>
                  <a:pt x="4012910" y="5005705"/>
                </a:cubicBezTo>
                <a:lnTo>
                  <a:pt x="3975048" y="4899692"/>
                </a:lnTo>
                <a:cubicBezTo>
                  <a:pt x="3970000" y="4879499"/>
                  <a:pt x="3967475" y="4849209"/>
                  <a:pt x="3967475" y="4808824"/>
                </a:cubicBezTo>
                <a:cubicBezTo>
                  <a:pt x="3977572" y="4783583"/>
                  <a:pt x="3972524" y="4763389"/>
                  <a:pt x="3952331" y="4748245"/>
                </a:cubicBezTo>
                <a:cubicBezTo>
                  <a:pt x="3932138" y="4728051"/>
                  <a:pt x="3916992" y="4700287"/>
                  <a:pt x="3906896" y="4664949"/>
                </a:cubicBezTo>
                <a:cubicBezTo>
                  <a:pt x="3891752" y="4619514"/>
                  <a:pt x="3884179" y="4586700"/>
                  <a:pt x="3884179" y="4566508"/>
                </a:cubicBezTo>
                <a:cubicBezTo>
                  <a:pt x="3879131" y="4556411"/>
                  <a:pt x="3875345" y="4540004"/>
                  <a:pt x="3872821" y="4517287"/>
                </a:cubicBezTo>
                <a:cubicBezTo>
                  <a:pt x="3870296" y="4494570"/>
                  <a:pt x="3863986" y="4468067"/>
                  <a:pt x="3853890" y="4437777"/>
                </a:cubicBezTo>
                <a:cubicBezTo>
                  <a:pt x="3838745" y="4397392"/>
                  <a:pt x="3831173" y="4367102"/>
                  <a:pt x="3831173" y="4346909"/>
                </a:cubicBezTo>
                <a:lnTo>
                  <a:pt x="3808456" y="4271185"/>
                </a:lnTo>
                <a:lnTo>
                  <a:pt x="3778166" y="4150027"/>
                </a:lnTo>
                <a:cubicBezTo>
                  <a:pt x="3763021" y="4104593"/>
                  <a:pt x="3755449" y="4094496"/>
                  <a:pt x="3755449" y="4119737"/>
                </a:cubicBezTo>
                <a:lnTo>
                  <a:pt x="3747877" y="4218178"/>
                </a:lnTo>
                <a:cubicBezTo>
                  <a:pt x="3742829" y="4238371"/>
                  <a:pt x="3741567" y="4252254"/>
                  <a:pt x="3744090" y="4259826"/>
                </a:cubicBezTo>
                <a:cubicBezTo>
                  <a:pt x="3746614" y="4267399"/>
                  <a:pt x="3752926" y="4268661"/>
                  <a:pt x="3763021" y="4263613"/>
                </a:cubicBezTo>
                <a:cubicBezTo>
                  <a:pt x="3778166" y="4258564"/>
                  <a:pt x="3783214" y="4268661"/>
                  <a:pt x="3778166" y="4293902"/>
                </a:cubicBezTo>
                <a:cubicBezTo>
                  <a:pt x="3768070" y="4324192"/>
                  <a:pt x="3763021" y="4359529"/>
                  <a:pt x="3763021" y="4399915"/>
                </a:cubicBezTo>
                <a:cubicBezTo>
                  <a:pt x="3763021" y="4445350"/>
                  <a:pt x="3768070" y="4473115"/>
                  <a:pt x="3778166" y="4483211"/>
                </a:cubicBezTo>
                <a:cubicBezTo>
                  <a:pt x="3783214" y="4493308"/>
                  <a:pt x="3790787" y="4528646"/>
                  <a:pt x="3800883" y="4589225"/>
                </a:cubicBezTo>
                <a:cubicBezTo>
                  <a:pt x="3810980" y="4639707"/>
                  <a:pt x="3810980" y="4662424"/>
                  <a:pt x="3800883" y="4657376"/>
                </a:cubicBezTo>
                <a:cubicBezTo>
                  <a:pt x="3785739" y="4657376"/>
                  <a:pt x="3773117" y="4629611"/>
                  <a:pt x="3763021" y="4574080"/>
                </a:cubicBezTo>
                <a:cubicBezTo>
                  <a:pt x="3742829" y="4513501"/>
                  <a:pt x="3732731" y="4475639"/>
                  <a:pt x="3732731" y="4460494"/>
                </a:cubicBezTo>
                <a:lnTo>
                  <a:pt x="3710015" y="4339337"/>
                </a:lnTo>
                <a:cubicBezTo>
                  <a:pt x="3699918" y="4283806"/>
                  <a:pt x="3692346" y="4253516"/>
                  <a:pt x="3687298" y="4248468"/>
                </a:cubicBezTo>
                <a:cubicBezTo>
                  <a:pt x="3682250" y="4248468"/>
                  <a:pt x="3679725" y="4263613"/>
                  <a:pt x="3679725" y="4293902"/>
                </a:cubicBezTo>
                <a:lnTo>
                  <a:pt x="3702443" y="4422633"/>
                </a:lnTo>
                <a:cubicBezTo>
                  <a:pt x="3707491" y="4447873"/>
                  <a:pt x="3710015" y="4493308"/>
                  <a:pt x="3710015" y="4558935"/>
                </a:cubicBezTo>
                <a:cubicBezTo>
                  <a:pt x="3710015" y="4594273"/>
                  <a:pt x="3707491" y="4609418"/>
                  <a:pt x="3702443" y="4604369"/>
                </a:cubicBezTo>
                <a:cubicBezTo>
                  <a:pt x="3697394" y="4599321"/>
                  <a:pt x="3679725" y="4488260"/>
                  <a:pt x="3649435" y="4271185"/>
                </a:cubicBezTo>
                <a:lnTo>
                  <a:pt x="3604002" y="3968290"/>
                </a:lnTo>
                <a:lnTo>
                  <a:pt x="3581285" y="3801698"/>
                </a:lnTo>
                <a:lnTo>
                  <a:pt x="3558568" y="3582099"/>
                </a:lnTo>
                <a:lnTo>
                  <a:pt x="3535850" y="3476085"/>
                </a:lnTo>
                <a:cubicBezTo>
                  <a:pt x="3530802" y="3450844"/>
                  <a:pt x="3528278" y="3460941"/>
                  <a:pt x="3528278" y="3506375"/>
                </a:cubicBezTo>
                <a:cubicBezTo>
                  <a:pt x="3528278" y="3627533"/>
                  <a:pt x="3530802" y="3733546"/>
                  <a:pt x="3535850" y="3824415"/>
                </a:cubicBezTo>
                <a:lnTo>
                  <a:pt x="3558568" y="4180316"/>
                </a:lnTo>
                <a:lnTo>
                  <a:pt x="3573712" y="4399915"/>
                </a:lnTo>
                <a:lnTo>
                  <a:pt x="3581285" y="4513501"/>
                </a:lnTo>
                <a:lnTo>
                  <a:pt x="3535850" y="4490784"/>
                </a:lnTo>
                <a:lnTo>
                  <a:pt x="3384403" y="4384770"/>
                </a:lnTo>
                <a:lnTo>
                  <a:pt x="3134514" y="4210606"/>
                </a:lnTo>
                <a:lnTo>
                  <a:pt x="2990640" y="4112165"/>
                </a:lnTo>
                <a:cubicBezTo>
                  <a:pt x="2985591" y="4112165"/>
                  <a:pt x="2962874" y="4097020"/>
                  <a:pt x="2922488" y="4066731"/>
                </a:cubicBezTo>
                <a:cubicBezTo>
                  <a:pt x="2887151" y="4041490"/>
                  <a:pt x="2861909" y="4028869"/>
                  <a:pt x="2846765" y="4028869"/>
                </a:cubicBezTo>
                <a:cubicBezTo>
                  <a:pt x="2836668" y="4028869"/>
                  <a:pt x="2821523" y="4018773"/>
                  <a:pt x="2801330" y="3998579"/>
                </a:cubicBezTo>
                <a:lnTo>
                  <a:pt x="2733179" y="3938000"/>
                </a:lnTo>
                <a:cubicBezTo>
                  <a:pt x="2712986" y="3917807"/>
                  <a:pt x="2695317" y="3907711"/>
                  <a:pt x="2680171" y="3907711"/>
                </a:cubicBezTo>
                <a:cubicBezTo>
                  <a:pt x="2670075" y="3907711"/>
                  <a:pt x="2649882" y="3892566"/>
                  <a:pt x="2619592" y="3862277"/>
                </a:cubicBezTo>
                <a:cubicBezTo>
                  <a:pt x="2584255" y="3826939"/>
                  <a:pt x="2556489" y="3809270"/>
                  <a:pt x="2536296" y="3809270"/>
                </a:cubicBezTo>
                <a:cubicBezTo>
                  <a:pt x="2516103" y="3809270"/>
                  <a:pt x="2493386" y="3796649"/>
                  <a:pt x="2468146" y="3771408"/>
                </a:cubicBezTo>
                <a:cubicBezTo>
                  <a:pt x="2453000" y="3746167"/>
                  <a:pt x="2437856" y="3733546"/>
                  <a:pt x="2422711" y="3733546"/>
                </a:cubicBezTo>
                <a:cubicBezTo>
                  <a:pt x="2412614" y="3728498"/>
                  <a:pt x="2399994" y="3720925"/>
                  <a:pt x="2384850" y="3710829"/>
                </a:cubicBezTo>
                <a:cubicBezTo>
                  <a:pt x="2369704" y="3700733"/>
                  <a:pt x="2349511" y="3688112"/>
                  <a:pt x="2324270" y="3672967"/>
                </a:cubicBezTo>
                <a:cubicBezTo>
                  <a:pt x="2258644" y="3637629"/>
                  <a:pt x="2190492" y="3592195"/>
                  <a:pt x="2119816" y="3536664"/>
                </a:cubicBezTo>
                <a:cubicBezTo>
                  <a:pt x="2079430" y="3501326"/>
                  <a:pt x="2049140" y="3477348"/>
                  <a:pt x="2028947" y="3464727"/>
                </a:cubicBezTo>
                <a:cubicBezTo>
                  <a:pt x="2008754" y="3452106"/>
                  <a:pt x="1996134" y="3443272"/>
                  <a:pt x="1991085" y="3438223"/>
                </a:cubicBezTo>
                <a:cubicBezTo>
                  <a:pt x="1975941" y="3438223"/>
                  <a:pt x="1973417" y="3433175"/>
                  <a:pt x="1983514" y="3423079"/>
                </a:cubicBezTo>
                <a:lnTo>
                  <a:pt x="2081954" y="3415506"/>
                </a:lnTo>
                <a:lnTo>
                  <a:pt x="2346987" y="3392789"/>
                </a:lnTo>
                <a:cubicBezTo>
                  <a:pt x="2483290" y="3382693"/>
                  <a:pt x="2561538" y="3375120"/>
                  <a:pt x="2581731" y="3370072"/>
                </a:cubicBezTo>
                <a:lnTo>
                  <a:pt x="2778613" y="3362500"/>
                </a:lnTo>
                <a:lnTo>
                  <a:pt x="3020928" y="3347355"/>
                </a:lnTo>
                <a:lnTo>
                  <a:pt x="3149659" y="3332210"/>
                </a:lnTo>
                <a:cubicBezTo>
                  <a:pt x="3159756" y="3322114"/>
                  <a:pt x="3159756" y="3314541"/>
                  <a:pt x="3149659" y="3309493"/>
                </a:cubicBezTo>
                <a:cubicBezTo>
                  <a:pt x="3149659" y="3304445"/>
                  <a:pt x="3084032" y="3301921"/>
                  <a:pt x="2952778" y="3301921"/>
                </a:cubicBezTo>
                <a:lnTo>
                  <a:pt x="2596875" y="3317066"/>
                </a:lnTo>
                <a:lnTo>
                  <a:pt x="2513579" y="3317066"/>
                </a:lnTo>
                <a:cubicBezTo>
                  <a:pt x="2468146" y="3317066"/>
                  <a:pt x="2447953" y="3314541"/>
                  <a:pt x="2453000" y="3309493"/>
                </a:cubicBezTo>
                <a:cubicBezTo>
                  <a:pt x="2463097" y="3304445"/>
                  <a:pt x="2511055" y="3296873"/>
                  <a:pt x="2596875" y="3286776"/>
                </a:cubicBezTo>
                <a:lnTo>
                  <a:pt x="2952778" y="3271631"/>
                </a:lnTo>
                <a:lnTo>
                  <a:pt x="3391976" y="3256486"/>
                </a:lnTo>
                <a:cubicBezTo>
                  <a:pt x="3543422" y="3256486"/>
                  <a:pt x="3593905" y="3248914"/>
                  <a:pt x="3543422" y="3233769"/>
                </a:cubicBezTo>
                <a:lnTo>
                  <a:pt x="3444982" y="3218625"/>
                </a:lnTo>
                <a:cubicBezTo>
                  <a:pt x="3414693" y="3218625"/>
                  <a:pt x="3399547" y="3211052"/>
                  <a:pt x="3399547" y="3195908"/>
                </a:cubicBezTo>
                <a:cubicBezTo>
                  <a:pt x="3399547" y="3180763"/>
                  <a:pt x="3407120" y="3173190"/>
                  <a:pt x="3422264" y="3173190"/>
                </a:cubicBezTo>
                <a:cubicBezTo>
                  <a:pt x="3427313" y="3168142"/>
                  <a:pt x="3436147" y="3165618"/>
                  <a:pt x="3448767" y="3165618"/>
                </a:cubicBezTo>
                <a:cubicBezTo>
                  <a:pt x="3461389" y="3165618"/>
                  <a:pt x="3475272" y="3168142"/>
                  <a:pt x="3490416" y="3173190"/>
                </a:cubicBezTo>
                <a:cubicBezTo>
                  <a:pt x="3510609" y="3178239"/>
                  <a:pt x="3524492" y="3179501"/>
                  <a:pt x="3532063" y="3176977"/>
                </a:cubicBezTo>
                <a:cubicBezTo>
                  <a:pt x="3539636" y="3174453"/>
                  <a:pt x="3538375" y="3168142"/>
                  <a:pt x="3528278" y="3158046"/>
                </a:cubicBezTo>
                <a:lnTo>
                  <a:pt x="3520706" y="3142901"/>
                </a:lnTo>
                <a:cubicBezTo>
                  <a:pt x="3520706" y="3137853"/>
                  <a:pt x="3543422" y="3135328"/>
                  <a:pt x="3588857" y="3135328"/>
                </a:cubicBezTo>
                <a:cubicBezTo>
                  <a:pt x="3649435" y="3135328"/>
                  <a:pt x="3674677" y="3130280"/>
                  <a:pt x="3664581" y="3120184"/>
                </a:cubicBezTo>
                <a:cubicBezTo>
                  <a:pt x="3664581" y="3115136"/>
                  <a:pt x="3644388" y="3107563"/>
                  <a:pt x="3604002" y="3097467"/>
                </a:cubicBezTo>
                <a:cubicBezTo>
                  <a:pt x="3583808" y="3097467"/>
                  <a:pt x="3567402" y="3094943"/>
                  <a:pt x="3554781" y="3089894"/>
                </a:cubicBezTo>
                <a:cubicBezTo>
                  <a:pt x="3542161" y="3084846"/>
                  <a:pt x="3533326" y="3082322"/>
                  <a:pt x="3528278" y="3082322"/>
                </a:cubicBezTo>
                <a:cubicBezTo>
                  <a:pt x="3518182" y="3072226"/>
                  <a:pt x="3490416" y="3062129"/>
                  <a:pt x="3444982" y="3052032"/>
                </a:cubicBezTo>
                <a:cubicBezTo>
                  <a:pt x="3354113" y="3036888"/>
                  <a:pt x="3298582" y="3029315"/>
                  <a:pt x="3278389" y="3029315"/>
                </a:cubicBezTo>
                <a:lnTo>
                  <a:pt x="3172376" y="3006599"/>
                </a:lnTo>
                <a:cubicBezTo>
                  <a:pt x="3162280" y="3001550"/>
                  <a:pt x="3148397" y="2999026"/>
                  <a:pt x="3130729" y="2999026"/>
                </a:cubicBezTo>
                <a:cubicBezTo>
                  <a:pt x="3113060" y="2999026"/>
                  <a:pt x="3094129" y="2996501"/>
                  <a:pt x="3073936" y="2991453"/>
                </a:cubicBezTo>
                <a:cubicBezTo>
                  <a:pt x="3023453" y="2991453"/>
                  <a:pt x="2983067" y="2986405"/>
                  <a:pt x="2952778" y="2976309"/>
                </a:cubicBezTo>
                <a:cubicBezTo>
                  <a:pt x="2942681" y="2976309"/>
                  <a:pt x="2933846" y="2973785"/>
                  <a:pt x="2926274" y="2968736"/>
                </a:cubicBezTo>
                <a:cubicBezTo>
                  <a:pt x="2918702" y="2963688"/>
                  <a:pt x="2917439" y="2961164"/>
                  <a:pt x="2922488" y="2961164"/>
                </a:cubicBezTo>
                <a:lnTo>
                  <a:pt x="2937632" y="2961164"/>
                </a:lnTo>
                <a:cubicBezTo>
                  <a:pt x="2998211" y="2961164"/>
                  <a:pt x="3048694" y="2963688"/>
                  <a:pt x="3089080" y="2968736"/>
                </a:cubicBezTo>
                <a:lnTo>
                  <a:pt x="3399547" y="2991453"/>
                </a:lnTo>
                <a:cubicBezTo>
                  <a:pt x="3500512" y="3001550"/>
                  <a:pt x="3550995" y="3001550"/>
                  <a:pt x="3550995" y="2991453"/>
                </a:cubicBezTo>
                <a:cubicBezTo>
                  <a:pt x="3550995" y="2986405"/>
                  <a:pt x="3508085" y="2973785"/>
                  <a:pt x="3422264" y="2953592"/>
                </a:cubicBezTo>
                <a:cubicBezTo>
                  <a:pt x="3366734" y="2943495"/>
                  <a:pt x="3309941" y="2934661"/>
                  <a:pt x="3251886" y="2927089"/>
                </a:cubicBezTo>
                <a:cubicBezTo>
                  <a:pt x="3193831" y="2919516"/>
                  <a:pt x="3144610" y="2913206"/>
                  <a:pt x="3104224" y="2908157"/>
                </a:cubicBezTo>
                <a:lnTo>
                  <a:pt x="2755896" y="2877868"/>
                </a:lnTo>
                <a:lnTo>
                  <a:pt x="2528725" y="2870295"/>
                </a:lnTo>
                <a:cubicBezTo>
                  <a:pt x="2508532" y="2870295"/>
                  <a:pt x="2493386" y="2869033"/>
                  <a:pt x="2483290" y="2866509"/>
                </a:cubicBezTo>
                <a:cubicBezTo>
                  <a:pt x="2473193" y="2863985"/>
                  <a:pt x="2468146" y="2855151"/>
                  <a:pt x="2468146" y="2840006"/>
                </a:cubicBezTo>
                <a:lnTo>
                  <a:pt x="2483290" y="2817289"/>
                </a:lnTo>
                <a:cubicBezTo>
                  <a:pt x="2493386" y="2827385"/>
                  <a:pt x="2503483" y="2822337"/>
                  <a:pt x="2513579" y="2802144"/>
                </a:cubicBezTo>
                <a:cubicBezTo>
                  <a:pt x="2528725" y="2786999"/>
                  <a:pt x="2538821" y="2779427"/>
                  <a:pt x="2543869" y="2779427"/>
                </a:cubicBezTo>
                <a:cubicBezTo>
                  <a:pt x="2553966" y="2779427"/>
                  <a:pt x="2559014" y="2771854"/>
                  <a:pt x="2559014" y="2756710"/>
                </a:cubicBezTo>
                <a:cubicBezTo>
                  <a:pt x="2559014" y="2746613"/>
                  <a:pt x="2561538" y="2737779"/>
                  <a:pt x="2566586" y="2730206"/>
                </a:cubicBezTo>
                <a:cubicBezTo>
                  <a:pt x="2571635" y="2722634"/>
                  <a:pt x="2576682" y="2716324"/>
                  <a:pt x="2581731" y="2711276"/>
                </a:cubicBezTo>
                <a:cubicBezTo>
                  <a:pt x="2596875" y="2701179"/>
                  <a:pt x="2604448" y="2691083"/>
                  <a:pt x="2604448" y="2680986"/>
                </a:cubicBezTo>
                <a:lnTo>
                  <a:pt x="2612021" y="2658269"/>
                </a:lnTo>
                <a:cubicBezTo>
                  <a:pt x="2622117" y="2648172"/>
                  <a:pt x="2634738" y="2648172"/>
                  <a:pt x="2649882" y="2658269"/>
                </a:cubicBezTo>
                <a:cubicBezTo>
                  <a:pt x="2654931" y="2658269"/>
                  <a:pt x="2659979" y="2663317"/>
                  <a:pt x="2665027" y="2673414"/>
                </a:cubicBezTo>
                <a:cubicBezTo>
                  <a:pt x="2670075" y="2683510"/>
                  <a:pt x="2672600" y="2693607"/>
                  <a:pt x="2672600" y="2703703"/>
                </a:cubicBezTo>
                <a:cubicBezTo>
                  <a:pt x="2682696" y="2728945"/>
                  <a:pt x="2690268" y="2741565"/>
                  <a:pt x="2695317" y="2741565"/>
                </a:cubicBezTo>
                <a:cubicBezTo>
                  <a:pt x="2710461" y="2741565"/>
                  <a:pt x="2712986" y="2733993"/>
                  <a:pt x="2702889" y="2718848"/>
                </a:cubicBezTo>
                <a:lnTo>
                  <a:pt x="2680171" y="2650696"/>
                </a:lnTo>
                <a:cubicBezTo>
                  <a:pt x="2670075" y="2620407"/>
                  <a:pt x="2670075" y="2605263"/>
                  <a:pt x="2680171" y="2605263"/>
                </a:cubicBezTo>
                <a:cubicBezTo>
                  <a:pt x="2685220" y="2605263"/>
                  <a:pt x="2692793" y="2617883"/>
                  <a:pt x="2702889" y="2643124"/>
                </a:cubicBezTo>
                <a:cubicBezTo>
                  <a:pt x="2712986" y="2663317"/>
                  <a:pt x="2723081" y="2673414"/>
                  <a:pt x="2733179" y="2673414"/>
                </a:cubicBezTo>
                <a:cubicBezTo>
                  <a:pt x="2743276" y="2673414"/>
                  <a:pt x="2758420" y="2683510"/>
                  <a:pt x="2778613" y="2703703"/>
                </a:cubicBezTo>
                <a:cubicBezTo>
                  <a:pt x="2788709" y="2718848"/>
                  <a:pt x="2806378" y="2733993"/>
                  <a:pt x="2831619" y="2749138"/>
                </a:cubicBezTo>
                <a:cubicBezTo>
                  <a:pt x="2846765" y="2764282"/>
                  <a:pt x="2864433" y="2771854"/>
                  <a:pt x="2884626" y="2771854"/>
                </a:cubicBezTo>
                <a:cubicBezTo>
                  <a:pt x="2904819" y="2771854"/>
                  <a:pt x="2914915" y="2776903"/>
                  <a:pt x="2914915" y="2786999"/>
                </a:cubicBezTo>
                <a:cubicBezTo>
                  <a:pt x="2925012" y="2797096"/>
                  <a:pt x="2932584" y="2794572"/>
                  <a:pt x="2937632" y="2779427"/>
                </a:cubicBezTo>
                <a:cubicBezTo>
                  <a:pt x="2947729" y="2769330"/>
                  <a:pt x="2952778" y="2751661"/>
                  <a:pt x="2952778" y="2726421"/>
                </a:cubicBezTo>
                <a:cubicBezTo>
                  <a:pt x="2947729" y="2716324"/>
                  <a:pt x="2943942" y="2703703"/>
                  <a:pt x="2941419" y="2688559"/>
                </a:cubicBezTo>
                <a:cubicBezTo>
                  <a:pt x="2938895" y="2673414"/>
                  <a:pt x="2932584" y="2658269"/>
                  <a:pt x="2922488" y="2643124"/>
                </a:cubicBezTo>
                <a:cubicBezTo>
                  <a:pt x="2912392" y="2622931"/>
                  <a:pt x="2906081" y="2606524"/>
                  <a:pt x="2903556" y="2593904"/>
                </a:cubicBezTo>
                <a:cubicBezTo>
                  <a:pt x="2901033" y="2581283"/>
                  <a:pt x="2897246" y="2569925"/>
                  <a:pt x="2892198" y="2559828"/>
                </a:cubicBezTo>
                <a:lnTo>
                  <a:pt x="2869481" y="2499249"/>
                </a:lnTo>
                <a:lnTo>
                  <a:pt x="2816475" y="2423525"/>
                </a:lnTo>
                <a:lnTo>
                  <a:pt x="2801330" y="2385664"/>
                </a:lnTo>
                <a:cubicBezTo>
                  <a:pt x="2801330" y="2360422"/>
                  <a:pt x="2796282" y="2340229"/>
                  <a:pt x="2786185" y="2325085"/>
                </a:cubicBezTo>
                <a:cubicBezTo>
                  <a:pt x="2771040" y="2279650"/>
                  <a:pt x="2763469" y="2249361"/>
                  <a:pt x="2763469" y="2234216"/>
                </a:cubicBezTo>
                <a:lnTo>
                  <a:pt x="2763469" y="2158492"/>
                </a:lnTo>
                <a:cubicBezTo>
                  <a:pt x="2763469" y="2148395"/>
                  <a:pt x="2748323" y="2123155"/>
                  <a:pt x="2718034" y="2082768"/>
                </a:cubicBezTo>
                <a:cubicBezTo>
                  <a:pt x="2702889" y="2062575"/>
                  <a:pt x="2642310" y="1999472"/>
                  <a:pt x="2536296" y="1893459"/>
                </a:cubicBezTo>
                <a:lnTo>
                  <a:pt x="2392421" y="1749584"/>
                </a:lnTo>
                <a:cubicBezTo>
                  <a:pt x="2387373" y="1749584"/>
                  <a:pt x="2362133" y="1731915"/>
                  <a:pt x="2316698" y="1696577"/>
                </a:cubicBezTo>
                <a:lnTo>
                  <a:pt x="2157678" y="1605709"/>
                </a:lnTo>
                <a:cubicBezTo>
                  <a:pt x="2097099" y="1575419"/>
                  <a:pt x="2059237" y="1560275"/>
                  <a:pt x="2044093" y="1560275"/>
                </a:cubicBezTo>
                <a:cubicBezTo>
                  <a:pt x="2018851" y="1560275"/>
                  <a:pt x="2003707" y="1557751"/>
                  <a:pt x="1998658" y="1552702"/>
                </a:cubicBezTo>
                <a:cubicBezTo>
                  <a:pt x="1988561" y="1542606"/>
                  <a:pt x="1955748" y="1532509"/>
                  <a:pt x="1900218" y="1522413"/>
                </a:cubicBezTo>
                <a:lnTo>
                  <a:pt x="1779059" y="1499696"/>
                </a:lnTo>
                <a:lnTo>
                  <a:pt x="1718480" y="1484551"/>
                </a:lnTo>
                <a:cubicBezTo>
                  <a:pt x="1708384" y="1474455"/>
                  <a:pt x="1695763" y="1469406"/>
                  <a:pt x="1680618" y="1469406"/>
                </a:cubicBezTo>
                <a:cubicBezTo>
                  <a:pt x="1675570" y="1469406"/>
                  <a:pt x="1673046" y="1474455"/>
                  <a:pt x="1673046" y="1484551"/>
                </a:cubicBezTo>
                <a:cubicBezTo>
                  <a:pt x="1683143" y="1494647"/>
                  <a:pt x="1678094" y="1494647"/>
                  <a:pt x="1657901" y="1484551"/>
                </a:cubicBezTo>
                <a:cubicBezTo>
                  <a:pt x="1627612" y="1469406"/>
                  <a:pt x="1607419" y="1461834"/>
                  <a:pt x="1597322" y="1461834"/>
                </a:cubicBezTo>
                <a:cubicBezTo>
                  <a:pt x="1572081" y="1461834"/>
                  <a:pt x="1556936" y="1466882"/>
                  <a:pt x="1551888" y="1476979"/>
                </a:cubicBezTo>
                <a:cubicBezTo>
                  <a:pt x="1546839" y="1482027"/>
                  <a:pt x="1544315" y="1487075"/>
                  <a:pt x="1544315" y="1492123"/>
                </a:cubicBezTo>
                <a:cubicBezTo>
                  <a:pt x="1544315" y="1497172"/>
                  <a:pt x="1549364" y="1502220"/>
                  <a:pt x="1559461" y="1507268"/>
                </a:cubicBezTo>
                <a:cubicBezTo>
                  <a:pt x="1574605" y="1522413"/>
                  <a:pt x="1599847" y="1575419"/>
                  <a:pt x="1635184" y="1666288"/>
                </a:cubicBezTo>
                <a:cubicBezTo>
                  <a:pt x="1655377" y="1716770"/>
                  <a:pt x="1666735" y="1752108"/>
                  <a:pt x="1669260" y="1772301"/>
                </a:cubicBezTo>
                <a:cubicBezTo>
                  <a:pt x="1671784" y="1792494"/>
                  <a:pt x="1665474" y="1805115"/>
                  <a:pt x="1650328" y="1810163"/>
                </a:cubicBezTo>
                <a:cubicBezTo>
                  <a:pt x="1645281" y="1815211"/>
                  <a:pt x="1636447" y="1816474"/>
                  <a:pt x="1623825" y="1813949"/>
                </a:cubicBezTo>
                <a:cubicBezTo>
                  <a:pt x="1611205" y="1811425"/>
                  <a:pt x="1604895" y="1810163"/>
                  <a:pt x="1604895" y="1810163"/>
                </a:cubicBezTo>
                <a:cubicBezTo>
                  <a:pt x="1604895" y="1805115"/>
                  <a:pt x="1602371" y="1801329"/>
                  <a:pt x="1597322" y="1798804"/>
                </a:cubicBezTo>
                <a:cubicBezTo>
                  <a:pt x="1592274" y="1796280"/>
                  <a:pt x="1587225" y="1797543"/>
                  <a:pt x="1582178" y="1802591"/>
                </a:cubicBezTo>
                <a:cubicBezTo>
                  <a:pt x="1577129" y="1807639"/>
                  <a:pt x="1572081" y="1807639"/>
                  <a:pt x="1567032" y="1802591"/>
                </a:cubicBezTo>
                <a:cubicBezTo>
                  <a:pt x="1561985" y="1797543"/>
                  <a:pt x="1561985" y="1792494"/>
                  <a:pt x="1567032" y="1787446"/>
                </a:cubicBezTo>
                <a:cubicBezTo>
                  <a:pt x="1577129" y="1772301"/>
                  <a:pt x="1574605" y="1764729"/>
                  <a:pt x="1559461" y="1764729"/>
                </a:cubicBezTo>
                <a:cubicBezTo>
                  <a:pt x="1539268" y="1764729"/>
                  <a:pt x="1521599" y="1762205"/>
                  <a:pt x="1506453" y="1757157"/>
                </a:cubicBezTo>
                <a:cubicBezTo>
                  <a:pt x="1486260" y="1757157"/>
                  <a:pt x="1476165" y="1747060"/>
                  <a:pt x="1476165" y="1726867"/>
                </a:cubicBezTo>
                <a:cubicBezTo>
                  <a:pt x="1466067" y="1706674"/>
                  <a:pt x="1453447" y="1696577"/>
                  <a:pt x="1438303" y="1696577"/>
                </a:cubicBezTo>
                <a:cubicBezTo>
                  <a:pt x="1433254" y="1696577"/>
                  <a:pt x="1430730" y="1697839"/>
                  <a:pt x="1430730" y="1700364"/>
                </a:cubicBezTo>
                <a:cubicBezTo>
                  <a:pt x="1430730" y="1702888"/>
                  <a:pt x="1433254" y="1706674"/>
                  <a:pt x="1438303" y="1711722"/>
                </a:cubicBezTo>
                <a:cubicBezTo>
                  <a:pt x="1443350" y="1716770"/>
                  <a:pt x="1430730" y="1719295"/>
                  <a:pt x="1400440" y="1719295"/>
                </a:cubicBezTo>
                <a:cubicBezTo>
                  <a:pt x="1370151" y="1719295"/>
                  <a:pt x="1355006" y="1714246"/>
                  <a:pt x="1355006" y="1704150"/>
                </a:cubicBezTo>
                <a:cubicBezTo>
                  <a:pt x="1355006" y="1689005"/>
                  <a:pt x="1349958" y="1681433"/>
                  <a:pt x="1339861" y="1681433"/>
                </a:cubicBezTo>
                <a:cubicBezTo>
                  <a:pt x="1329765" y="1676385"/>
                  <a:pt x="1319668" y="1681433"/>
                  <a:pt x="1309571" y="1696577"/>
                </a:cubicBezTo>
                <a:cubicBezTo>
                  <a:pt x="1309571" y="1706674"/>
                  <a:pt x="1304524" y="1715508"/>
                  <a:pt x="1294427" y="1723081"/>
                </a:cubicBezTo>
                <a:cubicBezTo>
                  <a:pt x="1284331" y="1730653"/>
                  <a:pt x="1274234" y="1736964"/>
                  <a:pt x="1264138" y="1742012"/>
                </a:cubicBezTo>
                <a:cubicBezTo>
                  <a:pt x="1233848" y="1757157"/>
                  <a:pt x="1216179" y="1769777"/>
                  <a:pt x="1211131" y="1779874"/>
                </a:cubicBezTo>
                <a:cubicBezTo>
                  <a:pt x="1206083" y="1789970"/>
                  <a:pt x="1199772" y="1797543"/>
                  <a:pt x="1192200" y="1802591"/>
                </a:cubicBezTo>
                <a:cubicBezTo>
                  <a:pt x="1184628" y="1807639"/>
                  <a:pt x="1178318" y="1810163"/>
                  <a:pt x="1173269" y="1810163"/>
                </a:cubicBezTo>
                <a:cubicBezTo>
                  <a:pt x="1158125" y="1810163"/>
                  <a:pt x="1145503" y="1815211"/>
                  <a:pt x="1135407" y="1825308"/>
                </a:cubicBezTo>
                <a:cubicBezTo>
                  <a:pt x="1125310" y="1835404"/>
                  <a:pt x="1097546" y="1845501"/>
                  <a:pt x="1052111" y="1855597"/>
                </a:cubicBezTo>
                <a:cubicBezTo>
                  <a:pt x="1026870" y="1855597"/>
                  <a:pt x="994057" y="1868218"/>
                  <a:pt x="953670" y="1893459"/>
                </a:cubicBezTo>
                <a:cubicBezTo>
                  <a:pt x="933478" y="1913652"/>
                  <a:pt x="908236" y="1928797"/>
                  <a:pt x="877946" y="1938893"/>
                </a:cubicBezTo>
                <a:lnTo>
                  <a:pt x="809795" y="1954038"/>
                </a:lnTo>
                <a:cubicBezTo>
                  <a:pt x="789602" y="1954038"/>
                  <a:pt x="784554" y="1948990"/>
                  <a:pt x="794650" y="1938893"/>
                </a:cubicBezTo>
                <a:cubicBezTo>
                  <a:pt x="799699" y="1933845"/>
                  <a:pt x="779506" y="1933845"/>
                  <a:pt x="734071" y="1938893"/>
                </a:cubicBezTo>
                <a:lnTo>
                  <a:pt x="650775" y="1938893"/>
                </a:lnTo>
                <a:cubicBezTo>
                  <a:pt x="645727" y="1928797"/>
                  <a:pt x="645727" y="1921224"/>
                  <a:pt x="650775" y="1916176"/>
                </a:cubicBezTo>
                <a:cubicBezTo>
                  <a:pt x="665920" y="1911128"/>
                  <a:pt x="660871" y="1903556"/>
                  <a:pt x="635631" y="1893459"/>
                </a:cubicBezTo>
                <a:cubicBezTo>
                  <a:pt x="620485" y="1883363"/>
                  <a:pt x="600292" y="1885887"/>
                  <a:pt x="575051" y="1901031"/>
                </a:cubicBezTo>
                <a:cubicBezTo>
                  <a:pt x="554858" y="1906080"/>
                  <a:pt x="544762" y="1921224"/>
                  <a:pt x="544762" y="1946466"/>
                </a:cubicBezTo>
                <a:cubicBezTo>
                  <a:pt x="549811" y="1951514"/>
                  <a:pt x="553596" y="1959086"/>
                  <a:pt x="556121" y="1969183"/>
                </a:cubicBezTo>
                <a:cubicBezTo>
                  <a:pt x="558645" y="1979280"/>
                  <a:pt x="562431" y="1989376"/>
                  <a:pt x="567479" y="1999472"/>
                </a:cubicBezTo>
                <a:lnTo>
                  <a:pt x="575051" y="2007045"/>
                </a:lnTo>
                <a:cubicBezTo>
                  <a:pt x="575051" y="2017142"/>
                  <a:pt x="544762" y="2029762"/>
                  <a:pt x="484183" y="2044906"/>
                </a:cubicBezTo>
                <a:cubicBezTo>
                  <a:pt x="398363" y="2070148"/>
                  <a:pt x="350404" y="2082768"/>
                  <a:pt x="340308" y="2082768"/>
                </a:cubicBezTo>
                <a:cubicBezTo>
                  <a:pt x="304970" y="2087817"/>
                  <a:pt x="287301" y="2085293"/>
                  <a:pt x="287301" y="2075196"/>
                </a:cubicBezTo>
                <a:cubicBezTo>
                  <a:pt x="287301" y="2070148"/>
                  <a:pt x="283515" y="2065099"/>
                  <a:pt x="275942" y="2060051"/>
                </a:cubicBezTo>
                <a:cubicBezTo>
                  <a:pt x="268371" y="2055003"/>
                  <a:pt x="259535" y="2055003"/>
                  <a:pt x="249439" y="2060051"/>
                </a:cubicBezTo>
                <a:cubicBezTo>
                  <a:pt x="224198" y="2060051"/>
                  <a:pt x="211578" y="2055003"/>
                  <a:pt x="211578" y="2044906"/>
                </a:cubicBezTo>
                <a:cubicBezTo>
                  <a:pt x="211578" y="2029762"/>
                  <a:pt x="244391" y="1989376"/>
                  <a:pt x="310018" y="1923749"/>
                </a:cubicBezTo>
                <a:cubicBezTo>
                  <a:pt x="370597" y="1853073"/>
                  <a:pt x="416032" y="1812687"/>
                  <a:pt x="446322" y="1802591"/>
                </a:cubicBezTo>
                <a:cubicBezTo>
                  <a:pt x="476610" y="1782398"/>
                  <a:pt x="491755" y="1769777"/>
                  <a:pt x="491755" y="1764729"/>
                </a:cubicBezTo>
                <a:cubicBezTo>
                  <a:pt x="491755" y="1754632"/>
                  <a:pt x="516996" y="1731915"/>
                  <a:pt x="567479" y="1696577"/>
                </a:cubicBezTo>
                <a:lnTo>
                  <a:pt x="688637" y="1613281"/>
                </a:lnTo>
                <a:lnTo>
                  <a:pt x="741644" y="1582992"/>
                </a:lnTo>
                <a:lnTo>
                  <a:pt x="771933" y="1575419"/>
                </a:lnTo>
                <a:cubicBezTo>
                  <a:pt x="787078" y="1575419"/>
                  <a:pt x="789602" y="1567847"/>
                  <a:pt x="779506" y="1552702"/>
                </a:cubicBezTo>
                <a:cubicBezTo>
                  <a:pt x="774457" y="1547654"/>
                  <a:pt x="784554" y="1540082"/>
                  <a:pt x="809795" y="1529985"/>
                </a:cubicBezTo>
                <a:cubicBezTo>
                  <a:pt x="829988" y="1519889"/>
                  <a:pt x="840085" y="1512317"/>
                  <a:pt x="840085" y="1507268"/>
                </a:cubicBezTo>
                <a:cubicBezTo>
                  <a:pt x="840085" y="1497172"/>
                  <a:pt x="847658" y="1499696"/>
                  <a:pt x="862802" y="1514840"/>
                </a:cubicBezTo>
                <a:cubicBezTo>
                  <a:pt x="867851" y="1529985"/>
                  <a:pt x="882995" y="1532509"/>
                  <a:pt x="908236" y="1522413"/>
                </a:cubicBezTo>
                <a:lnTo>
                  <a:pt x="938525" y="1499696"/>
                </a:lnTo>
                <a:cubicBezTo>
                  <a:pt x="938525" y="1489599"/>
                  <a:pt x="951147" y="1476979"/>
                  <a:pt x="976387" y="1461834"/>
                </a:cubicBezTo>
                <a:lnTo>
                  <a:pt x="1036967" y="1439117"/>
                </a:lnTo>
                <a:cubicBezTo>
                  <a:pt x="1047063" y="1439117"/>
                  <a:pt x="1087449" y="1403779"/>
                  <a:pt x="1158125" y="1333104"/>
                </a:cubicBezTo>
                <a:cubicBezTo>
                  <a:pt x="1203559" y="1282621"/>
                  <a:pt x="1251517" y="1239711"/>
                  <a:pt x="1302000" y="1204373"/>
                </a:cubicBezTo>
                <a:cubicBezTo>
                  <a:pt x="1312095" y="1204373"/>
                  <a:pt x="1320930" y="1201849"/>
                  <a:pt x="1328503" y="1196801"/>
                </a:cubicBezTo>
                <a:cubicBezTo>
                  <a:pt x="1336075" y="1191753"/>
                  <a:pt x="1339861" y="1186704"/>
                  <a:pt x="1339861" y="1181656"/>
                </a:cubicBezTo>
                <a:cubicBezTo>
                  <a:pt x="1339861" y="1176608"/>
                  <a:pt x="1360054" y="1163987"/>
                  <a:pt x="1400440" y="1143794"/>
                </a:cubicBezTo>
                <a:cubicBezTo>
                  <a:pt x="1440826" y="1123601"/>
                  <a:pt x="1471116" y="1113505"/>
                  <a:pt x="1491309" y="1113505"/>
                </a:cubicBezTo>
                <a:cubicBezTo>
                  <a:pt x="1526646" y="1113505"/>
                  <a:pt x="1554412" y="1121077"/>
                  <a:pt x="1574605" y="1136222"/>
                </a:cubicBezTo>
                <a:cubicBezTo>
                  <a:pt x="1614991" y="1146318"/>
                  <a:pt x="1640232" y="1148843"/>
                  <a:pt x="1650328" y="1143794"/>
                </a:cubicBezTo>
                <a:cubicBezTo>
                  <a:pt x="1660425" y="1138746"/>
                  <a:pt x="1667998" y="1129911"/>
                  <a:pt x="1673046" y="1117291"/>
                </a:cubicBezTo>
                <a:cubicBezTo>
                  <a:pt x="1678094" y="1104670"/>
                  <a:pt x="1680618" y="1088264"/>
                  <a:pt x="1680618" y="1068070"/>
                </a:cubicBezTo>
                <a:cubicBezTo>
                  <a:pt x="1680618" y="1032733"/>
                  <a:pt x="1670521" y="984774"/>
                  <a:pt x="1650328" y="924195"/>
                </a:cubicBezTo>
                <a:cubicBezTo>
                  <a:pt x="1630135" y="868665"/>
                  <a:pt x="1607419" y="823230"/>
                  <a:pt x="1582178" y="787892"/>
                </a:cubicBezTo>
                <a:cubicBezTo>
                  <a:pt x="1561985" y="767700"/>
                  <a:pt x="1546839" y="734886"/>
                  <a:pt x="1536743" y="689452"/>
                </a:cubicBezTo>
                <a:cubicBezTo>
                  <a:pt x="1531695" y="669259"/>
                  <a:pt x="1529171" y="636445"/>
                  <a:pt x="1529171" y="591011"/>
                </a:cubicBezTo>
                <a:cubicBezTo>
                  <a:pt x="1529171" y="585963"/>
                  <a:pt x="1521599" y="560721"/>
                  <a:pt x="1506453" y="515287"/>
                </a:cubicBezTo>
                <a:lnTo>
                  <a:pt x="1476165" y="447136"/>
                </a:lnTo>
                <a:cubicBezTo>
                  <a:pt x="1466067" y="421894"/>
                  <a:pt x="1448399" y="409274"/>
                  <a:pt x="1423157" y="409274"/>
                </a:cubicBezTo>
                <a:lnTo>
                  <a:pt x="1362578" y="378984"/>
                </a:lnTo>
                <a:cubicBezTo>
                  <a:pt x="1357530" y="373936"/>
                  <a:pt x="1352481" y="368888"/>
                  <a:pt x="1347434" y="363839"/>
                </a:cubicBezTo>
                <a:cubicBezTo>
                  <a:pt x="1342386" y="358791"/>
                  <a:pt x="1339861" y="358791"/>
                  <a:pt x="1339861" y="363839"/>
                </a:cubicBezTo>
                <a:lnTo>
                  <a:pt x="1256565" y="341122"/>
                </a:lnTo>
                <a:cubicBezTo>
                  <a:pt x="1201035" y="325978"/>
                  <a:pt x="1150552" y="320929"/>
                  <a:pt x="1105117" y="325978"/>
                </a:cubicBezTo>
                <a:cubicBezTo>
                  <a:pt x="1079876" y="331026"/>
                  <a:pt x="1006677" y="333550"/>
                  <a:pt x="885519" y="333550"/>
                </a:cubicBezTo>
                <a:lnTo>
                  <a:pt x="817368" y="333550"/>
                </a:lnTo>
                <a:cubicBezTo>
                  <a:pt x="761837" y="333550"/>
                  <a:pt x="734071" y="331026"/>
                  <a:pt x="734071" y="325978"/>
                </a:cubicBezTo>
                <a:cubicBezTo>
                  <a:pt x="734071" y="320929"/>
                  <a:pt x="723974" y="318405"/>
                  <a:pt x="703781" y="318405"/>
                </a:cubicBezTo>
                <a:cubicBezTo>
                  <a:pt x="693686" y="318405"/>
                  <a:pt x="678541" y="308309"/>
                  <a:pt x="658348" y="288116"/>
                </a:cubicBezTo>
                <a:cubicBezTo>
                  <a:pt x="648251" y="278019"/>
                  <a:pt x="623010" y="267923"/>
                  <a:pt x="582624" y="257826"/>
                </a:cubicBezTo>
                <a:cubicBezTo>
                  <a:pt x="552335" y="257826"/>
                  <a:pt x="537189" y="252778"/>
                  <a:pt x="537189" y="242682"/>
                </a:cubicBezTo>
                <a:lnTo>
                  <a:pt x="514472" y="235109"/>
                </a:lnTo>
                <a:cubicBezTo>
                  <a:pt x="504376" y="240157"/>
                  <a:pt x="499328" y="247730"/>
                  <a:pt x="499328" y="257826"/>
                </a:cubicBezTo>
                <a:cubicBezTo>
                  <a:pt x="494279" y="262874"/>
                  <a:pt x="491755" y="280543"/>
                  <a:pt x="491755" y="310833"/>
                </a:cubicBezTo>
                <a:cubicBezTo>
                  <a:pt x="491755" y="331026"/>
                  <a:pt x="496803" y="346171"/>
                  <a:pt x="506900" y="356267"/>
                </a:cubicBezTo>
                <a:cubicBezTo>
                  <a:pt x="522045" y="371412"/>
                  <a:pt x="524569" y="386557"/>
                  <a:pt x="514472" y="401701"/>
                </a:cubicBezTo>
                <a:cubicBezTo>
                  <a:pt x="509425" y="411798"/>
                  <a:pt x="506900" y="424418"/>
                  <a:pt x="506900" y="439563"/>
                </a:cubicBezTo>
                <a:cubicBezTo>
                  <a:pt x="506900" y="459756"/>
                  <a:pt x="504376" y="474901"/>
                  <a:pt x="499328" y="484997"/>
                </a:cubicBezTo>
                <a:cubicBezTo>
                  <a:pt x="494279" y="495094"/>
                  <a:pt x="499328" y="505190"/>
                  <a:pt x="514472" y="515287"/>
                </a:cubicBezTo>
                <a:cubicBezTo>
                  <a:pt x="524569" y="515287"/>
                  <a:pt x="529618" y="522859"/>
                  <a:pt x="529618" y="538004"/>
                </a:cubicBezTo>
                <a:lnTo>
                  <a:pt x="544762" y="598583"/>
                </a:lnTo>
                <a:cubicBezTo>
                  <a:pt x="559907" y="618776"/>
                  <a:pt x="567479" y="638969"/>
                  <a:pt x="567479" y="659162"/>
                </a:cubicBezTo>
                <a:cubicBezTo>
                  <a:pt x="567479" y="674307"/>
                  <a:pt x="559907" y="686927"/>
                  <a:pt x="544762" y="697024"/>
                </a:cubicBezTo>
                <a:cubicBezTo>
                  <a:pt x="524569" y="717217"/>
                  <a:pt x="514472" y="722265"/>
                  <a:pt x="514472" y="712169"/>
                </a:cubicBezTo>
                <a:cubicBezTo>
                  <a:pt x="509425" y="712169"/>
                  <a:pt x="509425" y="719741"/>
                  <a:pt x="514472" y="734886"/>
                </a:cubicBezTo>
                <a:cubicBezTo>
                  <a:pt x="514472" y="755079"/>
                  <a:pt x="511949" y="767700"/>
                  <a:pt x="506900" y="772748"/>
                </a:cubicBezTo>
                <a:cubicBezTo>
                  <a:pt x="496803" y="772748"/>
                  <a:pt x="491755" y="770224"/>
                  <a:pt x="491755" y="765175"/>
                </a:cubicBezTo>
                <a:cubicBezTo>
                  <a:pt x="491755" y="760127"/>
                  <a:pt x="490493" y="756341"/>
                  <a:pt x="487969" y="753817"/>
                </a:cubicBezTo>
                <a:cubicBezTo>
                  <a:pt x="485445" y="751293"/>
                  <a:pt x="481659" y="752555"/>
                  <a:pt x="476610" y="757603"/>
                </a:cubicBezTo>
                <a:cubicBezTo>
                  <a:pt x="471562" y="757603"/>
                  <a:pt x="469039" y="765175"/>
                  <a:pt x="469039" y="780320"/>
                </a:cubicBezTo>
                <a:cubicBezTo>
                  <a:pt x="479135" y="795465"/>
                  <a:pt x="474086" y="803037"/>
                  <a:pt x="453893" y="803037"/>
                </a:cubicBezTo>
                <a:cubicBezTo>
                  <a:pt x="433700" y="803037"/>
                  <a:pt x="423604" y="808085"/>
                  <a:pt x="423604" y="818182"/>
                </a:cubicBezTo>
                <a:cubicBezTo>
                  <a:pt x="423604" y="823230"/>
                  <a:pt x="428652" y="825755"/>
                  <a:pt x="438749" y="825755"/>
                </a:cubicBezTo>
                <a:cubicBezTo>
                  <a:pt x="438749" y="820706"/>
                  <a:pt x="440010" y="819444"/>
                  <a:pt x="442535" y="821968"/>
                </a:cubicBezTo>
                <a:cubicBezTo>
                  <a:pt x="445059" y="824492"/>
                  <a:pt x="443797" y="828279"/>
                  <a:pt x="438749" y="833327"/>
                </a:cubicBezTo>
                <a:cubicBezTo>
                  <a:pt x="438749" y="843423"/>
                  <a:pt x="433700" y="850996"/>
                  <a:pt x="423604" y="856044"/>
                </a:cubicBezTo>
                <a:cubicBezTo>
                  <a:pt x="413507" y="856044"/>
                  <a:pt x="408459" y="850996"/>
                  <a:pt x="408459" y="840899"/>
                </a:cubicBezTo>
                <a:cubicBezTo>
                  <a:pt x="408459" y="835851"/>
                  <a:pt x="407197" y="834589"/>
                  <a:pt x="404673" y="837113"/>
                </a:cubicBezTo>
                <a:cubicBezTo>
                  <a:pt x="402149" y="839637"/>
                  <a:pt x="398363" y="843423"/>
                  <a:pt x="393314" y="848471"/>
                </a:cubicBezTo>
                <a:cubicBezTo>
                  <a:pt x="388266" y="848471"/>
                  <a:pt x="357977" y="883809"/>
                  <a:pt x="302445" y="954485"/>
                </a:cubicBezTo>
                <a:lnTo>
                  <a:pt x="188861" y="1075643"/>
                </a:lnTo>
                <a:cubicBezTo>
                  <a:pt x="163619" y="1100884"/>
                  <a:pt x="150999" y="1118553"/>
                  <a:pt x="150999" y="1128649"/>
                </a:cubicBezTo>
                <a:lnTo>
                  <a:pt x="67703" y="1219518"/>
                </a:lnTo>
                <a:cubicBezTo>
                  <a:pt x="47510" y="1244759"/>
                  <a:pt x="31103" y="1264952"/>
                  <a:pt x="18481" y="1280097"/>
                </a:cubicBezTo>
                <a:lnTo>
                  <a:pt x="0" y="13064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79DE76A6-4A0E-4A04-9BAF-D9029F960989}"/>
              </a:ext>
            </a:extLst>
          </p:cNvPr>
          <p:cNvSpPr txBox="1"/>
          <p:nvPr/>
        </p:nvSpPr>
        <p:spPr>
          <a:xfrm>
            <a:off x="9410552" y="1505554"/>
            <a:ext cx="1846659" cy="38468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u="none" strike="noStrike" kern="1200" cap="none" spc="6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输入文案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AAC58005-75DD-4DF8-A46F-5C06BE9CE64F}"/>
              </a:ext>
            </a:extLst>
          </p:cNvPr>
          <p:cNvSpPr/>
          <p:nvPr/>
        </p:nvSpPr>
        <p:spPr>
          <a:xfrm>
            <a:off x="9179719" y="1648394"/>
            <a:ext cx="461665" cy="355225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/>
            <a:r>
              <a:rPr lang="zh-CN" altLang="en-US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The input document</a:t>
            </a:r>
          </a:p>
        </p:txBody>
      </p:sp>
      <p:sp>
        <p:nvSpPr>
          <p:cNvPr id="18" name="TextBox 46">
            <a:extLst>
              <a:ext uri="{FF2B5EF4-FFF2-40B4-BE49-F238E27FC236}">
                <a16:creationId xmlns="" xmlns:a16="http://schemas.microsoft.com/office/drawing/2014/main" id="{CAA43263-1A70-402A-B487-B3A2C02FC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672" y="1648394"/>
            <a:ext cx="3070071" cy="363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76B11402-1FA8-4F13-AD98-A3271056E0DF}"/>
              </a:ext>
            </a:extLst>
          </p:cNvPr>
          <p:cNvSpPr/>
          <p:nvPr/>
        </p:nvSpPr>
        <p:spPr>
          <a:xfrm>
            <a:off x="11257211" y="0"/>
            <a:ext cx="93478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71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857F7DE8-35B9-45B9-8529-B1076B5E67B0}"/>
              </a:ext>
            </a:extLst>
          </p:cNvPr>
          <p:cNvSpPr/>
          <p:nvPr/>
        </p:nvSpPr>
        <p:spPr>
          <a:xfrm>
            <a:off x="10393974" y="2712864"/>
            <a:ext cx="615368" cy="1143035"/>
          </a:xfrm>
          <a:prstGeom prst="rect">
            <a:avLst/>
          </a:prstGeom>
          <a:noFill/>
        </p:spPr>
        <p:txBody>
          <a:bodyPr vert="eaVert" wrap="square" lIns="91412" tIns="45706" rIns="91412" bIns="45706">
            <a:spAutoFit/>
          </a:bodyPr>
          <a:lstStyle/>
          <a:p>
            <a:pPr algn="dist" defTabSz="609402"/>
            <a:r>
              <a:rPr lang="zh-CN" altLang="en-US" sz="2799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关键字</a:t>
            </a:r>
            <a:endParaRPr lang="en-US" altLang="zh-CN" sz="2799" spc="-300" dirty="0">
              <a:solidFill>
                <a:schemeClr val="tx1">
                  <a:lumMod val="85000"/>
                  <a:lumOff val="15000"/>
                </a:schemeClr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BC7F72FE-5989-4640-9153-A16E6234DF04}"/>
              </a:ext>
            </a:extLst>
          </p:cNvPr>
          <p:cNvSpPr/>
          <p:nvPr/>
        </p:nvSpPr>
        <p:spPr>
          <a:xfrm>
            <a:off x="5308988" y="2712864"/>
            <a:ext cx="4924368" cy="2057256"/>
          </a:xfrm>
          <a:prstGeom prst="rect">
            <a:avLst/>
          </a:prstGeom>
        </p:spPr>
        <p:txBody>
          <a:bodyPr vert="eaVert" wrap="square" lIns="91412" tIns="45706" rIns="91412" bIns="45706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简单说明即可，不必过于繁琐，注意板面美观度。请在此处添加具体内容，文字尽量言简意赅，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402"/>
            <a:endParaRPr lang="zh-CN" altLang="en-US" sz="1400" spc="6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46961DE-B60F-4872-B112-FC9193B52C0A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2DBC35C1-FF6D-494F-A732-C26B95AEAC0E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0A8A43F1-3C0D-4D8D-A97C-79AB9E666486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AC3F3B9-568C-4A7A-8230-4376A4B96E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9592" y="2552408"/>
            <a:ext cx="5696535" cy="237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DC84440D-3DA2-4DD1-ACB5-AB3BCEDD2F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5383" y="1890444"/>
            <a:ext cx="3482940" cy="3482940"/>
          </a:xfrm>
          <a:custGeom>
            <a:avLst/>
            <a:gdLst>
              <a:gd name="connsiteX0" fmla="*/ 1741470 w 3482940"/>
              <a:gd name="connsiteY0" fmla="*/ 0 h 3482940"/>
              <a:gd name="connsiteX1" fmla="*/ 3482940 w 3482940"/>
              <a:gd name="connsiteY1" fmla="*/ 1741470 h 3482940"/>
              <a:gd name="connsiteX2" fmla="*/ 1741470 w 3482940"/>
              <a:gd name="connsiteY2" fmla="*/ 3482940 h 3482940"/>
              <a:gd name="connsiteX3" fmla="*/ 0 w 3482940"/>
              <a:gd name="connsiteY3" fmla="*/ 1741470 h 3482940"/>
              <a:gd name="connsiteX4" fmla="*/ 1741470 w 3482940"/>
              <a:gd name="connsiteY4" fmla="*/ 0 h 348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2940" h="3482940">
                <a:moveTo>
                  <a:pt x="1741470" y="0"/>
                </a:moveTo>
                <a:cubicBezTo>
                  <a:pt x="2703257" y="0"/>
                  <a:pt x="3482940" y="779683"/>
                  <a:pt x="3482940" y="1741470"/>
                </a:cubicBezTo>
                <a:cubicBezTo>
                  <a:pt x="3482940" y="2703257"/>
                  <a:pt x="2703257" y="3482940"/>
                  <a:pt x="1741470" y="3482940"/>
                </a:cubicBezTo>
                <a:cubicBezTo>
                  <a:pt x="779683" y="3482940"/>
                  <a:pt x="0" y="2703257"/>
                  <a:pt x="0" y="1741470"/>
                </a:cubicBezTo>
                <a:cubicBezTo>
                  <a:pt x="0" y="779683"/>
                  <a:pt x="779683" y="0"/>
                  <a:pt x="1741470" y="0"/>
                </a:cubicBezTo>
                <a:close/>
              </a:path>
            </a:pathLst>
          </a:cu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08132BD3-7BFC-4378-8BCF-1B5623A96D7C}"/>
              </a:ext>
            </a:extLst>
          </p:cNvPr>
          <p:cNvSpPr/>
          <p:nvPr/>
        </p:nvSpPr>
        <p:spPr>
          <a:xfrm>
            <a:off x="4922102" y="2331006"/>
            <a:ext cx="1477271" cy="3137633"/>
          </a:xfrm>
          <a:prstGeom prst="rect">
            <a:avLst/>
          </a:prstGeom>
        </p:spPr>
        <p:txBody>
          <a:bodyPr vert="eaVert" wrap="square" lIns="91412" tIns="45706" rIns="91412" bIns="45706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402">
              <a:lnSpc>
                <a:spcPct val="150000"/>
              </a:lnSpc>
            </a:pPr>
            <a:endParaRPr lang="zh-CN" altLang="en-US" sz="1400" dirty="0">
              <a:solidFill>
                <a:prstClr val="black">
                  <a:lumMod val="50000"/>
                  <a:lumOff val="50000"/>
                </a:prstClr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354CC44-AC09-4806-B797-A2A644FCD00C}"/>
              </a:ext>
            </a:extLst>
          </p:cNvPr>
          <p:cNvSpPr/>
          <p:nvPr/>
        </p:nvSpPr>
        <p:spPr>
          <a:xfrm>
            <a:off x="8429153" y="2331005"/>
            <a:ext cx="1477271" cy="3137633"/>
          </a:xfrm>
          <a:prstGeom prst="rect">
            <a:avLst/>
          </a:prstGeom>
        </p:spPr>
        <p:txBody>
          <a:bodyPr vert="eaVert" wrap="square" lIns="91412" tIns="45706" rIns="91412" bIns="45706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402">
              <a:lnSpc>
                <a:spcPct val="150000"/>
              </a:lnSpc>
            </a:pPr>
            <a:endParaRPr lang="zh-CN" altLang="en-US" sz="1400" dirty="0">
              <a:solidFill>
                <a:prstClr val="black">
                  <a:lumMod val="50000"/>
                  <a:lumOff val="50000"/>
                </a:prstClr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BB9BEEA4-A96A-42D8-B42E-DB162F79F5E1}"/>
              </a:ext>
            </a:extLst>
          </p:cNvPr>
          <p:cNvSpPr/>
          <p:nvPr/>
        </p:nvSpPr>
        <p:spPr>
          <a:xfrm>
            <a:off x="6723153" y="2331006"/>
            <a:ext cx="1477271" cy="3137633"/>
          </a:xfrm>
          <a:prstGeom prst="rect">
            <a:avLst/>
          </a:prstGeom>
        </p:spPr>
        <p:txBody>
          <a:bodyPr vert="eaVert" wrap="square" lIns="91412" tIns="45706" rIns="91412" bIns="45706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402">
              <a:lnSpc>
                <a:spcPct val="150000"/>
              </a:lnSpc>
            </a:pPr>
            <a:endParaRPr lang="zh-CN" altLang="en-US" sz="1400" dirty="0">
              <a:solidFill>
                <a:prstClr val="black">
                  <a:lumMod val="50000"/>
                  <a:lumOff val="50000"/>
                </a:prstClr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6D8A51E-1F9C-4885-B0DE-C6F34F3168D5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273324A1-090B-4E12-B221-E5EADF791E6F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0F06F2F9-721B-4244-85AF-09DB2D9843BE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607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ipe/>
      </p:transition>
    </mc:Choice>
    <mc:Fallback xmlns=""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B935F985-3DA6-4FD7-BDC5-90664604A607}"/>
              </a:ext>
            </a:extLst>
          </p:cNvPr>
          <p:cNvSpPr txBox="1"/>
          <p:nvPr/>
        </p:nvSpPr>
        <p:spPr>
          <a:xfrm>
            <a:off x="3679776" y="2112660"/>
            <a:ext cx="2123658" cy="3186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626F852-BAB8-4340-B51C-6F20D3CD1784}"/>
              </a:ext>
            </a:extLst>
          </p:cNvPr>
          <p:cNvSpPr txBox="1"/>
          <p:nvPr/>
        </p:nvSpPr>
        <p:spPr>
          <a:xfrm>
            <a:off x="5695077" y="2082180"/>
            <a:ext cx="615553" cy="22618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F719710-7EE4-4CE9-9185-101D61FDB70A}"/>
              </a:ext>
            </a:extLst>
          </p:cNvPr>
          <p:cNvSpPr txBox="1"/>
          <p:nvPr/>
        </p:nvSpPr>
        <p:spPr>
          <a:xfrm>
            <a:off x="1662062" y="2112660"/>
            <a:ext cx="2123658" cy="31862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D9BE3F11-F03F-49FC-9EE4-720C0C836AC6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08E6700A-6DF5-45E6-9298-7CC264730EDB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BA2496D4-72BE-4C58-AC37-E730696907ED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427C4E56-4844-4AE4-98C9-6762EED67D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995" y="2001001"/>
            <a:ext cx="3514573" cy="46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40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heel spokes="1"/>
      </p:transition>
    </mc:Choice>
    <mc:Fallback xmlns="">
      <p:transition spd="slow" advClick="0" advTm="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3E85A20-6CCD-4D41-84C2-5790D1440B5F}"/>
              </a:ext>
            </a:extLst>
          </p:cNvPr>
          <p:cNvSpPr txBox="1"/>
          <p:nvPr/>
        </p:nvSpPr>
        <p:spPr>
          <a:xfrm>
            <a:off x="4400664" y="1828757"/>
            <a:ext cx="60387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zh-CN" altLang="en-US" sz="20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添加标题</a:t>
            </a:r>
          </a:p>
          <a:p>
            <a:pPr defTabSz="609585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sz="14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/>
            <a:endParaRPr lang="zh-CN" altLang="en-US" sz="20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4661648D-7E31-40A7-B2CD-3AD76A11B285}"/>
              </a:ext>
            </a:extLst>
          </p:cNvPr>
          <p:cNvSpPr txBox="1"/>
          <p:nvPr/>
        </p:nvSpPr>
        <p:spPr>
          <a:xfrm>
            <a:off x="4400664" y="3247447"/>
            <a:ext cx="5924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zh-CN" altLang="en-US" sz="20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添加标题</a:t>
            </a:r>
          </a:p>
          <a:p>
            <a:pPr defTabSz="609585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</a:p>
          <a:p>
            <a:pPr defTabSz="609585"/>
            <a:endParaRPr lang="zh-CN" altLang="en-US" sz="2000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6ED58D4-A1F9-432C-8F23-C36AB069A55A}"/>
              </a:ext>
            </a:extLst>
          </p:cNvPr>
          <p:cNvSpPr txBox="1"/>
          <p:nvPr/>
        </p:nvSpPr>
        <p:spPr>
          <a:xfrm>
            <a:off x="4400664" y="4724775"/>
            <a:ext cx="60387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zh-CN" altLang="en-US" sz="20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添加标题</a:t>
            </a:r>
          </a:p>
          <a:p>
            <a:pPr defTabSz="609585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D00C451-F68F-4D8F-B499-6F026516C5B2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B5ECCC64-2637-4830-BD81-B172DA94CEDD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F684F2CC-CDAB-477B-AD54-3927A7F262B8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53753BA7-4087-4BE9-99F6-283A3A35F5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6892" y="1931542"/>
            <a:ext cx="1972209" cy="104353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167C8FAB-F007-4692-8C4D-204B4CC710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6890" y="3306085"/>
            <a:ext cx="1972209" cy="104353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6178C9F4-BA5D-4550-9850-14C0561CCB1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6891" y="4775884"/>
            <a:ext cx="1972209" cy="104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83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heel spokes="1"/>
      </p:transition>
    </mc:Choice>
    <mc:Fallback xmlns="">
      <p:transition spd="slow" advClick="0" advTm="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13D47115-4F94-4486-9ACE-0FAD681699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67438" y="0"/>
            <a:ext cx="6024562" cy="68389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872C439-5E27-418C-A1DB-6B6BBC0649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7808" y="0"/>
            <a:ext cx="6193633" cy="6838950"/>
          </a:xfrm>
          <a:prstGeom prst="rect">
            <a:avLst/>
          </a:prstGeom>
        </p:spPr>
      </p:pic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D8A1870D-AE1C-4778-9BC5-501C30DC6600}"/>
              </a:ext>
            </a:extLst>
          </p:cNvPr>
          <p:cNvSpPr/>
          <p:nvPr/>
        </p:nvSpPr>
        <p:spPr>
          <a:xfrm>
            <a:off x="-17808" y="0"/>
            <a:ext cx="12209808" cy="6858000"/>
          </a:xfrm>
          <a:custGeom>
            <a:avLst/>
            <a:gdLst/>
            <a:ahLst/>
            <a:cxnLst/>
            <a:rect l="l" t="t" r="r" b="b"/>
            <a:pathLst>
              <a:path w="12209808" h="6858000">
                <a:moveTo>
                  <a:pt x="1158125" y="6111272"/>
                </a:moveTo>
                <a:cubicBezTo>
                  <a:pt x="1158125" y="6111272"/>
                  <a:pt x="1159386" y="6112534"/>
                  <a:pt x="1161910" y="6115058"/>
                </a:cubicBezTo>
                <a:cubicBezTo>
                  <a:pt x="1164435" y="6117582"/>
                  <a:pt x="1165696" y="6118844"/>
                  <a:pt x="1165696" y="6118844"/>
                </a:cubicBezTo>
                <a:cubicBezTo>
                  <a:pt x="1170745" y="6123893"/>
                  <a:pt x="1173269" y="6127679"/>
                  <a:pt x="1173269" y="6130203"/>
                </a:cubicBezTo>
                <a:cubicBezTo>
                  <a:pt x="1173269" y="6132727"/>
                  <a:pt x="1170745" y="6133989"/>
                  <a:pt x="1165696" y="6133989"/>
                </a:cubicBezTo>
                <a:cubicBezTo>
                  <a:pt x="1155600" y="6133989"/>
                  <a:pt x="1150552" y="6128941"/>
                  <a:pt x="1150552" y="6118844"/>
                </a:cubicBezTo>
                <a:cubicBezTo>
                  <a:pt x="1150552" y="6113796"/>
                  <a:pt x="1153076" y="6111272"/>
                  <a:pt x="1158125" y="6111272"/>
                </a:cubicBezTo>
                <a:close/>
                <a:moveTo>
                  <a:pt x="1074829" y="6111272"/>
                </a:moveTo>
                <a:cubicBezTo>
                  <a:pt x="1084924" y="6111272"/>
                  <a:pt x="1089973" y="6113796"/>
                  <a:pt x="1089973" y="6118844"/>
                </a:cubicBezTo>
                <a:cubicBezTo>
                  <a:pt x="1089973" y="6123893"/>
                  <a:pt x="1077353" y="6131465"/>
                  <a:pt x="1052111" y="6141561"/>
                </a:cubicBezTo>
                <a:lnTo>
                  <a:pt x="923381" y="6149134"/>
                </a:lnTo>
                <a:cubicBezTo>
                  <a:pt x="898139" y="6149134"/>
                  <a:pt x="876685" y="6147871"/>
                  <a:pt x="859015" y="6145348"/>
                </a:cubicBezTo>
                <a:cubicBezTo>
                  <a:pt x="841346" y="6142824"/>
                  <a:pt x="832512" y="6141561"/>
                  <a:pt x="832512" y="6141561"/>
                </a:cubicBezTo>
                <a:lnTo>
                  <a:pt x="953670" y="6126417"/>
                </a:lnTo>
                <a:close/>
                <a:moveTo>
                  <a:pt x="1627612" y="6065838"/>
                </a:moveTo>
                <a:cubicBezTo>
                  <a:pt x="1652853" y="6065838"/>
                  <a:pt x="1665473" y="6070886"/>
                  <a:pt x="1665473" y="6080983"/>
                </a:cubicBezTo>
                <a:lnTo>
                  <a:pt x="1635184" y="6088555"/>
                </a:lnTo>
                <a:cubicBezTo>
                  <a:pt x="1625088" y="6093603"/>
                  <a:pt x="1616253" y="6094865"/>
                  <a:pt x="1608681" y="6092341"/>
                </a:cubicBezTo>
                <a:cubicBezTo>
                  <a:pt x="1601108" y="6089817"/>
                  <a:pt x="1597322" y="6086031"/>
                  <a:pt x="1597322" y="6080983"/>
                </a:cubicBezTo>
                <a:cubicBezTo>
                  <a:pt x="1597322" y="6070886"/>
                  <a:pt x="1607419" y="6065838"/>
                  <a:pt x="1627612" y="6065838"/>
                </a:cubicBezTo>
                <a:close/>
                <a:moveTo>
                  <a:pt x="900664" y="5899245"/>
                </a:moveTo>
                <a:cubicBezTo>
                  <a:pt x="900664" y="5904294"/>
                  <a:pt x="889305" y="5915653"/>
                  <a:pt x="866588" y="5933321"/>
                </a:cubicBezTo>
                <a:cubicBezTo>
                  <a:pt x="843871" y="5950990"/>
                  <a:pt x="817368" y="5967397"/>
                  <a:pt x="787078" y="5982541"/>
                </a:cubicBezTo>
                <a:cubicBezTo>
                  <a:pt x="746692" y="6002735"/>
                  <a:pt x="716403" y="6019142"/>
                  <a:pt x="696210" y="6031762"/>
                </a:cubicBezTo>
                <a:cubicBezTo>
                  <a:pt x="676017" y="6044383"/>
                  <a:pt x="663396" y="6050693"/>
                  <a:pt x="658348" y="6050693"/>
                </a:cubicBezTo>
                <a:cubicBezTo>
                  <a:pt x="658348" y="6035548"/>
                  <a:pt x="663396" y="6022927"/>
                  <a:pt x="673493" y="6012831"/>
                </a:cubicBezTo>
                <a:cubicBezTo>
                  <a:pt x="688637" y="5997686"/>
                  <a:pt x="701258" y="5990114"/>
                  <a:pt x="711354" y="5990114"/>
                </a:cubicBezTo>
                <a:cubicBezTo>
                  <a:pt x="736596" y="5990114"/>
                  <a:pt x="756789" y="5980018"/>
                  <a:pt x="771933" y="5959824"/>
                </a:cubicBezTo>
                <a:cubicBezTo>
                  <a:pt x="782030" y="5944680"/>
                  <a:pt x="807270" y="5929535"/>
                  <a:pt x="847658" y="5914390"/>
                </a:cubicBezTo>
                <a:close/>
                <a:moveTo>
                  <a:pt x="363026" y="5899245"/>
                </a:moveTo>
                <a:cubicBezTo>
                  <a:pt x="373121" y="5899245"/>
                  <a:pt x="378170" y="5904294"/>
                  <a:pt x="378170" y="5914390"/>
                </a:cubicBezTo>
                <a:cubicBezTo>
                  <a:pt x="383218" y="5919438"/>
                  <a:pt x="385111" y="5923225"/>
                  <a:pt x="383849" y="5925749"/>
                </a:cubicBezTo>
                <a:cubicBezTo>
                  <a:pt x="382587" y="5928273"/>
                  <a:pt x="378170" y="5929535"/>
                  <a:pt x="370597" y="5929535"/>
                </a:cubicBezTo>
                <a:cubicBezTo>
                  <a:pt x="370597" y="5934583"/>
                  <a:pt x="369336" y="5935845"/>
                  <a:pt x="366811" y="5933321"/>
                </a:cubicBezTo>
                <a:cubicBezTo>
                  <a:pt x="364287" y="5930798"/>
                  <a:pt x="363026" y="5927011"/>
                  <a:pt x="363026" y="5921963"/>
                </a:cubicBezTo>
                <a:close/>
                <a:moveTo>
                  <a:pt x="241867" y="5831094"/>
                </a:moveTo>
                <a:cubicBezTo>
                  <a:pt x="246915" y="5831094"/>
                  <a:pt x="249439" y="5833618"/>
                  <a:pt x="249439" y="5838667"/>
                </a:cubicBezTo>
                <a:lnTo>
                  <a:pt x="241867" y="5853812"/>
                </a:lnTo>
                <a:cubicBezTo>
                  <a:pt x="231771" y="5853812"/>
                  <a:pt x="226722" y="5851287"/>
                  <a:pt x="226722" y="5846239"/>
                </a:cubicBezTo>
                <a:cubicBezTo>
                  <a:pt x="226722" y="5836143"/>
                  <a:pt x="231771" y="5831094"/>
                  <a:pt x="241867" y="5831094"/>
                </a:cubicBezTo>
                <a:close/>
                <a:moveTo>
                  <a:pt x="537189" y="5717509"/>
                </a:moveTo>
                <a:lnTo>
                  <a:pt x="544762" y="5732653"/>
                </a:lnTo>
                <a:cubicBezTo>
                  <a:pt x="544762" y="5742750"/>
                  <a:pt x="539714" y="5747798"/>
                  <a:pt x="529618" y="5747798"/>
                </a:cubicBezTo>
                <a:cubicBezTo>
                  <a:pt x="524569" y="5747798"/>
                  <a:pt x="520783" y="5746536"/>
                  <a:pt x="518259" y="5744012"/>
                </a:cubicBezTo>
                <a:cubicBezTo>
                  <a:pt x="515735" y="5741488"/>
                  <a:pt x="516996" y="5737702"/>
                  <a:pt x="522045" y="5732653"/>
                </a:cubicBezTo>
                <a:cubicBezTo>
                  <a:pt x="532141" y="5722557"/>
                  <a:pt x="537189" y="5717509"/>
                  <a:pt x="537189" y="5717509"/>
                </a:cubicBezTo>
                <a:close/>
                <a:moveTo>
                  <a:pt x="3202666" y="4521073"/>
                </a:moveTo>
                <a:cubicBezTo>
                  <a:pt x="3212762" y="4521073"/>
                  <a:pt x="3217811" y="4523597"/>
                  <a:pt x="3217811" y="4528646"/>
                </a:cubicBezTo>
                <a:lnTo>
                  <a:pt x="3187521" y="4528646"/>
                </a:lnTo>
                <a:cubicBezTo>
                  <a:pt x="3177425" y="4523597"/>
                  <a:pt x="3182472" y="4521073"/>
                  <a:pt x="3202666" y="4521073"/>
                </a:cubicBezTo>
                <a:close/>
                <a:moveTo>
                  <a:pt x="3399547" y="4483211"/>
                </a:moveTo>
                <a:lnTo>
                  <a:pt x="3429837" y="4490784"/>
                </a:lnTo>
                <a:cubicBezTo>
                  <a:pt x="3409644" y="4500880"/>
                  <a:pt x="3391976" y="4505929"/>
                  <a:pt x="3376830" y="4505929"/>
                </a:cubicBezTo>
                <a:cubicBezTo>
                  <a:pt x="3351590" y="4510977"/>
                  <a:pt x="3318775" y="4513501"/>
                  <a:pt x="3278389" y="4513501"/>
                </a:cubicBezTo>
                <a:cubicBezTo>
                  <a:pt x="3258196" y="4513501"/>
                  <a:pt x="3248099" y="4510977"/>
                  <a:pt x="3248099" y="4505929"/>
                </a:cubicBezTo>
                <a:cubicBezTo>
                  <a:pt x="3253148" y="4505929"/>
                  <a:pt x="3260721" y="4503404"/>
                  <a:pt x="3270817" y="4498356"/>
                </a:cubicBezTo>
                <a:cubicBezTo>
                  <a:pt x="3280914" y="4493308"/>
                  <a:pt x="3293534" y="4490784"/>
                  <a:pt x="3308679" y="4490784"/>
                </a:cubicBezTo>
                <a:close/>
                <a:moveTo>
                  <a:pt x="3482843" y="4468067"/>
                </a:moveTo>
                <a:cubicBezTo>
                  <a:pt x="3492940" y="4468067"/>
                  <a:pt x="3497989" y="4473115"/>
                  <a:pt x="3497989" y="4483211"/>
                </a:cubicBezTo>
                <a:cubicBezTo>
                  <a:pt x="3497989" y="4488260"/>
                  <a:pt x="3490416" y="4490784"/>
                  <a:pt x="3475272" y="4490784"/>
                </a:cubicBezTo>
                <a:cubicBezTo>
                  <a:pt x="3465175" y="4490784"/>
                  <a:pt x="3460126" y="4488260"/>
                  <a:pt x="3460126" y="4483211"/>
                </a:cubicBezTo>
                <a:cubicBezTo>
                  <a:pt x="3470223" y="4473115"/>
                  <a:pt x="3477795" y="4468067"/>
                  <a:pt x="3482843" y="4468067"/>
                </a:cubicBezTo>
                <a:close/>
                <a:moveTo>
                  <a:pt x="120709" y="3517733"/>
                </a:moveTo>
                <a:cubicBezTo>
                  <a:pt x="130805" y="3520257"/>
                  <a:pt x="138378" y="3526568"/>
                  <a:pt x="143426" y="3536664"/>
                </a:cubicBezTo>
                <a:cubicBezTo>
                  <a:pt x="145950" y="3544237"/>
                  <a:pt x="147212" y="3550547"/>
                  <a:pt x="147212" y="3555595"/>
                </a:cubicBezTo>
                <a:cubicBezTo>
                  <a:pt x="147212" y="3560644"/>
                  <a:pt x="145950" y="3564430"/>
                  <a:pt x="143426" y="3566954"/>
                </a:cubicBezTo>
                <a:cubicBezTo>
                  <a:pt x="128282" y="3582099"/>
                  <a:pt x="108089" y="3589671"/>
                  <a:pt x="82847" y="3589671"/>
                </a:cubicBezTo>
                <a:lnTo>
                  <a:pt x="0" y="3595589"/>
                </a:lnTo>
                <a:lnTo>
                  <a:pt x="0" y="3568301"/>
                </a:lnTo>
                <a:lnTo>
                  <a:pt x="3338" y="3578312"/>
                </a:lnTo>
                <a:cubicBezTo>
                  <a:pt x="5862" y="3580836"/>
                  <a:pt x="9648" y="3582099"/>
                  <a:pt x="14696" y="3582099"/>
                </a:cubicBezTo>
                <a:cubicBezTo>
                  <a:pt x="19744" y="3582099"/>
                  <a:pt x="22268" y="3579575"/>
                  <a:pt x="22268" y="3574527"/>
                </a:cubicBezTo>
                <a:cubicBezTo>
                  <a:pt x="22268" y="3569478"/>
                  <a:pt x="19744" y="3564430"/>
                  <a:pt x="14696" y="3559382"/>
                </a:cubicBezTo>
                <a:cubicBezTo>
                  <a:pt x="14696" y="3554333"/>
                  <a:pt x="32364" y="3544237"/>
                  <a:pt x="67703" y="3529092"/>
                </a:cubicBezTo>
                <a:cubicBezTo>
                  <a:pt x="92943" y="3518996"/>
                  <a:pt x="110613" y="3515209"/>
                  <a:pt x="120709" y="3517733"/>
                </a:cubicBezTo>
                <a:close/>
                <a:moveTo>
                  <a:pt x="2324270" y="3256486"/>
                </a:moveTo>
                <a:cubicBezTo>
                  <a:pt x="2329318" y="3256486"/>
                  <a:pt x="2336891" y="3269107"/>
                  <a:pt x="2346987" y="3294348"/>
                </a:cubicBezTo>
                <a:cubicBezTo>
                  <a:pt x="2357084" y="3319590"/>
                  <a:pt x="2359608" y="3334734"/>
                  <a:pt x="2354560" y="3339783"/>
                </a:cubicBezTo>
                <a:cubicBezTo>
                  <a:pt x="2354560" y="3349879"/>
                  <a:pt x="2359608" y="3359976"/>
                  <a:pt x="2369704" y="3370072"/>
                </a:cubicBezTo>
                <a:cubicBezTo>
                  <a:pt x="2389897" y="3385217"/>
                  <a:pt x="2394946" y="3397837"/>
                  <a:pt x="2384850" y="3407934"/>
                </a:cubicBezTo>
                <a:cubicBezTo>
                  <a:pt x="2379801" y="3412982"/>
                  <a:pt x="2382326" y="3428127"/>
                  <a:pt x="2392421" y="3453368"/>
                </a:cubicBezTo>
                <a:cubicBezTo>
                  <a:pt x="2402518" y="3468513"/>
                  <a:pt x="2412614" y="3476085"/>
                  <a:pt x="2422711" y="3476085"/>
                </a:cubicBezTo>
                <a:cubicBezTo>
                  <a:pt x="2442904" y="3476085"/>
                  <a:pt x="2447953" y="3471037"/>
                  <a:pt x="2437856" y="3460941"/>
                </a:cubicBezTo>
                <a:cubicBezTo>
                  <a:pt x="2437856" y="3445796"/>
                  <a:pt x="2440380" y="3438223"/>
                  <a:pt x="2445427" y="3438223"/>
                </a:cubicBezTo>
                <a:cubicBezTo>
                  <a:pt x="2450476" y="3438223"/>
                  <a:pt x="2456787" y="3440748"/>
                  <a:pt x="2464359" y="3445796"/>
                </a:cubicBezTo>
                <a:cubicBezTo>
                  <a:pt x="2471932" y="3450844"/>
                  <a:pt x="2478242" y="3455892"/>
                  <a:pt x="2483290" y="3460941"/>
                </a:cubicBezTo>
                <a:cubicBezTo>
                  <a:pt x="2498435" y="3476085"/>
                  <a:pt x="2521152" y="3488706"/>
                  <a:pt x="2551442" y="3498803"/>
                </a:cubicBezTo>
                <a:cubicBezTo>
                  <a:pt x="2576682" y="3508899"/>
                  <a:pt x="2589304" y="3518996"/>
                  <a:pt x="2589304" y="3529092"/>
                </a:cubicBezTo>
                <a:cubicBezTo>
                  <a:pt x="2589304" y="3534140"/>
                  <a:pt x="2585517" y="3539188"/>
                  <a:pt x="2577945" y="3544237"/>
                </a:cubicBezTo>
                <a:cubicBezTo>
                  <a:pt x="2570372" y="3549285"/>
                  <a:pt x="2561538" y="3551809"/>
                  <a:pt x="2551442" y="3551809"/>
                </a:cubicBezTo>
                <a:lnTo>
                  <a:pt x="2392421" y="3559382"/>
                </a:lnTo>
                <a:cubicBezTo>
                  <a:pt x="2306601" y="3559382"/>
                  <a:pt x="2258644" y="3556857"/>
                  <a:pt x="2248546" y="3551809"/>
                </a:cubicBezTo>
                <a:cubicBezTo>
                  <a:pt x="2228354" y="3551809"/>
                  <a:pt x="2213209" y="3549285"/>
                  <a:pt x="2203112" y="3544237"/>
                </a:cubicBezTo>
                <a:cubicBezTo>
                  <a:pt x="2193016" y="3539188"/>
                  <a:pt x="2186706" y="3530354"/>
                  <a:pt x="2184182" y="3517733"/>
                </a:cubicBezTo>
                <a:cubicBezTo>
                  <a:pt x="2181658" y="3505113"/>
                  <a:pt x="2182919" y="3488706"/>
                  <a:pt x="2187968" y="3468513"/>
                </a:cubicBezTo>
                <a:cubicBezTo>
                  <a:pt x="2198064" y="3428127"/>
                  <a:pt x="2195540" y="3395314"/>
                  <a:pt x="2180395" y="3370072"/>
                </a:cubicBezTo>
                <a:cubicBezTo>
                  <a:pt x="2165250" y="3344831"/>
                  <a:pt x="2162726" y="3327162"/>
                  <a:pt x="2172823" y="3317066"/>
                </a:cubicBezTo>
                <a:lnTo>
                  <a:pt x="2256119" y="3279204"/>
                </a:lnTo>
                <a:cubicBezTo>
                  <a:pt x="2286408" y="3264059"/>
                  <a:pt x="2309125" y="3256486"/>
                  <a:pt x="2324270" y="3256486"/>
                </a:cubicBezTo>
                <a:close/>
                <a:moveTo>
                  <a:pt x="29840" y="2983881"/>
                </a:moveTo>
                <a:lnTo>
                  <a:pt x="29840" y="2991453"/>
                </a:lnTo>
                <a:cubicBezTo>
                  <a:pt x="29840" y="3001550"/>
                  <a:pt x="22268" y="3006599"/>
                  <a:pt x="7123" y="3006599"/>
                </a:cubicBezTo>
                <a:lnTo>
                  <a:pt x="0" y="2999475"/>
                </a:lnTo>
                <a:lnTo>
                  <a:pt x="0" y="2998577"/>
                </a:lnTo>
                <a:lnTo>
                  <a:pt x="7123" y="2991453"/>
                </a:lnTo>
                <a:close/>
                <a:moveTo>
                  <a:pt x="97992" y="2961164"/>
                </a:moveTo>
                <a:lnTo>
                  <a:pt x="97992" y="2976309"/>
                </a:lnTo>
                <a:lnTo>
                  <a:pt x="75274" y="2983881"/>
                </a:lnTo>
                <a:cubicBezTo>
                  <a:pt x="60130" y="2983881"/>
                  <a:pt x="57606" y="2981357"/>
                  <a:pt x="67703" y="2976309"/>
                </a:cubicBezTo>
                <a:close/>
                <a:moveTo>
                  <a:pt x="211578" y="2908157"/>
                </a:moveTo>
                <a:cubicBezTo>
                  <a:pt x="211578" y="2908157"/>
                  <a:pt x="212839" y="2909420"/>
                  <a:pt x="215364" y="2911944"/>
                </a:cubicBezTo>
                <a:cubicBezTo>
                  <a:pt x="217888" y="2914468"/>
                  <a:pt x="219149" y="2915730"/>
                  <a:pt x="219149" y="2915730"/>
                </a:cubicBezTo>
                <a:cubicBezTo>
                  <a:pt x="219149" y="2920778"/>
                  <a:pt x="211578" y="2928350"/>
                  <a:pt x="196432" y="2938447"/>
                </a:cubicBezTo>
                <a:cubicBezTo>
                  <a:pt x="176239" y="2938447"/>
                  <a:pt x="161095" y="2943495"/>
                  <a:pt x="150999" y="2953592"/>
                </a:cubicBezTo>
                <a:cubicBezTo>
                  <a:pt x="145950" y="2958640"/>
                  <a:pt x="139640" y="2959902"/>
                  <a:pt x="132068" y="2957378"/>
                </a:cubicBezTo>
                <a:cubicBezTo>
                  <a:pt x="124495" y="2954854"/>
                  <a:pt x="120709" y="2951068"/>
                  <a:pt x="120709" y="2946019"/>
                </a:cubicBezTo>
                <a:cubicBezTo>
                  <a:pt x="120709" y="2940971"/>
                  <a:pt x="133329" y="2933399"/>
                  <a:pt x="158571" y="2923302"/>
                </a:cubicBezTo>
                <a:close/>
                <a:moveTo>
                  <a:pt x="2922488" y="2620407"/>
                </a:moveTo>
                <a:cubicBezTo>
                  <a:pt x="2932584" y="2630503"/>
                  <a:pt x="2937632" y="2638076"/>
                  <a:pt x="2937632" y="2643124"/>
                </a:cubicBezTo>
                <a:cubicBezTo>
                  <a:pt x="2937632" y="2648172"/>
                  <a:pt x="2932584" y="2650696"/>
                  <a:pt x="2922488" y="2650696"/>
                </a:cubicBezTo>
                <a:cubicBezTo>
                  <a:pt x="2912391" y="2640600"/>
                  <a:pt x="2907342" y="2633028"/>
                  <a:pt x="2907342" y="2627980"/>
                </a:cubicBezTo>
                <a:cubicBezTo>
                  <a:pt x="2907342" y="2622931"/>
                  <a:pt x="2912391" y="2620407"/>
                  <a:pt x="2922488" y="2620407"/>
                </a:cubicBezTo>
                <a:close/>
                <a:moveTo>
                  <a:pt x="1892645" y="2597690"/>
                </a:moveTo>
                <a:cubicBezTo>
                  <a:pt x="1897693" y="2597690"/>
                  <a:pt x="1892645" y="2605263"/>
                  <a:pt x="1877501" y="2620407"/>
                </a:cubicBezTo>
                <a:cubicBezTo>
                  <a:pt x="1872452" y="2625455"/>
                  <a:pt x="1867403" y="2631766"/>
                  <a:pt x="1862355" y="2639338"/>
                </a:cubicBezTo>
                <a:cubicBezTo>
                  <a:pt x="1857308" y="2646911"/>
                  <a:pt x="1854782" y="2653221"/>
                  <a:pt x="1854782" y="2658269"/>
                </a:cubicBezTo>
                <a:cubicBezTo>
                  <a:pt x="1854782" y="2663317"/>
                  <a:pt x="1859831" y="2665841"/>
                  <a:pt x="1869928" y="2665841"/>
                </a:cubicBezTo>
                <a:cubicBezTo>
                  <a:pt x="1874976" y="2660793"/>
                  <a:pt x="1877501" y="2668365"/>
                  <a:pt x="1877501" y="2688559"/>
                </a:cubicBezTo>
                <a:cubicBezTo>
                  <a:pt x="1872452" y="2698655"/>
                  <a:pt x="1871189" y="2708751"/>
                  <a:pt x="1873714" y="2718848"/>
                </a:cubicBezTo>
                <a:cubicBezTo>
                  <a:pt x="1876238" y="2728945"/>
                  <a:pt x="1882548" y="2739041"/>
                  <a:pt x="1892645" y="2749138"/>
                </a:cubicBezTo>
                <a:lnTo>
                  <a:pt x="1907789" y="2802144"/>
                </a:lnTo>
                <a:cubicBezTo>
                  <a:pt x="1907789" y="2812241"/>
                  <a:pt x="1897693" y="2822337"/>
                  <a:pt x="1877501" y="2832434"/>
                </a:cubicBezTo>
                <a:cubicBezTo>
                  <a:pt x="1862355" y="2837482"/>
                  <a:pt x="1844686" y="2840006"/>
                  <a:pt x="1824493" y="2840006"/>
                </a:cubicBezTo>
                <a:cubicBezTo>
                  <a:pt x="1809349" y="2855151"/>
                  <a:pt x="1801776" y="2862723"/>
                  <a:pt x="1801776" y="2862723"/>
                </a:cubicBezTo>
                <a:cubicBezTo>
                  <a:pt x="1791680" y="2872820"/>
                  <a:pt x="1779059" y="2877868"/>
                  <a:pt x="1763914" y="2877868"/>
                </a:cubicBezTo>
                <a:lnTo>
                  <a:pt x="1733624" y="2885440"/>
                </a:lnTo>
                <a:cubicBezTo>
                  <a:pt x="1723529" y="2895537"/>
                  <a:pt x="1713433" y="2900585"/>
                  <a:pt x="1703336" y="2900585"/>
                </a:cubicBezTo>
                <a:cubicBezTo>
                  <a:pt x="1693239" y="2900585"/>
                  <a:pt x="1685666" y="2913206"/>
                  <a:pt x="1680618" y="2938447"/>
                </a:cubicBezTo>
                <a:cubicBezTo>
                  <a:pt x="1670521" y="2968736"/>
                  <a:pt x="1652853" y="2986405"/>
                  <a:pt x="1627612" y="2991453"/>
                </a:cubicBezTo>
                <a:cubicBezTo>
                  <a:pt x="1612467" y="3006599"/>
                  <a:pt x="1592274" y="3014170"/>
                  <a:pt x="1567032" y="3014170"/>
                </a:cubicBezTo>
                <a:lnTo>
                  <a:pt x="1559461" y="3014170"/>
                </a:lnTo>
                <a:cubicBezTo>
                  <a:pt x="1544315" y="3004074"/>
                  <a:pt x="1531695" y="3009122"/>
                  <a:pt x="1521598" y="3029315"/>
                </a:cubicBezTo>
                <a:cubicBezTo>
                  <a:pt x="1506453" y="3044460"/>
                  <a:pt x="1478689" y="3049508"/>
                  <a:pt x="1438303" y="3044460"/>
                </a:cubicBezTo>
                <a:lnTo>
                  <a:pt x="1362578" y="3029315"/>
                </a:lnTo>
                <a:cubicBezTo>
                  <a:pt x="1357530" y="3024267"/>
                  <a:pt x="1360054" y="3016695"/>
                  <a:pt x="1370151" y="3006599"/>
                </a:cubicBezTo>
                <a:cubicBezTo>
                  <a:pt x="1390344" y="2996501"/>
                  <a:pt x="1400440" y="2983881"/>
                  <a:pt x="1400440" y="2968736"/>
                </a:cubicBezTo>
                <a:cubicBezTo>
                  <a:pt x="1410537" y="2943495"/>
                  <a:pt x="1420633" y="2930874"/>
                  <a:pt x="1430730" y="2930874"/>
                </a:cubicBezTo>
                <a:cubicBezTo>
                  <a:pt x="1440826" y="2930874"/>
                  <a:pt x="1440826" y="2925826"/>
                  <a:pt x="1430730" y="2915730"/>
                </a:cubicBezTo>
                <a:lnTo>
                  <a:pt x="1453447" y="2855151"/>
                </a:lnTo>
                <a:cubicBezTo>
                  <a:pt x="1473640" y="2824861"/>
                  <a:pt x="1501406" y="2804668"/>
                  <a:pt x="1536743" y="2794572"/>
                </a:cubicBezTo>
                <a:cubicBezTo>
                  <a:pt x="1577129" y="2779427"/>
                  <a:pt x="1612467" y="2756710"/>
                  <a:pt x="1642757" y="2726421"/>
                </a:cubicBezTo>
                <a:cubicBezTo>
                  <a:pt x="1673046" y="2696131"/>
                  <a:pt x="1700811" y="2675938"/>
                  <a:pt x="1726053" y="2665841"/>
                </a:cubicBezTo>
                <a:cubicBezTo>
                  <a:pt x="1766439" y="2645648"/>
                  <a:pt x="1796729" y="2635552"/>
                  <a:pt x="1816922" y="2635552"/>
                </a:cubicBezTo>
                <a:cubicBezTo>
                  <a:pt x="1821969" y="2630503"/>
                  <a:pt x="1830803" y="2626717"/>
                  <a:pt x="1843425" y="2624193"/>
                </a:cubicBezTo>
                <a:cubicBezTo>
                  <a:pt x="1856045" y="2621669"/>
                  <a:pt x="1864879" y="2617883"/>
                  <a:pt x="1869928" y="2612835"/>
                </a:cubicBezTo>
                <a:close/>
                <a:moveTo>
                  <a:pt x="3043646" y="2559828"/>
                </a:moveTo>
                <a:cubicBezTo>
                  <a:pt x="3053743" y="2559828"/>
                  <a:pt x="3062577" y="2561090"/>
                  <a:pt x="3070149" y="2563615"/>
                </a:cubicBezTo>
                <a:cubicBezTo>
                  <a:pt x="3073936" y="2564876"/>
                  <a:pt x="3076144" y="2566454"/>
                  <a:pt x="3076775" y="2568347"/>
                </a:cubicBezTo>
                <a:cubicBezTo>
                  <a:pt x="3077406" y="2570240"/>
                  <a:pt x="3076460" y="2572449"/>
                  <a:pt x="3073936" y="2574973"/>
                </a:cubicBezTo>
                <a:cubicBezTo>
                  <a:pt x="3073936" y="2580021"/>
                  <a:pt x="3072673" y="2583807"/>
                  <a:pt x="3070149" y="2586331"/>
                </a:cubicBezTo>
                <a:cubicBezTo>
                  <a:pt x="3067626" y="2588855"/>
                  <a:pt x="3066363" y="2587593"/>
                  <a:pt x="3066363" y="2582545"/>
                </a:cubicBezTo>
                <a:cubicBezTo>
                  <a:pt x="3056266" y="2582545"/>
                  <a:pt x="3051218" y="2592642"/>
                  <a:pt x="3051218" y="2612835"/>
                </a:cubicBezTo>
                <a:lnTo>
                  <a:pt x="3051218" y="2650696"/>
                </a:lnTo>
                <a:lnTo>
                  <a:pt x="3043646" y="2673414"/>
                </a:lnTo>
                <a:cubicBezTo>
                  <a:pt x="3038597" y="2678462"/>
                  <a:pt x="3034811" y="2692344"/>
                  <a:pt x="3032287" y="2715062"/>
                </a:cubicBezTo>
                <a:cubicBezTo>
                  <a:pt x="3029763" y="2737779"/>
                  <a:pt x="3028501" y="2759234"/>
                  <a:pt x="3028501" y="2779427"/>
                </a:cubicBezTo>
                <a:lnTo>
                  <a:pt x="2998211" y="2885440"/>
                </a:lnTo>
                <a:cubicBezTo>
                  <a:pt x="2983067" y="2900585"/>
                  <a:pt x="2975494" y="2920778"/>
                  <a:pt x="2975494" y="2946019"/>
                </a:cubicBezTo>
                <a:cubicBezTo>
                  <a:pt x="2975494" y="2966212"/>
                  <a:pt x="2970447" y="2981357"/>
                  <a:pt x="2960350" y="2991453"/>
                </a:cubicBezTo>
                <a:cubicBezTo>
                  <a:pt x="2935108" y="3016695"/>
                  <a:pt x="2922488" y="3014170"/>
                  <a:pt x="2922488" y="2983881"/>
                </a:cubicBezTo>
                <a:cubicBezTo>
                  <a:pt x="2922488" y="2978833"/>
                  <a:pt x="2921225" y="2964950"/>
                  <a:pt x="2918702" y="2942233"/>
                </a:cubicBezTo>
                <a:cubicBezTo>
                  <a:pt x="2916178" y="2919516"/>
                  <a:pt x="2917439" y="2898061"/>
                  <a:pt x="2922488" y="2877868"/>
                </a:cubicBezTo>
                <a:cubicBezTo>
                  <a:pt x="2937632" y="2792048"/>
                  <a:pt x="2952778" y="2731469"/>
                  <a:pt x="2967922" y="2696131"/>
                </a:cubicBezTo>
                <a:cubicBezTo>
                  <a:pt x="2998211" y="2615359"/>
                  <a:pt x="3013357" y="2572449"/>
                  <a:pt x="3013357" y="2567401"/>
                </a:cubicBezTo>
                <a:cubicBezTo>
                  <a:pt x="3013357" y="2562352"/>
                  <a:pt x="3023453" y="2559828"/>
                  <a:pt x="3043646" y="2559828"/>
                </a:cubicBezTo>
                <a:close/>
                <a:moveTo>
                  <a:pt x="2877053" y="2552256"/>
                </a:moveTo>
                <a:cubicBezTo>
                  <a:pt x="2902295" y="2552256"/>
                  <a:pt x="2914915" y="2557304"/>
                  <a:pt x="2914915" y="2567401"/>
                </a:cubicBezTo>
                <a:cubicBezTo>
                  <a:pt x="2917439" y="2569925"/>
                  <a:pt x="2919017" y="2572133"/>
                  <a:pt x="2919649" y="2574026"/>
                </a:cubicBezTo>
                <a:cubicBezTo>
                  <a:pt x="2920279" y="2575919"/>
                  <a:pt x="2919964" y="2577497"/>
                  <a:pt x="2918702" y="2578759"/>
                </a:cubicBezTo>
                <a:cubicBezTo>
                  <a:pt x="2916178" y="2581283"/>
                  <a:pt x="2912391" y="2582545"/>
                  <a:pt x="2907342" y="2582545"/>
                </a:cubicBezTo>
                <a:cubicBezTo>
                  <a:pt x="2887151" y="2582545"/>
                  <a:pt x="2877053" y="2610311"/>
                  <a:pt x="2877053" y="2665841"/>
                </a:cubicBezTo>
                <a:cubicBezTo>
                  <a:pt x="2877053" y="2696131"/>
                  <a:pt x="2879578" y="2716324"/>
                  <a:pt x="2884626" y="2726421"/>
                </a:cubicBezTo>
                <a:cubicBezTo>
                  <a:pt x="2894722" y="2761758"/>
                  <a:pt x="2887151" y="2774379"/>
                  <a:pt x="2861909" y="2764282"/>
                </a:cubicBezTo>
                <a:lnTo>
                  <a:pt x="2824047" y="2741565"/>
                </a:lnTo>
                <a:cubicBezTo>
                  <a:pt x="2813950" y="2731469"/>
                  <a:pt x="2811426" y="2716324"/>
                  <a:pt x="2816475" y="2696131"/>
                </a:cubicBezTo>
                <a:cubicBezTo>
                  <a:pt x="2821523" y="2686034"/>
                  <a:pt x="2824047" y="2665841"/>
                  <a:pt x="2824047" y="2635552"/>
                </a:cubicBezTo>
                <a:cubicBezTo>
                  <a:pt x="2834143" y="2615359"/>
                  <a:pt x="2839192" y="2597690"/>
                  <a:pt x="2839192" y="2582545"/>
                </a:cubicBezTo>
                <a:cubicBezTo>
                  <a:pt x="2839192" y="2562352"/>
                  <a:pt x="2851812" y="2552256"/>
                  <a:pt x="2877053" y="2552256"/>
                </a:cubicBezTo>
                <a:close/>
                <a:moveTo>
                  <a:pt x="2369704" y="2552256"/>
                </a:moveTo>
                <a:lnTo>
                  <a:pt x="2566586" y="2552256"/>
                </a:lnTo>
                <a:cubicBezTo>
                  <a:pt x="2586779" y="2552256"/>
                  <a:pt x="2596875" y="2557304"/>
                  <a:pt x="2596875" y="2567401"/>
                </a:cubicBezTo>
                <a:lnTo>
                  <a:pt x="2589304" y="2590118"/>
                </a:lnTo>
                <a:cubicBezTo>
                  <a:pt x="2579207" y="2590118"/>
                  <a:pt x="2569111" y="2610311"/>
                  <a:pt x="2559014" y="2650696"/>
                </a:cubicBezTo>
                <a:cubicBezTo>
                  <a:pt x="2548918" y="2691083"/>
                  <a:pt x="2533772" y="2716324"/>
                  <a:pt x="2513579" y="2726421"/>
                </a:cubicBezTo>
                <a:cubicBezTo>
                  <a:pt x="2498435" y="2741565"/>
                  <a:pt x="2495910" y="2751661"/>
                  <a:pt x="2506007" y="2756710"/>
                </a:cubicBezTo>
                <a:cubicBezTo>
                  <a:pt x="2511055" y="2756710"/>
                  <a:pt x="2514842" y="2757972"/>
                  <a:pt x="2517366" y="2760496"/>
                </a:cubicBezTo>
                <a:cubicBezTo>
                  <a:pt x="2519889" y="2763020"/>
                  <a:pt x="2518628" y="2766806"/>
                  <a:pt x="2513579" y="2771854"/>
                </a:cubicBezTo>
                <a:lnTo>
                  <a:pt x="2460573" y="2749138"/>
                </a:lnTo>
                <a:cubicBezTo>
                  <a:pt x="2430283" y="2733993"/>
                  <a:pt x="2399994" y="2726421"/>
                  <a:pt x="2369704" y="2726421"/>
                </a:cubicBezTo>
                <a:cubicBezTo>
                  <a:pt x="2349511" y="2726421"/>
                  <a:pt x="2339415" y="2721372"/>
                  <a:pt x="2339415" y="2711276"/>
                </a:cubicBezTo>
                <a:cubicBezTo>
                  <a:pt x="2339415" y="2701179"/>
                  <a:pt x="2334367" y="2696131"/>
                  <a:pt x="2324270" y="2696131"/>
                </a:cubicBezTo>
                <a:cubicBezTo>
                  <a:pt x="2314174" y="2696131"/>
                  <a:pt x="2301553" y="2703703"/>
                  <a:pt x="2286408" y="2718848"/>
                </a:cubicBezTo>
                <a:cubicBezTo>
                  <a:pt x="2271264" y="2733993"/>
                  <a:pt x="2256119" y="2741565"/>
                  <a:pt x="2240974" y="2741565"/>
                </a:cubicBezTo>
                <a:cubicBezTo>
                  <a:pt x="2230878" y="2741565"/>
                  <a:pt x="2222043" y="2739041"/>
                  <a:pt x="2214471" y="2733993"/>
                </a:cubicBezTo>
                <a:cubicBezTo>
                  <a:pt x="2206898" y="2728945"/>
                  <a:pt x="2200588" y="2723896"/>
                  <a:pt x="2195540" y="2718848"/>
                </a:cubicBezTo>
                <a:cubicBezTo>
                  <a:pt x="2190492" y="2713800"/>
                  <a:pt x="2187968" y="2703703"/>
                  <a:pt x="2187968" y="2688559"/>
                </a:cubicBezTo>
                <a:lnTo>
                  <a:pt x="2195540" y="2658269"/>
                </a:lnTo>
                <a:cubicBezTo>
                  <a:pt x="2205636" y="2648172"/>
                  <a:pt x="2205636" y="2640600"/>
                  <a:pt x="2195540" y="2635552"/>
                </a:cubicBezTo>
                <a:cubicBezTo>
                  <a:pt x="2185443" y="2625455"/>
                  <a:pt x="2180395" y="2617883"/>
                  <a:pt x="2180395" y="2612835"/>
                </a:cubicBezTo>
                <a:lnTo>
                  <a:pt x="2195540" y="2582545"/>
                </a:lnTo>
                <a:cubicBezTo>
                  <a:pt x="2215732" y="2562352"/>
                  <a:pt x="2273788" y="2552256"/>
                  <a:pt x="2369704" y="2552256"/>
                </a:cubicBezTo>
                <a:close/>
                <a:moveTo>
                  <a:pt x="537189" y="2529539"/>
                </a:moveTo>
                <a:cubicBezTo>
                  <a:pt x="542238" y="2529539"/>
                  <a:pt x="549811" y="2533325"/>
                  <a:pt x="559907" y="2540897"/>
                </a:cubicBezTo>
                <a:cubicBezTo>
                  <a:pt x="570004" y="2548470"/>
                  <a:pt x="577575" y="2557304"/>
                  <a:pt x="582624" y="2567401"/>
                </a:cubicBezTo>
                <a:lnTo>
                  <a:pt x="597768" y="2612835"/>
                </a:lnTo>
                <a:lnTo>
                  <a:pt x="544762" y="2612835"/>
                </a:lnTo>
                <a:cubicBezTo>
                  <a:pt x="534665" y="2612835"/>
                  <a:pt x="514472" y="2611573"/>
                  <a:pt x="484183" y="2609049"/>
                </a:cubicBezTo>
                <a:cubicBezTo>
                  <a:pt x="453893" y="2606524"/>
                  <a:pt x="426129" y="2610311"/>
                  <a:pt x="400887" y="2620407"/>
                </a:cubicBezTo>
                <a:cubicBezTo>
                  <a:pt x="355453" y="2630503"/>
                  <a:pt x="327687" y="2630503"/>
                  <a:pt x="317591" y="2620407"/>
                </a:cubicBezTo>
                <a:cubicBezTo>
                  <a:pt x="307494" y="2610311"/>
                  <a:pt x="310018" y="2602738"/>
                  <a:pt x="325163" y="2597690"/>
                </a:cubicBezTo>
                <a:cubicBezTo>
                  <a:pt x="340308" y="2582545"/>
                  <a:pt x="370597" y="2569925"/>
                  <a:pt x="416032" y="2559828"/>
                </a:cubicBezTo>
                <a:lnTo>
                  <a:pt x="506900" y="2537111"/>
                </a:lnTo>
                <a:cubicBezTo>
                  <a:pt x="511949" y="2532063"/>
                  <a:pt x="522045" y="2529539"/>
                  <a:pt x="537189" y="2529539"/>
                </a:cubicBezTo>
                <a:close/>
                <a:moveTo>
                  <a:pt x="3698657" y="2412167"/>
                </a:moveTo>
                <a:cubicBezTo>
                  <a:pt x="3711277" y="2412167"/>
                  <a:pt x="3725160" y="2413429"/>
                  <a:pt x="3740304" y="2415953"/>
                </a:cubicBezTo>
                <a:cubicBezTo>
                  <a:pt x="3760497" y="2421001"/>
                  <a:pt x="3780690" y="2423525"/>
                  <a:pt x="3800883" y="2423525"/>
                </a:cubicBezTo>
                <a:cubicBezTo>
                  <a:pt x="3821076" y="2423525"/>
                  <a:pt x="3838745" y="2426049"/>
                  <a:pt x="3853890" y="2431098"/>
                </a:cubicBezTo>
                <a:cubicBezTo>
                  <a:pt x="3872821" y="2438670"/>
                  <a:pt x="3883233" y="2444823"/>
                  <a:pt x="3885126" y="2449556"/>
                </a:cubicBezTo>
                <a:cubicBezTo>
                  <a:pt x="3885757" y="2451133"/>
                  <a:pt x="3885442" y="2452553"/>
                  <a:pt x="3884179" y="2453815"/>
                </a:cubicBezTo>
                <a:cubicBezTo>
                  <a:pt x="3848842" y="2453815"/>
                  <a:pt x="3813504" y="2448767"/>
                  <a:pt x="3778166" y="2438670"/>
                </a:cubicBezTo>
                <a:cubicBezTo>
                  <a:pt x="3752926" y="2433622"/>
                  <a:pt x="3730208" y="2429836"/>
                  <a:pt x="3710015" y="2427312"/>
                </a:cubicBezTo>
                <a:cubicBezTo>
                  <a:pt x="3689821" y="2424787"/>
                  <a:pt x="3674677" y="2421001"/>
                  <a:pt x="3664581" y="2415953"/>
                </a:cubicBezTo>
                <a:cubicBezTo>
                  <a:pt x="3674678" y="2413429"/>
                  <a:pt x="3686036" y="2412167"/>
                  <a:pt x="3698657" y="2412167"/>
                </a:cubicBezTo>
                <a:close/>
                <a:moveTo>
                  <a:pt x="3588857" y="2400808"/>
                </a:moveTo>
                <a:lnTo>
                  <a:pt x="3626718" y="2408381"/>
                </a:lnTo>
                <a:cubicBezTo>
                  <a:pt x="3627981" y="2409643"/>
                  <a:pt x="3628139" y="2410747"/>
                  <a:pt x="3627191" y="2411694"/>
                </a:cubicBezTo>
                <a:cubicBezTo>
                  <a:pt x="3624352" y="2414533"/>
                  <a:pt x="3611574" y="2415953"/>
                  <a:pt x="3588857" y="2415953"/>
                </a:cubicBezTo>
                <a:lnTo>
                  <a:pt x="3550995" y="2408381"/>
                </a:lnTo>
                <a:cubicBezTo>
                  <a:pt x="3550995" y="2403332"/>
                  <a:pt x="3563616" y="2400808"/>
                  <a:pt x="3588857" y="2400808"/>
                </a:cubicBezTo>
                <a:close/>
                <a:moveTo>
                  <a:pt x="2574159" y="2400808"/>
                </a:moveTo>
                <a:lnTo>
                  <a:pt x="2657455" y="2408381"/>
                </a:lnTo>
                <a:lnTo>
                  <a:pt x="2649882" y="2423525"/>
                </a:lnTo>
                <a:cubicBezTo>
                  <a:pt x="2639785" y="2433622"/>
                  <a:pt x="2617068" y="2438670"/>
                  <a:pt x="2581731" y="2438670"/>
                </a:cubicBezTo>
                <a:lnTo>
                  <a:pt x="2460573" y="2453815"/>
                </a:lnTo>
                <a:lnTo>
                  <a:pt x="2354560" y="2468960"/>
                </a:lnTo>
                <a:lnTo>
                  <a:pt x="2271264" y="2484105"/>
                </a:lnTo>
                <a:cubicBezTo>
                  <a:pt x="2246022" y="2489153"/>
                  <a:pt x="2227091" y="2489153"/>
                  <a:pt x="2214471" y="2484105"/>
                </a:cubicBezTo>
                <a:cubicBezTo>
                  <a:pt x="2201850" y="2479056"/>
                  <a:pt x="2195540" y="2471484"/>
                  <a:pt x="2195540" y="2461387"/>
                </a:cubicBezTo>
                <a:cubicBezTo>
                  <a:pt x="2195540" y="2436146"/>
                  <a:pt x="2218256" y="2423525"/>
                  <a:pt x="2263691" y="2423525"/>
                </a:cubicBezTo>
                <a:cubicBezTo>
                  <a:pt x="2334367" y="2423525"/>
                  <a:pt x="2382326" y="2421001"/>
                  <a:pt x="2407566" y="2415953"/>
                </a:cubicBezTo>
                <a:cubicBezTo>
                  <a:pt x="2468146" y="2405856"/>
                  <a:pt x="2523676" y="2400808"/>
                  <a:pt x="2574159" y="2400808"/>
                </a:cubicBezTo>
                <a:close/>
                <a:moveTo>
                  <a:pt x="3437409" y="2385664"/>
                </a:moveTo>
                <a:cubicBezTo>
                  <a:pt x="3442457" y="2385664"/>
                  <a:pt x="3447506" y="2386925"/>
                  <a:pt x="3452554" y="2389450"/>
                </a:cubicBezTo>
                <a:cubicBezTo>
                  <a:pt x="3455079" y="2390712"/>
                  <a:pt x="3456340" y="2391659"/>
                  <a:pt x="3456340" y="2392289"/>
                </a:cubicBezTo>
                <a:cubicBezTo>
                  <a:pt x="3456340" y="2392920"/>
                  <a:pt x="3455079" y="2393236"/>
                  <a:pt x="3452554" y="2393236"/>
                </a:cubicBezTo>
                <a:cubicBezTo>
                  <a:pt x="3447506" y="2398284"/>
                  <a:pt x="3437409" y="2398284"/>
                  <a:pt x="3422264" y="2393236"/>
                </a:cubicBezTo>
                <a:cubicBezTo>
                  <a:pt x="3417216" y="2393236"/>
                  <a:pt x="3417216" y="2391974"/>
                  <a:pt x="3422264" y="2389450"/>
                </a:cubicBezTo>
                <a:cubicBezTo>
                  <a:pt x="3427313" y="2386925"/>
                  <a:pt x="3432361" y="2385664"/>
                  <a:pt x="3437409" y="2385664"/>
                </a:cubicBezTo>
                <a:close/>
                <a:moveTo>
                  <a:pt x="3111797" y="2385664"/>
                </a:moveTo>
                <a:cubicBezTo>
                  <a:pt x="3131990" y="2385664"/>
                  <a:pt x="3142087" y="2390711"/>
                  <a:pt x="3142087" y="2400808"/>
                </a:cubicBezTo>
                <a:cubicBezTo>
                  <a:pt x="3142087" y="2405856"/>
                  <a:pt x="3137039" y="2410905"/>
                  <a:pt x="3126942" y="2415953"/>
                </a:cubicBezTo>
                <a:cubicBezTo>
                  <a:pt x="3116846" y="2421001"/>
                  <a:pt x="3104224" y="2423525"/>
                  <a:pt x="3089080" y="2423525"/>
                </a:cubicBezTo>
                <a:cubicBezTo>
                  <a:pt x="3073936" y="2423525"/>
                  <a:pt x="3065101" y="2422263"/>
                  <a:pt x="3062577" y="2419739"/>
                </a:cubicBezTo>
                <a:cubicBezTo>
                  <a:pt x="3060053" y="2417215"/>
                  <a:pt x="3061314" y="2413429"/>
                  <a:pt x="3066363" y="2408381"/>
                </a:cubicBezTo>
                <a:cubicBezTo>
                  <a:pt x="3076459" y="2393236"/>
                  <a:pt x="3091604" y="2385664"/>
                  <a:pt x="3111797" y="2385664"/>
                </a:cubicBezTo>
                <a:close/>
                <a:moveTo>
                  <a:pt x="2967922" y="2385664"/>
                </a:moveTo>
                <a:cubicBezTo>
                  <a:pt x="3003260" y="2385664"/>
                  <a:pt x="3020928" y="2393236"/>
                  <a:pt x="3020928" y="2408381"/>
                </a:cubicBezTo>
                <a:cubicBezTo>
                  <a:pt x="3020928" y="2418477"/>
                  <a:pt x="3000735" y="2423525"/>
                  <a:pt x="2960350" y="2423525"/>
                </a:cubicBezTo>
                <a:cubicBezTo>
                  <a:pt x="2919964" y="2423525"/>
                  <a:pt x="2899771" y="2421001"/>
                  <a:pt x="2899771" y="2415953"/>
                </a:cubicBezTo>
                <a:cubicBezTo>
                  <a:pt x="2899771" y="2405856"/>
                  <a:pt x="2902295" y="2398284"/>
                  <a:pt x="2907342" y="2393236"/>
                </a:cubicBezTo>
                <a:close/>
                <a:moveTo>
                  <a:pt x="2649882" y="2279650"/>
                </a:moveTo>
                <a:cubicBezTo>
                  <a:pt x="2675124" y="2279650"/>
                  <a:pt x="2690268" y="2280912"/>
                  <a:pt x="2695317" y="2283436"/>
                </a:cubicBezTo>
                <a:cubicBezTo>
                  <a:pt x="2696578" y="2284067"/>
                  <a:pt x="2697368" y="2284777"/>
                  <a:pt x="2697683" y="2285566"/>
                </a:cubicBezTo>
                <a:cubicBezTo>
                  <a:pt x="2698629" y="2287933"/>
                  <a:pt x="2695317" y="2291009"/>
                  <a:pt x="2687744" y="2294795"/>
                </a:cubicBezTo>
                <a:cubicBezTo>
                  <a:pt x="2677648" y="2304891"/>
                  <a:pt x="2632214" y="2314988"/>
                  <a:pt x="2551442" y="2325085"/>
                </a:cubicBezTo>
                <a:lnTo>
                  <a:pt x="2339415" y="2355374"/>
                </a:lnTo>
                <a:cubicBezTo>
                  <a:pt x="2309125" y="2360422"/>
                  <a:pt x="2276312" y="2362946"/>
                  <a:pt x="2240974" y="2362946"/>
                </a:cubicBezTo>
                <a:lnTo>
                  <a:pt x="2225829" y="2362946"/>
                </a:lnTo>
                <a:cubicBezTo>
                  <a:pt x="2220781" y="2362946"/>
                  <a:pt x="2223305" y="2357898"/>
                  <a:pt x="2233402" y="2347802"/>
                </a:cubicBezTo>
                <a:cubicBezTo>
                  <a:pt x="2233402" y="2342753"/>
                  <a:pt x="2291457" y="2330133"/>
                  <a:pt x="2407566" y="2309940"/>
                </a:cubicBezTo>
                <a:cubicBezTo>
                  <a:pt x="2528725" y="2289747"/>
                  <a:pt x="2609497" y="2279650"/>
                  <a:pt x="2649882" y="2279650"/>
                </a:cubicBezTo>
                <a:close/>
                <a:moveTo>
                  <a:pt x="845765" y="1971076"/>
                </a:moveTo>
                <a:cubicBezTo>
                  <a:pt x="849551" y="1969814"/>
                  <a:pt x="855230" y="1971707"/>
                  <a:pt x="862802" y="1976755"/>
                </a:cubicBezTo>
                <a:lnTo>
                  <a:pt x="900664" y="1999472"/>
                </a:lnTo>
                <a:cubicBezTo>
                  <a:pt x="905712" y="2004521"/>
                  <a:pt x="908236" y="2008307"/>
                  <a:pt x="908236" y="2010831"/>
                </a:cubicBezTo>
                <a:cubicBezTo>
                  <a:pt x="908236" y="2013355"/>
                  <a:pt x="905712" y="2014617"/>
                  <a:pt x="900664" y="2014617"/>
                </a:cubicBezTo>
                <a:cubicBezTo>
                  <a:pt x="900664" y="2019665"/>
                  <a:pt x="890568" y="2017142"/>
                  <a:pt x="870374" y="2007045"/>
                </a:cubicBezTo>
                <a:cubicBezTo>
                  <a:pt x="855229" y="2001997"/>
                  <a:pt x="845133" y="1994424"/>
                  <a:pt x="840085" y="1984328"/>
                </a:cubicBezTo>
                <a:cubicBezTo>
                  <a:pt x="840085" y="1976756"/>
                  <a:pt x="841978" y="1972338"/>
                  <a:pt x="845765" y="1971076"/>
                </a:cubicBezTo>
                <a:close/>
                <a:moveTo>
                  <a:pt x="3278390" y="1783660"/>
                </a:moveTo>
                <a:cubicBezTo>
                  <a:pt x="3280914" y="1783660"/>
                  <a:pt x="3283438" y="1784922"/>
                  <a:pt x="3285962" y="1787446"/>
                </a:cubicBezTo>
                <a:cubicBezTo>
                  <a:pt x="3285962" y="1812687"/>
                  <a:pt x="3275865" y="1837928"/>
                  <a:pt x="3255672" y="1863170"/>
                </a:cubicBezTo>
                <a:cubicBezTo>
                  <a:pt x="3245576" y="1878314"/>
                  <a:pt x="3217811" y="1936369"/>
                  <a:pt x="3172376" y="2037334"/>
                </a:cubicBezTo>
                <a:lnTo>
                  <a:pt x="3111797" y="2173637"/>
                </a:lnTo>
                <a:cubicBezTo>
                  <a:pt x="3101701" y="2193830"/>
                  <a:pt x="3084032" y="2206451"/>
                  <a:pt x="3058790" y="2211499"/>
                </a:cubicBezTo>
                <a:lnTo>
                  <a:pt x="3005784" y="2211499"/>
                </a:lnTo>
                <a:lnTo>
                  <a:pt x="3020928" y="2166065"/>
                </a:lnTo>
                <a:cubicBezTo>
                  <a:pt x="3025977" y="2135775"/>
                  <a:pt x="3038597" y="2123155"/>
                  <a:pt x="3058790" y="2128203"/>
                </a:cubicBezTo>
                <a:cubicBezTo>
                  <a:pt x="3078984" y="2133251"/>
                  <a:pt x="3091604" y="2123155"/>
                  <a:pt x="3096653" y="2097913"/>
                </a:cubicBezTo>
                <a:cubicBezTo>
                  <a:pt x="3101701" y="2087817"/>
                  <a:pt x="3104224" y="2076458"/>
                  <a:pt x="3104224" y="2063837"/>
                </a:cubicBezTo>
                <a:cubicBezTo>
                  <a:pt x="3104224" y="2051217"/>
                  <a:pt x="3106749" y="2037334"/>
                  <a:pt x="3111797" y="2022190"/>
                </a:cubicBezTo>
                <a:cubicBezTo>
                  <a:pt x="3111797" y="1991900"/>
                  <a:pt x="3121893" y="1971707"/>
                  <a:pt x="3142087" y="1961611"/>
                </a:cubicBezTo>
                <a:cubicBezTo>
                  <a:pt x="3147135" y="1961611"/>
                  <a:pt x="3150920" y="1957824"/>
                  <a:pt x="3153445" y="1950252"/>
                </a:cubicBezTo>
                <a:cubicBezTo>
                  <a:pt x="3155969" y="1942680"/>
                  <a:pt x="3157232" y="1936369"/>
                  <a:pt x="3157232" y="1931321"/>
                </a:cubicBezTo>
                <a:cubicBezTo>
                  <a:pt x="3157232" y="1926273"/>
                  <a:pt x="3172376" y="1908604"/>
                  <a:pt x="3202666" y="1878314"/>
                </a:cubicBezTo>
                <a:cubicBezTo>
                  <a:pt x="3222859" y="1858122"/>
                  <a:pt x="3232955" y="1845501"/>
                  <a:pt x="3232955" y="1840453"/>
                </a:cubicBezTo>
                <a:cubicBezTo>
                  <a:pt x="3232955" y="1820260"/>
                  <a:pt x="3240528" y="1807639"/>
                  <a:pt x="3255672" y="1802591"/>
                </a:cubicBezTo>
                <a:cubicBezTo>
                  <a:pt x="3260721" y="1797543"/>
                  <a:pt x="3265769" y="1792494"/>
                  <a:pt x="3270817" y="1787446"/>
                </a:cubicBezTo>
                <a:cubicBezTo>
                  <a:pt x="3273341" y="1784922"/>
                  <a:pt x="3275866" y="1783660"/>
                  <a:pt x="3278390" y="1783660"/>
                </a:cubicBezTo>
                <a:close/>
                <a:moveTo>
                  <a:pt x="3407120" y="1689005"/>
                </a:moveTo>
                <a:lnTo>
                  <a:pt x="3422264" y="1704150"/>
                </a:lnTo>
                <a:cubicBezTo>
                  <a:pt x="3427313" y="1714246"/>
                  <a:pt x="3429837" y="1729391"/>
                  <a:pt x="3429837" y="1749584"/>
                </a:cubicBezTo>
                <a:cubicBezTo>
                  <a:pt x="3429837" y="1764729"/>
                  <a:pt x="3419740" y="1787446"/>
                  <a:pt x="3399547" y="1817735"/>
                </a:cubicBezTo>
                <a:cubicBezTo>
                  <a:pt x="3394499" y="1832880"/>
                  <a:pt x="3384403" y="1848025"/>
                  <a:pt x="3369257" y="1863170"/>
                </a:cubicBezTo>
                <a:cubicBezTo>
                  <a:pt x="3364210" y="1863170"/>
                  <a:pt x="3356637" y="1880839"/>
                  <a:pt x="3346541" y="1916176"/>
                </a:cubicBezTo>
                <a:cubicBezTo>
                  <a:pt x="3336444" y="1936369"/>
                  <a:pt x="3331397" y="1959086"/>
                  <a:pt x="3331397" y="1984328"/>
                </a:cubicBezTo>
                <a:cubicBezTo>
                  <a:pt x="3331397" y="1999472"/>
                  <a:pt x="3331397" y="2007045"/>
                  <a:pt x="3331397" y="2007045"/>
                </a:cubicBezTo>
                <a:cubicBezTo>
                  <a:pt x="3326348" y="2012093"/>
                  <a:pt x="3321300" y="2018403"/>
                  <a:pt x="3316251" y="2025976"/>
                </a:cubicBezTo>
                <a:cubicBezTo>
                  <a:pt x="3311203" y="2033548"/>
                  <a:pt x="3306155" y="2042382"/>
                  <a:pt x="3301107" y="2052479"/>
                </a:cubicBezTo>
                <a:lnTo>
                  <a:pt x="3248099" y="2135775"/>
                </a:lnTo>
                <a:cubicBezTo>
                  <a:pt x="3227906" y="2171113"/>
                  <a:pt x="3210238" y="2188782"/>
                  <a:pt x="3195093" y="2188782"/>
                </a:cubicBezTo>
                <a:cubicBezTo>
                  <a:pt x="3169852" y="2188782"/>
                  <a:pt x="3157232" y="2186257"/>
                  <a:pt x="3157232" y="2181209"/>
                </a:cubicBezTo>
                <a:lnTo>
                  <a:pt x="3179949" y="2128203"/>
                </a:lnTo>
                <a:lnTo>
                  <a:pt x="3278389" y="1916176"/>
                </a:lnTo>
                <a:cubicBezTo>
                  <a:pt x="3338968" y="1795018"/>
                  <a:pt x="3374306" y="1729391"/>
                  <a:pt x="3384403" y="1719295"/>
                </a:cubicBezTo>
                <a:cubicBezTo>
                  <a:pt x="3394499" y="1699102"/>
                  <a:pt x="3402071" y="1689005"/>
                  <a:pt x="3407120" y="1689005"/>
                </a:cubicBezTo>
                <a:close/>
                <a:moveTo>
                  <a:pt x="2975494" y="1446689"/>
                </a:moveTo>
                <a:cubicBezTo>
                  <a:pt x="2990640" y="1446689"/>
                  <a:pt x="2998211" y="1461834"/>
                  <a:pt x="2998211" y="1492123"/>
                </a:cubicBezTo>
                <a:cubicBezTo>
                  <a:pt x="2998211" y="1517365"/>
                  <a:pt x="2990640" y="1529985"/>
                  <a:pt x="2975494" y="1529985"/>
                </a:cubicBezTo>
                <a:cubicBezTo>
                  <a:pt x="2965398" y="1540082"/>
                  <a:pt x="2960350" y="1547654"/>
                  <a:pt x="2960350" y="1552702"/>
                </a:cubicBezTo>
                <a:cubicBezTo>
                  <a:pt x="2960350" y="1557751"/>
                  <a:pt x="2965398" y="1560275"/>
                  <a:pt x="2975494" y="1560275"/>
                </a:cubicBezTo>
                <a:cubicBezTo>
                  <a:pt x="2975494" y="1555227"/>
                  <a:pt x="2978018" y="1552702"/>
                  <a:pt x="2983067" y="1552702"/>
                </a:cubicBezTo>
                <a:cubicBezTo>
                  <a:pt x="2988115" y="1552702"/>
                  <a:pt x="2993163" y="1555227"/>
                  <a:pt x="2998211" y="1560275"/>
                </a:cubicBezTo>
                <a:cubicBezTo>
                  <a:pt x="3005784" y="1565323"/>
                  <a:pt x="3010201" y="1572264"/>
                  <a:pt x="3011463" y="1581099"/>
                </a:cubicBezTo>
                <a:cubicBezTo>
                  <a:pt x="3012725" y="1589933"/>
                  <a:pt x="3010832" y="1600661"/>
                  <a:pt x="3005784" y="1613281"/>
                </a:cubicBezTo>
                <a:cubicBezTo>
                  <a:pt x="3000735" y="1623378"/>
                  <a:pt x="2998211" y="1646095"/>
                  <a:pt x="2998211" y="1681433"/>
                </a:cubicBezTo>
                <a:cubicBezTo>
                  <a:pt x="2998211" y="1691529"/>
                  <a:pt x="2999474" y="1706674"/>
                  <a:pt x="3001997" y="1726867"/>
                </a:cubicBezTo>
                <a:cubicBezTo>
                  <a:pt x="3004521" y="1747060"/>
                  <a:pt x="3003260" y="1762205"/>
                  <a:pt x="2998211" y="1772301"/>
                </a:cubicBezTo>
                <a:cubicBezTo>
                  <a:pt x="2983067" y="1807639"/>
                  <a:pt x="2967922" y="1830356"/>
                  <a:pt x="2952778" y="1840453"/>
                </a:cubicBezTo>
                <a:cubicBezTo>
                  <a:pt x="2932584" y="1850549"/>
                  <a:pt x="2922488" y="1860646"/>
                  <a:pt x="2922488" y="1870742"/>
                </a:cubicBezTo>
                <a:cubicBezTo>
                  <a:pt x="2922488" y="1885887"/>
                  <a:pt x="2914915" y="1906080"/>
                  <a:pt x="2899771" y="1931321"/>
                </a:cubicBezTo>
                <a:cubicBezTo>
                  <a:pt x="2874529" y="1966659"/>
                  <a:pt x="2859385" y="1986852"/>
                  <a:pt x="2854336" y="1991900"/>
                </a:cubicBezTo>
                <a:cubicBezTo>
                  <a:pt x="2849288" y="1996948"/>
                  <a:pt x="2846765" y="2004521"/>
                  <a:pt x="2846765" y="2014617"/>
                </a:cubicBezTo>
                <a:cubicBezTo>
                  <a:pt x="2846765" y="2024714"/>
                  <a:pt x="2841716" y="2037334"/>
                  <a:pt x="2831619" y="2052479"/>
                </a:cubicBezTo>
                <a:cubicBezTo>
                  <a:pt x="2821523" y="2067624"/>
                  <a:pt x="2816475" y="2087817"/>
                  <a:pt x="2816475" y="2113058"/>
                </a:cubicBezTo>
                <a:cubicBezTo>
                  <a:pt x="2821523" y="2123155"/>
                  <a:pt x="2813950" y="2138299"/>
                  <a:pt x="2793757" y="2158492"/>
                </a:cubicBezTo>
                <a:cubicBezTo>
                  <a:pt x="2778613" y="2173637"/>
                  <a:pt x="2771040" y="2191306"/>
                  <a:pt x="2771040" y="2211499"/>
                </a:cubicBezTo>
                <a:cubicBezTo>
                  <a:pt x="2771040" y="2231692"/>
                  <a:pt x="2763467" y="2241788"/>
                  <a:pt x="2748323" y="2241788"/>
                </a:cubicBezTo>
                <a:lnTo>
                  <a:pt x="2589304" y="2264506"/>
                </a:lnTo>
                <a:cubicBezTo>
                  <a:pt x="2528725" y="2269553"/>
                  <a:pt x="2476980" y="2275864"/>
                  <a:pt x="2434070" y="2283436"/>
                </a:cubicBezTo>
                <a:cubicBezTo>
                  <a:pt x="2391160" y="2291009"/>
                  <a:pt x="2357084" y="2297319"/>
                  <a:pt x="2331843" y="2302367"/>
                </a:cubicBezTo>
                <a:cubicBezTo>
                  <a:pt x="2306601" y="2307415"/>
                  <a:pt x="2276312" y="2309940"/>
                  <a:pt x="2240974" y="2309940"/>
                </a:cubicBezTo>
                <a:lnTo>
                  <a:pt x="2225829" y="2309940"/>
                </a:lnTo>
                <a:cubicBezTo>
                  <a:pt x="2220781" y="2304891"/>
                  <a:pt x="2218256" y="2269553"/>
                  <a:pt x="2218256" y="2203926"/>
                </a:cubicBezTo>
                <a:cubicBezTo>
                  <a:pt x="2218256" y="2087817"/>
                  <a:pt x="2220781" y="1996948"/>
                  <a:pt x="2225829" y="1931321"/>
                </a:cubicBezTo>
                <a:cubicBezTo>
                  <a:pt x="2235926" y="1820260"/>
                  <a:pt x="2243498" y="1762205"/>
                  <a:pt x="2248546" y="1757157"/>
                </a:cubicBezTo>
                <a:lnTo>
                  <a:pt x="2263691" y="1749584"/>
                </a:lnTo>
                <a:lnTo>
                  <a:pt x="2278836" y="1749584"/>
                </a:lnTo>
                <a:cubicBezTo>
                  <a:pt x="2283884" y="1749584"/>
                  <a:pt x="2287671" y="1745798"/>
                  <a:pt x="2290195" y="1738226"/>
                </a:cubicBezTo>
                <a:cubicBezTo>
                  <a:pt x="2292718" y="1730653"/>
                  <a:pt x="2291457" y="1724343"/>
                  <a:pt x="2286408" y="1719295"/>
                </a:cubicBezTo>
                <a:cubicBezTo>
                  <a:pt x="2281361" y="1714246"/>
                  <a:pt x="2280098" y="1710460"/>
                  <a:pt x="2282622" y="1707936"/>
                </a:cubicBezTo>
                <a:cubicBezTo>
                  <a:pt x="2285147" y="1705412"/>
                  <a:pt x="2288932" y="1706674"/>
                  <a:pt x="2293981" y="1711722"/>
                </a:cubicBezTo>
                <a:cubicBezTo>
                  <a:pt x="2299029" y="1726867"/>
                  <a:pt x="2311650" y="1729391"/>
                  <a:pt x="2331843" y="1719295"/>
                </a:cubicBezTo>
                <a:cubicBezTo>
                  <a:pt x="2336891" y="1719295"/>
                  <a:pt x="2341940" y="1716770"/>
                  <a:pt x="2346987" y="1711722"/>
                </a:cubicBezTo>
                <a:cubicBezTo>
                  <a:pt x="2352036" y="1706674"/>
                  <a:pt x="2352036" y="1701626"/>
                  <a:pt x="2346987" y="1696577"/>
                </a:cubicBezTo>
                <a:cubicBezTo>
                  <a:pt x="2341940" y="1691529"/>
                  <a:pt x="2359608" y="1678909"/>
                  <a:pt x="2399994" y="1658716"/>
                </a:cubicBezTo>
                <a:cubicBezTo>
                  <a:pt x="2415139" y="1653667"/>
                  <a:pt x="2430283" y="1646095"/>
                  <a:pt x="2445427" y="1635998"/>
                </a:cubicBezTo>
                <a:cubicBezTo>
                  <a:pt x="2460573" y="1625902"/>
                  <a:pt x="2473193" y="1620854"/>
                  <a:pt x="2483290" y="1620854"/>
                </a:cubicBezTo>
                <a:lnTo>
                  <a:pt x="2536296" y="1620854"/>
                </a:lnTo>
                <a:cubicBezTo>
                  <a:pt x="2546393" y="1620854"/>
                  <a:pt x="2561538" y="1610757"/>
                  <a:pt x="2581731" y="1590564"/>
                </a:cubicBezTo>
                <a:cubicBezTo>
                  <a:pt x="2596875" y="1580468"/>
                  <a:pt x="2620855" y="1567847"/>
                  <a:pt x="2653668" y="1552702"/>
                </a:cubicBezTo>
                <a:cubicBezTo>
                  <a:pt x="2686483" y="1537558"/>
                  <a:pt x="2728130" y="1522413"/>
                  <a:pt x="2778613" y="1507268"/>
                </a:cubicBezTo>
                <a:close/>
                <a:moveTo>
                  <a:pt x="400887" y="1378538"/>
                </a:moveTo>
                <a:cubicBezTo>
                  <a:pt x="410983" y="1378538"/>
                  <a:pt x="421080" y="1391159"/>
                  <a:pt x="431176" y="1416399"/>
                </a:cubicBezTo>
                <a:cubicBezTo>
                  <a:pt x="446322" y="1456786"/>
                  <a:pt x="461466" y="1482027"/>
                  <a:pt x="476610" y="1492123"/>
                </a:cubicBezTo>
                <a:cubicBezTo>
                  <a:pt x="496803" y="1502220"/>
                  <a:pt x="501852" y="1512317"/>
                  <a:pt x="491755" y="1522413"/>
                </a:cubicBezTo>
                <a:cubicBezTo>
                  <a:pt x="491755" y="1532509"/>
                  <a:pt x="509425" y="1555227"/>
                  <a:pt x="544762" y="1590564"/>
                </a:cubicBezTo>
                <a:cubicBezTo>
                  <a:pt x="559907" y="1605709"/>
                  <a:pt x="582624" y="1637260"/>
                  <a:pt x="612914" y="1685219"/>
                </a:cubicBezTo>
                <a:cubicBezTo>
                  <a:pt x="643203" y="1733177"/>
                  <a:pt x="673493" y="1777349"/>
                  <a:pt x="703781" y="1817735"/>
                </a:cubicBezTo>
                <a:cubicBezTo>
                  <a:pt x="729023" y="1848025"/>
                  <a:pt x="755526" y="1885887"/>
                  <a:pt x="783292" y="1931321"/>
                </a:cubicBezTo>
                <a:cubicBezTo>
                  <a:pt x="811057" y="1976755"/>
                  <a:pt x="829988" y="2001997"/>
                  <a:pt x="840085" y="2007045"/>
                </a:cubicBezTo>
                <a:cubicBezTo>
                  <a:pt x="875422" y="2027238"/>
                  <a:pt x="895615" y="2034810"/>
                  <a:pt x="900664" y="2029762"/>
                </a:cubicBezTo>
                <a:cubicBezTo>
                  <a:pt x="915808" y="2019665"/>
                  <a:pt x="936001" y="2027238"/>
                  <a:pt x="961242" y="2052479"/>
                </a:cubicBezTo>
                <a:cubicBezTo>
                  <a:pt x="981435" y="2072672"/>
                  <a:pt x="1001628" y="2082768"/>
                  <a:pt x="1021821" y="2082768"/>
                </a:cubicBezTo>
                <a:cubicBezTo>
                  <a:pt x="1036967" y="2082768"/>
                  <a:pt x="1052111" y="2090341"/>
                  <a:pt x="1067256" y="2105486"/>
                </a:cubicBezTo>
                <a:cubicBezTo>
                  <a:pt x="1077353" y="2115582"/>
                  <a:pt x="1079876" y="2120630"/>
                  <a:pt x="1074829" y="2120630"/>
                </a:cubicBezTo>
                <a:cubicBezTo>
                  <a:pt x="1054636" y="2120630"/>
                  <a:pt x="1044539" y="2125678"/>
                  <a:pt x="1044539" y="2135775"/>
                </a:cubicBezTo>
                <a:lnTo>
                  <a:pt x="1036967" y="2166065"/>
                </a:lnTo>
                <a:cubicBezTo>
                  <a:pt x="1036967" y="2181209"/>
                  <a:pt x="1042014" y="2188782"/>
                  <a:pt x="1052111" y="2188782"/>
                </a:cubicBezTo>
                <a:cubicBezTo>
                  <a:pt x="1067256" y="2188782"/>
                  <a:pt x="1074829" y="2186257"/>
                  <a:pt x="1074829" y="2181209"/>
                </a:cubicBezTo>
                <a:cubicBezTo>
                  <a:pt x="1074829" y="2171113"/>
                  <a:pt x="1095022" y="2166065"/>
                  <a:pt x="1135407" y="2166065"/>
                </a:cubicBezTo>
                <a:cubicBezTo>
                  <a:pt x="1175793" y="2166065"/>
                  <a:pt x="1213655" y="2153444"/>
                  <a:pt x="1248992" y="2128203"/>
                </a:cubicBezTo>
                <a:cubicBezTo>
                  <a:pt x="1289378" y="2097913"/>
                  <a:pt x="1319668" y="2082768"/>
                  <a:pt x="1339861" y="2082768"/>
                </a:cubicBezTo>
                <a:cubicBezTo>
                  <a:pt x="1355006" y="2082768"/>
                  <a:pt x="1365103" y="2085293"/>
                  <a:pt x="1370151" y="2090341"/>
                </a:cubicBezTo>
                <a:cubicBezTo>
                  <a:pt x="1375199" y="2095389"/>
                  <a:pt x="1377723" y="2102961"/>
                  <a:pt x="1377723" y="2113058"/>
                </a:cubicBezTo>
                <a:cubicBezTo>
                  <a:pt x="1377723" y="2138299"/>
                  <a:pt x="1385296" y="2150920"/>
                  <a:pt x="1400440" y="2150920"/>
                </a:cubicBezTo>
                <a:cubicBezTo>
                  <a:pt x="1405489" y="2150920"/>
                  <a:pt x="1414323" y="2145872"/>
                  <a:pt x="1426944" y="2135775"/>
                </a:cubicBezTo>
                <a:cubicBezTo>
                  <a:pt x="1439564" y="2125678"/>
                  <a:pt x="1453447" y="2115582"/>
                  <a:pt x="1468592" y="2105486"/>
                </a:cubicBezTo>
                <a:cubicBezTo>
                  <a:pt x="1478689" y="2100438"/>
                  <a:pt x="1493833" y="2091603"/>
                  <a:pt x="1514026" y="2078982"/>
                </a:cubicBezTo>
                <a:cubicBezTo>
                  <a:pt x="1534219" y="2066362"/>
                  <a:pt x="1567032" y="2060051"/>
                  <a:pt x="1612467" y="2060051"/>
                </a:cubicBezTo>
                <a:lnTo>
                  <a:pt x="1726053" y="2052479"/>
                </a:lnTo>
                <a:cubicBezTo>
                  <a:pt x="1741197" y="2052479"/>
                  <a:pt x="1748770" y="2042382"/>
                  <a:pt x="1748770" y="2022190"/>
                </a:cubicBezTo>
                <a:cubicBezTo>
                  <a:pt x="1748770" y="2017142"/>
                  <a:pt x="1756342" y="1999472"/>
                  <a:pt x="1771487" y="1969183"/>
                </a:cubicBezTo>
                <a:lnTo>
                  <a:pt x="1839638" y="1923749"/>
                </a:lnTo>
                <a:cubicBezTo>
                  <a:pt x="1874976" y="1913652"/>
                  <a:pt x="1892645" y="1911128"/>
                  <a:pt x="1892645" y="1916176"/>
                </a:cubicBezTo>
                <a:lnTo>
                  <a:pt x="1900218" y="2052479"/>
                </a:lnTo>
                <a:lnTo>
                  <a:pt x="1907789" y="2196354"/>
                </a:lnTo>
                <a:lnTo>
                  <a:pt x="1907789" y="2249361"/>
                </a:lnTo>
                <a:lnTo>
                  <a:pt x="1900218" y="2287223"/>
                </a:lnTo>
                <a:cubicBezTo>
                  <a:pt x="1895169" y="2282175"/>
                  <a:pt x="1891383" y="2280912"/>
                  <a:pt x="1888859" y="2283436"/>
                </a:cubicBezTo>
                <a:cubicBezTo>
                  <a:pt x="1886335" y="2285961"/>
                  <a:pt x="1885072" y="2289747"/>
                  <a:pt x="1885072" y="2294795"/>
                </a:cubicBezTo>
                <a:cubicBezTo>
                  <a:pt x="1885072" y="2304891"/>
                  <a:pt x="1890121" y="2314988"/>
                  <a:pt x="1900218" y="2325085"/>
                </a:cubicBezTo>
                <a:cubicBezTo>
                  <a:pt x="1900218" y="2325085"/>
                  <a:pt x="1900218" y="2327609"/>
                  <a:pt x="1900218" y="2332657"/>
                </a:cubicBezTo>
                <a:cubicBezTo>
                  <a:pt x="1900218" y="2337705"/>
                  <a:pt x="1900218" y="2340229"/>
                  <a:pt x="1900218" y="2340229"/>
                </a:cubicBezTo>
                <a:cubicBezTo>
                  <a:pt x="1890121" y="2350326"/>
                  <a:pt x="1877501" y="2355374"/>
                  <a:pt x="1862355" y="2355374"/>
                </a:cubicBezTo>
                <a:lnTo>
                  <a:pt x="1756342" y="2370519"/>
                </a:lnTo>
                <a:lnTo>
                  <a:pt x="1665473" y="2393236"/>
                </a:lnTo>
                <a:lnTo>
                  <a:pt x="1483736" y="2423525"/>
                </a:lnTo>
                <a:cubicBezTo>
                  <a:pt x="1423157" y="2438670"/>
                  <a:pt x="1375199" y="2446243"/>
                  <a:pt x="1339861" y="2446243"/>
                </a:cubicBezTo>
                <a:lnTo>
                  <a:pt x="1332288" y="2446243"/>
                </a:lnTo>
                <a:cubicBezTo>
                  <a:pt x="1332288" y="2446243"/>
                  <a:pt x="1327241" y="2444981"/>
                  <a:pt x="1317144" y="2442456"/>
                </a:cubicBezTo>
                <a:cubicBezTo>
                  <a:pt x="1307048" y="2439932"/>
                  <a:pt x="1299475" y="2441194"/>
                  <a:pt x="1294427" y="2446243"/>
                </a:cubicBezTo>
                <a:cubicBezTo>
                  <a:pt x="1274234" y="2446243"/>
                  <a:pt x="1259089" y="2451291"/>
                  <a:pt x="1248992" y="2461387"/>
                </a:cubicBezTo>
                <a:cubicBezTo>
                  <a:pt x="1238896" y="2481580"/>
                  <a:pt x="1221228" y="2491676"/>
                  <a:pt x="1195986" y="2491676"/>
                </a:cubicBezTo>
                <a:cubicBezTo>
                  <a:pt x="1170745" y="2491676"/>
                  <a:pt x="1158125" y="2489153"/>
                  <a:pt x="1158125" y="2484105"/>
                </a:cubicBezTo>
                <a:cubicBezTo>
                  <a:pt x="1153076" y="2479056"/>
                  <a:pt x="1142979" y="2476532"/>
                  <a:pt x="1127835" y="2476532"/>
                </a:cubicBezTo>
                <a:cubicBezTo>
                  <a:pt x="1107642" y="2476532"/>
                  <a:pt x="1097546" y="2481580"/>
                  <a:pt x="1097546" y="2491676"/>
                </a:cubicBezTo>
                <a:cubicBezTo>
                  <a:pt x="1092497" y="2506822"/>
                  <a:pt x="1079876" y="2514394"/>
                  <a:pt x="1059683" y="2514394"/>
                </a:cubicBezTo>
                <a:cubicBezTo>
                  <a:pt x="1034443" y="2514394"/>
                  <a:pt x="1014250" y="2506822"/>
                  <a:pt x="999104" y="2491676"/>
                </a:cubicBezTo>
                <a:cubicBezTo>
                  <a:pt x="978911" y="2476532"/>
                  <a:pt x="968815" y="2474008"/>
                  <a:pt x="968815" y="2484105"/>
                </a:cubicBezTo>
                <a:cubicBezTo>
                  <a:pt x="968815" y="2494201"/>
                  <a:pt x="958718" y="2499249"/>
                  <a:pt x="938525" y="2499249"/>
                </a:cubicBezTo>
                <a:cubicBezTo>
                  <a:pt x="898139" y="2499249"/>
                  <a:pt x="870374" y="2501773"/>
                  <a:pt x="855229" y="2506822"/>
                </a:cubicBezTo>
                <a:cubicBezTo>
                  <a:pt x="829988" y="2516918"/>
                  <a:pt x="812319" y="2511870"/>
                  <a:pt x="802223" y="2491676"/>
                </a:cubicBezTo>
                <a:lnTo>
                  <a:pt x="779506" y="2476532"/>
                </a:lnTo>
                <a:cubicBezTo>
                  <a:pt x="774457" y="2476532"/>
                  <a:pt x="770672" y="2477794"/>
                  <a:pt x="768147" y="2480318"/>
                </a:cubicBezTo>
                <a:cubicBezTo>
                  <a:pt x="765623" y="2482842"/>
                  <a:pt x="766885" y="2486629"/>
                  <a:pt x="771933" y="2491676"/>
                </a:cubicBezTo>
                <a:cubicBezTo>
                  <a:pt x="782030" y="2501773"/>
                  <a:pt x="776982" y="2501773"/>
                  <a:pt x="756789" y="2491676"/>
                </a:cubicBezTo>
                <a:cubicBezTo>
                  <a:pt x="751740" y="2481580"/>
                  <a:pt x="746692" y="2476532"/>
                  <a:pt x="741644" y="2476532"/>
                </a:cubicBezTo>
                <a:cubicBezTo>
                  <a:pt x="736596" y="2476532"/>
                  <a:pt x="736596" y="2481580"/>
                  <a:pt x="741644" y="2491676"/>
                </a:cubicBezTo>
                <a:cubicBezTo>
                  <a:pt x="741644" y="2506822"/>
                  <a:pt x="739120" y="2514394"/>
                  <a:pt x="734071" y="2514394"/>
                </a:cubicBezTo>
                <a:lnTo>
                  <a:pt x="703781" y="2514394"/>
                </a:lnTo>
                <a:cubicBezTo>
                  <a:pt x="688637" y="2514394"/>
                  <a:pt x="681064" y="2506822"/>
                  <a:pt x="681064" y="2491676"/>
                </a:cubicBezTo>
                <a:cubicBezTo>
                  <a:pt x="681064" y="2476532"/>
                  <a:pt x="670968" y="2471484"/>
                  <a:pt x="650775" y="2476532"/>
                </a:cubicBezTo>
                <a:cubicBezTo>
                  <a:pt x="640678" y="2481580"/>
                  <a:pt x="629320" y="2482842"/>
                  <a:pt x="616700" y="2480318"/>
                </a:cubicBezTo>
                <a:cubicBezTo>
                  <a:pt x="604079" y="2477794"/>
                  <a:pt x="595245" y="2476532"/>
                  <a:pt x="590197" y="2476532"/>
                </a:cubicBezTo>
                <a:cubicBezTo>
                  <a:pt x="580099" y="2476532"/>
                  <a:pt x="571265" y="2475270"/>
                  <a:pt x="563693" y="2472746"/>
                </a:cubicBezTo>
                <a:cubicBezTo>
                  <a:pt x="556121" y="2470221"/>
                  <a:pt x="549811" y="2474008"/>
                  <a:pt x="544762" y="2484105"/>
                </a:cubicBezTo>
                <a:cubicBezTo>
                  <a:pt x="544762" y="2499249"/>
                  <a:pt x="532141" y="2511870"/>
                  <a:pt x="506900" y="2521966"/>
                </a:cubicBezTo>
                <a:cubicBezTo>
                  <a:pt x="471562" y="2521966"/>
                  <a:pt x="441273" y="2527014"/>
                  <a:pt x="416032" y="2537111"/>
                </a:cubicBezTo>
                <a:cubicBezTo>
                  <a:pt x="400887" y="2542159"/>
                  <a:pt x="378170" y="2545945"/>
                  <a:pt x="347880" y="2548470"/>
                </a:cubicBezTo>
                <a:cubicBezTo>
                  <a:pt x="317591" y="2550994"/>
                  <a:pt x="294874" y="2554780"/>
                  <a:pt x="279729" y="2559828"/>
                </a:cubicBezTo>
                <a:lnTo>
                  <a:pt x="173716" y="2582545"/>
                </a:lnTo>
                <a:cubicBezTo>
                  <a:pt x="169930" y="2582545"/>
                  <a:pt x="132068" y="2589644"/>
                  <a:pt x="60130" y="2603843"/>
                </a:cubicBezTo>
                <a:lnTo>
                  <a:pt x="0" y="2615800"/>
                </a:lnTo>
                <a:lnTo>
                  <a:pt x="0" y="2317316"/>
                </a:lnTo>
                <a:lnTo>
                  <a:pt x="29841" y="2304261"/>
                </a:lnTo>
                <a:cubicBezTo>
                  <a:pt x="39937" y="2297950"/>
                  <a:pt x="50034" y="2289747"/>
                  <a:pt x="60130" y="2279650"/>
                </a:cubicBezTo>
                <a:cubicBezTo>
                  <a:pt x="85372" y="2254409"/>
                  <a:pt x="100516" y="2241788"/>
                  <a:pt x="105564" y="2241788"/>
                </a:cubicBezTo>
                <a:cubicBezTo>
                  <a:pt x="130805" y="2241788"/>
                  <a:pt x="153522" y="2231692"/>
                  <a:pt x="173716" y="2211499"/>
                </a:cubicBezTo>
                <a:lnTo>
                  <a:pt x="204005" y="2173637"/>
                </a:lnTo>
                <a:cubicBezTo>
                  <a:pt x="204005" y="2168589"/>
                  <a:pt x="196432" y="2166065"/>
                  <a:pt x="181288" y="2166065"/>
                </a:cubicBezTo>
                <a:cubicBezTo>
                  <a:pt x="166143" y="2166065"/>
                  <a:pt x="163619" y="2161017"/>
                  <a:pt x="173716" y="2150920"/>
                </a:cubicBezTo>
                <a:cubicBezTo>
                  <a:pt x="178764" y="2145872"/>
                  <a:pt x="187598" y="2140823"/>
                  <a:pt x="200219" y="2135775"/>
                </a:cubicBezTo>
                <a:cubicBezTo>
                  <a:pt x="212839" y="2130727"/>
                  <a:pt x="226722" y="2125678"/>
                  <a:pt x="241867" y="2120630"/>
                </a:cubicBezTo>
                <a:lnTo>
                  <a:pt x="370597" y="2067624"/>
                </a:lnTo>
                <a:cubicBezTo>
                  <a:pt x="385742" y="2062575"/>
                  <a:pt x="400887" y="2057527"/>
                  <a:pt x="416032" y="2052479"/>
                </a:cubicBezTo>
                <a:cubicBezTo>
                  <a:pt x="431176" y="2047431"/>
                  <a:pt x="441273" y="2042382"/>
                  <a:pt x="446322" y="2037334"/>
                </a:cubicBezTo>
                <a:cubicBezTo>
                  <a:pt x="446322" y="2027238"/>
                  <a:pt x="441273" y="2022190"/>
                  <a:pt x="431176" y="2022190"/>
                </a:cubicBezTo>
                <a:lnTo>
                  <a:pt x="310018" y="2044906"/>
                </a:lnTo>
                <a:lnTo>
                  <a:pt x="211578" y="2052479"/>
                </a:lnTo>
                <a:lnTo>
                  <a:pt x="219149" y="2029762"/>
                </a:lnTo>
                <a:cubicBezTo>
                  <a:pt x="229246" y="1999472"/>
                  <a:pt x="254488" y="1981804"/>
                  <a:pt x="294874" y="1976755"/>
                </a:cubicBezTo>
                <a:cubicBezTo>
                  <a:pt x="345356" y="1966659"/>
                  <a:pt x="370597" y="1956562"/>
                  <a:pt x="370597" y="1946466"/>
                </a:cubicBezTo>
                <a:cubicBezTo>
                  <a:pt x="370597" y="1926273"/>
                  <a:pt x="363026" y="1916176"/>
                  <a:pt x="347880" y="1916176"/>
                </a:cubicBezTo>
                <a:cubicBezTo>
                  <a:pt x="327687" y="1916176"/>
                  <a:pt x="317591" y="1911128"/>
                  <a:pt x="317591" y="1901032"/>
                </a:cubicBezTo>
                <a:cubicBezTo>
                  <a:pt x="317591" y="1895983"/>
                  <a:pt x="335260" y="1885887"/>
                  <a:pt x="370597" y="1870742"/>
                </a:cubicBezTo>
                <a:lnTo>
                  <a:pt x="393314" y="1863170"/>
                </a:lnTo>
                <a:lnTo>
                  <a:pt x="378170" y="1863170"/>
                </a:lnTo>
                <a:lnTo>
                  <a:pt x="249439" y="1878314"/>
                </a:lnTo>
                <a:cubicBezTo>
                  <a:pt x="234295" y="1883363"/>
                  <a:pt x="210315" y="1889673"/>
                  <a:pt x="177502" y="1897245"/>
                </a:cubicBezTo>
                <a:cubicBezTo>
                  <a:pt x="144688" y="1904818"/>
                  <a:pt x="120709" y="1908604"/>
                  <a:pt x="105564" y="1908604"/>
                </a:cubicBezTo>
                <a:cubicBezTo>
                  <a:pt x="95468" y="1908604"/>
                  <a:pt x="80324" y="1910497"/>
                  <a:pt x="60131" y="1914283"/>
                </a:cubicBezTo>
                <a:lnTo>
                  <a:pt x="0" y="1927813"/>
                </a:lnTo>
                <a:lnTo>
                  <a:pt x="0" y="1608268"/>
                </a:lnTo>
                <a:lnTo>
                  <a:pt x="52557" y="1575419"/>
                </a:lnTo>
                <a:cubicBezTo>
                  <a:pt x="72750" y="1555227"/>
                  <a:pt x="82847" y="1545130"/>
                  <a:pt x="82847" y="1545130"/>
                </a:cubicBezTo>
                <a:lnTo>
                  <a:pt x="97992" y="1552702"/>
                </a:lnTo>
                <a:cubicBezTo>
                  <a:pt x="113136" y="1562799"/>
                  <a:pt x="123233" y="1564061"/>
                  <a:pt x="128282" y="1556489"/>
                </a:cubicBezTo>
                <a:cubicBezTo>
                  <a:pt x="133329" y="1548916"/>
                  <a:pt x="135853" y="1545130"/>
                  <a:pt x="135853" y="1545130"/>
                </a:cubicBezTo>
                <a:lnTo>
                  <a:pt x="150999" y="1514840"/>
                </a:lnTo>
                <a:cubicBezTo>
                  <a:pt x="150999" y="1514840"/>
                  <a:pt x="153522" y="1514840"/>
                  <a:pt x="158571" y="1514840"/>
                </a:cubicBezTo>
                <a:cubicBezTo>
                  <a:pt x="163619" y="1514840"/>
                  <a:pt x="166143" y="1514840"/>
                  <a:pt x="166143" y="1514840"/>
                </a:cubicBezTo>
                <a:cubicBezTo>
                  <a:pt x="171192" y="1519889"/>
                  <a:pt x="178764" y="1517365"/>
                  <a:pt x="188861" y="1507268"/>
                </a:cubicBezTo>
                <a:cubicBezTo>
                  <a:pt x="188861" y="1497172"/>
                  <a:pt x="196432" y="1492123"/>
                  <a:pt x="211578" y="1492123"/>
                </a:cubicBezTo>
                <a:lnTo>
                  <a:pt x="272157" y="1469406"/>
                </a:lnTo>
                <a:cubicBezTo>
                  <a:pt x="282253" y="1464358"/>
                  <a:pt x="291087" y="1460572"/>
                  <a:pt x="298660" y="1458048"/>
                </a:cubicBezTo>
                <a:cubicBezTo>
                  <a:pt x="306232" y="1455524"/>
                  <a:pt x="307494" y="1456786"/>
                  <a:pt x="302445" y="1461834"/>
                </a:cubicBezTo>
                <a:cubicBezTo>
                  <a:pt x="292350" y="1471930"/>
                  <a:pt x="292350" y="1476979"/>
                  <a:pt x="302445" y="1476979"/>
                </a:cubicBezTo>
                <a:cubicBezTo>
                  <a:pt x="307494" y="1476979"/>
                  <a:pt x="322640" y="1464358"/>
                  <a:pt x="347880" y="1439117"/>
                </a:cubicBezTo>
                <a:cubicBezTo>
                  <a:pt x="368073" y="1418924"/>
                  <a:pt x="383218" y="1408827"/>
                  <a:pt x="393314" y="1408827"/>
                </a:cubicBezTo>
                <a:cubicBezTo>
                  <a:pt x="398363" y="1408827"/>
                  <a:pt x="400887" y="1403779"/>
                  <a:pt x="400887" y="1393683"/>
                </a:cubicBezTo>
                <a:close/>
                <a:moveTo>
                  <a:pt x="3747877" y="1030208"/>
                </a:moveTo>
                <a:cubicBezTo>
                  <a:pt x="3757973" y="1030208"/>
                  <a:pt x="3763021" y="1037781"/>
                  <a:pt x="3763021" y="1052926"/>
                </a:cubicBezTo>
                <a:lnTo>
                  <a:pt x="3755449" y="1068070"/>
                </a:lnTo>
                <a:lnTo>
                  <a:pt x="3740304" y="1052926"/>
                </a:lnTo>
                <a:cubicBezTo>
                  <a:pt x="3740304" y="1037781"/>
                  <a:pt x="3742829" y="1030208"/>
                  <a:pt x="3747877" y="1030208"/>
                </a:cubicBezTo>
                <a:close/>
                <a:moveTo>
                  <a:pt x="0" y="0"/>
                </a:moveTo>
                <a:lnTo>
                  <a:pt x="12209808" y="0"/>
                </a:lnTo>
                <a:lnTo>
                  <a:pt x="12209808" y="6858000"/>
                </a:lnTo>
                <a:lnTo>
                  <a:pt x="0" y="6858000"/>
                </a:lnTo>
                <a:lnTo>
                  <a:pt x="0" y="5785750"/>
                </a:lnTo>
                <a:lnTo>
                  <a:pt x="37413" y="5793232"/>
                </a:lnTo>
                <a:lnTo>
                  <a:pt x="60130" y="5800805"/>
                </a:lnTo>
                <a:lnTo>
                  <a:pt x="52557" y="5831094"/>
                </a:lnTo>
                <a:cubicBezTo>
                  <a:pt x="52557" y="5836143"/>
                  <a:pt x="52557" y="5842453"/>
                  <a:pt x="52557" y="5850025"/>
                </a:cubicBezTo>
                <a:cubicBezTo>
                  <a:pt x="52557" y="5857597"/>
                  <a:pt x="55082" y="5861384"/>
                  <a:pt x="60130" y="5861384"/>
                </a:cubicBezTo>
                <a:cubicBezTo>
                  <a:pt x="70226" y="5861384"/>
                  <a:pt x="70226" y="5856335"/>
                  <a:pt x="60130" y="5846239"/>
                </a:cubicBezTo>
                <a:cubicBezTo>
                  <a:pt x="60130" y="5836143"/>
                  <a:pt x="65179" y="5831094"/>
                  <a:pt x="75274" y="5831094"/>
                </a:cubicBezTo>
                <a:cubicBezTo>
                  <a:pt x="90420" y="5831094"/>
                  <a:pt x="97992" y="5838667"/>
                  <a:pt x="97992" y="5853812"/>
                </a:cubicBezTo>
                <a:cubicBezTo>
                  <a:pt x="92943" y="5868956"/>
                  <a:pt x="95467" y="5881577"/>
                  <a:pt x="105564" y="5891673"/>
                </a:cubicBezTo>
                <a:cubicBezTo>
                  <a:pt x="120709" y="5906818"/>
                  <a:pt x="130805" y="5909342"/>
                  <a:pt x="135853" y="5899245"/>
                </a:cubicBezTo>
                <a:cubicBezTo>
                  <a:pt x="140902" y="5899245"/>
                  <a:pt x="148475" y="5889149"/>
                  <a:pt x="158571" y="5868956"/>
                </a:cubicBezTo>
                <a:cubicBezTo>
                  <a:pt x="158571" y="5853812"/>
                  <a:pt x="168668" y="5846239"/>
                  <a:pt x="188861" y="5846239"/>
                </a:cubicBezTo>
                <a:cubicBezTo>
                  <a:pt x="209054" y="5846239"/>
                  <a:pt x="219149" y="5856335"/>
                  <a:pt x="219149" y="5876528"/>
                </a:cubicBezTo>
                <a:lnTo>
                  <a:pt x="219149" y="5891673"/>
                </a:lnTo>
                <a:cubicBezTo>
                  <a:pt x="234295" y="5876528"/>
                  <a:pt x="244391" y="5871480"/>
                  <a:pt x="249439" y="5876528"/>
                </a:cubicBezTo>
                <a:cubicBezTo>
                  <a:pt x="259535" y="5876528"/>
                  <a:pt x="262060" y="5879052"/>
                  <a:pt x="257012" y="5884101"/>
                </a:cubicBezTo>
                <a:cubicBezTo>
                  <a:pt x="251964" y="5884101"/>
                  <a:pt x="248177" y="5887887"/>
                  <a:pt x="245654" y="5895460"/>
                </a:cubicBezTo>
                <a:cubicBezTo>
                  <a:pt x="243129" y="5903032"/>
                  <a:pt x="244391" y="5911866"/>
                  <a:pt x="249439" y="5921963"/>
                </a:cubicBezTo>
                <a:cubicBezTo>
                  <a:pt x="254488" y="5942156"/>
                  <a:pt x="272157" y="5954776"/>
                  <a:pt x="302445" y="5959824"/>
                </a:cubicBezTo>
                <a:cubicBezTo>
                  <a:pt x="332736" y="5964873"/>
                  <a:pt x="355453" y="5959824"/>
                  <a:pt x="370597" y="5944680"/>
                </a:cubicBezTo>
                <a:cubicBezTo>
                  <a:pt x="390790" y="5924487"/>
                  <a:pt x="400887" y="5909342"/>
                  <a:pt x="400887" y="5899245"/>
                </a:cubicBezTo>
                <a:cubicBezTo>
                  <a:pt x="400887" y="5889149"/>
                  <a:pt x="403411" y="5889149"/>
                  <a:pt x="408459" y="5899245"/>
                </a:cubicBezTo>
                <a:cubicBezTo>
                  <a:pt x="413507" y="5909342"/>
                  <a:pt x="417294" y="5911866"/>
                  <a:pt x="419817" y="5906818"/>
                </a:cubicBezTo>
                <a:cubicBezTo>
                  <a:pt x="422342" y="5901770"/>
                  <a:pt x="426129" y="5896722"/>
                  <a:pt x="431176" y="5891673"/>
                </a:cubicBezTo>
                <a:cubicBezTo>
                  <a:pt x="431176" y="5871480"/>
                  <a:pt x="438749" y="5861384"/>
                  <a:pt x="453893" y="5861384"/>
                </a:cubicBezTo>
                <a:cubicBezTo>
                  <a:pt x="463990" y="5861384"/>
                  <a:pt x="469039" y="5856335"/>
                  <a:pt x="469039" y="5846239"/>
                </a:cubicBezTo>
                <a:cubicBezTo>
                  <a:pt x="469039" y="5831094"/>
                  <a:pt x="474086" y="5813426"/>
                  <a:pt x="484183" y="5793232"/>
                </a:cubicBezTo>
                <a:lnTo>
                  <a:pt x="514472" y="5755370"/>
                </a:lnTo>
                <a:cubicBezTo>
                  <a:pt x="524569" y="5755370"/>
                  <a:pt x="529618" y="5760419"/>
                  <a:pt x="529618" y="5770515"/>
                </a:cubicBezTo>
                <a:cubicBezTo>
                  <a:pt x="529618" y="5775563"/>
                  <a:pt x="533403" y="5779350"/>
                  <a:pt x="540976" y="5781873"/>
                </a:cubicBezTo>
                <a:cubicBezTo>
                  <a:pt x="548548" y="5784398"/>
                  <a:pt x="554858" y="5790708"/>
                  <a:pt x="559907" y="5800805"/>
                </a:cubicBezTo>
                <a:cubicBezTo>
                  <a:pt x="570004" y="5820998"/>
                  <a:pt x="580099" y="5831094"/>
                  <a:pt x="590197" y="5831094"/>
                </a:cubicBezTo>
                <a:cubicBezTo>
                  <a:pt x="585148" y="5815949"/>
                  <a:pt x="585148" y="5805853"/>
                  <a:pt x="590197" y="5800805"/>
                </a:cubicBezTo>
                <a:cubicBezTo>
                  <a:pt x="600292" y="5790708"/>
                  <a:pt x="612914" y="5785660"/>
                  <a:pt x="628058" y="5785660"/>
                </a:cubicBezTo>
                <a:cubicBezTo>
                  <a:pt x="648251" y="5785660"/>
                  <a:pt x="658348" y="5790708"/>
                  <a:pt x="658348" y="5800805"/>
                </a:cubicBezTo>
                <a:lnTo>
                  <a:pt x="688637" y="5823522"/>
                </a:lnTo>
                <a:cubicBezTo>
                  <a:pt x="718927" y="5843715"/>
                  <a:pt x="744167" y="5853812"/>
                  <a:pt x="764360" y="5853812"/>
                </a:cubicBezTo>
                <a:cubicBezTo>
                  <a:pt x="784554" y="5858859"/>
                  <a:pt x="794650" y="5856335"/>
                  <a:pt x="794650" y="5846239"/>
                </a:cubicBezTo>
                <a:cubicBezTo>
                  <a:pt x="794650" y="5815949"/>
                  <a:pt x="792126" y="5793232"/>
                  <a:pt x="787078" y="5778088"/>
                </a:cubicBezTo>
                <a:lnTo>
                  <a:pt x="771933" y="5694792"/>
                </a:lnTo>
                <a:cubicBezTo>
                  <a:pt x="766885" y="5679647"/>
                  <a:pt x="758050" y="5654406"/>
                  <a:pt x="745430" y="5619068"/>
                </a:cubicBezTo>
                <a:cubicBezTo>
                  <a:pt x="732809" y="5583730"/>
                  <a:pt x="718927" y="5538295"/>
                  <a:pt x="703781" y="5482765"/>
                </a:cubicBezTo>
                <a:cubicBezTo>
                  <a:pt x="658348" y="5336366"/>
                  <a:pt x="630582" y="5255593"/>
                  <a:pt x="620485" y="5240449"/>
                </a:cubicBezTo>
                <a:cubicBezTo>
                  <a:pt x="610389" y="5225304"/>
                  <a:pt x="600292" y="5202587"/>
                  <a:pt x="590197" y="5172297"/>
                </a:cubicBezTo>
                <a:cubicBezTo>
                  <a:pt x="580099" y="5142008"/>
                  <a:pt x="572528" y="5121815"/>
                  <a:pt x="567479" y="5111718"/>
                </a:cubicBezTo>
                <a:cubicBezTo>
                  <a:pt x="547286" y="5061236"/>
                  <a:pt x="537189" y="5030947"/>
                  <a:pt x="537189" y="5020850"/>
                </a:cubicBezTo>
                <a:cubicBezTo>
                  <a:pt x="542238" y="5015802"/>
                  <a:pt x="543499" y="5009492"/>
                  <a:pt x="540976" y="5001919"/>
                </a:cubicBezTo>
                <a:cubicBezTo>
                  <a:pt x="538452" y="4994347"/>
                  <a:pt x="534665" y="4990561"/>
                  <a:pt x="529618" y="4990561"/>
                </a:cubicBezTo>
                <a:cubicBezTo>
                  <a:pt x="519521" y="4990561"/>
                  <a:pt x="516996" y="4982988"/>
                  <a:pt x="522045" y="4967843"/>
                </a:cubicBezTo>
                <a:cubicBezTo>
                  <a:pt x="522045" y="4952698"/>
                  <a:pt x="519521" y="4945126"/>
                  <a:pt x="514472" y="4945126"/>
                </a:cubicBezTo>
                <a:cubicBezTo>
                  <a:pt x="509425" y="4945126"/>
                  <a:pt x="491755" y="4917361"/>
                  <a:pt x="461466" y="4861830"/>
                </a:cubicBezTo>
                <a:cubicBezTo>
                  <a:pt x="426129" y="4796203"/>
                  <a:pt x="405936" y="4763389"/>
                  <a:pt x="400887" y="4763389"/>
                </a:cubicBezTo>
                <a:cubicBezTo>
                  <a:pt x="390790" y="4763389"/>
                  <a:pt x="385742" y="4760865"/>
                  <a:pt x="385742" y="4755817"/>
                </a:cubicBezTo>
                <a:cubicBezTo>
                  <a:pt x="385742" y="4750768"/>
                  <a:pt x="384480" y="4746983"/>
                  <a:pt x="381956" y="4744458"/>
                </a:cubicBezTo>
                <a:cubicBezTo>
                  <a:pt x="379431" y="4741935"/>
                  <a:pt x="375646" y="4743196"/>
                  <a:pt x="370597" y="4748245"/>
                </a:cubicBezTo>
                <a:cubicBezTo>
                  <a:pt x="355453" y="4753293"/>
                  <a:pt x="347880" y="4750768"/>
                  <a:pt x="347880" y="4740672"/>
                </a:cubicBezTo>
                <a:cubicBezTo>
                  <a:pt x="347880" y="4735624"/>
                  <a:pt x="349143" y="4731838"/>
                  <a:pt x="351667" y="4729313"/>
                </a:cubicBezTo>
                <a:cubicBezTo>
                  <a:pt x="354190" y="4726790"/>
                  <a:pt x="355453" y="4728051"/>
                  <a:pt x="355453" y="4733100"/>
                </a:cubicBezTo>
                <a:cubicBezTo>
                  <a:pt x="360501" y="4733100"/>
                  <a:pt x="368073" y="4728051"/>
                  <a:pt x="378170" y="4717955"/>
                </a:cubicBezTo>
                <a:cubicBezTo>
                  <a:pt x="378170" y="4707859"/>
                  <a:pt x="345356" y="4687665"/>
                  <a:pt x="279729" y="4657376"/>
                </a:cubicBezTo>
                <a:cubicBezTo>
                  <a:pt x="214102" y="4622038"/>
                  <a:pt x="183812" y="4601845"/>
                  <a:pt x="188861" y="4596797"/>
                </a:cubicBezTo>
                <a:cubicBezTo>
                  <a:pt x="183812" y="4591748"/>
                  <a:pt x="172453" y="4586700"/>
                  <a:pt x="154785" y="4581653"/>
                </a:cubicBezTo>
                <a:cubicBezTo>
                  <a:pt x="137116" y="4576604"/>
                  <a:pt x="113136" y="4574080"/>
                  <a:pt x="82847" y="4574080"/>
                </a:cubicBezTo>
                <a:lnTo>
                  <a:pt x="0" y="4567707"/>
                </a:lnTo>
                <a:lnTo>
                  <a:pt x="0" y="3934872"/>
                </a:lnTo>
                <a:lnTo>
                  <a:pt x="28894" y="3931848"/>
                </a:lnTo>
                <a:cubicBezTo>
                  <a:pt x="38360" y="3930901"/>
                  <a:pt x="43724" y="3930428"/>
                  <a:pt x="44986" y="3930428"/>
                </a:cubicBezTo>
                <a:lnTo>
                  <a:pt x="310018" y="3930428"/>
                </a:lnTo>
                <a:cubicBezTo>
                  <a:pt x="441273" y="3930428"/>
                  <a:pt x="516996" y="3927904"/>
                  <a:pt x="537189" y="3922856"/>
                </a:cubicBezTo>
                <a:cubicBezTo>
                  <a:pt x="577575" y="3912759"/>
                  <a:pt x="612914" y="3907711"/>
                  <a:pt x="643203" y="3907711"/>
                </a:cubicBezTo>
                <a:lnTo>
                  <a:pt x="794650" y="3915283"/>
                </a:lnTo>
                <a:cubicBezTo>
                  <a:pt x="829988" y="3915283"/>
                  <a:pt x="857753" y="3917807"/>
                  <a:pt x="877946" y="3922856"/>
                </a:cubicBezTo>
                <a:cubicBezTo>
                  <a:pt x="898139" y="3927904"/>
                  <a:pt x="910761" y="3930428"/>
                  <a:pt x="915808" y="3930428"/>
                </a:cubicBezTo>
                <a:cubicBezTo>
                  <a:pt x="920857" y="3935476"/>
                  <a:pt x="943574" y="3938000"/>
                  <a:pt x="983960" y="3938000"/>
                </a:cubicBezTo>
                <a:lnTo>
                  <a:pt x="1021821" y="3938000"/>
                </a:lnTo>
                <a:cubicBezTo>
                  <a:pt x="1042014" y="3932952"/>
                  <a:pt x="1060946" y="3930428"/>
                  <a:pt x="1078614" y="3930428"/>
                </a:cubicBezTo>
                <a:cubicBezTo>
                  <a:pt x="1096283" y="3930428"/>
                  <a:pt x="1112690" y="3927904"/>
                  <a:pt x="1127835" y="3922856"/>
                </a:cubicBezTo>
                <a:cubicBezTo>
                  <a:pt x="1132883" y="3917807"/>
                  <a:pt x="1137932" y="3910235"/>
                  <a:pt x="1142979" y="3900139"/>
                </a:cubicBezTo>
                <a:cubicBezTo>
                  <a:pt x="1148028" y="3890042"/>
                  <a:pt x="1153076" y="3879945"/>
                  <a:pt x="1158125" y="3869849"/>
                </a:cubicBezTo>
                <a:cubicBezTo>
                  <a:pt x="1168221" y="3859753"/>
                  <a:pt x="1168221" y="3839559"/>
                  <a:pt x="1158125" y="3809270"/>
                </a:cubicBezTo>
                <a:cubicBezTo>
                  <a:pt x="1148028" y="3768884"/>
                  <a:pt x="1137932" y="3746167"/>
                  <a:pt x="1127835" y="3741119"/>
                </a:cubicBezTo>
                <a:cubicBezTo>
                  <a:pt x="1107642" y="3720925"/>
                  <a:pt x="1087449" y="3710829"/>
                  <a:pt x="1067256" y="3710829"/>
                </a:cubicBezTo>
                <a:cubicBezTo>
                  <a:pt x="1047063" y="3710829"/>
                  <a:pt x="1029394" y="3703257"/>
                  <a:pt x="1014250" y="3688112"/>
                </a:cubicBezTo>
                <a:cubicBezTo>
                  <a:pt x="994057" y="3667919"/>
                  <a:pt x="996580" y="3657823"/>
                  <a:pt x="1021821" y="3657823"/>
                </a:cubicBezTo>
                <a:cubicBezTo>
                  <a:pt x="1036967" y="3657823"/>
                  <a:pt x="1044539" y="3662871"/>
                  <a:pt x="1044539" y="3672967"/>
                </a:cubicBezTo>
                <a:cubicBezTo>
                  <a:pt x="1034443" y="3683063"/>
                  <a:pt x="1052111" y="3688112"/>
                  <a:pt x="1097546" y="3688112"/>
                </a:cubicBezTo>
                <a:cubicBezTo>
                  <a:pt x="1137932" y="3688112"/>
                  <a:pt x="1183366" y="3683063"/>
                  <a:pt x="1233848" y="3672967"/>
                </a:cubicBezTo>
                <a:cubicBezTo>
                  <a:pt x="1274234" y="3662871"/>
                  <a:pt x="1294427" y="3652774"/>
                  <a:pt x="1294427" y="3642678"/>
                </a:cubicBezTo>
                <a:cubicBezTo>
                  <a:pt x="1294427" y="3642678"/>
                  <a:pt x="1293165" y="3641415"/>
                  <a:pt x="1290641" y="3638891"/>
                </a:cubicBezTo>
                <a:cubicBezTo>
                  <a:pt x="1288117" y="3636368"/>
                  <a:pt x="1286855" y="3635105"/>
                  <a:pt x="1286855" y="3635105"/>
                </a:cubicBezTo>
                <a:cubicBezTo>
                  <a:pt x="1276758" y="3630057"/>
                  <a:pt x="1271710" y="3622485"/>
                  <a:pt x="1271710" y="3612388"/>
                </a:cubicBezTo>
                <a:lnTo>
                  <a:pt x="1317144" y="3604816"/>
                </a:lnTo>
                <a:cubicBezTo>
                  <a:pt x="1337337" y="3604816"/>
                  <a:pt x="1347434" y="3599767"/>
                  <a:pt x="1347434" y="3589671"/>
                </a:cubicBezTo>
                <a:cubicBezTo>
                  <a:pt x="1347434" y="3579575"/>
                  <a:pt x="1337337" y="3572003"/>
                  <a:pt x="1317144" y="3566954"/>
                </a:cubicBezTo>
                <a:lnTo>
                  <a:pt x="1279282" y="3544237"/>
                </a:lnTo>
                <a:cubicBezTo>
                  <a:pt x="1274234" y="3544237"/>
                  <a:pt x="1266662" y="3541713"/>
                  <a:pt x="1256565" y="3536664"/>
                </a:cubicBezTo>
                <a:cubicBezTo>
                  <a:pt x="1246469" y="3531616"/>
                  <a:pt x="1231324" y="3529092"/>
                  <a:pt x="1211131" y="3529092"/>
                </a:cubicBezTo>
                <a:cubicBezTo>
                  <a:pt x="1175793" y="3524044"/>
                  <a:pt x="1153076" y="3511423"/>
                  <a:pt x="1142979" y="3491230"/>
                </a:cubicBezTo>
                <a:lnTo>
                  <a:pt x="1112690" y="3377645"/>
                </a:lnTo>
                <a:cubicBezTo>
                  <a:pt x="1107642" y="3362500"/>
                  <a:pt x="1102593" y="3347355"/>
                  <a:pt x="1097546" y="3332210"/>
                </a:cubicBezTo>
                <a:cubicBezTo>
                  <a:pt x="1092497" y="3317066"/>
                  <a:pt x="1087449" y="3306969"/>
                  <a:pt x="1082400" y="3301921"/>
                </a:cubicBezTo>
                <a:cubicBezTo>
                  <a:pt x="1082400" y="3296873"/>
                  <a:pt x="1036967" y="3294348"/>
                  <a:pt x="946098" y="3294348"/>
                </a:cubicBezTo>
                <a:cubicBezTo>
                  <a:pt x="835036" y="3294348"/>
                  <a:pt x="731547" y="3301921"/>
                  <a:pt x="635631" y="3317066"/>
                </a:cubicBezTo>
                <a:cubicBezTo>
                  <a:pt x="570004" y="3327162"/>
                  <a:pt x="504376" y="3332210"/>
                  <a:pt x="438749" y="3332210"/>
                </a:cubicBezTo>
                <a:cubicBezTo>
                  <a:pt x="433700" y="3327162"/>
                  <a:pt x="422342" y="3327162"/>
                  <a:pt x="404673" y="3332210"/>
                </a:cubicBezTo>
                <a:cubicBezTo>
                  <a:pt x="387004" y="3337258"/>
                  <a:pt x="370597" y="3342307"/>
                  <a:pt x="355453" y="3347355"/>
                </a:cubicBezTo>
                <a:lnTo>
                  <a:pt x="264584" y="3362500"/>
                </a:lnTo>
                <a:cubicBezTo>
                  <a:pt x="244391" y="3352404"/>
                  <a:pt x="229246" y="3352404"/>
                  <a:pt x="219149" y="3362500"/>
                </a:cubicBezTo>
                <a:cubicBezTo>
                  <a:pt x="214102" y="3367548"/>
                  <a:pt x="210315" y="3370072"/>
                  <a:pt x="207791" y="3370072"/>
                </a:cubicBezTo>
                <a:cubicBezTo>
                  <a:pt x="205268" y="3370072"/>
                  <a:pt x="206529" y="3367548"/>
                  <a:pt x="211578" y="3362500"/>
                </a:cubicBezTo>
                <a:cubicBezTo>
                  <a:pt x="216626" y="3352404"/>
                  <a:pt x="215364" y="3348617"/>
                  <a:pt x="207791" y="3351141"/>
                </a:cubicBezTo>
                <a:cubicBezTo>
                  <a:pt x="200219" y="3353665"/>
                  <a:pt x="188861" y="3357452"/>
                  <a:pt x="173716" y="3362500"/>
                </a:cubicBezTo>
                <a:lnTo>
                  <a:pt x="82847" y="3377645"/>
                </a:lnTo>
                <a:cubicBezTo>
                  <a:pt x="67703" y="3372596"/>
                  <a:pt x="50033" y="3372596"/>
                  <a:pt x="29840" y="3377645"/>
                </a:cubicBezTo>
                <a:cubicBezTo>
                  <a:pt x="24792" y="3382693"/>
                  <a:pt x="15327" y="3386479"/>
                  <a:pt x="1444" y="3389003"/>
                </a:cubicBezTo>
                <a:lnTo>
                  <a:pt x="0" y="3389103"/>
                </a:lnTo>
                <a:lnTo>
                  <a:pt x="0" y="3106643"/>
                </a:lnTo>
                <a:lnTo>
                  <a:pt x="10910" y="3108825"/>
                </a:lnTo>
                <a:cubicBezTo>
                  <a:pt x="18481" y="3106301"/>
                  <a:pt x="22268" y="3102515"/>
                  <a:pt x="22268" y="3097467"/>
                </a:cubicBezTo>
                <a:lnTo>
                  <a:pt x="44986" y="3059605"/>
                </a:lnTo>
                <a:cubicBezTo>
                  <a:pt x="60130" y="3044460"/>
                  <a:pt x="70226" y="3036888"/>
                  <a:pt x="75274" y="3036888"/>
                </a:cubicBezTo>
                <a:cubicBezTo>
                  <a:pt x="90420" y="3036888"/>
                  <a:pt x="103040" y="3034364"/>
                  <a:pt x="113136" y="3029315"/>
                </a:cubicBezTo>
                <a:lnTo>
                  <a:pt x="158571" y="3014170"/>
                </a:lnTo>
                <a:lnTo>
                  <a:pt x="188861" y="3006599"/>
                </a:lnTo>
                <a:cubicBezTo>
                  <a:pt x="193909" y="3006599"/>
                  <a:pt x="197695" y="3005336"/>
                  <a:pt x="200219" y="3002812"/>
                </a:cubicBezTo>
                <a:cubicBezTo>
                  <a:pt x="202743" y="3000288"/>
                  <a:pt x="201481" y="2996501"/>
                  <a:pt x="196432" y="2991453"/>
                </a:cubicBezTo>
                <a:lnTo>
                  <a:pt x="211578" y="2991453"/>
                </a:lnTo>
                <a:cubicBezTo>
                  <a:pt x="221674" y="2991453"/>
                  <a:pt x="229246" y="2988930"/>
                  <a:pt x="234295" y="2983881"/>
                </a:cubicBezTo>
                <a:cubicBezTo>
                  <a:pt x="234295" y="2978833"/>
                  <a:pt x="244391" y="2976309"/>
                  <a:pt x="264584" y="2976309"/>
                </a:cubicBezTo>
                <a:cubicBezTo>
                  <a:pt x="284777" y="2976309"/>
                  <a:pt x="294874" y="2971261"/>
                  <a:pt x="294874" y="2961164"/>
                </a:cubicBezTo>
                <a:cubicBezTo>
                  <a:pt x="294874" y="2946019"/>
                  <a:pt x="302445" y="2935923"/>
                  <a:pt x="317591" y="2930874"/>
                </a:cubicBezTo>
                <a:lnTo>
                  <a:pt x="370597" y="2908157"/>
                </a:lnTo>
                <a:cubicBezTo>
                  <a:pt x="380694" y="2908157"/>
                  <a:pt x="395839" y="2898061"/>
                  <a:pt x="416032" y="2877868"/>
                </a:cubicBezTo>
                <a:cubicBezTo>
                  <a:pt x="436225" y="2857675"/>
                  <a:pt x="441273" y="2847579"/>
                  <a:pt x="431176" y="2847579"/>
                </a:cubicBezTo>
                <a:cubicBezTo>
                  <a:pt x="426129" y="2847579"/>
                  <a:pt x="393314" y="2857675"/>
                  <a:pt x="332736" y="2877868"/>
                </a:cubicBezTo>
                <a:cubicBezTo>
                  <a:pt x="287301" y="2893012"/>
                  <a:pt x="254488" y="2900585"/>
                  <a:pt x="234295" y="2900585"/>
                </a:cubicBezTo>
                <a:cubicBezTo>
                  <a:pt x="229246" y="2900585"/>
                  <a:pt x="251964" y="2882916"/>
                  <a:pt x="302445" y="2847579"/>
                </a:cubicBezTo>
                <a:cubicBezTo>
                  <a:pt x="363026" y="2817289"/>
                  <a:pt x="416032" y="2794572"/>
                  <a:pt x="461466" y="2779427"/>
                </a:cubicBezTo>
                <a:cubicBezTo>
                  <a:pt x="522045" y="2759234"/>
                  <a:pt x="564955" y="2749138"/>
                  <a:pt x="590197" y="2749138"/>
                </a:cubicBezTo>
                <a:cubicBezTo>
                  <a:pt x="615438" y="2749138"/>
                  <a:pt x="628058" y="2744089"/>
                  <a:pt x="628058" y="2733993"/>
                </a:cubicBezTo>
                <a:cubicBezTo>
                  <a:pt x="623010" y="2728945"/>
                  <a:pt x="597768" y="2721372"/>
                  <a:pt x="552335" y="2711276"/>
                </a:cubicBezTo>
                <a:cubicBezTo>
                  <a:pt x="501852" y="2701179"/>
                  <a:pt x="476610" y="2693607"/>
                  <a:pt x="476610" y="2688559"/>
                </a:cubicBezTo>
                <a:cubicBezTo>
                  <a:pt x="476610" y="2678462"/>
                  <a:pt x="484183" y="2673414"/>
                  <a:pt x="499328" y="2673414"/>
                </a:cubicBezTo>
                <a:cubicBezTo>
                  <a:pt x="529618" y="2673414"/>
                  <a:pt x="554858" y="2668365"/>
                  <a:pt x="575051" y="2658269"/>
                </a:cubicBezTo>
                <a:cubicBezTo>
                  <a:pt x="600292" y="2648172"/>
                  <a:pt x="617961" y="2650696"/>
                  <a:pt x="628058" y="2665841"/>
                </a:cubicBezTo>
                <a:cubicBezTo>
                  <a:pt x="628058" y="2675938"/>
                  <a:pt x="633107" y="2686034"/>
                  <a:pt x="643203" y="2696131"/>
                </a:cubicBezTo>
                <a:cubicBezTo>
                  <a:pt x="648251" y="2701179"/>
                  <a:pt x="653300" y="2707489"/>
                  <a:pt x="658348" y="2715062"/>
                </a:cubicBezTo>
                <a:cubicBezTo>
                  <a:pt x="663396" y="2722634"/>
                  <a:pt x="668444" y="2731469"/>
                  <a:pt x="673493" y="2741565"/>
                </a:cubicBezTo>
                <a:cubicBezTo>
                  <a:pt x="688637" y="2756710"/>
                  <a:pt x="696210" y="2776903"/>
                  <a:pt x="696210" y="2802144"/>
                </a:cubicBezTo>
                <a:cubicBezTo>
                  <a:pt x="696210" y="2817289"/>
                  <a:pt x="703781" y="2824861"/>
                  <a:pt x="718927" y="2824861"/>
                </a:cubicBezTo>
                <a:cubicBezTo>
                  <a:pt x="729023" y="2824861"/>
                  <a:pt x="744167" y="2840006"/>
                  <a:pt x="764360" y="2870295"/>
                </a:cubicBezTo>
                <a:cubicBezTo>
                  <a:pt x="784554" y="2905633"/>
                  <a:pt x="817368" y="2935923"/>
                  <a:pt x="862802" y="2961164"/>
                </a:cubicBezTo>
                <a:lnTo>
                  <a:pt x="999104" y="3021743"/>
                </a:lnTo>
                <a:cubicBezTo>
                  <a:pt x="1044539" y="3036888"/>
                  <a:pt x="1062207" y="3049508"/>
                  <a:pt x="1052111" y="3059605"/>
                </a:cubicBezTo>
                <a:cubicBezTo>
                  <a:pt x="1052111" y="3069701"/>
                  <a:pt x="1042014" y="3074750"/>
                  <a:pt x="1021821" y="3074750"/>
                </a:cubicBezTo>
                <a:cubicBezTo>
                  <a:pt x="1001628" y="3074750"/>
                  <a:pt x="991532" y="3079798"/>
                  <a:pt x="991532" y="3089894"/>
                </a:cubicBezTo>
                <a:cubicBezTo>
                  <a:pt x="991532" y="3099991"/>
                  <a:pt x="1001628" y="3099991"/>
                  <a:pt x="1021821" y="3089894"/>
                </a:cubicBezTo>
                <a:cubicBezTo>
                  <a:pt x="1036967" y="3089894"/>
                  <a:pt x="1064732" y="3079798"/>
                  <a:pt x="1105117" y="3059605"/>
                </a:cubicBezTo>
                <a:lnTo>
                  <a:pt x="1158125" y="3014170"/>
                </a:lnTo>
                <a:cubicBezTo>
                  <a:pt x="1173269" y="2999026"/>
                  <a:pt x="1188414" y="2991453"/>
                  <a:pt x="1203559" y="2991453"/>
                </a:cubicBezTo>
                <a:cubicBezTo>
                  <a:pt x="1223752" y="2991453"/>
                  <a:pt x="1233848" y="2983881"/>
                  <a:pt x="1233848" y="2968736"/>
                </a:cubicBezTo>
                <a:cubicBezTo>
                  <a:pt x="1238896" y="2948543"/>
                  <a:pt x="1243945" y="2946019"/>
                  <a:pt x="1248992" y="2961164"/>
                </a:cubicBezTo>
                <a:lnTo>
                  <a:pt x="1286855" y="3014170"/>
                </a:lnTo>
                <a:cubicBezTo>
                  <a:pt x="1296951" y="3019219"/>
                  <a:pt x="1307048" y="3035626"/>
                  <a:pt x="1317144" y="3063391"/>
                </a:cubicBezTo>
                <a:cubicBezTo>
                  <a:pt x="1327241" y="3091156"/>
                  <a:pt x="1339861" y="3115136"/>
                  <a:pt x="1355006" y="3135328"/>
                </a:cubicBezTo>
                <a:lnTo>
                  <a:pt x="1423157" y="3241342"/>
                </a:lnTo>
                <a:cubicBezTo>
                  <a:pt x="1428206" y="3241342"/>
                  <a:pt x="1435779" y="3261535"/>
                  <a:pt x="1445875" y="3301921"/>
                </a:cubicBezTo>
                <a:cubicBezTo>
                  <a:pt x="1455972" y="3332210"/>
                  <a:pt x="1471116" y="3349879"/>
                  <a:pt x="1491309" y="3354927"/>
                </a:cubicBezTo>
                <a:cubicBezTo>
                  <a:pt x="1516550" y="3365024"/>
                  <a:pt x="1529171" y="3375120"/>
                  <a:pt x="1529171" y="3385217"/>
                </a:cubicBezTo>
                <a:cubicBezTo>
                  <a:pt x="1554412" y="3410458"/>
                  <a:pt x="1582178" y="3430651"/>
                  <a:pt x="1612467" y="3445796"/>
                </a:cubicBezTo>
                <a:lnTo>
                  <a:pt x="1718480" y="3491230"/>
                </a:lnTo>
                <a:cubicBezTo>
                  <a:pt x="1733624" y="3491230"/>
                  <a:pt x="1746246" y="3496279"/>
                  <a:pt x="1756342" y="3506375"/>
                </a:cubicBezTo>
                <a:cubicBezTo>
                  <a:pt x="1761390" y="3511423"/>
                  <a:pt x="1779059" y="3513947"/>
                  <a:pt x="1809349" y="3513947"/>
                </a:cubicBezTo>
                <a:cubicBezTo>
                  <a:pt x="1824493" y="3503851"/>
                  <a:pt x="1837113" y="3491230"/>
                  <a:pt x="1847210" y="3476085"/>
                </a:cubicBezTo>
                <a:cubicBezTo>
                  <a:pt x="1857308" y="3460941"/>
                  <a:pt x="1864879" y="3453368"/>
                  <a:pt x="1869928" y="3453368"/>
                </a:cubicBezTo>
                <a:cubicBezTo>
                  <a:pt x="1874976" y="3453368"/>
                  <a:pt x="1877501" y="3473561"/>
                  <a:pt x="1877501" y="3513947"/>
                </a:cubicBezTo>
                <a:cubicBezTo>
                  <a:pt x="1877501" y="3549285"/>
                  <a:pt x="1872452" y="3582099"/>
                  <a:pt x="1862355" y="3612388"/>
                </a:cubicBezTo>
                <a:cubicBezTo>
                  <a:pt x="1852259" y="3642678"/>
                  <a:pt x="1844686" y="3657823"/>
                  <a:pt x="1839638" y="3657823"/>
                </a:cubicBezTo>
                <a:cubicBezTo>
                  <a:pt x="1814397" y="3657823"/>
                  <a:pt x="1794204" y="3660347"/>
                  <a:pt x="1779059" y="3665395"/>
                </a:cubicBezTo>
                <a:cubicBezTo>
                  <a:pt x="1748770" y="3675491"/>
                  <a:pt x="1733624" y="3683063"/>
                  <a:pt x="1733624" y="3688112"/>
                </a:cubicBezTo>
                <a:cubicBezTo>
                  <a:pt x="1733624" y="3698208"/>
                  <a:pt x="1731101" y="3700733"/>
                  <a:pt x="1726053" y="3695685"/>
                </a:cubicBezTo>
                <a:cubicBezTo>
                  <a:pt x="1721004" y="3690636"/>
                  <a:pt x="1695763" y="3703257"/>
                  <a:pt x="1650328" y="3733546"/>
                </a:cubicBezTo>
                <a:cubicBezTo>
                  <a:pt x="1604895" y="3758787"/>
                  <a:pt x="1561985" y="3771408"/>
                  <a:pt x="1521598" y="3771408"/>
                </a:cubicBezTo>
                <a:cubicBezTo>
                  <a:pt x="1486260" y="3771408"/>
                  <a:pt x="1466067" y="3766360"/>
                  <a:pt x="1461019" y="3756263"/>
                </a:cubicBezTo>
                <a:cubicBezTo>
                  <a:pt x="1461019" y="3746167"/>
                  <a:pt x="1453447" y="3748691"/>
                  <a:pt x="1438303" y="3763836"/>
                </a:cubicBezTo>
                <a:cubicBezTo>
                  <a:pt x="1418110" y="3784029"/>
                  <a:pt x="1397916" y="3794125"/>
                  <a:pt x="1377723" y="3794125"/>
                </a:cubicBezTo>
                <a:lnTo>
                  <a:pt x="1294427" y="3794125"/>
                </a:lnTo>
                <a:cubicBezTo>
                  <a:pt x="1259089" y="3773932"/>
                  <a:pt x="1236372" y="3758787"/>
                  <a:pt x="1226276" y="3748691"/>
                </a:cubicBezTo>
                <a:cubicBezTo>
                  <a:pt x="1201035" y="3738595"/>
                  <a:pt x="1188414" y="3736070"/>
                  <a:pt x="1188414" y="3741119"/>
                </a:cubicBezTo>
                <a:cubicBezTo>
                  <a:pt x="1183366" y="3741119"/>
                  <a:pt x="1180842" y="3753739"/>
                  <a:pt x="1180842" y="3778981"/>
                </a:cubicBezTo>
                <a:cubicBezTo>
                  <a:pt x="1195986" y="3814318"/>
                  <a:pt x="1203559" y="3834511"/>
                  <a:pt x="1203559" y="3839559"/>
                </a:cubicBezTo>
                <a:cubicBezTo>
                  <a:pt x="1223752" y="3864801"/>
                  <a:pt x="1246469" y="3895090"/>
                  <a:pt x="1271710" y="3930428"/>
                </a:cubicBezTo>
                <a:cubicBezTo>
                  <a:pt x="1307048" y="3991007"/>
                  <a:pt x="1339861" y="4036441"/>
                  <a:pt x="1370151" y="4066731"/>
                </a:cubicBezTo>
                <a:cubicBezTo>
                  <a:pt x="1410537" y="4107117"/>
                  <a:pt x="1450923" y="4137406"/>
                  <a:pt x="1491309" y="4157599"/>
                </a:cubicBezTo>
                <a:cubicBezTo>
                  <a:pt x="1531695" y="4172744"/>
                  <a:pt x="1564508" y="4180316"/>
                  <a:pt x="1589749" y="4180316"/>
                </a:cubicBezTo>
                <a:cubicBezTo>
                  <a:pt x="1620039" y="4180316"/>
                  <a:pt x="1635184" y="4185365"/>
                  <a:pt x="1635184" y="4195461"/>
                </a:cubicBezTo>
                <a:cubicBezTo>
                  <a:pt x="1635184" y="4200510"/>
                  <a:pt x="1640232" y="4203033"/>
                  <a:pt x="1650328" y="4203033"/>
                </a:cubicBezTo>
                <a:cubicBezTo>
                  <a:pt x="1670521" y="4197985"/>
                  <a:pt x="1690714" y="4187889"/>
                  <a:pt x="1710908" y="4172744"/>
                </a:cubicBezTo>
                <a:cubicBezTo>
                  <a:pt x="1741197" y="4152551"/>
                  <a:pt x="1761390" y="4142455"/>
                  <a:pt x="1771487" y="4142455"/>
                </a:cubicBezTo>
                <a:lnTo>
                  <a:pt x="1786632" y="4142455"/>
                </a:lnTo>
                <a:cubicBezTo>
                  <a:pt x="1811873" y="4152551"/>
                  <a:pt x="1819445" y="4160123"/>
                  <a:pt x="1809349" y="4165172"/>
                </a:cubicBezTo>
                <a:cubicBezTo>
                  <a:pt x="1809349" y="4165172"/>
                  <a:pt x="1801776" y="4172744"/>
                  <a:pt x="1786632" y="4187889"/>
                </a:cubicBezTo>
                <a:cubicBezTo>
                  <a:pt x="1786632" y="4197985"/>
                  <a:pt x="1753817" y="4213130"/>
                  <a:pt x="1688191" y="4233323"/>
                </a:cubicBezTo>
                <a:cubicBezTo>
                  <a:pt x="1622564" y="4253516"/>
                  <a:pt x="1584702" y="4271185"/>
                  <a:pt x="1574605" y="4286330"/>
                </a:cubicBezTo>
                <a:cubicBezTo>
                  <a:pt x="1564508" y="4291378"/>
                  <a:pt x="1556936" y="4293902"/>
                  <a:pt x="1551888" y="4293902"/>
                </a:cubicBezTo>
                <a:cubicBezTo>
                  <a:pt x="1546839" y="4293902"/>
                  <a:pt x="1539268" y="4288854"/>
                  <a:pt x="1529171" y="4278758"/>
                </a:cubicBezTo>
                <a:cubicBezTo>
                  <a:pt x="1519075" y="4268661"/>
                  <a:pt x="1511502" y="4263613"/>
                  <a:pt x="1506453" y="4263613"/>
                </a:cubicBezTo>
                <a:cubicBezTo>
                  <a:pt x="1501406" y="4263613"/>
                  <a:pt x="1496357" y="4268661"/>
                  <a:pt x="1491309" y="4278758"/>
                </a:cubicBezTo>
                <a:cubicBezTo>
                  <a:pt x="1486260" y="4283806"/>
                  <a:pt x="1466067" y="4291378"/>
                  <a:pt x="1430730" y="4301474"/>
                </a:cubicBezTo>
                <a:lnTo>
                  <a:pt x="1294427" y="4331764"/>
                </a:lnTo>
                <a:cubicBezTo>
                  <a:pt x="1243945" y="4346909"/>
                  <a:pt x="1203559" y="4354481"/>
                  <a:pt x="1173269" y="4354481"/>
                </a:cubicBezTo>
                <a:cubicBezTo>
                  <a:pt x="1153076" y="4364577"/>
                  <a:pt x="1153076" y="4372150"/>
                  <a:pt x="1173269" y="4377198"/>
                </a:cubicBezTo>
                <a:cubicBezTo>
                  <a:pt x="1183366" y="4382247"/>
                  <a:pt x="1183366" y="4386033"/>
                  <a:pt x="1173269" y="4388557"/>
                </a:cubicBezTo>
                <a:cubicBezTo>
                  <a:pt x="1163172" y="4391081"/>
                  <a:pt x="1155600" y="4394867"/>
                  <a:pt x="1150552" y="4399915"/>
                </a:cubicBezTo>
                <a:cubicBezTo>
                  <a:pt x="1125310" y="4410012"/>
                  <a:pt x="1107642" y="4410012"/>
                  <a:pt x="1097546" y="4399915"/>
                </a:cubicBezTo>
                <a:cubicBezTo>
                  <a:pt x="1082400" y="4389819"/>
                  <a:pt x="1074829" y="4389819"/>
                  <a:pt x="1074829" y="4399915"/>
                </a:cubicBezTo>
                <a:cubicBezTo>
                  <a:pt x="1079876" y="4410012"/>
                  <a:pt x="1078614" y="4416323"/>
                  <a:pt x="1071042" y="4418846"/>
                </a:cubicBezTo>
                <a:cubicBezTo>
                  <a:pt x="1063470" y="4421370"/>
                  <a:pt x="1057160" y="4422633"/>
                  <a:pt x="1052111" y="4422633"/>
                </a:cubicBezTo>
                <a:cubicBezTo>
                  <a:pt x="1031918" y="4432729"/>
                  <a:pt x="1004153" y="4437777"/>
                  <a:pt x="968815" y="4437777"/>
                </a:cubicBezTo>
                <a:cubicBezTo>
                  <a:pt x="948622" y="4442826"/>
                  <a:pt x="923381" y="4445350"/>
                  <a:pt x="893091" y="4445350"/>
                </a:cubicBezTo>
                <a:lnTo>
                  <a:pt x="877946" y="4445350"/>
                </a:lnTo>
                <a:lnTo>
                  <a:pt x="779506" y="4407488"/>
                </a:lnTo>
                <a:cubicBezTo>
                  <a:pt x="718927" y="4382247"/>
                  <a:pt x="676017" y="4357005"/>
                  <a:pt x="650775" y="4331764"/>
                </a:cubicBezTo>
                <a:cubicBezTo>
                  <a:pt x="630582" y="4311571"/>
                  <a:pt x="615438" y="4301474"/>
                  <a:pt x="605341" y="4301474"/>
                </a:cubicBezTo>
                <a:lnTo>
                  <a:pt x="612914" y="4339337"/>
                </a:lnTo>
                <a:cubicBezTo>
                  <a:pt x="617961" y="4359529"/>
                  <a:pt x="628058" y="4369626"/>
                  <a:pt x="643203" y="4369626"/>
                </a:cubicBezTo>
                <a:cubicBezTo>
                  <a:pt x="648251" y="4364577"/>
                  <a:pt x="652037" y="4365840"/>
                  <a:pt x="654561" y="4373412"/>
                </a:cubicBezTo>
                <a:cubicBezTo>
                  <a:pt x="657085" y="4380985"/>
                  <a:pt x="658348" y="4387295"/>
                  <a:pt x="658348" y="4392343"/>
                </a:cubicBezTo>
                <a:cubicBezTo>
                  <a:pt x="658348" y="4402440"/>
                  <a:pt x="668444" y="4432729"/>
                  <a:pt x="688637" y="4483211"/>
                </a:cubicBezTo>
                <a:cubicBezTo>
                  <a:pt x="708830" y="4523597"/>
                  <a:pt x="721450" y="4543790"/>
                  <a:pt x="726499" y="4543790"/>
                </a:cubicBezTo>
                <a:cubicBezTo>
                  <a:pt x="736596" y="4543790"/>
                  <a:pt x="754264" y="4574080"/>
                  <a:pt x="779506" y="4634659"/>
                </a:cubicBezTo>
                <a:lnTo>
                  <a:pt x="847658" y="4763389"/>
                </a:lnTo>
                <a:cubicBezTo>
                  <a:pt x="862802" y="4793679"/>
                  <a:pt x="890568" y="4829017"/>
                  <a:pt x="930954" y="4869402"/>
                </a:cubicBezTo>
                <a:cubicBezTo>
                  <a:pt x="951147" y="4889596"/>
                  <a:pt x="966291" y="4909788"/>
                  <a:pt x="976387" y="4929981"/>
                </a:cubicBezTo>
                <a:cubicBezTo>
                  <a:pt x="976387" y="4929981"/>
                  <a:pt x="968815" y="4927458"/>
                  <a:pt x="953670" y="4922409"/>
                </a:cubicBezTo>
                <a:cubicBezTo>
                  <a:pt x="948622" y="4917361"/>
                  <a:pt x="943574" y="4913575"/>
                  <a:pt x="938525" y="4911050"/>
                </a:cubicBezTo>
                <a:cubicBezTo>
                  <a:pt x="933478" y="4908527"/>
                  <a:pt x="930954" y="4909788"/>
                  <a:pt x="930954" y="4914837"/>
                </a:cubicBezTo>
                <a:lnTo>
                  <a:pt x="983960" y="4982988"/>
                </a:lnTo>
                <a:cubicBezTo>
                  <a:pt x="1019297" y="5018326"/>
                  <a:pt x="1042014" y="5035995"/>
                  <a:pt x="1052111" y="5035995"/>
                </a:cubicBezTo>
                <a:cubicBezTo>
                  <a:pt x="1057160" y="5030947"/>
                  <a:pt x="1064732" y="5029684"/>
                  <a:pt x="1074829" y="5032209"/>
                </a:cubicBezTo>
                <a:cubicBezTo>
                  <a:pt x="1084924" y="5034732"/>
                  <a:pt x="1092497" y="5041043"/>
                  <a:pt x="1097546" y="5051140"/>
                </a:cubicBezTo>
                <a:cubicBezTo>
                  <a:pt x="1112690" y="5076380"/>
                  <a:pt x="1130359" y="5089001"/>
                  <a:pt x="1150552" y="5089001"/>
                </a:cubicBezTo>
                <a:cubicBezTo>
                  <a:pt x="1175793" y="5089001"/>
                  <a:pt x="1193462" y="5094050"/>
                  <a:pt x="1203559" y="5104146"/>
                </a:cubicBezTo>
                <a:cubicBezTo>
                  <a:pt x="1213655" y="5114243"/>
                  <a:pt x="1216179" y="5119291"/>
                  <a:pt x="1211131" y="5119291"/>
                </a:cubicBezTo>
                <a:lnTo>
                  <a:pt x="1226276" y="5126863"/>
                </a:lnTo>
                <a:cubicBezTo>
                  <a:pt x="1246469" y="5136959"/>
                  <a:pt x="1281807" y="5142008"/>
                  <a:pt x="1332288" y="5142008"/>
                </a:cubicBezTo>
                <a:cubicBezTo>
                  <a:pt x="1382771" y="5142008"/>
                  <a:pt x="1408013" y="5136959"/>
                  <a:pt x="1408013" y="5126863"/>
                </a:cubicBezTo>
                <a:cubicBezTo>
                  <a:pt x="1402964" y="5121815"/>
                  <a:pt x="1406751" y="5114243"/>
                  <a:pt x="1419371" y="5104146"/>
                </a:cubicBezTo>
                <a:cubicBezTo>
                  <a:pt x="1431992" y="5094050"/>
                  <a:pt x="1448399" y="5083953"/>
                  <a:pt x="1468592" y="5073857"/>
                </a:cubicBezTo>
                <a:lnTo>
                  <a:pt x="1536743" y="5051140"/>
                </a:lnTo>
                <a:cubicBezTo>
                  <a:pt x="1536743" y="5056188"/>
                  <a:pt x="1539268" y="5058712"/>
                  <a:pt x="1544315" y="5058712"/>
                </a:cubicBezTo>
                <a:cubicBezTo>
                  <a:pt x="1549364" y="5058712"/>
                  <a:pt x="1554412" y="5056188"/>
                  <a:pt x="1559461" y="5051140"/>
                </a:cubicBezTo>
                <a:cubicBezTo>
                  <a:pt x="1564508" y="5051140"/>
                  <a:pt x="1559461" y="5058712"/>
                  <a:pt x="1544315" y="5073857"/>
                </a:cubicBezTo>
                <a:cubicBezTo>
                  <a:pt x="1519075" y="5099098"/>
                  <a:pt x="1511502" y="5111718"/>
                  <a:pt x="1521598" y="5111718"/>
                </a:cubicBezTo>
                <a:lnTo>
                  <a:pt x="1559461" y="5096574"/>
                </a:lnTo>
                <a:cubicBezTo>
                  <a:pt x="1574605" y="5086478"/>
                  <a:pt x="1604895" y="5073857"/>
                  <a:pt x="1650328" y="5058712"/>
                </a:cubicBezTo>
                <a:cubicBezTo>
                  <a:pt x="1670521" y="5053663"/>
                  <a:pt x="1688191" y="5051140"/>
                  <a:pt x="1703336" y="5051140"/>
                </a:cubicBezTo>
                <a:cubicBezTo>
                  <a:pt x="1718480" y="5051140"/>
                  <a:pt x="1728577" y="5048615"/>
                  <a:pt x="1733624" y="5043567"/>
                </a:cubicBezTo>
                <a:cubicBezTo>
                  <a:pt x="1758866" y="5043567"/>
                  <a:pt x="1776535" y="5033471"/>
                  <a:pt x="1786632" y="5013277"/>
                </a:cubicBezTo>
                <a:cubicBezTo>
                  <a:pt x="1796729" y="4993084"/>
                  <a:pt x="1806825" y="4980464"/>
                  <a:pt x="1816922" y="4975416"/>
                </a:cubicBezTo>
                <a:cubicBezTo>
                  <a:pt x="1827018" y="4975416"/>
                  <a:pt x="1832066" y="4982988"/>
                  <a:pt x="1832066" y="4998133"/>
                </a:cubicBezTo>
                <a:cubicBezTo>
                  <a:pt x="1832066" y="5008229"/>
                  <a:pt x="1827018" y="5013277"/>
                  <a:pt x="1816922" y="5013277"/>
                </a:cubicBezTo>
                <a:cubicBezTo>
                  <a:pt x="1811873" y="5013277"/>
                  <a:pt x="1809349" y="5020850"/>
                  <a:pt x="1809349" y="5035995"/>
                </a:cubicBezTo>
                <a:cubicBezTo>
                  <a:pt x="1809349" y="5041043"/>
                  <a:pt x="1814397" y="5048615"/>
                  <a:pt x="1824493" y="5058712"/>
                </a:cubicBezTo>
                <a:cubicBezTo>
                  <a:pt x="1834589" y="5063760"/>
                  <a:pt x="1832066" y="5073857"/>
                  <a:pt x="1816922" y="5089001"/>
                </a:cubicBezTo>
                <a:cubicBezTo>
                  <a:pt x="1811873" y="5094050"/>
                  <a:pt x="1809349" y="5109195"/>
                  <a:pt x="1809349" y="5134436"/>
                </a:cubicBezTo>
                <a:lnTo>
                  <a:pt x="1809349" y="5187442"/>
                </a:lnTo>
                <a:cubicBezTo>
                  <a:pt x="1809349" y="5197539"/>
                  <a:pt x="1805563" y="5205111"/>
                  <a:pt x="1797990" y="5210160"/>
                </a:cubicBezTo>
                <a:cubicBezTo>
                  <a:pt x="1790417" y="5215208"/>
                  <a:pt x="1781583" y="5217732"/>
                  <a:pt x="1771487" y="5217732"/>
                </a:cubicBezTo>
                <a:lnTo>
                  <a:pt x="1733624" y="5225304"/>
                </a:lnTo>
                <a:lnTo>
                  <a:pt x="1763914" y="5255593"/>
                </a:lnTo>
                <a:cubicBezTo>
                  <a:pt x="1779059" y="5270738"/>
                  <a:pt x="1787893" y="5284621"/>
                  <a:pt x="1790417" y="5297241"/>
                </a:cubicBezTo>
                <a:cubicBezTo>
                  <a:pt x="1792942" y="5309863"/>
                  <a:pt x="1789156" y="5328794"/>
                  <a:pt x="1779059" y="5354034"/>
                </a:cubicBezTo>
                <a:cubicBezTo>
                  <a:pt x="1763914" y="5389372"/>
                  <a:pt x="1763914" y="5419662"/>
                  <a:pt x="1779059" y="5444903"/>
                </a:cubicBezTo>
                <a:cubicBezTo>
                  <a:pt x="1799252" y="5475193"/>
                  <a:pt x="1801776" y="5487814"/>
                  <a:pt x="1786632" y="5482765"/>
                </a:cubicBezTo>
                <a:cubicBezTo>
                  <a:pt x="1766439" y="5482765"/>
                  <a:pt x="1756342" y="5487814"/>
                  <a:pt x="1756342" y="5497909"/>
                </a:cubicBezTo>
                <a:cubicBezTo>
                  <a:pt x="1756342" y="5518103"/>
                  <a:pt x="1758866" y="5530723"/>
                  <a:pt x="1763914" y="5535772"/>
                </a:cubicBezTo>
                <a:cubicBezTo>
                  <a:pt x="1774011" y="5561013"/>
                  <a:pt x="1776535" y="5586254"/>
                  <a:pt x="1771487" y="5611495"/>
                </a:cubicBezTo>
                <a:cubicBezTo>
                  <a:pt x="1761390" y="5656929"/>
                  <a:pt x="1753817" y="5679647"/>
                  <a:pt x="1748770" y="5679647"/>
                </a:cubicBezTo>
                <a:cubicBezTo>
                  <a:pt x="1738673" y="5679647"/>
                  <a:pt x="1733624" y="5689743"/>
                  <a:pt x="1733624" y="5709936"/>
                </a:cubicBezTo>
                <a:cubicBezTo>
                  <a:pt x="1733624" y="5735177"/>
                  <a:pt x="1738673" y="5747798"/>
                  <a:pt x="1748770" y="5747798"/>
                </a:cubicBezTo>
                <a:cubicBezTo>
                  <a:pt x="1753817" y="5747798"/>
                  <a:pt x="1756342" y="5765467"/>
                  <a:pt x="1756342" y="5800805"/>
                </a:cubicBezTo>
                <a:cubicBezTo>
                  <a:pt x="1756342" y="5846239"/>
                  <a:pt x="1748770" y="5868956"/>
                  <a:pt x="1733624" y="5868956"/>
                </a:cubicBezTo>
                <a:cubicBezTo>
                  <a:pt x="1728577" y="5874004"/>
                  <a:pt x="1728577" y="5891673"/>
                  <a:pt x="1733624" y="5921963"/>
                </a:cubicBezTo>
                <a:lnTo>
                  <a:pt x="1741197" y="5967397"/>
                </a:lnTo>
                <a:lnTo>
                  <a:pt x="1695763" y="5959824"/>
                </a:lnTo>
                <a:cubicBezTo>
                  <a:pt x="1665473" y="5949728"/>
                  <a:pt x="1642757" y="5952252"/>
                  <a:pt x="1627612" y="5967397"/>
                </a:cubicBezTo>
                <a:cubicBezTo>
                  <a:pt x="1617515" y="5972446"/>
                  <a:pt x="1596060" y="5976231"/>
                  <a:pt x="1563246" y="5978756"/>
                </a:cubicBezTo>
                <a:cubicBezTo>
                  <a:pt x="1530433" y="5981279"/>
                  <a:pt x="1493833" y="5985066"/>
                  <a:pt x="1453447" y="5990114"/>
                </a:cubicBezTo>
                <a:lnTo>
                  <a:pt x="1180842" y="6027976"/>
                </a:lnTo>
                <a:lnTo>
                  <a:pt x="999104" y="6043121"/>
                </a:lnTo>
                <a:cubicBezTo>
                  <a:pt x="978911" y="6048169"/>
                  <a:pt x="961242" y="6049431"/>
                  <a:pt x="946098" y="6046907"/>
                </a:cubicBezTo>
                <a:cubicBezTo>
                  <a:pt x="930954" y="6044383"/>
                  <a:pt x="918332" y="6040597"/>
                  <a:pt x="908236" y="6035548"/>
                </a:cubicBezTo>
                <a:cubicBezTo>
                  <a:pt x="898139" y="6025452"/>
                  <a:pt x="877946" y="6025452"/>
                  <a:pt x="847658" y="6035548"/>
                </a:cubicBezTo>
                <a:lnTo>
                  <a:pt x="802223" y="6043121"/>
                </a:lnTo>
                <a:lnTo>
                  <a:pt x="840085" y="6012831"/>
                </a:lnTo>
                <a:cubicBezTo>
                  <a:pt x="855229" y="6002735"/>
                  <a:pt x="879209" y="5988852"/>
                  <a:pt x="912022" y="5971183"/>
                </a:cubicBezTo>
                <a:cubicBezTo>
                  <a:pt x="944835" y="5953514"/>
                  <a:pt x="981435" y="5934583"/>
                  <a:pt x="1021821" y="5914390"/>
                </a:cubicBezTo>
                <a:cubicBezTo>
                  <a:pt x="1122787" y="5858859"/>
                  <a:pt x="1168221" y="5831094"/>
                  <a:pt x="1158125" y="5831094"/>
                </a:cubicBezTo>
                <a:lnTo>
                  <a:pt x="1105117" y="5846239"/>
                </a:lnTo>
                <a:cubicBezTo>
                  <a:pt x="1074829" y="5851287"/>
                  <a:pt x="1062207" y="5848763"/>
                  <a:pt x="1067256" y="5838667"/>
                </a:cubicBezTo>
                <a:cubicBezTo>
                  <a:pt x="1077353" y="5823522"/>
                  <a:pt x="1072304" y="5815949"/>
                  <a:pt x="1052111" y="5815949"/>
                </a:cubicBezTo>
                <a:lnTo>
                  <a:pt x="953670" y="5853812"/>
                </a:lnTo>
                <a:cubicBezTo>
                  <a:pt x="877946" y="5874004"/>
                  <a:pt x="827463" y="5894197"/>
                  <a:pt x="802223" y="5914390"/>
                </a:cubicBezTo>
                <a:cubicBezTo>
                  <a:pt x="776982" y="5929535"/>
                  <a:pt x="756789" y="5937108"/>
                  <a:pt x="741644" y="5937108"/>
                </a:cubicBezTo>
                <a:cubicBezTo>
                  <a:pt x="736596" y="5937108"/>
                  <a:pt x="726499" y="5942156"/>
                  <a:pt x="711354" y="5952252"/>
                </a:cubicBezTo>
                <a:cubicBezTo>
                  <a:pt x="696210" y="5962348"/>
                  <a:pt x="673493" y="5974969"/>
                  <a:pt x="643203" y="5990114"/>
                </a:cubicBezTo>
                <a:cubicBezTo>
                  <a:pt x="623010" y="6000210"/>
                  <a:pt x="600292" y="6011569"/>
                  <a:pt x="575051" y="6024189"/>
                </a:cubicBezTo>
                <a:cubicBezTo>
                  <a:pt x="549811" y="6036810"/>
                  <a:pt x="532141" y="6043121"/>
                  <a:pt x="522045" y="6043121"/>
                </a:cubicBezTo>
                <a:cubicBezTo>
                  <a:pt x="496803" y="6053217"/>
                  <a:pt x="481659" y="6065838"/>
                  <a:pt x="476610" y="6080983"/>
                </a:cubicBezTo>
                <a:cubicBezTo>
                  <a:pt x="471562" y="6091079"/>
                  <a:pt x="471562" y="6099913"/>
                  <a:pt x="476610" y="6107486"/>
                </a:cubicBezTo>
                <a:cubicBezTo>
                  <a:pt x="481659" y="6115058"/>
                  <a:pt x="491755" y="6121368"/>
                  <a:pt x="506900" y="6126417"/>
                </a:cubicBezTo>
                <a:cubicBezTo>
                  <a:pt x="527093" y="6131465"/>
                  <a:pt x="537189" y="6137776"/>
                  <a:pt x="537189" y="6145348"/>
                </a:cubicBezTo>
                <a:cubicBezTo>
                  <a:pt x="537189" y="6152920"/>
                  <a:pt x="529618" y="6156706"/>
                  <a:pt x="514472" y="6156706"/>
                </a:cubicBezTo>
                <a:cubicBezTo>
                  <a:pt x="499328" y="6156706"/>
                  <a:pt x="491755" y="6164279"/>
                  <a:pt x="491755" y="6179424"/>
                </a:cubicBezTo>
                <a:cubicBezTo>
                  <a:pt x="491755" y="6194568"/>
                  <a:pt x="501852" y="6202140"/>
                  <a:pt x="522045" y="6202140"/>
                </a:cubicBezTo>
                <a:cubicBezTo>
                  <a:pt x="532141" y="6202140"/>
                  <a:pt x="543499" y="6204665"/>
                  <a:pt x="556121" y="6209713"/>
                </a:cubicBezTo>
                <a:cubicBezTo>
                  <a:pt x="568741" y="6214762"/>
                  <a:pt x="585148" y="6217285"/>
                  <a:pt x="605341" y="6217285"/>
                </a:cubicBezTo>
                <a:lnTo>
                  <a:pt x="673493" y="6224857"/>
                </a:lnTo>
                <a:lnTo>
                  <a:pt x="862802" y="6209713"/>
                </a:lnTo>
                <a:cubicBezTo>
                  <a:pt x="913284" y="6204665"/>
                  <a:pt x="963767" y="6202140"/>
                  <a:pt x="1014250" y="6202140"/>
                </a:cubicBezTo>
                <a:cubicBezTo>
                  <a:pt x="1064732" y="6202140"/>
                  <a:pt x="1110166" y="6199617"/>
                  <a:pt x="1150552" y="6194568"/>
                </a:cubicBezTo>
                <a:cubicBezTo>
                  <a:pt x="1211131" y="6184472"/>
                  <a:pt x="1241421" y="6186996"/>
                  <a:pt x="1241421" y="6202140"/>
                </a:cubicBezTo>
                <a:cubicBezTo>
                  <a:pt x="1241421" y="6202140"/>
                  <a:pt x="1243945" y="6202140"/>
                  <a:pt x="1248992" y="6202140"/>
                </a:cubicBezTo>
                <a:cubicBezTo>
                  <a:pt x="1254041" y="6202140"/>
                  <a:pt x="1256565" y="6202140"/>
                  <a:pt x="1256565" y="6202140"/>
                </a:cubicBezTo>
                <a:cubicBezTo>
                  <a:pt x="1266662" y="6192044"/>
                  <a:pt x="1281807" y="6186996"/>
                  <a:pt x="1302000" y="6186996"/>
                </a:cubicBezTo>
                <a:cubicBezTo>
                  <a:pt x="1317144" y="6186996"/>
                  <a:pt x="1324717" y="6192044"/>
                  <a:pt x="1324717" y="6202140"/>
                </a:cubicBezTo>
                <a:cubicBezTo>
                  <a:pt x="1324717" y="6217285"/>
                  <a:pt x="1327241" y="6224857"/>
                  <a:pt x="1332288" y="6224857"/>
                </a:cubicBezTo>
                <a:lnTo>
                  <a:pt x="1392867" y="6232430"/>
                </a:lnTo>
                <a:cubicBezTo>
                  <a:pt x="1413061" y="6232430"/>
                  <a:pt x="1447136" y="6236216"/>
                  <a:pt x="1495095" y="6243788"/>
                </a:cubicBezTo>
                <a:cubicBezTo>
                  <a:pt x="1543053" y="6251361"/>
                  <a:pt x="1587225" y="6255147"/>
                  <a:pt x="1627612" y="6255147"/>
                </a:cubicBezTo>
                <a:cubicBezTo>
                  <a:pt x="1673046" y="6255147"/>
                  <a:pt x="1712170" y="6257671"/>
                  <a:pt x="1744983" y="6262720"/>
                </a:cubicBezTo>
                <a:cubicBezTo>
                  <a:pt x="1777797" y="6267768"/>
                  <a:pt x="1799252" y="6272816"/>
                  <a:pt x="1809349" y="6277864"/>
                </a:cubicBezTo>
                <a:cubicBezTo>
                  <a:pt x="1819445" y="6287961"/>
                  <a:pt x="1784107" y="6293009"/>
                  <a:pt x="1703336" y="6293009"/>
                </a:cubicBezTo>
                <a:lnTo>
                  <a:pt x="1574605" y="6293009"/>
                </a:lnTo>
                <a:lnTo>
                  <a:pt x="1635184" y="6315726"/>
                </a:lnTo>
                <a:lnTo>
                  <a:pt x="1779059" y="6338443"/>
                </a:lnTo>
                <a:cubicBezTo>
                  <a:pt x="1839638" y="6348539"/>
                  <a:pt x="1867403" y="6356112"/>
                  <a:pt x="1862355" y="6361160"/>
                </a:cubicBezTo>
                <a:lnTo>
                  <a:pt x="1877501" y="6368733"/>
                </a:lnTo>
                <a:cubicBezTo>
                  <a:pt x="1887596" y="6373781"/>
                  <a:pt x="1892645" y="6386402"/>
                  <a:pt x="1892645" y="6406595"/>
                </a:cubicBezTo>
                <a:cubicBezTo>
                  <a:pt x="1892645" y="6421740"/>
                  <a:pt x="1895169" y="6426788"/>
                  <a:pt x="1900218" y="6421740"/>
                </a:cubicBezTo>
                <a:cubicBezTo>
                  <a:pt x="1900218" y="6421740"/>
                  <a:pt x="1901479" y="6423002"/>
                  <a:pt x="1904004" y="6425525"/>
                </a:cubicBezTo>
                <a:cubicBezTo>
                  <a:pt x="1906528" y="6428050"/>
                  <a:pt x="1907789" y="6431836"/>
                  <a:pt x="1907789" y="6436884"/>
                </a:cubicBezTo>
                <a:lnTo>
                  <a:pt x="1907789" y="6474746"/>
                </a:lnTo>
                <a:cubicBezTo>
                  <a:pt x="1907789" y="6484842"/>
                  <a:pt x="1925458" y="6497463"/>
                  <a:pt x="1960797" y="6512608"/>
                </a:cubicBezTo>
                <a:cubicBezTo>
                  <a:pt x="1991085" y="6532801"/>
                  <a:pt x="2013803" y="6542897"/>
                  <a:pt x="2028947" y="6542897"/>
                </a:cubicBezTo>
                <a:lnTo>
                  <a:pt x="2059237" y="6550470"/>
                </a:lnTo>
                <a:cubicBezTo>
                  <a:pt x="2064286" y="6555518"/>
                  <a:pt x="2074382" y="6558042"/>
                  <a:pt x="2089527" y="6558042"/>
                </a:cubicBezTo>
                <a:cubicBezTo>
                  <a:pt x="2089527" y="6552994"/>
                  <a:pt x="2092051" y="6551732"/>
                  <a:pt x="2097099" y="6554256"/>
                </a:cubicBezTo>
                <a:cubicBezTo>
                  <a:pt x="2102147" y="6556780"/>
                  <a:pt x="2107196" y="6560566"/>
                  <a:pt x="2112243" y="6565615"/>
                </a:cubicBezTo>
                <a:cubicBezTo>
                  <a:pt x="2137485" y="6590855"/>
                  <a:pt x="2160202" y="6606000"/>
                  <a:pt x="2180395" y="6611049"/>
                </a:cubicBezTo>
                <a:cubicBezTo>
                  <a:pt x="2205636" y="6621145"/>
                  <a:pt x="2218256" y="6631242"/>
                  <a:pt x="2218256" y="6641338"/>
                </a:cubicBezTo>
                <a:cubicBezTo>
                  <a:pt x="2218256" y="6651434"/>
                  <a:pt x="2213209" y="6651434"/>
                  <a:pt x="2203112" y="6641338"/>
                </a:cubicBezTo>
                <a:cubicBezTo>
                  <a:pt x="2187968" y="6626193"/>
                  <a:pt x="2182919" y="6628718"/>
                  <a:pt x="2187968" y="6648911"/>
                </a:cubicBezTo>
                <a:cubicBezTo>
                  <a:pt x="2203112" y="6664056"/>
                  <a:pt x="2213209" y="6669104"/>
                  <a:pt x="2218256" y="6664056"/>
                </a:cubicBezTo>
                <a:cubicBezTo>
                  <a:pt x="2223305" y="6659007"/>
                  <a:pt x="2235926" y="6656483"/>
                  <a:pt x="2256119" y="6656483"/>
                </a:cubicBezTo>
                <a:cubicBezTo>
                  <a:pt x="2271264" y="6656483"/>
                  <a:pt x="2278836" y="6648911"/>
                  <a:pt x="2278836" y="6633766"/>
                </a:cubicBezTo>
                <a:cubicBezTo>
                  <a:pt x="2278836" y="6618621"/>
                  <a:pt x="2281361" y="6611049"/>
                  <a:pt x="2286408" y="6611049"/>
                </a:cubicBezTo>
                <a:cubicBezTo>
                  <a:pt x="2291457" y="6611049"/>
                  <a:pt x="2311650" y="6588332"/>
                  <a:pt x="2346987" y="6542897"/>
                </a:cubicBezTo>
                <a:cubicBezTo>
                  <a:pt x="2357084" y="6522704"/>
                  <a:pt x="2367180" y="6506298"/>
                  <a:pt x="2377277" y="6493677"/>
                </a:cubicBezTo>
                <a:cubicBezTo>
                  <a:pt x="2387373" y="6481056"/>
                  <a:pt x="2397470" y="6474746"/>
                  <a:pt x="2407566" y="6474746"/>
                </a:cubicBezTo>
                <a:cubicBezTo>
                  <a:pt x="2412614" y="6474746"/>
                  <a:pt x="2421449" y="6482318"/>
                  <a:pt x="2434070" y="6497463"/>
                </a:cubicBezTo>
                <a:cubicBezTo>
                  <a:pt x="2446690" y="6512608"/>
                  <a:pt x="2458049" y="6522704"/>
                  <a:pt x="2468146" y="6527752"/>
                </a:cubicBezTo>
                <a:cubicBezTo>
                  <a:pt x="2483290" y="6537849"/>
                  <a:pt x="2499696" y="6547946"/>
                  <a:pt x="2517366" y="6558042"/>
                </a:cubicBezTo>
                <a:cubicBezTo>
                  <a:pt x="2535035" y="6568138"/>
                  <a:pt x="2548918" y="6573187"/>
                  <a:pt x="2559014" y="6573187"/>
                </a:cubicBezTo>
                <a:cubicBezTo>
                  <a:pt x="2584255" y="6568138"/>
                  <a:pt x="2596875" y="6558042"/>
                  <a:pt x="2596875" y="6542897"/>
                </a:cubicBezTo>
                <a:cubicBezTo>
                  <a:pt x="2596875" y="6517656"/>
                  <a:pt x="2591828" y="6494939"/>
                  <a:pt x="2581731" y="6474746"/>
                </a:cubicBezTo>
                <a:cubicBezTo>
                  <a:pt x="2566586" y="6469698"/>
                  <a:pt x="2553966" y="6444456"/>
                  <a:pt x="2543869" y="6399022"/>
                </a:cubicBezTo>
                <a:lnTo>
                  <a:pt x="2528725" y="6338443"/>
                </a:lnTo>
                <a:lnTo>
                  <a:pt x="2506007" y="6285437"/>
                </a:lnTo>
                <a:lnTo>
                  <a:pt x="2460573" y="6096128"/>
                </a:lnTo>
                <a:cubicBezTo>
                  <a:pt x="2425236" y="5964873"/>
                  <a:pt x="2407566" y="5896722"/>
                  <a:pt x="2407566" y="5891673"/>
                </a:cubicBezTo>
                <a:cubicBezTo>
                  <a:pt x="2407566" y="5866432"/>
                  <a:pt x="2399994" y="5838667"/>
                  <a:pt x="2384850" y="5808377"/>
                </a:cubicBezTo>
                <a:cubicBezTo>
                  <a:pt x="2369704" y="5803329"/>
                  <a:pt x="2362133" y="5790708"/>
                  <a:pt x="2362133" y="5770515"/>
                </a:cubicBezTo>
                <a:cubicBezTo>
                  <a:pt x="2362133" y="5760419"/>
                  <a:pt x="2365918" y="5752846"/>
                  <a:pt x="2373491" y="5747798"/>
                </a:cubicBezTo>
                <a:cubicBezTo>
                  <a:pt x="2381063" y="5742750"/>
                  <a:pt x="2387373" y="5742750"/>
                  <a:pt x="2392421" y="5747798"/>
                </a:cubicBezTo>
                <a:cubicBezTo>
                  <a:pt x="2417663" y="5773039"/>
                  <a:pt x="2425236" y="5762943"/>
                  <a:pt x="2415139" y="5717509"/>
                </a:cubicBezTo>
                <a:lnTo>
                  <a:pt x="2384850" y="5528199"/>
                </a:lnTo>
                <a:cubicBezTo>
                  <a:pt x="2364657" y="5427234"/>
                  <a:pt x="2352036" y="5374227"/>
                  <a:pt x="2346987" y="5369179"/>
                </a:cubicBezTo>
                <a:cubicBezTo>
                  <a:pt x="2341940" y="5364131"/>
                  <a:pt x="2339415" y="5348986"/>
                  <a:pt x="2339415" y="5323745"/>
                </a:cubicBezTo>
                <a:cubicBezTo>
                  <a:pt x="2349511" y="5298504"/>
                  <a:pt x="2349511" y="5283359"/>
                  <a:pt x="2339415" y="5278311"/>
                </a:cubicBezTo>
                <a:cubicBezTo>
                  <a:pt x="2329318" y="5268215"/>
                  <a:pt x="2326794" y="5260642"/>
                  <a:pt x="2331843" y="5255593"/>
                </a:cubicBezTo>
                <a:lnTo>
                  <a:pt x="2316698" y="5210160"/>
                </a:lnTo>
                <a:cubicBezTo>
                  <a:pt x="2311650" y="5200063"/>
                  <a:pt x="2304077" y="5178607"/>
                  <a:pt x="2293981" y="5145794"/>
                </a:cubicBezTo>
                <a:cubicBezTo>
                  <a:pt x="2283884" y="5112981"/>
                  <a:pt x="2278836" y="5081429"/>
                  <a:pt x="2278836" y="5051140"/>
                </a:cubicBezTo>
                <a:lnTo>
                  <a:pt x="2278836" y="4914837"/>
                </a:lnTo>
                <a:cubicBezTo>
                  <a:pt x="2278836" y="4894643"/>
                  <a:pt x="2291457" y="4889596"/>
                  <a:pt x="2316698" y="4899692"/>
                </a:cubicBezTo>
                <a:cubicBezTo>
                  <a:pt x="2341940" y="4904740"/>
                  <a:pt x="2352036" y="4902216"/>
                  <a:pt x="2346987" y="4892120"/>
                </a:cubicBezTo>
                <a:cubicBezTo>
                  <a:pt x="2341940" y="4876975"/>
                  <a:pt x="2341940" y="4869402"/>
                  <a:pt x="2346987" y="4869402"/>
                </a:cubicBezTo>
                <a:cubicBezTo>
                  <a:pt x="2357084" y="4869402"/>
                  <a:pt x="2362133" y="4871927"/>
                  <a:pt x="2362133" y="4876975"/>
                </a:cubicBezTo>
                <a:cubicBezTo>
                  <a:pt x="2362133" y="4887071"/>
                  <a:pt x="2369704" y="4889596"/>
                  <a:pt x="2384850" y="4884547"/>
                </a:cubicBezTo>
                <a:cubicBezTo>
                  <a:pt x="2394946" y="4874451"/>
                  <a:pt x="2399994" y="4869402"/>
                  <a:pt x="2399994" y="4869402"/>
                </a:cubicBezTo>
                <a:cubicBezTo>
                  <a:pt x="2394946" y="4869402"/>
                  <a:pt x="2397470" y="4864354"/>
                  <a:pt x="2407566" y="4854258"/>
                </a:cubicBezTo>
                <a:cubicBezTo>
                  <a:pt x="2453000" y="4829017"/>
                  <a:pt x="2480766" y="4816396"/>
                  <a:pt x="2490862" y="4816396"/>
                </a:cubicBezTo>
                <a:cubicBezTo>
                  <a:pt x="2541345" y="4801251"/>
                  <a:pt x="2566586" y="4791155"/>
                  <a:pt x="2566586" y="4786106"/>
                </a:cubicBezTo>
                <a:cubicBezTo>
                  <a:pt x="2566586" y="4776010"/>
                  <a:pt x="2579207" y="4770962"/>
                  <a:pt x="2604448" y="4770962"/>
                </a:cubicBezTo>
                <a:lnTo>
                  <a:pt x="2725606" y="4740672"/>
                </a:lnTo>
                <a:cubicBezTo>
                  <a:pt x="2801330" y="4720479"/>
                  <a:pt x="2839192" y="4705334"/>
                  <a:pt x="2839192" y="4695238"/>
                </a:cubicBezTo>
                <a:cubicBezTo>
                  <a:pt x="2844240" y="4695238"/>
                  <a:pt x="2851812" y="4692714"/>
                  <a:pt x="2861909" y="4687665"/>
                </a:cubicBezTo>
                <a:cubicBezTo>
                  <a:pt x="2872005" y="4682617"/>
                  <a:pt x="2887151" y="4680093"/>
                  <a:pt x="2907342" y="4680093"/>
                </a:cubicBezTo>
                <a:cubicBezTo>
                  <a:pt x="2942681" y="4680093"/>
                  <a:pt x="2965398" y="4675045"/>
                  <a:pt x="2975494" y="4664949"/>
                </a:cubicBezTo>
                <a:cubicBezTo>
                  <a:pt x="2975494" y="4654852"/>
                  <a:pt x="2985591" y="4649804"/>
                  <a:pt x="3005784" y="4649804"/>
                </a:cubicBezTo>
                <a:cubicBezTo>
                  <a:pt x="3015880" y="4649804"/>
                  <a:pt x="3024715" y="4647280"/>
                  <a:pt x="3032287" y="4642231"/>
                </a:cubicBezTo>
                <a:cubicBezTo>
                  <a:pt x="3039860" y="4637183"/>
                  <a:pt x="3048694" y="4632135"/>
                  <a:pt x="3058790" y="4627086"/>
                </a:cubicBezTo>
                <a:lnTo>
                  <a:pt x="3089080" y="4611942"/>
                </a:lnTo>
                <a:cubicBezTo>
                  <a:pt x="3089080" y="4622038"/>
                  <a:pt x="3104224" y="4622038"/>
                  <a:pt x="3134514" y="4611942"/>
                </a:cubicBezTo>
                <a:cubicBezTo>
                  <a:pt x="3195093" y="4591748"/>
                  <a:pt x="3245576" y="4579128"/>
                  <a:pt x="3285962" y="4574080"/>
                </a:cubicBezTo>
                <a:cubicBezTo>
                  <a:pt x="3316251" y="4569031"/>
                  <a:pt x="3345278" y="4563983"/>
                  <a:pt x="3373044" y="4558935"/>
                </a:cubicBezTo>
                <a:cubicBezTo>
                  <a:pt x="3400810" y="4553887"/>
                  <a:pt x="3424789" y="4551363"/>
                  <a:pt x="3444982" y="4551363"/>
                </a:cubicBezTo>
                <a:cubicBezTo>
                  <a:pt x="3470223" y="4551363"/>
                  <a:pt x="3497989" y="4546315"/>
                  <a:pt x="3528278" y="4536218"/>
                </a:cubicBezTo>
                <a:cubicBezTo>
                  <a:pt x="3528278" y="4536218"/>
                  <a:pt x="3558568" y="4528646"/>
                  <a:pt x="3619147" y="4513501"/>
                </a:cubicBezTo>
                <a:lnTo>
                  <a:pt x="3679725" y="4490784"/>
                </a:lnTo>
                <a:cubicBezTo>
                  <a:pt x="3674677" y="4485735"/>
                  <a:pt x="3664581" y="4484474"/>
                  <a:pt x="3649435" y="4486998"/>
                </a:cubicBezTo>
                <a:cubicBezTo>
                  <a:pt x="3634291" y="4489522"/>
                  <a:pt x="3619147" y="4490784"/>
                  <a:pt x="3604002" y="4490784"/>
                </a:cubicBezTo>
                <a:cubicBezTo>
                  <a:pt x="3558568" y="4490784"/>
                  <a:pt x="3530802" y="4488260"/>
                  <a:pt x="3520706" y="4483211"/>
                </a:cubicBezTo>
                <a:cubicBezTo>
                  <a:pt x="3510609" y="4473115"/>
                  <a:pt x="3510609" y="4470591"/>
                  <a:pt x="3520706" y="4475639"/>
                </a:cubicBezTo>
                <a:cubicBezTo>
                  <a:pt x="3545946" y="4475639"/>
                  <a:pt x="3566139" y="4473115"/>
                  <a:pt x="3581285" y="4468067"/>
                </a:cubicBezTo>
                <a:cubicBezTo>
                  <a:pt x="3591381" y="4463018"/>
                  <a:pt x="3605264" y="4456708"/>
                  <a:pt x="3622932" y="4449136"/>
                </a:cubicBezTo>
                <a:cubicBezTo>
                  <a:pt x="3640601" y="4441563"/>
                  <a:pt x="3662057" y="4437777"/>
                  <a:pt x="3687297" y="4437777"/>
                </a:cubicBezTo>
                <a:cubicBezTo>
                  <a:pt x="3727684" y="4437777"/>
                  <a:pt x="3798359" y="4427681"/>
                  <a:pt x="3899324" y="4407488"/>
                </a:cubicBezTo>
                <a:cubicBezTo>
                  <a:pt x="3995241" y="4387295"/>
                  <a:pt x="4045723" y="4374674"/>
                  <a:pt x="4050771" y="4369626"/>
                </a:cubicBezTo>
                <a:cubicBezTo>
                  <a:pt x="4055820" y="4359529"/>
                  <a:pt x="4108827" y="4349433"/>
                  <a:pt x="4209792" y="4339337"/>
                </a:cubicBezTo>
                <a:cubicBezTo>
                  <a:pt x="4305709" y="4329240"/>
                  <a:pt x="4366287" y="4319143"/>
                  <a:pt x="4391529" y="4309047"/>
                </a:cubicBezTo>
                <a:cubicBezTo>
                  <a:pt x="4411722" y="4303999"/>
                  <a:pt x="4414246" y="4301474"/>
                  <a:pt x="4399101" y="4301474"/>
                </a:cubicBezTo>
                <a:lnTo>
                  <a:pt x="4346094" y="4293902"/>
                </a:lnTo>
                <a:lnTo>
                  <a:pt x="4202219" y="4278758"/>
                </a:lnTo>
                <a:cubicBezTo>
                  <a:pt x="4166882" y="4273709"/>
                  <a:pt x="4120186" y="4274971"/>
                  <a:pt x="4062130" y="4282543"/>
                </a:cubicBezTo>
                <a:cubicBezTo>
                  <a:pt x="4004075" y="4290116"/>
                  <a:pt x="3957379" y="4293902"/>
                  <a:pt x="3922041" y="4293902"/>
                </a:cubicBezTo>
                <a:cubicBezTo>
                  <a:pt x="3861462" y="4298951"/>
                  <a:pt x="3803407" y="4306523"/>
                  <a:pt x="3747877" y="4316619"/>
                </a:cubicBezTo>
                <a:cubicBezTo>
                  <a:pt x="3692346" y="4326716"/>
                  <a:pt x="3641864" y="4334288"/>
                  <a:pt x="3596429" y="4339337"/>
                </a:cubicBezTo>
                <a:cubicBezTo>
                  <a:pt x="3530802" y="4344385"/>
                  <a:pt x="3460126" y="4357005"/>
                  <a:pt x="3384403" y="4377198"/>
                </a:cubicBezTo>
                <a:lnTo>
                  <a:pt x="3217811" y="4392343"/>
                </a:lnTo>
                <a:cubicBezTo>
                  <a:pt x="3217811" y="4392343"/>
                  <a:pt x="3200142" y="4392343"/>
                  <a:pt x="3164803" y="4392343"/>
                </a:cubicBezTo>
                <a:lnTo>
                  <a:pt x="3414693" y="4331764"/>
                </a:lnTo>
                <a:cubicBezTo>
                  <a:pt x="3576236" y="4291378"/>
                  <a:pt x="3677201" y="4271185"/>
                  <a:pt x="3717587" y="4271185"/>
                </a:cubicBezTo>
                <a:cubicBezTo>
                  <a:pt x="3747877" y="4271185"/>
                  <a:pt x="3775643" y="4268661"/>
                  <a:pt x="3800883" y="4263613"/>
                </a:cubicBezTo>
                <a:cubicBezTo>
                  <a:pt x="3826125" y="4258564"/>
                  <a:pt x="3846318" y="4256040"/>
                  <a:pt x="3861462" y="4256040"/>
                </a:cubicBezTo>
                <a:cubicBezTo>
                  <a:pt x="3876606" y="4250992"/>
                  <a:pt x="3891752" y="4248468"/>
                  <a:pt x="3906896" y="4248468"/>
                </a:cubicBezTo>
                <a:cubicBezTo>
                  <a:pt x="3922041" y="4248468"/>
                  <a:pt x="3932138" y="4245944"/>
                  <a:pt x="3937186" y="4240895"/>
                </a:cubicBezTo>
                <a:cubicBezTo>
                  <a:pt x="3942234" y="4240895"/>
                  <a:pt x="3952331" y="4239633"/>
                  <a:pt x="3967475" y="4237109"/>
                </a:cubicBezTo>
                <a:cubicBezTo>
                  <a:pt x="3982620" y="4234585"/>
                  <a:pt x="4012910" y="4233323"/>
                  <a:pt x="4058344" y="4233323"/>
                </a:cubicBezTo>
                <a:cubicBezTo>
                  <a:pt x="4129019" y="4233323"/>
                  <a:pt x="4164357" y="4228275"/>
                  <a:pt x="4164357" y="4218178"/>
                </a:cubicBezTo>
                <a:cubicBezTo>
                  <a:pt x="4169406" y="4213130"/>
                  <a:pt x="4176978" y="4210606"/>
                  <a:pt x="4187075" y="4210606"/>
                </a:cubicBezTo>
                <a:cubicBezTo>
                  <a:pt x="4192123" y="4215654"/>
                  <a:pt x="4194646" y="4213130"/>
                  <a:pt x="4194646" y="4203033"/>
                </a:cubicBezTo>
                <a:cubicBezTo>
                  <a:pt x="4194646" y="4203033"/>
                  <a:pt x="4199695" y="4203033"/>
                  <a:pt x="4209792" y="4203033"/>
                </a:cubicBezTo>
                <a:cubicBezTo>
                  <a:pt x="4214840" y="4203033"/>
                  <a:pt x="4217364" y="4197985"/>
                  <a:pt x="4217364" y="4187889"/>
                </a:cubicBezTo>
                <a:cubicBezTo>
                  <a:pt x="4212316" y="4172744"/>
                  <a:pt x="4199695" y="4165172"/>
                  <a:pt x="4179502" y="4165172"/>
                </a:cubicBezTo>
                <a:cubicBezTo>
                  <a:pt x="4164357" y="4165172"/>
                  <a:pt x="4156785" y="4160123"/>
                  <a:pt x="4156785" y="4150027"/>
                </a:cubicBezTo>
                <a:cubicBezTo>
                  <a:pt x="4166882" y="4139931"/>
                  <a:pt x="4179502" y="4134882"/>
                  <a:pt x="4194646" y="4134882"/>
                </a:cubicBezTo>
                <a:cubicBezTo>
                  <a:pt x="4219889" y="4134882"/>
                  <a:pt x="4197171" y="4129834"/>
                  <a:pt x="4126496" y="4119737"/>
                </a:cubicBezTo>
                <a:cubicBezTo>
                  <a:pt x="4106302" y="4114689"/>
                  <a:pt x="4082323" y="4112165"/>
                  <a:pt x="4054558" y="4112165"/>
                </a:cubicBezTo>
                <a:cubicBezTo>
                  <a:pt x="4026793" y="4112165"/>
                  <a:pt x="4012910" y="4109641"/>
                  <a:pt x="4012910" y="4104593"/>
                </a:cubicBezTo>
                <a:cubicBezTo>
                  <a:pt x="4012910" y="4099544"/>
                  <a:pt x="3985144" y="4097020"/>
                  <a:pt x="3929614" y="4097020"/>
                </a:cubicBezTo>
                <a:lnTo>
                  <a:pt x="3482843" y="4097020"/>
                </a:lnTo>
                <a:cubicBezTo>
                  <a:pt x="3190045" y="4097020"/>
                  <a:pt x="3010832" y="4099544"/>
                  <a:pt x="2945205" y="4104593"/>
                </a:cubicBezTo>
                <a:lnTo>
                  <a:pt x="2786185" y="4112165"/>
                </a:lnTo>
                <a:cubicBezTo>
                  <a:pt x="2705413" y="4112165"/>
                  <a:pt x="2652407" y="4114689"/>
                  <a:pt x="2627165" y="4119737"/>
                </a:cubicBezTo>
                <a:cubicBezTo>
                  <a:pt x="2596875" y="4124786"/>
                  <a:pt x="2564062" y="4127310"/>
                  <a:pt x="2528725" y="4127310"/>
                </a:cubicBezTo>
                <a:cubicBezTo>
                  <a:pt x="2493386" y="4127310"/>
                  <a:pt x="2475717" y="4122261"/>
                  <a:pt x="2475717" y="4112165"/>
                </a:cubicBezTo>
                <a:lnTo>
                  <a:pt x="2460573" y="4104593"/>
                </a:lnTo>
                <a:cubicBezTo>
                  <a:pt x="2455525" y="4104593"/>
                  <a:pt x="2450476" y="4105855"/>
                  <a:pt x="2445427" y="4108379"/>
                </a:cubicBezTo>
                <a:cubicBezTo>
                  <a:pt x="2440380" y="4110903"/>
                  <a:pt x="2440380" y="4114689"/>
                  <a:pt x="2445427" y="4119737"/>
                </a:cubicBezTo>
                <a:cubicBezTo>
                  <a:pt x="2450476" y="4124786"/>
                  <a:pt x="2450476" y="4128572"/>
                  <a:pt x="2445427" y="4131096"/>
                </a:cubicBezTo>
                <a:cubicBezTo>
                  <a:pt x="2440380" y="4133620"/>
                  <a:pt x="2435332" y="4132358"/>
                  <a:pt x="2430283" y="4127310"/>
                </a:cubicBezTo>
                <a:cubicBezTo>
                  <a:pt x="2415139" y="4127310"/>
                  <a:pt x="2402518" y="4122261"/>
                  <a:pt x="2392421" y="4112165"/>
                </a:cubicBezTo>
                <a:lnTo>
                  <a:pt x="2339415" y="4104593"/>
                </a:lnTo>
                <a:cubicBezTo>
                  <a:pt x="2309125" y="4104593"/>
                  <a:pt x="2293981" y="4109641"/>
                  <a:pt x="2293981" y="4119737"/>
                </a:cubicBezTo>
                <a:cubicBezTo>
                  <a:pt x="2293981" y="4134882"/>
                  <a:pt x="2283884" y="4142455"/>
                  <a:pt x="2263691" y="4142455"/>
                </a:cubicBezTo>
                <a:cubicBezTo>
                  <a:pt x="2253595" y="4142455"/>
                  <a:pt x="2246022" y="4141192"/>
                  <a:pt x="2240974" y="4138668"/>
                </a:cubicBezTo>
                <a:cubicBezTo>
                  <a:pt x="2235926" y="4136144"/>
                  <a:pt x="2232139" y="4128572"/>
                  <a:pt x="2229615" y="4115951"/>
                </a:cubicBezTo>
                <a:cubicBezTo>
                  <a:pt x="2227091" y="4103330"/>
                  <a:pt x="2223305" y="4091972"/>
                  <a:pt x="2218256" y="4081875"/>
                </a:cubicBezTo>
                <a:cubicBezTo>
                  <a:pt x="2213209" y="4061682"/>
                  <a:pt x="2210685" y="4031393"/>
                  <a:pt x="2210685" y="3991007"/>
                </a:cubicBezTo>
                <a:cubicBezTo>
                  <a:pt x="2210685" y="3985959"/>
                  <a:pt x="2214471" y="3978386"/>
                  <a:pt x="2222043" y="3968290"/>
                </a:cubicBezTo>
                <a:cubicBezTo>
                  <a:pt x="2229615" y="3958193"/>
                  <a:pt x="2235926" y="3953145"/>
                  <a:pt x="2240974" y="3953145"/>
                </a:cubicBezTo>
                <a:cubicBezTo>
                  <a:pt x="2251071" y="3953145"/>
                  <a:pt x="2259905" y="3950621"/>
                  <a:pt x="2267478" y="3945573"/>
                </a:cubicBezTo>
                <a:cubicBezTo>
                  <a:pt x="2275050" y="3940524"/>
                  <a:pt x="2278836" y="3935476"/>
                  <a:pt x="2278836" y="3930428"/>
                </a:cubicBezTo>
                <a:lnTo>
                  <a:pt x="2331843" y="3930428"/>
                </a:lnTo>
                <a:cubicBezTo>
                  <a:pt x="2377277" y="3930428"/>
                  <a:pt x="2415139" y="3938000"/>
                  <a:pt x="2445427" y="3953145"/>
                </a:cubicBezTo>
                <a:lnTo>
                  <a:pt x="2490862" y="3975862"/>
                </a:lnTo>
                <a:lnTo>
                  <a:pt x="2528725" y="3930428"/>
                </a:lnTo>
                <a:cubicBezTo>
                  <a:pt x="2538821" y="3915283"/>
                  <a:pt x="2552703" y="3903925"/>
                  <a:pt x="2570372" y="3896352"/>
                </a:cubicBezTo>
                <a:cubicBezTo>
                  <a:pt x="2588041" y="3888780"/>
                  <a:pt x="2604448" y="3884994"/>
                  <a:pt x="2619592" y="3884994"/>
                </a:cubicBezTo>
                <a:lnTo>
                  <a:pt x="2665027" y="3877421"/>
                </a:lnTo>
                <a:cubicBezTo>
                  <a:pt x="2680171" y="3877421"/>
                  <a:pt x="2690268" y="3879945"/>
                  <a:pt x="2695317" y="3884994"/>
                </a:cubicBezTo>
                <a:cubicBezTo>
                  <a:pt x="2705413" y="3890042"/>
                  <a:pt x="2712986" y="3893828"/>
                  <a:pt x="2718034" y="3896352"/>
                </a:cubicBezTo>
                <a:cubicBezTo>
                  <a:pt x="2723081" y="3898876"/>
                  <a:pt x="2728130" y="3902663"/>
                  <a:pt x="2733179" y="3907711"/>
                </a:cubicBezTo>
                <a:cubicBezTo>
                  <a:pt x="2743276" y="3907711"/>
                  <a:pt x="2748323" y="3895090"/>
                  <a:pt x="2748323" y="3869849"/>
                </a:cubicBezTo>
                <a:lnTo>
                  <a:pt x="2718034" y="3824415"/>
                </a:lnTo>
                <a:cubicBezTo>
                  <a:pt x="2707937" y="3814318"/>
                  <a:pt x="2702889" y="3801698"/>
                  <a:pt x="2702889" y="3786553"/>
                </a:cubicBezTo>
                <a:cubicBezTo>
                  <a:pt x="2702889" y="3766360"/>
                  <a:pt x="2697841" y="3756263"/>
                  <a:pt x="2687744" y="3756263"/>
                </a:cubicBezTo>
                <a:cubicBezTo>
                  <a:pt x="2677648" y="3746167"/>
                  <a:pt x="2672600" y="3731022"/>
                  <a:pt x="2672600" y="3710829"/>
                </a:cubicBezTo>
                <a:cubicBezTo>
                  <a:pt x="2672600" y="3680540"/>
                  <a:pt x="2670075" y="3662871"/>
                  <a:pt x="2665027" y="3657823"/>
                </a:cubicBezTo>
                <a:cubicBezTo>
                  <a:pt x="2654931" y="3647726"/>
                  <a:pt x="2649882" y="3630057"/>
                  <a:pt x="2649882" y="3604816"/>
                </a:cubicBezTo>
                <a:cubicBezTo>
                  <a:pt x="2649882" y="3569478"/>
                  <a:pt x="2662503" y="3546761"/>
                  <a:pt x="2687744" y="3536664"/>
                </a:cubicBezTo>
                <a:cubicBezTo>
                  <a:pt x="2712986" y="3521520"/>
                  <a:pt x="2733179" y="3496279"/>
                  <a:pt x="2748323" y="3460941"/>
                </a:cubicBezTo>
                <a:cubicBezTo>
                  <a:pt x="2763467" y="3425603"/>
                  <a:pt x="2778613" y="3412982"/>
                  <a:pt x="2793757" y="3423079"/>
                </a:cubicBezTo>
                <a:cubicBezTo>
                  <a:pt x="2798806" y="3423079"/>
                  <a:pt x="2806378" y="3429389"/>
                  <a:pt x="2816475" y="3442010"/>
                </a:cubicBezTo>
                <a:cubicBezTo>
                  <a:pt x="2826572" y="3454630"/>
                  <a:pt x="2836668" y="3463465"/>
                  <a:pt x="2846765" y="3468513"/>
                </a:cubicBezTo>
                <a:cubicBezTo>
                  <a:pt x="2872005" y="3493754"/>
                  <a:pt x="2894722" y="3506375"/>
                  <a:pt x="2914915" y="3506375"/>
                </a:cubicBezTo>
                <a:lnTo>
                  <a:pt x="2922488" y="3506375"/>
                </a:lnTo>
                <a:cubicBezTo>
                  <a:pt x="2937632" y="3501326"/>
                  <a:pt x="2947729" y="3493754"/>
                  <a:pt x="2952778" y="3483658"/>
                </a:cubicBezTo>
                <a:cubicBezTo>
                  <a:pt x="2957825" y="3473561"/>
                  <a:pt x="2960350" y="3455892"/>
                  <a:pt x="2960350" y="3430651"/>
                </a:cubicBezTo>
                <a:cubicBezTo>
                  <a:pt x="2960350" y="3385217"/>
                  <a:pt x="2947729" y="3337258"/>
                  <a:pt x="2922488" y="3286776"/>
                </a:cubicBezTo>
                <a:cubicBezTo>
                  <a:pt x="2892198" y="3226197"/>
                  <a:pt x="2877053" y="3188335"/>
                  <a:pt x="2877053" y="3173190"/>
                </a:cubicBezTo>
                <a:cubicBezTo>
                  <a:pt x="2872005" y="3163094"/>
                  <a:pt x="2870743" y="3154259"/>
                  <a:pt x="2873268" y="3146687"/>
                </a:cubicBezTo>
                <a:cubicBezTo>
                  <a:pt x="2875792" y="3139115"/>
                  <a:pt x="2879578" y="3135328"/>
                  <a:pt x="2884626" y="3135328"/>
                </a:cubicBezTo>
                <a:cubicBezTo>
                  <a:pt x="2904819" y="3135328"/>
                  <a:pt x="2922488" y="3142901"/>
                  <a:pt x="2937632" y="3158046"/>
                </a:cubicBezTo>
                <a:cubicBezTo>
                  <a:pt x="2947729" y="3168142"/>
                  <a:pt x="2962874" y="3173190"/>
                  <a:pt x="2983067" y="3173190"/>
                </a:cubicBezTo>
                <a:cubicBezTo>
                  <a:pt x="3003260" y="3163094"/>
                  <a:pt x="3008308" y="3145425"/>
                  <a:pt x="2998211" y="3120184"/>
                </a:cubicBezTo>
                <a:cubicBezTo>
                  <a:pt x="2988115" y="3089894"/>
                  <a:pt x="2980542" y="3072226"/>
                  <a:pt x="2975494" y="3067177"/>
                </a:cubicBezTo>
                <a:cubicBezTo>
                  <a:pt x="2970447" y="3062129"/>
                  <a:pt x="2972971" y="3041936"/>
                  <a:pt x="2983067" y="3006599"/>
                </a:cubicBezTo>
                <a:lnTo>
                  <a:pt x="3005784" y="2938447"/>
                </a:lnTo>
                <a:lnTo>
                  <a:pt x="3043646" y="2832434"/>
                </a:lnTo>
                <a:lnTo>
                  <a:pt x="3081507" y="2749138"/>
                </a:lnTo>
                <a:cubicBezTo>
                  <a:pt x="3081507" y="2739041"/>
                  <a:pt x="3091604" y="2726421"/>
                  <a:pt x="3111797" y="2711276"/>
                </a:cubicBezTo>
                <a:cubicBezTo>
                  <a:pt x="3131990" y="2691083"/>
                  <a:pt x="3142087" y="2673414"/>
                  <a:pt x="3142087" y="2658269"/>
                </a:cubicBezTo>
                <a:lnTo>
                  <a:pt x="3157232" y="2627980"/>
                </a:lnTo>
                <a:lnTo>
                  <a:pt x="3172376" y="2650696"/>
                </a:lnTo>
                <a:cubicBezTo>
                  <a:pt x="3172376" y="2660793"/>
                  <a:pt x="3173639" y="2667103"/>
                  <a:pt x="3176162" y="2669628"/>
                </a:cubicBezTo>
                <a:cubicBezTo>
                  <a:pt x="3178686" y="2672152"/>
                  <a:pt x="3182472" y="2670890"/>
                  <a:pt x="3187521" y="2665841"/>
                </a:cubicBezTo>
                <a:cubicBezTo>
                  <a:pt x="3197618" y="2655745"/>
                  <a:pt x="3202666" y="2643124"/>
                  <a:pt x="3202666" y="2627980"/>
                </a:cubicBezTo>
                <a:cubicBezTo>
                  <a:pt x="3202666" y="2622931"/>
                  <a:pt x="3197618" y="2620407"/>
                  <a:pt x="3187521" y="2620407"/>
                </a:cubicBezTo>
                <a:cubicBezTo>
                  <a:pt x="3182472" y="2625455"/>
                  <a:pt x="3178686" y="2624193"/>
                  <a:pt x="3176162" y="2616621"/>
                </a:cubicBezTo>
                <a:cubicBezTo>
                  <a:pt x="3173639" y="2609049"/>
                  <a:pt x="3172376" y="2602738"/>
                  <a:pt x="3172376" y="2597690"/>
                </a:cubicBezTo>
                <a:lnTo>
                  <a:pt x="3172376" y="2552256"/>
                </a:lnTo>
                <a:lnTo>
                  <a:pt x="3263245" y="2559828"/>
                </a:lnTo>
                <a:cubicBezTo>
                  <a:pt x="3359161" y="2574973"/>
                  <a:pt x="3452554" y="2585069"/>
                  <a:pt x="3543422" y="2590118"/>
                </a:cubicBezTo>
                <a:lnTo>
                  <a:pt x="3770594" y="2612835"/>
                </a:lnTo>
                <a:cubicBezTo>
                  <a:pt x="3800883" y="2622931"/>
                  <a:pt x="3831173" y="2627980"/>
                  <a:pt x="3861462" y="2627980"/>
                </a:cubicBezTo>
                <a:cubicBezTo>
                  <a:pt x="3891752" y="2627980"/>
                  <a:pt x="3911945" y="2633028"/>
                  <a:pt x="3922041" y="2643124"/>
                </a:cubicBezTo>
                <a:cubicBezTo>
                  <a:pt x="3932138" y="2653221"/>
                  <a:pt x="3967475" y="2658269"/>
                  <a:pt x="4028054" y="2658269"/>
                </a:cubicBezTo>
                <a:cubicBezTo>
                  <a:pt x="4088633" y="2658269"/>
                  <a:pt x="4118923" y="2663317"/>
                  <a:pt x="4118923" y="2673414"/>
                </a:cubicBezTo>
                <a:cubicBezTo>
                  <a:pt x="4113874" y="2678462"/>
                  <a:pt x="4113874" y="2684773"/>
                  <a:pt x="4118923" y="2692344"/>
                </a:cubicBezTo>
                <a:cubicBezTo>
                  <a:pt x="4123972" y="2699917"/>
                  <a:pt x="4131543" y="2708751"/>
                  <a:pt x="4141640" y="2718848"/>
                </a:cubicBezTo>
                <a:lnTo>
                  <a:pt x="4179502" y="2749138"/>
                </a:lnTo>
                <a:cubicBezTo>
                  <a:pt x="4199695" y="2749138"/>
                  <a:pt x="4212316" y="2744089"/>
                  <a:pt x="4217364" y="2733993"/>
                </a:cubicBezTo>
                <a:cubicBezTo>
                  <a:pt x="4222413" y="2718848"/>
                  <a:pt x="4237556" y="2716324"/>
                  <a:pt x="4262798" y="2726421"/>
                </a:cubicBezTo>
                <a:cubicBezTo>
                  <a:pt x="4277943" y="2731469"/>
                  <a:pt x="4285515" y="2741565"/>
                  <a:pt x="4285515" y="2756710"/>
                </a:cubicBezTo>
                <a:cubicBezTo>
                  <a:pt x="4285515" y="2771854"/>
                  <a:pt x="4295612" y="2779427"/>
                  <a:pt x="4315805" y="2779427"/>
                </a:cubicBezTo>
                <a:cubicBezTo>
                  <a:pt x="4341045" y="2779427"/>
                  <a:pt x="4353668" y="2781951"/>
                  <a:pt x="4353668" y="2786999"/>
                </a:cubicBezTo>
                <a:cubicBezTo>
                  <a:pt x="4353668" y="2797096"/>
                  <a:pt x="4348618" y="2802144"/>
                  <a:pt x="4338523" y="2802144"/>
                </a:cubicBezTo>
                <a:cubicBezTo>
                  <a:pt x="4328426" y="2802144"/>
                  <a:pt x="4325902" y="2804668"/>
                  <a:pt x="4330950" y="2809716"/>
                </a:cubicBezTo>
                <a:cubicBezTo>
                  <a:pt x="4330950" y="2819813"/>
                  <a:pt x="4325902" y="2829910"/>
                  <a:pt x="4315805" y="2840006"/>
                </a:cubicBezTo>
                <a:cubicBezTo>
                  <a:pt x="4310757" y="2845054"/>
                  <a:pt x="4310757" y="2848840"/>
                  <a:pt x="4315805" y="2851364"/>
                </a:cubicBezTo>
                <a:cubicBezTo>
                  <a:pt x="4320854" y="2853889"/>
                  <a:pt x="4328426" y="2852627"/>
                  <a:pt x="4338523" y="2847579"/>
                </a:cubicBezTo>
                <a:cubicBezTo>
                  <a:pt x="4353668" y="2842530"/>
                  <a:pt x="4376384" y="2840006"/>
                  <a:pt x="4406674" y="2840006"/>
                </a:cubicBezTo>
                <a:cubicBezTo>
                  <a:pt x="4416770" y="2840006"/>
                  <a:pt x="4429390" y="2833696"/>
                  <a:pt x="4444535" y="2821075"/>
                </a:cubicBezTo>
                <a:cubicBezTo>
                  <a:pt x="4459681" y="2808455"/>
                  <a:pt x="4472300" y="2792048"/>
                  <a:pt x="4482397" y="2771854"/>
                </a:cubicBezTo>
                <a:cubicBezTo>
                  <a:pt x="4512687" y="2721372"/>
                  <a:pt x="4532879" y="2691083"/>
                  <a:pt x="4542977" y="2680986"/>
                </a:cubicBezTo>
                <a:cubicBezTo>
                  <a:pt x="4558122" y="2665841"/>
                  <a:pt x="4573265" y="2658269"/>
                  <a:pt x="4588412" y="2658269"/>
                </a:cubicBezTo>
                <a:cubicBezTo>
                  <a:pt x="4593459" y="2663317"/>
                  <a:pt x="4595983" y="2670890"/>
                  <a:pt x="4595983" y="2680986"/>
                </a:cubicBezTo>
                <a:cubicBezTo>
                  <a:pt x="4590934" y="2686034"/>
                  <a:pt x="4589672" y="2692344"/>
                  <a:pt x="4592197" y="2699917"/>
                </a:cubicBezTo>
                <a:cubicBezTo>
                  <a:pt x="4594721" y="2707489"/>
                  <a:pt x="4595983" y="2713800"/>
                  <a:pt x="4595983" y="2718848"/>
                </a:cubicBezTo>
                <a:cubicBezTo>
                  <a:pt x="4606079" y="2733993"/>
                  <a:pt x="4613652" y="2733993"/>
                  <a:pt x="4618699" y="2718848"/>
                </a:cubicBezTo>
                <a:cubicBezTo>
                  <a:pt x="4628797" y="2708751"/>
                  <a:pt x="4646465" y="2711276"/>
                  <a:pt x="4671708" y="2726421"/>
                </a:cubicBezTo>
                <a:cubicBezTo>
                  <a:pt x="4701996" y="2741565"/>
                  <a:pt x="4727238" y="2749138"/>
                  <a:pt x="4747430" y="2749138"/>
                </a:cubicBezTo>
                <a:cubicBezTo>
                  <a:pt x="4770147" y="2749138"/>
                  <a:pt x="4781506" y="2744878"/>
                  <a:pt x="4781506" y="2736359"/>
                </a:cubicBezTo>
                <a:cubicBezTo>
                  <a:pt x="4781506" y="2733520"/>
                  <a:pt x="4780244" y="2730207"/>
                  <a:pt x="4777720" y="2726421"/>
                </a:cubicBezTo>
                <a:lnTo>
                  <a:pt x="4770147" y="2673414"/>
                </a:lnTo>
                <a:cubicBezTo>
                  <a:pt x="4770147" y="2653221"/>
                  <a:pt x="4760052" y="2633028"/>
                  <a:pt x="4739857" y="2612835"/>
                </a:cubicBezTo>
                <a:cubicBezTo>
                  <a:pt x="4724714" y="2597690"/>
                  <a:pt x="4717141" y="2582545"/>
                  <a:pt x="4717141" y="2567401"/>
                </a:cubicBezTo>
                <a:cubicBezTo>
                  <a:pt x="4717141" y="2552256"/>
                  <a:pt x="4709569" y="2534587"/>
                  <a:pt x="4694424" y="2514394"/>
                </a:cubicBezTo>
                <a:cubicBezTo>
                  <a:pt x="4674230" y="2474008"/>
                  <a:pt x="4664134" y="2438670"/>
                  <a:pt x="4664134" y="2408381"/>
                </a:cubicBezTo>
                <a:cubicBezTo>
                  <a:pt x="4664134" y="2367995"/>
                  <a:pt x="4659085" y="2347802"/>
                  <a:pt x="4648989" y="2347802"/>
                </a:cubicBezTo>
                <a:cubicBezTo>
                  <a:pt x="4643942" y="2347802"/>
                  <a:pt x="4638892" y="2345277"/>
                  <a:pt x="4633844" y="2340229"/>
                </a:cubicBezTo>
                <a:cubicBezTo>
                  <a:pt x="4628797" y="2335181"/>
                  <a:pt x="4626273" y="2330133"/>
                  <a:pt x="4626273" y="2325085"/>
                </a:cubicBezTo>
                <a:cubicBezTo>
                  <a:pt x="4626273" y="2309940"/>
                  <a:pt x="4631321" y="2302367"/>
                  <a:pt x="4641418" y="2302367"/>
                </a:cubicBezTo>
                <a:cubicBezTo>
                  <a:pt x="4651513" y="2302367"/>
                  <a:pt x="4656561" y="2297319"/>
                  <a:pt x="4656561" y="2287223"/>
                </a:cubicBezTo>
                <a:cubicBezTo>
                  <a:pt x="4656561" y="2282175"/>
                  <a:pt x="4648989" y="2279650"/>
                  <a:pt x="4633844" y="2279650"/>
                </a:cubicBezTo>
                <a:cubicBezTo>
                  <a:pt x="4623749" y="2279650"/>
                  <a:pt x="4618699" y="2272078"/>
                  <a:pt x="4618699" y="2256933"/>
                </a:cubicBezTo>
                <a:cubicBezTo>
                  <a:pt x="4618699" y="2251885"/>
                  <a:pt x="4606079" y="2244313"/>
                  <a:pt x="4580838" y="2234216"/>
                </a:cubicBezTo>
                <a:cubicBezTo>
                  <a:pt x="4550548" y="2224119"/>
                  <a:pt x="4512687" y="2219071"/>
                  <a:pt x="4467252" y="2219071"/>
                </a:cubicBezTo>
                <a:cubicBezTo>
                  <a:pt x="4406674" y="2219071"/>
                  <a:pt x="4376384" y="2224119"/>
                  <a:pt x="4376384" y="2234216"/>
                </a:cubicBezTo>
                <a:lnTo>
                  <a:pt x="4293088" y="2241788"/>
                </a:lnTo>
                <a:lnTo>
                  <a:pt x="4247654" y="2241788"/>
                </a:lnTo>
                <a:cubicBezTo>
                  <a:pt x="4237556" y="2241788"/>
                  <a:pt x="4208529" y="2240527"/>
                  <a:pt x="4160570" y="2238002"/>
                </a:cubicBezTo>
                <a:cubicBezTo>
                  <a:pt x="4112613" y="2235478"/>
                  <a:pt x="4070964" y="2224119"/>
                  <a:pt x="4035627" y="2203926"/>
                </a:cubicBezTo>
                <a:lnTo>
                  <a:pt x="3952331" y="2158492"/>
                </a:lnTo>
                <a:cubicBezTo>
                  <a:pt x="3942234" y="2148395"/>
                  <a:pt x="3929614" y="2143347"/>
                  <a:pt x="3914469" y="2143347"/>
                </a:cubicBezTo>
                <a:cubicBezTo>
                  <a:pt x="3889228" y="2153444"/>
                  <a:pt x="3874083" y="2163540"/>
                  <a:pt x="3869035" y="2173637"/>
                </a:cubicBezTo>
                <a:cubicBezTo>
                  <a:pt x="3863986" y="2178685"/>
                  <a:pt x="3778166" y="2181209"/>
                  <a:pt x="3611574" y="2181209"/>
                </a:cubicBezTo>
                <a:lnTo>
                  <a:pt x="3361686" y="2173637"/>
                </a:lnTo>
                <a:cubicBezTo>
                  <a:pt x="3356637" y="2163540"/>
                  <a:pt x="3359161" y="2153444"/>
                  <a:pt x="3369257" y="2143347"/>
                </a:cubicBezTo>
                <a:cubicBezTo>
                  <a:pt x="3384403" y="2133251"/>
                  <a:pt x="3391976" y="2123155"/>
                  <a:pt x="3391976" y="2113058"/>
                </a:cubicBezTo>
                <a:cubicBezTo>
                  <a:pt x="3391976" y="2087817"/>
                  <a:pt x="3402071" y="2070148"/>
                  <a:pt x="3422264" y="2060051"/>
                </a:cubicBezTo>
                <a:cubicBezTo>
                  <a:pt x="3432361" y="2055003"/>
                  <a:pt x="3442457" y="2044906"/>
                  <a:pt x="3452554" y="2029762"/>
                </a:cubicBezTo>
                <a:lnTo>
                  <a:pt x="3452554" y="2007045"/>
                </a:lnTo>
                <a:cubicBezTo>
                  <a:pt x="3452554" y="2007045"/>
                  <a:pt x="3455079" y="2008307"/>
                  <a:pt x="3460126" y="2010831"/>
                </a:cubicBezTo>
                <a:cubicBezTo>
                  <a:pt x="3465175" y="2013355"/>
                  <a:pt x="3467699" y="2017142"/>
                  <a:pt x="3467699" y="2022190"/>
                </a:cubicBezTo>
                <a:cubicBezTo>
                  <a:pt x="3472747" y="2027238"/>
                  <a:pt x="3475272" y="2027238"/>
                  <a:pt x="3475272" y="2022190"/>
                </a:cubicBezTo>
                <a:cubicBezTo>
                  <a:pt x="3475272" y="2017142"/>
                  <a:pt x="3475272" y="2007045"/>
                  <a:pt x="3475272" y="1991900"/>
                </a:cubicBezTo>
                <a:cubicBezTo>
                  <a:pt x="3475272" y="1976755"/>
                  <a:pt x="3480320" y="1959086"/>
                  <a:pt x="3490416" y="1938893"/>
                </a:cubicBezTo>
                <a:cubicBezTo>
                  <a:pt x="3510609" y="1913652"/>
                  <a:pt x="3525753" y="1903556"/>
                  <a:pt x="3535850" y="1908604"/>
                </a:cubicBezTo>
                <a:cubicBezTo>
                  <a:pt x="3545946" y="1908604"/>
                  <a:pt x="3548471" y="1906080"/>
                  <a:pt x="3543422" y="1901032"/>
                </a:cubicBezTo>
                <a:cubicBezTo>
                  <a:pt x="3538374" y="1895983"/>
                  <a:pt x="3537112" y="1889673"/>
                  <a:pt x="3539636" y="1882101"/>
                </a:cubicBezTo>
                <a:cubicBezTo>
                  <a:pt x="3542161" y="1874528"/>
                  <a:pt x="3543422" y="1868218"/>
                  <a:pt x="3543422" y="1863170"/>
                </a:cubicBezTo>
                <a:cubicBezTo>
                  <a:pt x="3553519" y="1848025"/>
                  <a:pt x="3561091" y="1842977"/>
                  <a:pt x="3566139" y="1848025"/>
                </a:cubicBezTo>
                <a:cubicBezTo>
                  <a:pt x="3576236" y="1848025"/>
                  <a:pt x="3581285" y="1845501"/>
                  <a:pt x="3581285" y="1840453"/>
                </a:cubicBezTo>
                <a:cubicBezTo>
                  <a:pt x="3581285" y="1820260"/>
                  <a:pt x="3596429" y="1787446"/>
                  <a:pt x="3626718" y="1742012"/>
                </a:cubicBezTo>
                <a:lnTo>
                  <a:pt x="3710015" y="1628426"/>
                </a:lnTo>
                <a:cubicBezTo>
                  <a:pt x="3735256" y="1588040"/>
                  <a:pt x="3750400" y="1567847"/>
                  <a:pt x="3755449" y="1567847"/>
                </a:cubicBezTo>
                <a:cubicBezTo>
                  <a:pt x="3765546" y="1557751"/>
                  <a:pt x="3773117" y="1555227"/>
                  <a:pt x="3778166" y="1560275"/>
                </a:cubicBezTo>
                <a:cubicBezTo>
                  <a:pt x="3793311" y="1575419"/>
                  <a:pt x="3810980" y="1582992"/>
                  <a:pt x="3831173" y="1582992"/>
                </a:cubicBezTo>
                <a:cubicBezTo>
                  <a:pt x="3866510" y="1582992"/>
                  <a:pt x="3889228" y="1580468"/>
                  <a:pt x="3899324" y="1575419"/>
                </a:cubicBezTo>
                <a:cubicBezTo>
                  <a:pt x="3919518" y="1565323"/>
                  <a:pt x="3929614" y="1565323"/>
                  <a:pt x="3929614" y="1575419"/>
                </a:cubicBezTo>
                <a:cubicBezTo>
                  <a:pt x="3929614" y="1580468"/>
                  <a:pt x="3930876" y="1584254"/>
                  <a:pt x="3933399" y="1586778"/>
                </a:cubicBezTo>
                <a:cubicBezTo>
                  <a:pt x="3935924" y="1589302"/>
                  <a:pt x="3937186" y="1588040"/>
                  <a:pt x="3937186" y="1582992"/>
                </a:cubicBezTo>
                <a:cubicBezTo>
                  <a:pt x="3942234" y="1577944"/>
                  <a:pt x="3946021" y="1567847"/>
                  <a:pt x="3948545" y="1552702"/>
                </a:cubicBezTo>
                <a:cubicBezTo>
                  <a:pt x="3951068" y="1537558"/>
                  <a:pt x="3949807" y="1519889"/>
                  <a:pt x="3944758" y="1499696"/>
                </a:cubicBezTo>
                <a:cubicBezTo>
                  <a:pt x="3939710" y="1464358"/>
                  <a:pt x="3924565" y="1434069"/>
                  <a:pt x="3899324" y="1408827"/>
                </a:cubicBezTo>
                <a:cubicBezTo>
                  <a:pt x="3879131" y="1388634"/>
                  <a:pt x="3874083" y="1363393"/>
                  <a:pt x="3884179" y="1333104"/>
                </a:cubicBezTo>
                <a:lnTo>
                  <a:pt x="3884179" y="1264952"/>
                </a:lnTo>
                <a:cubicBezTo>
                  <a:pt x="3879131" y="1249807"/>
                  <a:pt x="3866510" y="1242235"/>
                  <a:pt x="3846318" y="1242235"/>
                </a:cubicBezTo>
                <a:cubicBezTo>
                  <a:pt x="3836220" y="1242235"/>
                  <a:pt x="3827386" y="1238449"/>
                  <a:pt x="3819815" y="1230876"/>
                </a:cubicBezTo>
                <a:cubicBezTo>
                  <a:pt x="3812242" y="1223304"/>
                  <a:pt x="3808456" y="1211946"/>
                  <a:pt x="3808456" y="1196801"/>
                </a:cubicBezTo>
                <a:lnTo>
                  <a:pt x="3808456" y="1113505"/>
                </a:lnTo>
                <a:cubicBezTo>
                  <a:pt x="3808456" y="1103408"/>
                  <a:pt x="3800883" y="1075643"/>
                  <a:pt x="3785739" y="1030208"/>
                </a:cubicBezTo>
                <a:cubicBezTo>
                  <a:pt x="3780690" y="1010015"/>
                  <a:pt x="3752926" y="984774"/>
                  <a:pt x="3702443" y="954485"/>
                </a:cubicBezTo>
                <a:cubicBezTo>
                  <a:pt x="3672153" y="934292"/>
                  <a:pt x="3635554" y="922933"/>
                  <a:pt x="3592642" y="920409"/>
                </a:cubicBezTo>
                <a:cubicBezTo>
                  <a:pt x="3549733" y="917885"/>
                  <a:pt x="3523229" y="916623"/>
                  <a:pt x="3513133" y="916623"/>
                </a:cubicBezTo>
                <a:cubicBezTo>
                  <a:pt x="3422264" y="906526"/>
                  <a:pt x="3374306" y="898954"/>
                  <a:pt x="3369257" y="893906"/>
                </a:cubicBezTo>
                <a:cubicBezTo>
                  <a:pt x="3354113" y="888857"/>
                  <a:pt x="3330134" y="886333"/>
                  <a:pt x="3297321" y="886333"/>
                </a:cubicBezTo>
                <a:cubicBezTo>
                  <a:pt x="3264507" y="886333"/>
                  <a:pt x="3232955" y="883809"/>
                  <a:pt x="3202666" y="878761"/>
                </a:cubicBezTo>
                <a:cubicBezTo>
                  <a:pt x="3096653" y="868665"/>
                  <a:pt x="3043646" y="861092"/>
                  <a:pt x="3043646" y="856044"/>
                </a:cubicBezTo>
                <a:cubicBezTo>
                  <a:pt x="3033550" y="845947"/>
                  <a:pt x="3020928" y="840899"/>
                  <a:pt x="3005784" y="840899"/>
                </a:cubicBezTo>
                <a:cubicBezTo>
                  <a:pt x="2985591" y="840899"/>
                  <a:pt x="2970447" y="835851"/>
                  <a:pt x="2960350" y="825754"/>
                </a:cubicBezTo>
                <a:cubicBezTo>
                  <a:pt x="2950254" y="815658"/>
                  <a:pt x="2942681" y="810610"/>
                  <a:pt x="2937632" y="810610"/>
                </a:cubicBezTo>
                <a:cubicBezTo>
                  <a:pt x="2932584" y="810610"/>
                  <a:pt x="2930061" y="818182"/>
                  <a:pt x="2930061" y="833327"/>
                </a:cubicBezTo>
                <a:cubicBezTo>
                  <a:pt x="2935108" y="843423"/>
                  <a:pt x="2927536" y="849734"/>
                  <a:pt x="2907342" y="852258"/>
                </a:cubicBezTo>
                <a:cubicBezTo>
                  <a:pt x="2887151" y="854782"/>
                  <a:pt x="2856860" y="856044"/>
                  <a:pt x="2816475" y="856044"/>
                </a:cubicBezTo>
                <a:lnTo>
                  <a:pt x="2574159" y="863616"/>
                </a:lnTo>
                <a:cubicBezTo>
                  <a:pt x="2503483" y="863616"/>
                  <a:pt x="2460573" y="871189"/>
                  <a:pt x="2445427" y="886333"/>
                </a:cubicBezTo>
                <a:cubicBezTo>
                  <a:pt x="2435332" y="896430"/>
                  <a:pt x="2422711" y="901478"/>
                  <a:pt x="2407566" y="901478"/>
                </a:cubicBezTo>
                <a:cubicBezTo>
                  <a:pt x="2402518" y="901478"/>
                  <a:pt x="2394946" y="893906"/>
                  <a:pt x="2384850" y="878761"/>
                </a:cubicBezTo>
                <a:cubicBezTo>
                  <a:pt x="2379801" y="873713"/>
                  <a:pt x="2374753" y="869926"/>
                  <a:pt x="2369704" y="867402"/>
                </a:cubicBezTo>
                <a:cubicBezTo>
                  <a:pt x="2364657" y="864878"/>
                  <a:pt x="2359608" y="866140"/>
                  <a:pt x="2354560" y="871189"/>
                </a:cubicBezTo>
                <a:cubicBezTo>
                  <a:pt x="2349511" y="886333"/>
                  <a:pt x="2339415" y="886333"/>
                  <a:pt x="2324270" y="871189"/>
                </a:cubicBezTo>
                <a:cubicBezTo>
                  <a:pt x="2319222" y="866140"/>
                  <a:pt x="2316698" y="852258"/>
                  <a:pt x="2316698" y="829541"/>
                </a:cubicBezTo>
                <a:cubicBezTo>
                  <a:pt x="2316698" y="806823"/>
                  <a:pt x="2316698" y="790416"/>
                  <a:pt x="2316698" y="780320"/>
                </a:cubicBezTo>
                <a:cubicBezTo>
                  <a:pt x="2316698" y="765175"/>
                  <a:pt x="2311650" y="752555"/>
                  <a:pt x="2301553" y="742458"/>
                </a:cubicBezTo>
                <a:cubicBezTo>
                  <a:pt x="2286408" y="727314"/>
                  <a:pt x="2278836" y="717217"/>
                  <a:pt x="2278836" y="712169"/>
                </a:cubicBezTo>
                <a:cubicBezTo>
                  <a:pt x="2278836" y="686927"/>
                  <a:pt x="2273788" y="661686"/>
                  <a:pt x="2263691" y="636445"/>
                </a:cubicBezTo>
                <a:lnTo>
                  <a:pt x="2218256" y="553149"/>
                </a:lnTo>
                <a:cubicBezTo>
                  <a:pt x="2213209" y="548101"/>
                  <a:pt x="2210685" y="532956"/>
                  <a:pt x="2210685" y="507715"/>
                </a:cubicBezTo>
                <a:cubicBezTo>
                  <a:pt x="2210685" y="477425"/>
                  <a:pt x="2182919" y="437039"/>
                  <a:pt x="2127389" y="386557"/>
                </a:cubicBezTo>
                <a:cubicBezTo>
                  <a:pt x="2102147" y="366364"/>
                  <a:pt x="2079430" y="343647"/>
                  <a:pt x="2059237" y="318405"/>
                </a:cubicBezTo>
                <a:cubicBezTo>
                  <a:pt x="2064286" y="313357"/>
                  <a:pt x="2063023" y="309571"/>
                  <a:pt x="2055451" y="307047"/>
                </a:cubicBezTo>
                <a:cubicBezTo>
                  <a:pt x="2047878" y="304522"/>
                  <a:pt x="2041568" y="300736"/>
                  <a:pt x="2036520" y="295688"/>
                </a:cubicBezTo>
                <a:cubicBezTo>
                  <a:pt x="2021375" y="285592"/>
                  <a:pt x="2006231" y="280543"/>
                  <a:pt x="1991085" y="280543"/>
                </a:cubicBezTo>
                <a:cubicBezTo>
                  <a:pt x="1975941" y="280543"/>
                  <a:pt x="1958272" y="285592"/>
                  <a:pt x="1938079" y="295688"/>
                </a:cubicBezTo>
                <a:cubicBezTo>
                  <a:pt x="1907789" y="305785"/>
                  <a:pt x="1882548" y="310833"/>
                  <a:pt x="1862355" y="310833"/>
                </a:cubicBezTo>
                <a:lnTo>
                  <a:pt x="1786632" y="303261"/>
                </a:lnTo>
                <a:lnTo>
                  <a:pt x="1665473" y="280543"/>
                </a:lnTo>
                <a:lnTo>
                  <a:pt x="1642757" y="272971"/>
                </a:lnTo>
                <a:cubicBezTo>
                  <a:pt x="1632660" y="272971"/>
                  <a:pt x="1627612" y="270447"/>
                  <a:pt x="1627612" y="265399"/>
                </a:cubicBezTo>
                <a:cubicBezTo>
                  <a:pt x="1612467" y="265399"/>
                  <a:pt x="1602371" y="262874"/>
                  <a:pt x="1597322" y="257826"/>
                </a:cubicBezTo>
                <a:cubicBezTo>
                  <a:pt x="1592274" y="247730"/>
                  <a:pt x="1584702" y="247730"/>
                  <a:pt x="1574605" y="257826"/>
                </a:cubicBezTo>
                <a:cubicBezTo>
                  <a:pt x="1569557" y="262874"/>
                  <a:pt x="1572081" y="283068"/>
                  <a:pt x="1582178" y="318405"/>
                </a:cubicBezTo>
                <a:cubicBezTo>
                  <a:pt x="1592274" y="348695"/>
                  <a:pt x="1592274" y="378984"/>
                  <a:pt x="1582178" y="409274"/>
                </a:cubicBezTo>
                <a:cubicBezTo>
                  <a:pt x="1577129" y="419370"/>
                  <a:pt x="1573343" y="428205"/>
                  <a:pt x="1570819" y="435777"/>
                </a:cubicBezTo>
                <a:cubicBezTo>
                  <a:pt x="1568295" y="443349"/>
                  <a:pt x="1561985" y="445874"/>
                  <a:pt x="1551888" y="443349"/>
                </a:cubicBezTo>
                <a:cubicBezTo>
                  <a:pt x="1541791" y="440825"/>
                  <a:pt x="1534219" y="439563"/>
                  <a:pt x="1529171" y="439563"/>
                </a:cubicBezTo>
                <a:cubicBezTo>
                  <a:pt x="1498882" y="434515"/>
                  <a:pt x="1478689" y="437039"/>
                  <a:pt x="1468592" y="447136"/>
                </a:cubicBezTo>
                <a:cubicBezTo>
                  <a:pt x="1448399" y="467328"/>
                  <a:pt x="1448399" y="474901"/>
                  <a:pt x="1468592" y="469853"/>
                </a:cubicBezTo>
                <a:cubicBezTo>
                  <a:pt x="1488785" y="459756"/>
                  <a:pt x="1498882" y="462280"/>
                  <a:pt x="1498882" y="477425"/>
                </a:cubicBezTo>
                <a:lnTo>
                  <a:pt x="1491309" y="492570"/>
                </a:lnTo>
                <a:cubicBezTo>
                  <a:pt x="1486260" y="492570"/>
                  <a:pt x="1484999" y="497618"/>
                  <a:pt x="1487523" y="507715"/>
                </a:cubicBezTo>
                <a:cubicBezTo>
                  <a:pt x="1490047" y="517811"/>
                  <a:pt x="1493833" y="527907"/>
                  <a:pt x="1498882" y="538004"/>
                </a:cubicBezTo>
                <a:lnTo>
                  <a:pt x="1529171" y="591011"/>
                </a:lnTo>
                <a:cubicBezTo>
                  <a:pt x="1544315" y="606156"/>
                  <a:pt x="1551888" y="623824"/>
                  <a:pt x="1551888" y="644017"/>
                </a:cubicBezTo>
                <a:cubicBezTo>
                  <a:pt x="1551888" y="654114"/>
                  <a:pt x="1567032" y="679355"/>
                  <a:pt x="1597322" y="719741"/>
                </a:cubicBezTo>
                <a:lnTo>
                  <a:pt x="1627612" y="765175"/>
                </a:lnTo>
                <a:cubicBezTo>
                  <a:pt x="1627612" y="775272"/>
                  <a:pt x="1632660" y="785368"/>
                  <a:pt x="1642757" y="795465"/>
                </a:cubicBezTo>
                <a:cubicBezTo>
                  <a:pt x="1657901" y="810610"/>
                  <a:pt x="1665473" y="820706"/>
                  <a:pt x="1665473" y="825754"/>
                </a:cubicBezTo>
                <a:cubicBezTo>
                  <a:pt x="1665473" y="835851"/>
                  <a:pt x="1660425" y="835851"/>
                  <a:pt x="1650328" y="825754"/>
                </a:cubicBezTo>
                <a:cubicBezTo>
                  <a:pt x="1640232" y="825754"/>
                  <a:pt x="1635184" y="828278"/>
                  <a:pt x="1635184" y="833327"/>
                </a:cubicBezTo>
                <a:cubicBezTo>
                  <a:pt x="1635184" y="838375"/>
                  <a:pt x="1640232" y="845947"/>
                  <a:pt x="1650328" y="856044"/>
                </a:cubicBezTo>
                <a:cubicBezTo>
                  <a:pt x="1655377" y="861092"/>
                  <a:pt x="1657901" y="871189"/>
                  <a:pt x="1657901" y="886333"/>
                </a:cubicBezTo>
                <a:cubicBezTo>
                  <a:pt x="1652853" y="891382"/>
                  <a:pt x="1657901" y="901478"/>
                  <a:pt x="1673046" y="916623"/>
                </a:cubicBezTo>
                <a:cubicBezTo>
                  <a:pt x="1693239" y="936816"/>
                  <a:pt x="1705860" y="962057"/>
                  <a:pt x="1710908" y="992347"/>
                </a:cubicBezTo>
                <a:lnTo>
                  <a:pt x="1718480" y="1068070"/>
                </a:lnTo>
                <a:lnTo>
                  <a:pt x="1688191" y="1060498"/>
                </a:lnTo>
                <a:cubicBezTo>
                  <a:pt x="1683143" y="1055450"/>
                  <a:pt x="1670521" y="1052926"/>
                  <a:pt x="1650328" y="1052926"/>
                </a:cubicBezTo>
                <a:cubicBezTo>
                  <a:pt x="1645281" y="1052926"/>
                  <a:pt x="1642757" y="1060498"/>
                  <a:pt x="1642757" y="1075643"/>
                </a:cubicBezTo>
                <a:cubicBezTo>
                  <a:pt x="1647804" y="1085739"/>
                  <a:pt x="1647804" y="1092050"/>
                  <a:pt x="1642757" y="1094574"/>
                </a:cubicBezTo>
                <a:cubicBezTo>
                  <a:pt x="1637708" y="1097098"/>
                  <a:pt x="1632660" y="1100884"/>
                  <a:pt x="1627612" y="1105932"/>
                </a:cubicBezTo>
                <a:cubicBezTo>
                  <a:pt x="1622564" y="1110981"/>
                  <a:pt x="1617515" y="1113505"/>
                  <a:pt x="1612467" y="1113505"/>
                </a:cubicBezTo>
                <a:cubicBezTo>
                  <a:pt x="1607419" y="1113505"/>
                  <a:pt x="1607419" y="1116029"/>
                  <a:pt x="1612467" y="1121077"/>
                </a:cubicBezTo>
                <a:cubicBezTo>
                  <a:pt x="1617515" y="1126125"/>
                  <a:pt x="1617515" y="1128649"/>
                  <a:pt x="1612467" y="1128649"/>
                </a:cubicBezTo>
                <a:cubicBezTo>
                  <a:pt x="1607419" y="1128649"/>
                  <a:pt x="1599847" y="1123601"/>
                  <a:pt x="1589749" y="1113505"/>
                </a:cubicBezTo>
                <a:lnTo>
                  <a:pt x="1559461" y="1113505"/>
                </a:lnTo>
                <a:lnTo>
                  <a:pt x="1521598" y="1128649"/>
                </a:lnTo>
                <a:cubicBezTo>
                  <a:pt x="1516550" y="1128649"/>
                  <a:pt x="1511502" y="1126125"/>
                  <a:pt x="1506453" y="1121077"/>
                </a:cubicBezTo>
                <a:cubicBezTo>
                  <a:pt x="1501406" y="1116029"/>
                  <a:pt x="1498882" y="1110981"/>
                  <a:pt x="1498882" y="1105932"/>
                </a:cubicBezTo>
                <a:cubicBezTo>
                  <a:pt x="1498882" y="1085739"/>
                  <a:pt x="1491309" y="1083215"/>
                  <a:pt x="1476165" y="1098360"/>
                </a:cubicBezTo>
                <a:cubicBezTo>
                  <a:pt x="1471116" y="1108456"/>
                  <a:pt x="1461019" y="1113505"/>
                  <a:pt x="1445875" y="1113505"/>
                </a:cubicBezTo>
                <a:cubicBezTo>
                  <a:pt x="1435779" y="1108456"/>
                  <a:pt x="1425682" y="1108456"/>
                  <a:pt x="1415586" y="1113505"/>
                </a:cubicBezTo>
                <a:cubicBezTo>
                  <a:pt x="1395392" y="1128649"/>
                  <a:pt x="1387820" y="1143794"/>
                  <a:pt x="1392867" y="1158939"/>
                </a:cubicBezTo>
                <a:cubicBezTo>
                  <a:pt x="1397916" y="1169035"/>
                  <a:pt x="1397916" y="1174084"/>
                  <a:pt x="1392867" y="1174084"/>
                </a:cubicBezTo>
                <a:cubicBezTo>
                  <a:pt x="1387820" y="1174084"/>
                  <a:pt x="1382771" y="1174084"/>
                  <a:pt x="1377723" y="1174084"/>
                </a:cubicBezTo>
                <a:cubicBezTo>
                  <a:pt x="1372676" y="1174084"/>
                  <a:pt x="1367627" y="1172821"/>
                  <a:pt x="1362578" y="1170297"/>
                </a:cubicBezTo>
                <a:cubicBezTo>
                  <a:pt x="1357530" y="1167773"/>
                  <a:pt x="1357530" y="1163987"/>
                  <a:pt x="1362578" y="1158939"/>
                </a:cubicBezTo>
                <a:cubicBezTo>
                  <a:pt x="1367627" y="1153890"/>
                  <a:pt x="1366364" y="1150104"/>
                  <a:pt x="1358793" y="1147580"/>
                </a:cubicBezTo>
                <a:cubicBezTo>
                  <a:pt x="1351220" y="1145056"/>
                  <a:pt x="1342386" y="1143794"/>
                  <a:pt x="1332288" y="1143794"/>
                </a:cubicBezTo>
                <a:cubicBezTo>
                  <a:pt x="1296951" y="1133698"/>
                  <a:pt x="1276758" y="1138746"/>
                  <a:pt x="1271710" y="1158939"/>
                </a:cubicBezTo>
                <a:cubicBezTo>
                  <a:pt x="1266662" y="1174084"/>
                  <a:pt x="1228799" y="1189228"/>
                  <a:pt x="1158125" y="1204373"/>
                </a:cubicBezTo>
                <a:lnTo>
                  <a:pt x="1082400" y="1219518"/>
                </a:lnTo>
                <a:cubicBezTo>
                  <a:pt x="1077353" y="1219518"/>
                  <a:pt x="1069780" y="1214469"/>
                  <a:pt x="1059683" y="1204373"/>
                </a:cubicBezTo>
                <a:cubicBezTo>
                  <a:pt x="1049587" y="1184180"/>
                  <a:pt x="1031918" y="1181656"/>
                  <a:pt x="1006677" y="1196801"/>
                </a:cubicBezTo>
                <a:cubicBezTo>
                  <a:pt x="976387" y="1196801"/>
                  <a:pt x="951147" y="1206897"/>
                  <a:pt x="930954" y="1227090"/>
                </a:cubicBezTo>
                <a:cubicBezTo>
                  <a:pt x="920857" y="1237187"/>
                  <a:pt x="893091" y="1242235"/>
                  <a:pt x="847658" y="1242235"/>
                </a:cubicBezTo>
                <a:cubicBezTo>
                  <a:pt x="812319" y="1242235"/>
                  <a:pt x="789602" y="1247283"/>
                  <a:pt x="779506" y="1257380"/>
                </a:cubicBezTo>
                <a:cubicBezTo>
                  <a:pt x="779506" y="1267476"/>
                  <a:pt x="751740" y="1277573"/>
                  <a:pt x="696210" y="1287669"/>
                </a:cubicBezTo>
                <a:cubicBezTo>
                  <a:pt x="650775" y="1292718"/>
                  <a:pt x="628058" y="1290193"/>
                  <a:pt x="628058" y="1280097"/>
                </a:cubicBezTo>
                <a:cubicBezTo>
                  <a:pt x="628058" y="1275048"/>
                  <a:pt x="640678" y="1267476"/>
                  <a:pt x="665920" y="1257380"/>
                </a:cubicBezTo>
                <a:cubicBezTo>
                  <a:pt x="670968" y="1257380"/>
                  <a:pt x="682327" y="1254856"/>
                  <a:pt x="699996" y="1249807"/>
                </a:cubicBezTo>
                <a:cubicBezTo>
                  <a:pt x="717664" y="1244759"/>
                  <a:pt x="729023" y="1237187"/>
                  <a:pt x="734071" y="1227090"/>
                </a:cubicBezTo>
                <a:cubicBezTo>
                  <a:pt x="744167" y="1211946"/>
                  <a:pt x="756789" y="1204373"/>
                  <a:pt x="771933" y="1204373"/>
                </a:cubicBezTo>
                <a:cubicBezTo>
                  <a:pt x="776982" y="1209422"/>
                  <a:pt x="784554" y="1204373"/>
                  <a:pt x="794650" y="1189228"/>
                </a:cubicBezTo>
                <a:cubicBezTo>
                  <a:pt x="804747" y="1179132"/>
                  <a:pt x="802223" y="1176608"/>
                  <a:pt x="787078" y="1181656"/>
                </a:cubicBezTo>
                <a:cubicBezTo>
                  <a:pt x="771933" y="1181656"/>
                  <a:pt x="789602" y="1169035"/>
                  <a:pt x="840085" y="1143794"/>
                </a:cubicBezTo>
                <a:cubicBezTo>
                  <a:pt x="865326" y="1128649"/>
                  <a:pt x="889305" y="1116029"/>
                  <a:pt x="912022" y="1105932"/>
                </a:cubicBezTo>
                <a:cubicBezTo>
                  <a:pt x="934739" y="1095836"/>
                  <a:pt x="953670" y="1088264"/>
                  <a:pt x="968815" y="1083215"/>
                </a:cubicBezTo>
                <a:cubicBezTo>
                  <a:pt x="994057" y="1078167"/>
                  <a:pt x="1047063" y="1055450"/>
                  <a:pt x="1127835" y="1015064"/>
                </a:cubicBezTo>
                <a:cubicBezTo>
                  <a:pt x="1173269" y="989822"/>
                  <a:pt x="1195986" y="977202"/>
                  <a:pt x="1195986" y="977202"/>
                </a:cubicBezTo>
                <a:lnTo>
                  <a:pt x="1158125" y="977202"/>
                </a:lnTo>
                <a:cubicBezTo>
                  <a:pt x="1132883" y="977202"/>
                  <a:pt x="1089973" y="987298"/>
                  <a:pt x="1029394" y="1007491"/>
                </a:cubicBezTo>
                <a:lnTo>
                  <a:pt x="938525" y="1045353"/>
                </a:lnTo>
                <a:lnTo>
                  <a:pt x="1014250" y="969629"/>
                </a:lnTo>
                <a:lnTo>
                  <a:pt x="976387" y="984774"/>
                </a:lnTo>
                <a:lnTo>
                  <a:pt x="923381" y="999919"/>
                </a:lnTo>
                <a:cubicBezTo>
                  <a:pt x="918332" y="999919"/>
                  <a:pt x="918332" y="997395"/>
                  <a:pt x="923381" y="992347"/>
                </a:cubicBezTo>
                <a:lnTo>
                  <a:pt x="999104" y="954485"/>
                </a:lnTo>
                <a:cubicBezTo>
                  <a:pt x="1049587" y="934292"/>
                  <a:pt x="1079876" y="924195"/>
                  <a:pt x="1089973" y="924195"/>
                </a:cubicBezTo>
                <a:cubicBezTo>
                  <a:pt x="1100070" y="909050"/>
                  <a:pt x="1102593" y="898954"/>
                  <a:pt x="1097546" y="893906"/>
                </a:cubicBezTo>
                <a:cubicBezTo>
                  <a:pt x="1087449" y="883809"/>
                  <a:pt x="1047063" y="888857"/>
                  <a:pt x="976387" y="909050"/>
                </a:cubicBezTo>
                <a:lnTo>
                  <a:pt x="885519" y="924195"/>
                </a:lnTo>
                <a:lnTo>
                  <a:pt x="862802" y="916623"/>
                </a:lnTo>
                <a:cubicBezTo>
                  <a:pt x="852705" y="906526"/>
                  <a:pt x="835036" y="901478"/>
                  <a:pt x="809795" y="901478"/>
                </a:cubicBezTo>
                <a:cubicBezTo>
                  <a:pt x="779506" y="901478"/>
                  <a:pt x="729023" y="909050"/>
                  <a:pt x="658348" y="924195"/>
                </a:cubicBezTo>
                <a:cubicBezTo>
                  <a:pt x="628058" y="929243"/>
                  <a:pt x="600292" y="934292"/>
                  <a:pt x="575051" y="939340"/>
                </a:cubicBezTo>
                <a:cubicBezTo>
                  <a:pt x="549811" y="944388"/>
                  <a:pt x="529618" y="949436"/>
                  <a:pt x="514472" y="954485"/>
                </a:cubicBezTo>
                <a:cubicBezTo>
                  <a:pt x="509425" y="959533"/>
                  <a:pt x="481659" y="967105"/>
                  <a:pt x="431176" y="977202"/>
                </a:cubicBezTo>
                <a:cubicBezTo>
                  <a:pt x="416032" y="982250"/>
                  <a:pt x="405936" y="983512"/>
                  <a:pt x="400887" y="980988"/>
                </a:cubicBezTo>
                <a:cubicBezTo>
                  <a:pt x="395839" y="978464"/>
                  <a:pt x="395839" y="974678"/>
                  <a:pt x="400887" y="969629"/>
                </a:cubicBezTo>
                <a:cubicBezTo>
                  <a:pt x="416032" y="954485"/>
                  <a:pt x="433700" y="946912"/>
                  <a:pt x="453893" y="946912"/>
                </a:cubicBezTo>
                <a:cubicBezTo>
                  <a:pt x="489232" y="946912"/>
                  <a:pt x="532141" y="939340"/>
                  <a:pt x="582624" y="924195"/>
                </a:cubicBezTo>
                <a:cubicBezTo>
                  <a:pt x="653300" y="898954"/>
                  <a:pt x="688637" y="886333"/>
                  <a:pt x="688637" y="886333"/>
                </a:cubicBezTo>
                <a:cubicBezTo>
                  <a:pt x="698734" y="876237"/>
                  <a:pt x="708830" y="876237"/>
                  <a:pt x="718927" y="886333"/>
                </a:cubicBezTo>
                <a:cubicBezTo>
                  <a:pt x="734071" y="886333"/>
                  <a:pt x="746692" y="881285"/>
                  <a:pt x="756789" y="871189"/>
                </a:cubicBezTo>
                <a:cubicBezTo>
                  <a:pt x="766885" y="861092"/>
                  <a:pt x="775719" y="857306"/>
                  <a:pt x="783292" y="859830"/>
                </a:cubicBezTo>
                <a:cubicBezTo>
                  <a:pt x="790865" y="862354"/>
                  <a:pt x="797175" y="863616"/>
                  <a:pt x="802223" y="863616"/>
                </a:cubicBezTo>
                <a:cubicBezTo>
                  <a:pt x="817368" y="873713"/>
                  <a:pt x="827463" y="876237"/>
                  <a:pt x="832512" y="871189"/>
                </a:cubicBezTo>
                <a:cubicBezTo>
                  <a:pt x="842609" y="861092"/>
                  <a:pt x="847658" y="845947"/>
                  <a:pt x="847658" y="825754"/>
                </a:cubicBezTo>
                <a:cubicBezTo>
                  <a:pt x="847658" y="815658"/>
                  <a:pt x="846395" y="808085"/>
                  <a:pt x="843871" y="803037"/>
                </a:cubicBezTo>
                <a:cubicBezTo>
                  <a:pt x="841346" y="797989"/>
                  <a:pt x="837560" y="797989"/>
                  <a:pt x="832512" y="803037"/>
                </a:cubicBezTo>
                <a:cubicBezTo>
                  <a:pt x="827463" y="808085"/>
                  <a:pt x="823678" y="810610"/>
                  <a:pt x="821153" y="810610"/>
                </a:cubicBezTo>
                <a:cubicBezTo>
                  <a:pt x="818629" y="810610"/>
                  <a:pt x="817368" y="808085"/>
                  <a:pt x="817368" y="803037"/>
                </a:cubicBezTo>
                <a:cubicBezTo>
                  <a:pt x="817368" y="787893"/>
                  <a:pt x="822416" y="780320"/>
                  <a:pt x="832512" y="780320"/>
                </a:cubicBezTo>
                <a:cubicBezTo>
                  <a:pt x="842609" y="780320"/>
                  <a:pt x="847658" y="775272"/>
                  <a:pt x="847658" y="765175"/>
                </a:cubicBezTo>
                <a:cubicBezTo>
                  <a:pt x="842609" y="760127"/>
                  <a:pt x="847658" y="755079"/>
                  <a:pt x="862802" y="750031"/>
                </a:cubicBezTo>
                <a:cubicBezTo>
                  <a:pt x="877946" y="744982"/>
                  <a:pt x="895615" y="742458"/>
                  <a:pt x="915808" y="742458"/>
                </a:cubicBezTo>
                <a:cubicBezTo>
                  <a:pt x="941050" y="742458"/>
                  <a:pt x="976387" y="734886"/>
                  <a:pt x="1021821" y="719741"/>
                </a:cubicBezTo>
                <a:cubicBezTo>
                  <a:pt x="1036967" y="714693"/>
                  <a:pt x="989008" y="712169"/>
                  <a:pt x="877946" y="712169"/>
                </a:cubicBezTo>
                <a:cubicBezTo>
                  <a:pt x="761837" y="712169"/>
                  <a:pt x="683589" y="717217"/>
                  <a:pt x="643203" y="727314"/>
                </a:cubicBezTo>
                <a:cubicBezTo>
                  <a:pt x="628058" y="732362"/>
                  <a:pt x="599031" y="736148"/>
                  <a:pt x="556121" y="738672"/>
                </a:cubicBezTo>
                <a:cubicBezTo>
                  <a:pt x="513211" y="741196"/>
                  <a:pt x="474086" y="747506"/>
                  <a:pt x="438749" y="757603"/>
                </a:cubicBezTo>
                <a:cubicBezTo>
                  <a:pt x="408459" y="767700"/>
                  <a:pt x="370597" y="777796"/>
                  <a:pt x="325163" y="787893"/>
                </a:cubicBezTo>
                <a:cubicBezTo>
                  <a:pt x="279729" y="797989"/>
                  <a:pt x="251964" y="805561"/>
                  <a:pt x="241867" y="810610"/>
                </a:cubicBezTo>
                <a:cubicBezTo>
                  <a:pt x="221674" y="815658"/>
                  <a:pt x="190122" y="824492"/>
                  <a:pt x="147212" y="837113"/>
                </a:cubicBezTo>
                <a:lnTo>
                  <a:pt x="0" y="8710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CFE22F21-83EC-40C5-9783-6EA389D50B52}"/>
              </a:ext>
            </a:extLst>
          </p:cNvPr>
          <p:cNvSpPr txBox="1"/>
          <p:nvPr/>
        </p:nvSpPr>
        <p:spPr>
          <a:xfrm>
            <a:off x="9410552" y="1505554"/>
            <a:ext cx="1846659" cy="38468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u="none" strike="noStrike" kern="1200" cap="none" spc="6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输入文案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7C74490F-0F43-4E59-86DB-F48296D0A08A}"/>
              </a:ext>
            </a:extLst>
          </p:cNvPr>
          <p:cNvSpPr/>
          <p:nvPr/>
        </p:nvSpPr>
        <p:spPr>
          <a:xfrm>
            <a:off x="9179719" y="1648394"/>
            <a:ext cx="461665" cy="355225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dist"/>
            <a:r>
              <a:rPr lang="zh-CN" altLang="en-US" dirty="0">
                <a:solidFill>
                  <a:schemeClr val="tx2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</a:rPr>
              <a:t>The input document</a:t>
            </a:r>
          </a:p>
        </p:txBody>
      </p:sp>
      <p:sp>
        <p:nvSpPr>
          <p:cNvPr id="18" name="TextBox 46">
            <a:extLst>
              <a:ext uri="{FF2B5EF4-FFF2-40B4-BE49-F238E27FC236}">
                <a16:creationId xmlns="" xmlns:a16="http://schemas.microsoft.com/office/drawing/2014/main" id="{EB008440-CDA5-4278-B3F1-8F33693AB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3672" y="1648394"/>
            <a:ext cx="3070071" cy="3632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2197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2197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lnSpc>
                <a:spcPts val="25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00C4BC3F-51F1-4821-968E-E4B49D086386}"/>
              </a:ext>
            </a:extLst>
          </p:cNvPr>
          <p:cNvSpPr/>
          <p:nvPr/>
        </p:nvSpPr>
        <p:spPr>
          <a:xfrm>
            <a:off x="11257211" y="0"/>
            <a:ext cx="93478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42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heel spokes="1"/>
      </p:transition>
    </mc:Choice>
    <mc:Fallback xmlns="">
      <p:transition spd="slow" advClick="0" advTm="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D468C545-17C1-4392-ABFC-4F450A41F645}"/>
              </a:ext>
            </a:extLst>
          </p:cNvPr>
          <p:cNvSpPr txBox="1"/>
          <p:nvPr/>
        </p:nvSpPr>
        <p:spPr>
          <a:xfrm>
            <a:off x="4099329" y="2466996"/>
            <a:ext cx="6093976" cy="25182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60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467E744-06F5-4728-8A0F-0FE972A23721}"/>
              </a:ext>
            </a:extLst>
          </p:cNvPr>
          <p:cNvSpPr txBox="1"/>
          <p:nvPr/>
        </p:nvSpPr>
        <p:spPr>
          <a:xfrm>
            <a:off x="3202313" y="2348203"/>
            <a:ext cx="8970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</a:t>
            </a:r>
            <a:endParaRPr kumimoji="0" lang="en-US" altLang="zh-CN" sz="32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标题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1A4D2DF3-49DD-490E-8F21-5AB9037ACDD9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C787712B-538D-4130-B46B-3EC78526733D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72CBD58C-3E0D-4C6B-8439-DF433E788390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B15CE49-9015-4438-BFEB-250B11D69E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71450" y="2228028"/>
            <a:ext cx="53530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0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heel spokes="1"/>
      </p:transition>
    </mc:Choice>
    <mc:Fallback xmlns="">
      <p:transition spd="slow" advClick="0" advTm="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01E4196-05BD-4170-9B4F-9686C1C4FA6D}"/>
              </a:ext>
            </a:extLst>
          </p:cNvPr>
          <p:cNvGrpSpPr/>
          <p:nvPr/>
        </p:nvGrpSpPr>
        <p:grpSpPr>
          <a:xfrm>
            <a:off x="4392025" y="2171903"/>
            <a:ext cx="5988350" cy="3298956"/>
            <a:chOff x="4392025" y="2171903"/>
            <a:chExt cx="5988350" cy="3298956"/>
          </a:xfrm>
        </p:grpSpPr>
        <p:sp>
          <p:nvSpPr>
            <p:cNvPr id="28" name="wps稻壳儿佳誉设计盗卖必究原创链接：http://chn.docer.com/works?userid=219874625">
              <a:extLst>
                <a:ext uri="{FF2B5EF4-FFF2-40B4-BE49-F238E27FC236}">
                  <a16:creationId xmlns="" xmlns:a16="http://schemas.microsoft.com/office/drawing/2014/main" id="{0B95A2BF-EAC9-4712-97F0-D21471D97C4D}"/>
                </a:ext>
              </a:extLst>
            </p:cNvPr>
            <p:cNvSpPr txBox="1"/>
            <p:nvPr/>
          </p:nvSpPr>
          <p:spPr>
            <a:xfrm>
              <a:off x="4439440" y="2526446"/>
              <a:ext cx="5940935" cy="1027114"/>
            </a:xfrm>
            <a:prstGeom prst="rect">
              <a:avLst/>
            </a:prstGeom>
            <a:noFill/>
          </p:spPr>
          <p:txBody>
            <a:bodyPr wrap="square" lIns="91412" tIns="45707" rIns="91412" bIns="45707" rtlCol="0">
              <a:spAutoFit/>
            </a:bodyPr>
            <a:lstStyle/>
            <a:p>
              <a:pPr defTabSz="609585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  </a:r>
              <a:endParaRPr lang="zh-CN" altLang="en-US" sz="1400" dirty="0">
                <a:solidFill>
                  <a:prstClr val="black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CADCD75B-1024-4ABC-B4EA-2A8A950FF613}"/>
                </a:ext>
              </a:extLst>
            </p:cNvPr>
            <p:cNvSpPr/>
            <p:nvPr/>
          </p:nvSpPr>
          <p:spPr>
            <a:xfrm>
              <a:off x="4477402" y="2171903"/>
              <a:ext cx="2933429" cy="461510"/>
            </a:xfrm>
            <a:prstGeom prst="rect">
              <a:avLst/>
            </a:prstGeom>
            <a:ln w="28575">
              <a:noFill/>
            </a:ln>
          </p:spPr>
          <p:txBody>
            <a:bodyPr vert="horz" wrap="square" lIns="91412" tIns="45707" rIns="91412" bIns="45707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u="none" strike="noStrike" kern="1200" cap="none" spc="40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输入标题</a:t>
              </a:r>
            </a:p>
          </p:txBody>
        </p:sp>
        <p:sp>
          <p:nvSpPr>
            <p:cNvPr id="30" name="wps稻壳儿佳誉设计原创链接：http://chn.docer.com/works?userid=219874625">
              <a:extLst>
                <a:ext uri="{FF2B5EF4-FFF2-40B4-BE49-F238E27FC236}">
                  <a16:creationId xmlns="" xmlns:a16="http://schemas.microsoft.com/office/drawing/2014/main" id="{C8F75FDE-C685-412A-A90C-5039114E233B}"/>
                </a:ext>
              </a:extLst>
            </p:cNvPr>
            <p:cNvSpPr txBox="1"/>
            <p:nvPr/>
          </p:nvSpPr>
          <p:spPr>
            <a:xfrm>
              <a:off x="4392025" y="4443745"/>
              <a:ext cx="5988350" cy="1027114"/>
            </a:xfrm>
            <a:prstGeom prst="rect">
              <a:avLst/>
            </a:prstGeom>
            <a:noFill/>
          </p:spPr>
          <p:txBody>
            <a:bodyPr wrap="square" lIns="91412" tIns="45707" rIns="91412" bIns="45707" rtlCol="0">
              <a:spAutoFit/>
            </a:bodyPr>
            <a:lstStyle>
              <a:defPPr>
                <a:defRPr lang="zh-CN"/>
              </a:defPPr>
              <a:lvl1pPr defTabSz="609585">
                <a:lnSpc>
                  <a:spcPct val="150000"/>
                </a:lnSpc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字迹- 朱涛毛笔正楷简体" panose="02010600010101010101" pitchFamily="2" charset="-122"/>
                  <a:ea typeface="方正字迹- 朱涛毛笔正楷简体" panose="02010600010101010101" pitchFamily="2" charset="-122"/>
                </a:defRPr>
              </a:lvl1pPr>
            </a:lstStyle>
            <a:p>
              <a:r>
                <a:rPr lang="zh-CN" altLang="en-US" dirty="0"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45913868-BE50-4DF9-8EDF-F904F5607BE2}"/>
                </a:ext>
              </a:extLst>
            </p:cNvPr>
            <p:cNvSpPr/>
            <p:nvPr/>
          </p:nvSpPr>
          <p:spPr>
            <a:xfrm>
              <a:off x="4429987" y="4089784"/>
              <a:ext cx="2932795" cy="461510"/>
            </a:xfrm>
            <a:prstGeom prst="rect">
              <a:avLst/>
            </a:prstGeom>
            <a:ln w="28575">
              <a:noFill/>
            </a:ln>
          </p:spPr>
          <p:txBody>
            <a:bodyPr vert="horz" wrap="square" lIns="91412" tIns="45707" rIns="91412" bIns="45707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u="none" strike="noStrike" kern="1200" cap="none" spc="40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输入标题</a:t>
              </a: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="" xmlns:a16="http://schemas.microsoft.com/office/drawing/2014/main" id="{AB668920-9D54-459C-ADB8-419BEA60F916}"/>
                </a:ext>
              </a:extLst>
            </p:cNvPr>
            <p:cNvCxnSpPr/>
            <p:nvPr/>
          </p:nvCxnSpPr>
          <p:spPr>
            <a:xfrm>
              <a:off x="4515295" y="3832387"/>
              <a:ext cx="5865080" cy="0"/>
            </a:xfrm>
            <a:prstGeom prst="line">
              <a:avLst/>
            </a:prstGeom>
            <a:ln>
              <a:solidFill>
                <a:srgbClr val="C6AA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27BF4623-DDCA-4AA8-AA45-471A1C9814DE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058EB993-C2D7-4494-AB1B-48E10446274C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09709923-C47C-457B-9E2C-90340681482A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793090A-B88F-4AF4-8CB2-A8FA3970B0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411" y="2100696"/>
            <a:ext cx="3514573" cy="46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90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heel spokes="1"/>
      </p:transition>
    </mc:Choice>
    <mc:Fallback xmlns="">
      <p:transition spd="slow" advClick="0" advTm="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98A2333-BADE-4B81-A9DD-39AAF25AF552}"/>
              </a:ext>
            </a:extLst>
          </p:cNvPr>
          <p:cNvSpPr txBox="1"/>
          <p:nvPr/>
        </p:nvSpPr>
        <p:spPr>
          <a:xfrm>
            <a:off x="776504" y="2234382"/>
            <a:ext cx="8448467" cy="3551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609585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lang="zh-CN" altLang="en-US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defTabSz="609585">
              <a:lnSpc>
                <a:spcPct val="150000"/>
              </a:lnSpc>
            </a:pPr>
            <a:endParaRPr lang="zh-CN" altLang="en-US" dirty="0">
              <a:solidFill>
                <a:prstClr val="black"/>
              </a:solidFill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u="none" strike="noStrike" kern="1200" cap="none" spc="60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9A5088F-EEAC-4B72-B1CE-0E8EEE9DCA3A}"/>
              </a:ext>
            </a:extLst>
          </p:cNvPr>
          <p:cNvSpPr txBox="1"/>
          <p:nvPr/>
        </p:nvSpPr>
        <p:spPr>
          <a:xfrm>
            <a:off x="9632582" y="2979029"/>
            <a:ext cx="8970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输入</a:t>
            </a:r>
            <a:endParaRPr kumimoji="0" lang="en-US" altLang="zh-CN" sz="32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标题</a:t>
            </a:r>
          </a:p>
        </p:txBody>
      </p:sp>
      <p:cxnSp>
        <p:nvCxnSpPr>
          <p:cNvPr id="13" name="PA_直接连接符 17">
            <a:extLst>
              <a:ext uri="{FF2B5EF4-FFF2-40B4-BE49-F238E27FC236}">
                <a16:creationId xmlns="" xmlns:a16="http://schemas.microsoft.com/office/drawing/2014/main" id="{CE77C8AF-3101-4C87-B2BA-70342CBFB60A}"/>
              </a:ext>
            </a:extLst>
          </p:cNvPr>
          <p:cNvCxnSpPr/>
          <p:nvPr>
            <p:custDataLst>
              <p:tags r:id="rId1"/>
            </p:custDataLst>
          </p:nvPr>
        </p:nvCxnSpPr>
        <p:spPr>
          <a:xfrm flipH="1">
            <a:off x="9603086" y="2792467"/>
            <a:ext cx="699682" cy="643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A_直接连接符 17">
            <a:extLst>
              <a:ext uri="{FF2B5EF4-FFF2-40B4-BE49-F238E27FC236}">
                <a16:creationId xmlns="" xmlns:a16="http://schemas.microsoft.com/office/drawing/2014/main" id="{91AD85D5-1321-4053-A853-8CAF1C075776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 flipH="1" flipV="1">
            <a:off x="9603086" y="5173397"/>
            <a:ext cx="744118" cy="6439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D36E247-5530-472D-828D-001182180AA6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CF4D8009-3168-43A4-8F25-590871E715D1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3542BF9B-E3A6-4368-9921-1543FF3E4CD1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462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heel spokes="1"/>
      </p:transition>
    </mc:Choice>
    <mc:Fallback xmlns="">
      <p:transition spd="slow" advClick="0" advTm="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8B473E10-2321-4368-B73C-FD8C37A47B3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25658" y="1891904"/>
            <a:ext cx="2097578" cy="2097578"/>
          </a:xfrm>
          <a:custGeom>
            <a:avLst/>
            <a:gdLst>
              <a:gd name="connsiteX0" fmla="*/ 1048789 w 2097578"/>
              <a:gd name="connsiteY0" fmla="*/ 0 h 2097578"/>
              <a:gd name="connsiteX1" fmla="*/ 2097578 w 2097578"/>
              <a:gd name="connsiteY1" fmla="*/ 1048789 h 2097578"/>
              <a:gd name="connsiteX2" fmla="*/ 1048789 w 2097578"/>
              <a:gd name="connsiteY2" fmla="*/ 2097578 h 2097578"/>
              <a:gd name="connsiteX3" fmla="*/ 0 w 2097578"/>
              <a:gd name="connsiteY3" fmla="*/ 1048789 h 2097578"/>
              <a:gd name="connsiteX4" fmla="*/ 1048789 w 2097578"/>
              <a:gd name="connsiteY4" fmla="*/ 0 h 2097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7578" h="2097578">
                <a:moveTo>
                  <a:pt x="1048789" y="0"/>
                </a:moveTo>
                <a:cubicBezTo>
                  <a:pt x="1628019" y="0"/>
                  <a:pt x="2097578" y="469559"/>
                  <a:pt x="2097578" y="1048789"/>
                </a:cubicBezTo>
                <a:cubicBezTo>
                  <a:pt x="2097578" y="1628019"/>
                  <a:pt x="1628019" y="2097578"/>
                  <a:pt x="1048789" y="2097578"/>
                </a:cubicBezTo>
                <a:cubicBezTo>
                  <a:pt x="469559" y="2097578"/>
                  <a:pt x="0" y="1628019"/>
                  <a:pt x="0" y="1048789"/>
                </a:cubicBezTo>
                <a:cubicBezTo>
                  <a:pt x="0" y="469559"/>
                  <a:pt x="469559" y="0"/>
                  <a:pt x="1048789" y="0"/>
                </a:cubicBezTo>
                <a:close/>
              </a:path>
            </a:pathLst>
          </a:custGeom>
        </p:spPr>
      </p:pic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AEFDF04F-0558-475E-A39E-85422DCBB64D}"/>
              </a:ext>
            </a:extLst>
          </p:cNvPr>
          <p:cNvGrpSpPr/>
          <p:nvPr/>
        </p:nvGrpSpPr>
        <p:grpSpPr>
          <a:xfrm>
            <a:off x="1291812" y="4310669"/>
            <a:ext cx="2914641" cy="1681614"/>
            <a:chOff x="1291812" y="4310669"/>
            <a:chExt cx="2914641" cy="1681614"/>
          </a:xfrm>
        </p:grpSpPr>
        <p:sp>
          <p:nvSpPr>
            <p:cNvPr id="11" name="PA_文本框 25">
              <a:extLst>
                <a:ext uri="{FF2B5EF4-FFF2-40B4-BE49-F238E27FC236}">
                  <a16:creationId xmlns="" xmlns:a16="http://schemas.microsoft.com/office/drawing/2014/main" id="{968CF155-C379-4A3D-BB78-643BA0C2B8B5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291812" y="4417694"/>
              <a:ext cx="2765270" cy="707886"/>
            </a:xfrm>
            <a:prstGeom prst="rect">
              <a:avLst/>
            </a:prstGeom>
            <a:noFill/>
          </p:spPr>
          <p:txBody>
            <a:bodyPr vert="horz" wrap="square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cs typeface="inpin heiti" charset="-122"/>
                  <a:sym typeface="字魂138号-霸燃手书" panose="00000500000000000000" pitchFamily="2" charset="-122"/>
                </a:rPr>
                <a:t>输入标题</a:t>
              </a:r>
              <a:endParaRPr kumimoji="0" lang="en-US" altLang="zh-CN" sz="20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</p:txBody>
        </p:sp>
        <p:cxnSp>
          <p:nvCxnSpPr>
            <p:cNvPr id="14" name="PA_直接连接符 17">
              <a:extLst>
                <a:ext uri="{FF2B5EF4-FFF2-40B4-BE49-F238E27FC236}">
                  <a16:creationId xmlns="" xmlns:a16="http://schemas.microsoft.com/office/drawing/2014/main" id="{9E88D610-41E9-4E80-B398-1AE01C525941}"/>
                </a:ext>
              </a:extLst>
            </p:cNvPr>
            <p:cNvCxnSpPr/>
            <p:nvPr>
              <p:custDataLst>
                <p:tags r:id="rId8"/>
              </p:custDataLst>
            </p:nvPr>
          </p:nvCxnSpPr>
          <p:spPr>
            <a:xfrm>
              <a:off x="3387486" y="4310669"/>
              <a:ext cx="0" cy="53072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PA_直接连接符 17">
              <a:extLst>
                <a:ext uri="{FF2B5EF4-FFF2-40B4-BE49-F238E27FC236}">
                  <a16:creationId xmlns="" xmlns:a16="http://schemas.microsoft.com/office/drawing/2014/main" id="{FF764B4C-9EDE-4293-B71B-CF6EE36D369D}"/>
                </a:ext>
              </a:extLst>
            </p:cNvPr>
            <p:cNvCxnSpPr/>
            <p:nvPr>
              <p:custDataLst>
                <p:tags r:id="rId9"/>
              </p:custDataLst>
            </p:nvPr>
          </p:nvCxnSpPr>
          <p:spPr>
            <a:xfrm>
              <a:off x="1936374" y="4328056"/>
              <a:ext cx="0" cy="53072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B9E628F0-ABFD-4B60-B313-FDDCF4EDDD26}"/>
                </a:ext>
              </a:extLst>
            </p:cNvPr>
            <p:cNvSpPr txBox="1"/>
            <p:nvPr/>
          </p:nvSpPr>
          <p:spPr>
            <a:xfrm>
              <a:off x="1335790" y="4971298"/>
              <a:ext cx="2870663" cy="1020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40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4F9B502A-A263-44C2-BA6A-A6B17547A0C1}"/>
              </a:ext>
            </a:extLst>
          </p:cNvPr>
          <p:cNvGrpSpPr/>
          <p:nvPr/>
        </p:nvGrpSpPr>
        <p:grpSpPr>
          <a:xfrm>
            <a:off x="4734780" y="4328057"/>
            <a:ext cx="2870663" cy="1664226"/>
            <a:chOff x="4734780" y="4328057"/>
            <a:chExt cx="2870663" cy="1664226"/>
          </a:xfrm>
        </p:grpSpPr>
        <p:sp>
          <p:nvSpPr>
            <p:cNvPr id="8" name="PA_文本框 25">
              <a:extLst>
                <a:ext uri="{FF2B5EF4-FFF2-40B4-BE49-F238E27FC236}">
                  <a16:creationId xmlns="" xmlns:a16="http://schemas.microsoft.com/office/drawing/2014/main" id="{6D841CD8-607F-48DE-AFFA-040AE38F8134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4787477" y="4417694"/>
              <a:ext cx="2765270" cy="707886"/>
            </a:xfrm>
            <a:prstGeom prst="rect">
              <a:avLst/>
            </a:prstGeom>
            <a:noFill/>
          </p:spPr>
          <p:txBody>
            <a:bodyPr vert="horz" wrap="square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cs typeface="inpin heiti" charset="-122"/>
                  <a:sym typeface="字魂138号-霸燃手书" panose="00000500000000000000" pitchFamily="2" charset="-122"/>
                </a:rPr>
                <a:t>输入标题</a:t>
              </a:r>
              <a:endParaRPr kumimoji="0" lang="en-US" altLang="zh-CN" sz="20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</p:txBody>
        </p:sp>
        <p:cxnSp>
          <p:nvCxnSpPr>
            <p:cNvPr id="15" name="PA_直接连接符 17">
              <a:extLst>
                <a:ext uri="{FF2B5EF4-FFF2-40B4-BE49-F238E27FC236}">
                  <a16:creationId xmlns="" xmlns:a16="http://schemas.microsoft.com/office/drawing/2014/main" id="{79C7B8E7-A41C-416A-8B9C-8CD8D43A94DA}"/>
                </a:ext>
              </a:extLst>
            </p:cNvPr>
            <p:cNvCxnSpPr/>
            <p:nvPr>
              <p:custDataLst>
                <p:tags r:id="rId5"/>
              </p:custDataLst>
            </p:nvPr>
          </p:nvCxnSpPr>
          <p:spPr>
            <a:xfrm>
              <a:off x="6826968" y="4328057"/>
              <a:ext cx="0" cy="53072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A_直接连接符 17">
              <a:extLst>
                <a:ext uri="{FF2B5EF4-FFF2-40B4-BE49-F238E27FC236}">
                  <a16:creationId xmlns="" xmlns:a16="http://schemas.microsoft.com/office/drawing/2014/main" id="{05B3DFFA-E9D1-4468-A399-250CE753B32B}"/>
                </a:ext>
              </a:extLst>
            </p:cNvPr>
            <p:cNvCxnSpPr/>
            <p:nvPr>
              <p:custDataLst>
                <p:tags r:id="rId6"/>
              </p:custDataLst>
            </p:nvPr>
          </p:nvCxnSpPr>
          <p:spPr>
            <a:xfrm>
              <a:off x="5521629" y="4328057"/>
              <a:ext cx="0" cy="53072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2F616043-14A8-491F-98E0-A541456C4A8B}"/>
                </a:ext>
              </a:extLst>
            </p:cNvPr>
            <p:cNvSpPr txBox="1"/>
            <p:nvPr/>
          </p:nvSpPr>
          <p:spPr>
            <a:xfrm>
              <a:off x="4734780" y="4971298"/>
              <a:ext cx="2870663" cy="1020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40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79A5AD4D-9637-435C-B56E-237DBC7602C6}"/>
              </a:ext>
            </a:extLst>
          </p:cNvPr>
          <p:cNvGrpSpPr/>
          <p:nvPr/>
        </p:nvGrpSpPr>
        <p:grpSpPr>
          <a:xfrm>
            <a:off x="8386541" y="4402311"/>
            <a:ext cx="2870663" cy="1590422"/>
            <a:chOff x="8386541" y="4402311"/>
            <a:chExt cx="2870663" cy="1590422"/>
          </a:xfrm>
        </p:grpSpPr>
        <p:sp>
          <p:nvSpPr>
            <p:cNvPr id="13" name="PA_文本框 25">
              <a:extLst>
                <a:ext uri="{FF2B5EF4-FFF2-40B4-BE49-F238E27FC236}">
                  <a16:creationId xmlns="" xmlns:a16="http://schemas.microsoft.com/office/drawing/2014/main" id="{4F65680B-1A67-43BA-B5C0-B7346ECD6722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8477483" y="4504840"/>
              <a:ext cx="2765270" cy="707886"/>
            </a:xfrm>
            <a:prstGeom prst="rect">
              <a:avLst/>
            </a:prstGeom>
            <a:noFill/>
          </p:spPr>
          <p:txBody>
            <a:bodyPr vert="horz" wrap="square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cs typeface="inpin heiti" charset="-122"/>
                  <a:sym typeface="字魂138号-霸燃手书" panose="00000500000000000000" pitchFamily="2" charset="-122"/>
                </a:rPr>
                <a:t>输入标题</a:t>
              </a:r>
              <a:endParaRPr kumimoji="0" lang="en-US" altLang="zh-CN" sz="20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0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</p:txBody>
        </p:sp>
        <p:cxnSp>
          <p:nvCxnSpPr>
            <p:cNvPr id="18" name="PA_直接连接符 17">
              <a:extLst>
                <a:ext uri="{FF2B5EF4-FFF2-40B4-BE49-F238E27FC236}">
                  <a16:creationId xmlns="" xmlns:a16="http://schemas.microsoft.com/office/drawing/2014/main" id="{1C4A4639-F465-4C5D-ABCD-F8FC9EB6AC90}"/>
                </a:ext>
              </a:extLst>
            </p:cNvPr>
            <p:cNvCxnSpPr/>
            <p:nvPr>
              <p:custDataLst>
                <p:tags r:id="rId2"/>
              </p:custDataLst>
            </p:nvPr>
          </p:nvCxnSpPr>
          <p:spPr>
            <a:xfrm>
              <a:off x="10501791" y="4402311"/>
              <a:ext cx="0" cy="53072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A_直接连接符 17">
              <a:extLst>
                <a:ext uri="{FF2B5EF4-FFF2-40B4-BE49-F238E27FC236}">
                  <a16:creationId xmlns="" xmlns:a16="http://schemas.microsoft.com/office/drawing/2014/main" id="{E872511F-934D-452A-BBD4-76550B239903}"/>
                </a:ext>
              </a:extLst>
            </p:cNvPr>
            <p:cNvCxnSpPr/>
            <p:nvPr>
              <p:custDataLst>
                <p:tags r:id="rId3"/>
              </p:custDataLst>
            </p:nvPr>
          </p:nvCxnSpPr>
          <p:spPr>
            <a:xfrm>
              <a:off x="9196452" y="4402311"/>
              <a:ext cx="0" cy="530727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F05EF4F0-FCF3-4AEF-9F42-4C0533D8FAF7}"/>
                </a:ext>
              </a:extLst>
            </p:cNvPr>
            <p:cNvSpPr txBox="1"/>
            <p:nvPr/>
          </p:nvSpPr>
          <p:spPr>
            <a:xfrm>
              <a:off x="8386541" y="4971748"/>
              <a:ext cx="2870663" cy="1020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</a:t>
              </a:r>
              <a:endParaRPr kumimoji="0" lang="zh-CN" altLang="en-US" sz="1400" u="none" strike="noStrike" kern="1200" cap="none" spc="6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cs typeface="inpin heiti" charset="-122"/>
                <a:sym typeface="字魂138号-霸燃手书" panose="00000500000000000000" pitchFamily="2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63073414-D77F-4C1B-A59D-E4ED1ADBFDE9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C9ED2CEF-BFE1-4A14-907A-AE656DAF4782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11EE0F13-BA36-4A9E-92F6-6645C6D24ABF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8AEA3C3B-2A1E-4B43-9FFD-4315D140D75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21322" y="1891904"/>
            <a:ext cx="2097578" cy="2097578"/>
          </a:xfrm>
          <a:custGeom>
            <a:avLst/>
            <a:gdLst>
              <a:gd name="connsiteX0" fmla="*/ 1048789 w 2097578"/>
              <a:gd name="connsiteY0" fmla="*/ 0 h 2097578"/>
              <a:gd name="connsiteX1" fmla="*/ 2097578 w 2097578"/>
              <a:gd name="connsiteY1" fmla="*/ 1048789 h 2097578"/>
              <a:gd name="connsiteX2" fmla="*/ 1048789 w 2097578"/>
              <a:gd name="connsiteY2" fmla="*/ 2097578 h 2097578"/>
              <a:gd name="connsiteX3" fmla="*/ 0 w 2097578"/>
              <a:gd name="connsiteY3" fmla="*/ 1048789 h 2097578"/>
              <a:gd name="connsiteX4" fmla="*/ 1048789 w 2097578"/>
              <a:gd name="connsiteY4" fmla="*/ 0 h 2097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7578" h="2097578">
                <a:moveTo>
                  <a:pt x="1048789" y="0"/>
                </a:moveTo>
                <a:cubicBezTo>
                  <a:pt x="1628019" y="0"/>
                  <a:pt x="2097578" y="469559"/>
                  <a:pt x="2097578" y="1048789"/>
                </a:cubicBezTo>
                <a:cubicBezTo>
                  <a:pt x="2097578" y="1628019"/>
                  <a:pt x="1628019" y="2097578"/>
                  <a:pt x="1048789" y="2097578"/>
                </a:cubicBezTo>
                <a:cubicBezTo>
                  <a:pt x="469559" y="2097578"/>
                  <a:pt x="0" y="1628019"/>
                  <a:pt x="0" y="1048789"/>
                </a:cubicBezTo>
                <a:cubicBezTo>
                  <a:pt x="0" y="469559"/>
                  <a:pt x="469559" y="0"/>
                  <a:pt x="1048789" y="0"/>
                </a:cubicBezTo>
                <a:close/>
              </a:path>
            </a:pathLst>
          </a:cu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8B3D3B20-433C-4668-91BD-788399D0304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26733" y="1891904"/>
            <a:ext cx="2097578" cy="2097578"/>
          </a:xfrm>
          <a:custGeom>
            <a:avLst/>
            <a:gdLst>
              <a:gd name="connsiteX0" fmla="*/ 1048789 w 2097578"/>
              <a:gd name="connsiteY0" fmla="*/ 0 h 2097578"/>
              <a:gd name="connsiteX1" fmla="*/ 2097578 w 2097578"/>
              <a:gd name="connsiteY1" fmla="*/ 1048789 h 2097578"/>
              <a:gd name="connsiteX2" fmla="*/ 1048789 w 2097578"/>
              <a:gd name="connsiteY2" fmla="*/ 2097578 h 2097578"/>
              <a:gd name="connsiteX3" fmla="*/ 0 w 2097578"/>
              <a:gd name="connsiteY3" fmla="*/ 1048789 h 2097578"/>
              <a:gd name="connsiteX4" fmla="*/ 1048789 w 2097578"/>
              <a:gd name="connsiteY4" fmla="*/ 0 h 2097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7578" h="2097578">
                <a:moveTo>
                  <a:pt x="1048789" y="0"/>
                </a:moveTo>
                <a:cubicBezTo>
                  <a:pt x="1628019" y="0"/>
                  <a:pt x="2097578" y="469559"/>
                  <a:pt x="2097578" y="1048789"/>
                </a:cubicBezTo>
                <a:cubicBezTo>
                  <a:pt x="2097578" y="1628019"/>
                  <a:pt x="1628019" y="2097578"/>
                  <a:pt x="1048789" y="2097578"/>
                </a:cubicBezTo>
                <a:cubicBezTo>
                  <a:pt x="469559" y="2097578"/>
                  <a:pt x="0" y="1628019"/>
                  <a:pt x="0" y="1048789"/>
                </a:cubicBezTo>
                <a:cubicBezTo>
                  <a:pt x="0" y="469559"/>
                  <a:pt x="469559" y="0"/>
                  <a:pt x="104878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956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heel spokes="1"/>
      </p:transition>
    </mc:Choice>
    <mc:Fallback xmlns="">
      <p:transition spd="slow" advClick="0" advTm="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E0E363F2-64EA-4384-B8CA-82BD5C8E31A0}"/>
              </a:ext>
            </a:extLst>
          </p:cNvPr>
          <p:cNvGrpSpPr/>
          <p:nvPr/>
        </p:nvGrpSpPr>
        <p:grpSpPr>
          <a:xfrm>
            <a:off x="4672339" y="2364575"/>
            <a:ext cx="2664360" cy="3407538"/>
            <a:chOff x="3794229" y="2459546"/>
            <a:chExt cx="2664360" cy="3407538"/>
          </a:xfrm>
        </p:grpSpPr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4A2060A0-0208-4A4C-873B-98D1EC9E2B91}"/>
                </a:ext>
              </a:extLst>
            </p:cNvPr>
            <p:cNvSpPr/>
            <p:nvPr/>
          </p:nvSpPr>
          <p:spPr>
            <a:xfrm>
              <a:off x="6036558" y="2590981"/>
              <a:ext cx="422031" cy="4220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壹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BEE28668-5FE1-4F51-A3E3-88213D0F6718}"/>
                </a:ext>
              </a:extLst>
            </p:cNvPr>
            <p:cNvSpPr txBox="1"/>
            <p:nvPr/>
          </p:nvSpPr>
          <p:spPr>
            <a:xfrm>
              <a:off x="3794229" y="2459546"/>
              <a:ext cx="1800493" cy="340753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仿宋简体" panose="02000000000000000000" pitchFamily="2" charset="-122"/>
                  <a:ea typeface="方正仿宋简体" panose="02000000000000000000" pitchFamily="2" charset="-122"/>
                </a:defRPr>
              </a:lvl1pPr>
            </a:lstStyle>
            <a:p>
              <a:pPr lvl="0"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  </a:r>
              <a:endPara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78CDD285-85B8-473E-9CD1-42981F5D5C55}"/>
              </a:ext>
            </a:extLst>
          </p:cNvPr>
          <p:cNvGrpSpPr/>
          <p:nvPr/>
        </p:nvGrpSpPr>
        <p:grpSpPr>
          <a:xfrm>
            <a:off x="8186084" y="2364575"/>
            <a:ext cx="2664360" cy="3407538"/>
            <a:chOff x="3794229" y="2459546"/>
            <a:chExt cx="2664360" cy="3407538"/>
          </a:xfrm>
        </p:grpSpPr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C6D6ACC1-1E6B-4775-B7CA-6EDD61C914AD}"/>
                </a:ext>
              </a:extLst>
            </p:cNvPr>
            <p:cNvSpPr/>
            <p:nvPr/>
          </p:nvSpPr>
          <p:spPr>
            <a:xfrm>
              <a:off x="6036558" y="2590981"/>
              <a:ext cx="422031" cy="4220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贰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57CC0F52-D730-4B6C-8721-6E3E7E8C6A32}"/>
                </a:ext>
              </a:extLst>
            </p:cNvPr>
            <p:cNvSpPr txBox="1"/>
            <p:nvPr/>
          </p:nvSpPr>
          <p:spPr>
            <a:xfrm>
              <a:off x="3794229" y="2459546"/>
              <a:ext cx="1800493" cy="340753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仿宋简体" panose="02000000000000000000" pitchFamily="2" charset="-122"/>
                  <a:ea typeface="方正仿宋简体" panose="02000000000000000000" pitchFamily="2" charset="-122"/>
                </a:defRPr>
              </a:lvl1pPr>
            </a:lstStyle>
            <a:p>
              <a:pPr lvl="0">
                <a:defRPr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  </a:r>
              <a:endPara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2F504945-EA8E-4A77-A2C0-2107B29CE93F}"/>
              </a:ext>
            </a:extLst>
          </p:cNvPr>
          <p:cNvSpPr txBox="1"/>
          <p:nvPr/>
        </p:nvSpPr>
        <p:spPr>
          <a:xfrm>
            <a:off x="6293188" y="2355843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添加标题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A162D0F-01D2-4BE2-88BA-F55B0B469C7A}"/>
              </a:ext>
            </a:extLst>
          </p:cNvPr>
          <p:cNvSpPr txBox="1"/>
          <p:nvPr/>
        </p:nvSpPr>
        <p:spPr>
          <a:xfrm>
            <a:off x="9841552" y="2374382"/>
            <a:ext cx="461665" cy="10156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添加标题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F16F88F9-52D0-44FF-BB9A-A5D85B4F13F8}"/>
              </a:ext>
            </a:extLst>
          </p:cNvPr>
          <p:cNvCxnSpPr/>
          <p:nvPr/>
        </p:nvCxnSpPr>
        <p:spPr>
          <a:xfrm flipV="1">
            <a:off x="10460435" y="2877895"/>
            <a:ext cx="539773" cy="42487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A209322F-F6D2-4F35-BCB2-3FA2A99A084C}"/>
              </a:ext>
            </a:extLst>
          </p:cNvPr>
          <p:cNvCxnSpPr/>
          <p:nvPr/>
        </p:nvCxnSpPr>
        <p:spPr>
          <a:xfrm flipV="1">
            <a:off x="6907577" y="2903673"/>
            <a:ext cx="539773" cy="42487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8056B0A2-4441-45B3-A6AF-A64708A3D7D8}"/>
              </a:ext>
            </a:extLst>
          </p:cNvPr>
          <p:cNvGrpSpPr/>
          <p:nvPr/>
        </p:nvGrpSpPr>
        <p:grpSpPr>
          <a:xfrm>
            <a:off x="329592" y="0"/>
            <a:ext cx="11862408" cy="6858000"/>
            <a:chOff x="329592" y="0"/>
            <a:chExt cx="11862408" cy="6858000"/>
          </a:xfrm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9417452C-4D4D-45F2-9C48-FD4D92F542B7}"/>
                </a:ext>
              </a:extLst>
            </p:cNvPr>
            <p:cNvSpPr/>
            <p:nvPr/>
          </p:nvSpPr>
          <p:spPr>
            <a:xfrm>
              <a:off x="11257211" y="0"/>
              <a:ext cx="934789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142CB1CC-2F83-4BFC-AAFE-5F129EC6853D}"/>
                </a:ext>
              </a:extLst>
            </p:cNvPr>
            <p:cNvSpPr txBox="1"/>
            <p:nvPr/>
          </p:nvSpPr>
          <p:spPr>
            <a:xfrm>
              <a:off x="329592" y="162075"/>
              <a:ext cx="1826141" cy="584775"/>
            </a:xfrm>
            <a:prstGeom prst="rect">
              <a:avLst/>
            </a:prstGeom>
            <a:noFill/>
          </p:spPr>
          <p:txBody>
            <a:bodyPr vert="horz" wrap="none" rtlCol="0" anchor="t">
              <a:spAutoFit/>
            </a:bodyPr>
            <a:lstStyle/>
            <a:p>
              <a:pPr defTabSz="609585"/>
              <a:r>
                <a:rPr lang="zh-CN" altLang="en-US" sz="3200" dirty="0">
                  <a:solidFill>
                    <a:schemeClr val="tx2"/>
                  </a:solidFill>
                  <a:latin typeface="字魂138号-霸燃手书" panose="00000500000000000000" pitchFamily="2" charset="-122"/>
                  <a:ea typeface="字魂138号-霸燃手书" panose="00000500000000000000" pitchFamily="2" charset="-122"/>
                  <a:sym typeface="字魂138号-霸燃手书" panose="00000500000000000000" pitchFamily="2" charset="-122"/>
                </a:rPr>
                <a:t>添加标题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FF8E4D9-5DD1-4EFF-A416-1D5276A1013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163" y="135255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9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wheel spokes="1"/>
      </p:transition>
    </mc:Choice>
    <mc:Fallback xmlns="">
      <p:transition spd="slow" advClick="0" advTm="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48A68B77-C584-4E10-B2D4-A4A4103080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54463" y="-3181350"/>
            <a:ext cx="5829301" cy="1219199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735768E3-4804-4506-9984-D83A938317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3852246" y="4133849"/>
            <a:ext cx="5143500" cy="22098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077C7A36-2FBE-4F19-A44A-DA2F637568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5800" y="4819650"/>
            <a:ext cx="5143500" cy="2209800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C7C8D94C-DB4E-492F-8DA2-2AA34AD5D3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7594351" y="5029200"/>
            <a:ext cx="5143500" cy="22098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CF0FEC64-0B2A-4E06-9F21-C712536A0E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6500" y="381000"/>
            <a:ext cx="5143500" cy="607695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72852A72-5519-40B0-BA94-CCEE4E6DC7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4327275" y="5238751"/>
            <a:ext cx="5143500" cy="2209800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BAE2DC9C-71A9-457A-A200-41DB0FB216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869700" y="5048252"/>
            <a:ext cx="5143500" cy="220980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7452040B-2A3E-4ABC-A5A4-EB058F47CB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32595" y="4267200"/>
            <a:ext cx="5143500" cy="220980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7FFE7A4C-7241-4979-B2F1-B696EE5B25E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856594">
            <a:off x="4569242" y="4533623"/>
            <a:ext cx="2754626" cy="2051232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9793C3EF-1956-4326-A253-22F06A51448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12525">
            <a:off x="70155" y="4095476"/>
            <a:ext cx="2754626" cy="2051232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A1D0F395-B0B2-4CF5-8B5F-7E84DC8546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-2098689" y="5048252"/>
            <a:ext cx="5143500" cy="220980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2D58473D-D4FC-407F-AE98-DE8BA40A904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277006">
            <a:off x="10452294" y="4639753"/>
            <a:ext cx="2754626" cy="2051232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400F608F-E7DB-478E-B240-B4648B19B4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085533">
            <a:off x="9934091" y="3409949"/>
            <a:ext cx="5143500" cy="2209800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B8C8A94D-5313-4EB3-9550-423E2EFABF19}"/>
              </a:ext>
            </a:extLst>
          </p:cNvPr>
          <p:cNvSpPr/>
          <p:nvPr/>
        </p:nvSpPr>
        <p:spPr>
          <a:xfrm>
            <a:off x="841687" y="580984"/>
            <a:ext cx="2909283" cy="2909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7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谢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2EB1B03F-7D2B-4745-A370-27F5FB02FCDE}"/>
              </a:ext>
            </a:extLst>
          </p:cNvPr>
          <p:cNvSpPr/>
          <p:nvPr/>
        </p:nvSpPr>
        <p:spPr>
          <a:xfrm>
            <a:off x="3127611" y="-41570"/>
            <a:ext cx="2909283" cy="2909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9900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谢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3284CD91-E727-4F62-BB66-E540CA39B8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6584" y="3100148"/>
            <a:ext cx="1214349" cy="1880923"/>
          </a:xfrm>
          <a:prstGeom prst="rect">
            <a:avLst/>
          </a:prstGeom>
        </p:spPr>
      </p:pic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BD159010-9406-4720-8460-BA4CC46E4B58}"/>
              </a:ext>
            </a:extLst>
          </p:cNvPr>
          <p:cNvSpPr/>
          <p:nvPr/>
        </p:nvSpPr>
        <p:spPr>
          <a:xfrm>
            <a:off x="4099223" y="3239258"/>
            <a:ext cx="709290" cy="1478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4000" dirty="0">
                <a:solidFill>
                  <a:srgbClr val="DD3409"/>
                </a:solidFill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观看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AEB5415E-CE9A-477E-8AF5-749B08F261C4}"/>
              </a:ext>
            </a:extLst>
          </p:cNvPr>
          <p:cNvSpPr/>
          <p:nvPr/>
        </p:nvSpPr>
        <p:spPr>
          <a:xfrm>
            <a:off x="3135775" y="2624657"/>
            <a:ext cx="2714450" cy="6419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spc="300" dirty="0">
                <a:latin typeface="字魂138号-霸燃手书" panose="00000500000000000000" pitchFamily="2" charset="-122"/>
                <a:ea typeface="字魂138号-霸燃手书" panose="00000500000000000000" pitchFamily="2" charset="-122"/>
                <a:sym typeface="字魂138号-霸燃手书" panose="00000500000000000000" pitchFamily="2" charset="-122"/>
              </a:rPr>
              <a:t>WENAN</a:t>
            </a:r>
            <a:endParaRPr lang="zh-CN" altLang="en-US" b="1" spc="300" dirty="0">
              <a:latin typeface="字魂138号-霸燃手书" panose="00000500000000000000" pitchFamily="2" charset="-122"/>
              <a:ea typeface="字魂138号-霸燃手书" panose="00000500000000000000" pitchFamily="2" charset="-122"/>
              <a:sym typeface="字魂138号-霸燃手书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757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:wheel spokes="1"/>
      </p:transition>
    </mc:Choice>
    <mc:Fallback xmlns="">
      <p:transition spd="slow" advTm="0">
        <p:wheel spokes="1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1537857" y="360219"/>
            <a:ext cx="8985289" cy="5538557"/>
          </a:xfrm>
        </p:spPr>
        <p:txBody>
          <a:bodyPr anchor="t">
            <a:normAutofit fontScale="92500" lnSpcReduction="20000"/>
          </a:bodyPr>
          <a:lstStyle/>
          <a:p>
            <a:pPr>
              <a:spcBef>
                <a:spcPts val="1440"/>
              </a:spcBef>
            </a:pPr>
            <a:r>
              <a:rPr lang="en-US" altLang="zh-CN" sz="5200" dirty="0" err="1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版权声明</a:t>
            </a:r>
            <a:endParaRPr lang="en-US" altLang="zh-CN" sz="5200" dirty="0">
              <a:solidFill>
                <a:schemeClr val="bg2">
                  <a:lumMod val="1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  <a:p>
            <a:pPr algn="l">
              <a:spcBef>
                <a:spcPts val="1440"/>
              </a:spcBef>
            </a:pPr>
            <a:endParaRPr lang="en-US" altLang="zh-CN" sz="1600" dirty="0">
              <a:solidFill>
                <a:schemeClr val="bg2">
                  <a:lumMod val="1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  <a:p>
            <a:pPr>
              <a:spcBef>
                <a:spcPts val="1440"/>
              </a:spcBef>
            </a:pPr>
            <a:r>
              <a:rPr lang="en-US" altLang="zh-CN" sz="3100" dirty="0" err="1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感谢您支持原创设计事业，支持设计版权产品</a:t>
            </a:r>
            <a:r>
              <a:rPr lang="en-US" altLang="zh-CN" sz="3100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！</a:t>
            </a:r>
          </a:p>
          <a:p>
            <a:pPr algn="l">
              <a:spcBef>
                <a:spcPts val="1440"/>
              </a:spcBef>
            </a:pPr>
            <a:endParaRPr lang="en-US" dirty="0">
              <a:solidFill>
                <a:schemeClr val="bg2">
                  <a:lumMod val="10000"/>
                </a:schemeClr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  <a:p>
            <a:pPr algn="l">
              <a:spcBef>
                <a:spcPts val="1440"/>
              </a:spcBef>
            </a:pPr>
            <a:r>
              <a:rPr lang="en-US" dirty="0" err="1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感谢您下载千图网</a:t>
            </a:r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原创</a:t>
            </a:r>
            <a:r>
              <a:rPr lang="en-US" altLang="zh-CN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PPT</a:t>
            </a:r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模板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，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为了您和千图网以及原创作者的利益，请勿复制、传播、销售，否则将承担法律责任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！</a:t>
            </a:r>
          </a:p>
          <a:p>
            <a:pPr algn="l">
              <a:spcBef>
                <a:spcPts val="1440"/>
              </a:spcBef>
            </a:pPr>
            <a:r>
              <a:rPr lang="en-US" dirty="0" err="1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千图网将对作品进行维权，按照传播下载次数的十倍进行索取赔偿</a:t>
            </a:r>
            <a:r>
              <a:rPr lang="zh-CN" alt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金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！</a:t>
            </a:r>
          </a:p>
          <a:p>
            <a:pPr algn="l">
              <a:spcBef>
                <a:spcPts val="1440"/>
              </a:spcBef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1、千图网网站出售的PPT模版是免版税类（RF：Royalty-free）正版受《中华人民共和国著作法》和《世界版权公约》的保护，作品的所有权、版权和著作权归千图网所有，您下载的是PPT模版素材使用权。</a:t>
            </a:r>
          </a:p>
          <a:p>
            <a:pPr algn="l">
              <a:spcBef>
                <a:spcPts val="1440"/>
              </a:spcBef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2、不得将千图网的PPT模版、PPT素材，本身用于再出售，或者出租、出借、转让、分销、发布或者作为礼物供他人使用，不得转授权、出卖、转让本协议或本协议中的权利。</a:t>
            </a:r>
          </a:p>
          <a:p>
            <a:pPr algn="l">
              <a:spcBef>
                <a:spcPts val="1440"/>
              </a:spcBef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3、禁止把作品纳入商标或服务标记。</a:t>
            </a:r>
          </a:p>
          <a:p>
            <a:pPr algn="l">
              <a:spcBef>
                <a:spcPts val="1440"/>
              </a:spcBef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4、禁止用户用下载格式在网上传播作品。或者作品可以让第三方单独付费或共享免费下载、或通过转移电话服务系统传播。</a:t>
            </a:r>
          </a:p>
        </p:txBody>
      </p:sp>
    </p:spTree>
    <p:extLst>
      <p:ext uri="{BB962C8B-B14F-4D97-AF65-F5344CB8AC3E}">
        <p14:creationId xmlns:p14="http://schemas.microsoft.com/office/powerpoint/2010/main" val="56842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自定义 5175">
      <a:dk1>
        <a:sysClr val="windowText" lastClr="000000"/>
      </a:dk1>
      <a:lt1>
        <a:sysClr val="window" lastClr="FFFFFF"/>
      </a:lt1>
      <a:dk2>
        <a:srgbClr val="DD3409"/>
      </a:dk2>
      <a:lt2>
        <a:srgbClr val="FFFFFF"/>
      </a:lt2>
      <a:accent1>
        <a:srgbClr val="DD3409"/>
      </a:accent1>
      <a:accent2>
        <a:srgbClr val="DD3409"/>
      </a:accent2>
      <a:accent3>
        <a:srgbClr val="DD3409"/>
      </a:accent3>
      <a:accent4>
        <a:srgbClr val="DD3409"/>
      </a:accent4>
      <a:accent5>
        <a:srgbClr val="DD3409"/>
      </a:accent5>
      <a:accent6>
        <a:srgbClr val="DD3409"/>
      </a:accent6>
      <a:hlink>
        <a:srgbClr val="DD3409"/>
      </a:hlink>
      <a:folHlink>
        <a:srgbClr val="DD3409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图网海量PPT模板www.58pic.com​​">
  <a:themeElements>
    <a:clrScheme name="自定义 9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91E1"/>
      </a:accent1>
      <a:accent2>
        <a:srgbClr val="509BEC"/>
      </a:accent2>
      <a:accent3>
        <a:srgbClr val="1F91E1"/>
      </a:accent3>
      <a:accent4>
        <a:srgbClr val="509BEC"/>
      </a:accent4>
      <a:accent5>
        <a:srgbClr val="1F91E1"/>
      </a:accent5>
      <a:accent6>
        <a:srgbClr val="509BEC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2487</Words>
  <Application>Microsoft Office PowerPoint</Application>
  <PresentationFormat>宽屏</PresentationFormat>
  <Paragraphs>165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inpin heiti</vt:lpstr>
      <vt:lpstr>Lato Hairline</vt:lpstr>
      <vt:lpstr>Lato Light</vt:lpstr>
      <vt:lpstr>Lato Regular</vt:lpstr>
      <vt:lpstr>等线</vt:lpstr>
      <vt:lpstr>等线 Light</vt:lpstr>
      <vt:lpstr>字魂138号-霸燃手书</vt:lpstr>
      <vt:lpstr>字魂36号-正文宋楷</vt:lpstr>
      <vt:lpstr>Arial</vt:lpstr>
      <vt:lpstr>Office 主题​​</vt:lpstr>
      <vt:lpstr>千图网海量PPT模板www.58pic.com​​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</dc:title>
  <dc:creator>faith123</dc:creator>
  <cp:lastModifiedBy>faith123</cp:lastModifiedBy>
  <cp:revision>3</cp:revision>
  <dcterms:created xsi:type="dcterms:W3CDTF">2019-11-14T08:53:16Z</dcterms:created>
  <dcterms:modified xsi:type="dcterms:W3CDTF">2019-12-26T05:10:48Z</dcterms:modified>
</cp:coreProperties>
</file>