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sldIdLst>
    <p:sldId id="256" r:id="rId2"/>
    <p:sldId id="257" r:id="rId3"/>
    <p:sldId id="258" r:id="rId4"/>
    <p:sldId id="264" r:id="rId5"/>
    <p:sldId id="269" r:id="rId6"/>
    <p:sldId id="270" r:id="rId7"/>
    <p:sldId id="271" r:id="rId8"/>
    <p:sldId id="259" r:id="rId9"/>
    <p:sldId id="272" r:id="rId10"/>
    <p:sldId id="273" r:id="rId11"/>
    <p:sldId id="274" r:id="rId12"/>
    <p:sldId id="260" r:id="rId13"/>
    <p:sldId id="275" r:id="rId14"/>
    <p:sldId id="282" r:id="rId15"/>
    <p:sldId id="276" r:id="rId16"/>
    <p:sldId id="277" r:id="rId17"/>
    <p:sldId id="261" r:id="rId18"/>
    <p:sldId id="278" r:id="rId19"/>
    <p:sldId id="279" r:id="rId20"/>
    <p:sldId id="280" r:id="rId21"/>
    <p:sldId id="281" r:id="rId22"/>
    <p:sldId id="291" r:id="rId23"/>
  </p:sldIdLst>
  <p:sldSz cx="12192000" cy="6858000"/>
  <p:notesSz cx="7104063" cy="10234613"/>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A48F"/>
    <a:srgbClr val="03A28C"/>
    <a:srgbClr val="608676"/>
    <a:srgbClr val="05A38D"/>
    <a:srgbClr val="265A43"/>
    <a:srgbClr val="6BCDBA"/>
    <a:srgbClr val="34D1BB"/>
    <a:srgbClr val="00685A"/>
    <a:srgbClr val="2D6B4F"/>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5288188976377997E-2"/>
          <c:y val="4.3110577860727799E-2"/>
          <c:w val="0.88840014162562797"/>
          <c:h val="0.81002584783107801"/>
        </c:manualLayout>
      </c:layout>
      <c:lineChart>
        <c:grouping val="standard"/>
        <c:varyColors val="0"/>
        <c:ser>
          <c:idx val="0"/>
          <c:order val="0"/>
          <c:tx>
            <c:strRef>
              <c:f>Sheet1!$B$1</c:f>
              <c:strCache>
                <c:ptCount val="1"/>
                <c:pt idx="0">
                  <c:v>系列 1</c:v>
                </c:pt>
              </c:strCache>
            </c:strRef>
          </c:tx>
          <c:spPr>
            <a:ln w="25400" cap="rnd">
              <a:solidFill>
                <a:srgbClr val="265A43"/>
              </a:solidFill>
              <a:round/>
            </a:ln>
            <a:effectLst/>
          </c:spPr>
          <c:marker>
            <c:symbol val="diamond"/>
            <c:size val="6"/>
            <c:spPr>
              <a:solidFill>
                <a:srgbClr val="265A43"/>
              </a:solidFill>
              <a:ln w="9525">
                <a:noFill/>
                <a:round/>
              </a:ln>
              <a:effectLst/>
            </c:spPr>
          </c:marker>
          <c:cat>
            <c:strRef>
              <c:f>Sheet1!$A$2:$A$7</c:f>
              <c:strCache>
                <c:ptCount val="6"/>
                <c:pt idx="0">
                  <c:v>数据组1</c:v>
                </c:pt>
                <c:pt idx="1">
                  <c:v>数据组2</c:v>
                </c:pt>
                <c:pt idx="2">
                  <c:v>数据组3</c:v>
                </c:pt>
                <c:pt idx="3">
                  <c:v>数据组4</c:v>
                </c:pt>
                <c:pt idx="4">
                  <c:v>数据组5</c:v>
                </c:pt>
                <c:pt idx="5">
                  <c:v>数据组6</c:v>
                </c:pt>
              </c:strCache>
            </c:strRef>
          </c:cat>
          <c:val>
            <c:numRef>
              <c:f>Sheet1!$B$2:$B$7</c:f>
              <c:numCache>
                <c:formatCode>General</c:formatCode>
                <c:ptCount val="6"/>
                <c:pt idx="0">
                  <c:v>4.3</c:v>
                </c:pt>
                <c:pt idx="1">
                  <c:v>2.5</c:v>
                </c:pt>
                <c:pt idx="2">
                  <c:v>3.5</c:v>
                </c:pt>
                <c:pt idx="3">
                  <c:v>4.5</c:v>
                </c:pt>
                <c:pt idx="4">
                  <c:v>4.3</c:v>
                </c:pt>
                <c:pt idx="5">
                  <c:v>2.2999999999999998</c:v>
                </c:pt>
              </c:numCache>
            </c:numRef>
          </c:val>
          <c:smooth val="0"/>
        </c:ser>
        <c:ser>
          <c:idx val="1"/>
          <c:order val="1"/>
          <c:tx>
            <c:strRef>
              <c:f>Sheet1!$C$1</c:f>
              <c:strCache>
                <c:ptCount val="1"/>
                <c:pt idx="0">
                  <c:v>系列 2</c:v>
                </c:pt>
              </c:strCache>
            </c:strRef>
          </c:tx>
          <c:spPr>
            <a:ln w="25400" cap="flat" cmpd="sng" algn="ctr">
              <a:solidFill>
                <a:srgbClr val="00A18B"/>
              </a:solidFill>
              <a:prstDash val="dash"/>
              <a:round/>
            </a:ln>
            <a:effectLst/>
          </c:spPr>
          <c:marker>
            <c:symbol val="square"/>
            <c:size val="6"/>
            <c:spPr>
              <a:solidFill>
                <a:schemeClr val="bg1"/>
              </a:solidFill>
              <a:ln w="6350" cap="flat" cmpd="sng" algn="ctr">
                <a:solidFill>
                  <a:srgbClr val="00A18B"/>
                </a:solidFill>
                <a:prstDash val="solid"/>
                <a:miter lim="800000"/>
              </a:ln>
              <a:effectLst/>
            </c:spPr>
          </c:marker>
          <c:dPt>
            <c:idx val="5"/>
            <c:marker>
              <c:symbol val="square"/>
              <c:size val="6"/>
              <c:spPr>
                <a:solidFill>
                  <a:schemeClr val="bg1"/>
                </a:solidFill>
                <a:ln w="6350" cap="flat" cmpd="sng" algn="ctr">
                  <a:solidFill>
                    <a:srgbClr val="00A18B"/>
                  </a:solidFill>
                  <a:prstDash val="solid"/>
                  <a:miter lim="800000"/>
                </a:ln>
                <a:effectLst/>
              </c:spPr>
            </c:marker>
            <c:bubble3D val="0"/>
          </c:dPt>
          <c:cat>
            <c:strRef>
              <c:f>Sheet1!$A$2:$A$7</c:f>
              <c:strCache>
                <c:ptCount val="6"/>
                <c:pt idx="0">
                  <c:v>数据组1</c:v>
                </c:pt>
                <c:pt idx="1">
                  <c:v>数据组2</c:v>
                </c:pt>
                <c:pt idx="2">
                  <c:v>数据组3</c:v>
                </c:pt>
                <c:pt idx="3">
                  <c:v>数据组4</c:v>
                </c:pt>
                <c:pt idx="4">
                  <c:v>数据组5</c:v>
                </c:pt>
                <c:pt idx="5">
                  <c:v>数据组6</c:v>
                </c:pt>
              </c:strCache>
            </c:strRef>
          </c:cat>
          <c:val>
            <c:numRef>
              <c:f>Sheet1!$C$2:$C$7</c:f>
              <c:numCache>
                <c:formatCode>General</c:formatCode>
                <c:ptCount val="6"/>
                <c:pt idx="0">
                  <c:v>2.4</c:v>
                </c:pt>
                <c:pt idx="1">
                  <c:v>4.4000000000000004</c:v>
                </c:pt>
                <c:pt idx="2">
                  <c:v>1.8</c:v>
                </c:pt>
                <c:pt idx="3">
                  <c:v>2.8</c:v>
                </c:pt>
                <c:pt idx="4">
                  <c:v>2.5</c:v>
                </c:pt>
                <c:pt idx="5">
                  <c:v>4.3</c:v>
                </c:pt>
              </c:numCache>
            </c:numRef>
          </c:val>
          <c:smooth val="0"/>
        </c:ser>
        <c:dLbls>
          <c:showLegendKey val="0"/>
          <c:showVal val="0"/>
          <c:showCatName val="0"/>
          <c:showSerName val="0"/>
          <c:showPercent val="0"/>
          <c:showBubbleSize val="0"/>
        </c:dLbls>
        <c:marker val="1"/>
        <c:smooth val="0"/>
        <c:axId val="1643670528"/>
        <c:axId val="1643664000"/>
      </c:lineChart>
      <c:catAx>
        <c:axId val="1643670528"/>
        <c:scaling>
          <c:orientation val="minMax"/>
        </c:scaling>
        <c:delete val="0"/>
        <c:axPos val="b"/>
        <c:majorGridlines>
          <c:spPr>
            <a:ln w="82550" cap="flat" cmpd="sng" algn="ctr">
              <a:solidFill>
                <a:schemeClr val="bg1">
                  <a:lumMod val="85000"/>
                  <a:alpha val="70000"/>
                </a:schemeClr>
              </a:solidFill>
              <a:round/>
            </a:ln>
            <a:effectLst/>
          </c:spPr>
        </c:majorGridlines>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400" b="0" i="0" u="none" strike="noStrike" kern="1200" cap="none" spc="0" normalizeH="0" baseline="0">
                <a:ln w="0"/>
                <a:solidFill>
                  <a:schemeClr val="bg1">
                    <a:lumMod val="50000"/>
                  </a:schemeClr>
                </a:solidFill>
                <a:effectLst/>
                <a:latin typeface="微软雅黑" panose="020B0503020204020204" charset="-122"/>
                <a:ea typeface="微软雅黑" panose="020B0503020204020204" charset="-122"/>
                <a:cs typeface="Arial" panose="020B0604020202020204" pitchFamily="34" charset="0"/>
              </a:defRPr>
            </a:pPr>
            <a:endParaRPr lang="zh-CN"/>
          </a:p>
        </c:txPr>
        <c:crossAx val="1643664000"/>
        <c:crosses val="autoZero"/>
        <c:auto val="1"/>
        <c:lblAlgn val="ctr"/>
        <c:lblOffset val="100"/>
        <c:noMultiLvlLbl val="0"/>
      </c:catAx>
      <c:valAx>
        <c:axId val="1643664000"/>
        <c:scaling>
          <c:orientation val="minMax"/>
          <c:min val="1.2"/>
        </c:scaling>
        <c:delete val="1"/>
        <c:axPos val="l"/>
        <c:numFmt formatCode="General" sourceLinked="1"/>
        <c:majorTickMark val="none"/>
        <c:minorTickMark val="none"/>
        <c:tickLblPos val="nextTo"/>
        <c:crossAx val="1643670528"/>
        <c:crosses val="autoZero"/>
        <c:crossBetween val="midCat"/>
      </c:valAx>
      <c:spPr>
        <a:noFill/>
        <a:ln>
          <a:noFill/>
        </a:ln>
        <a:effectLst/>
      </c:spPr>
    </c:plotArea>
    <c:plotVisOnly val="1"/>
    <c:dispBlanksAs val="gap"/>
    <c:showDLblsOverMax val="0"/>
  </c:chart>
  <c:spPr>
    <a:noFill/>
    <a:ln w="9525" cap="flat" cmpd="sng" algn="ctr">
      <a:noFill/>
      <a:round/>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1195"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5"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50000"/>
        <a:lumOff val="50000"/>
      </a:schemeClr>
    </cs:fontRef>
    <cs:defRPr sz="1195"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5"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3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5"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5"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2018/11/8</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929094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831831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01188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6787224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384888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99573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911401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746017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825039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325646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631458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531380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6957644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545255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3376912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13029993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16435124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063530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4076345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4457474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21523457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903854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72110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chart" Target="../charts/chart1.xml"/></Relationships>
</file>

<file path=ppt/slides/_rels/slide2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72" name="组合 10"/>
          <p:cNvGrpSpPr/>
          <p:nvPr/>
        </p:nvGrpSpPr>
        <p:grpSpPr bwMode="auto">
          <a:xfrm>
            <a:off x="1600200" y="789305"/>
            <a:ext cx="2453640" cy="2402840"/>
            <a:chOff x="0" y="0"/>
            <a:chExt cx="1224136" cy="1224136"/>
          </a:xfrm>
        </p:grpSpPr>
        <p:grpSp>
          <p:nvGrpSpPr>
            <p:cNvPr id="73" name="菱形 7"/>
            <p:cNvGrpSpPr/>
            <p:nvPr/>
          </p:nvGrpSpPr>
          <p:grpSpPr bwMode="auto">
            <a:xfrm>
              <a:off x="-23975" y="-27070"/>
              <a:ext cx="1328928" cy="1328928"/>
              <a:chOff x="0" y="0"/>
              <a:chExt cx="1328928" cy="1328928"/>
            </a:xfrm>
          </p:grpSpPr>
          <p:pic>
            <p:nvPicPr>
              <p:cNvPr id="77" name="菱形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 Box 11"/>
              <p:cNvSpPr txBox="1">
                <a:spLocks noChangeArrowheads="1"/>
              </p:cNvSpPr>
              <p:nvPr/>
            </p:nvSpPr>
            <p:spPr bwMode="auto">
              <a:xfrm>
                <a:off x="330009"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74" name="菱形 8"/>
            <p:cNvGrpSpPr/>
            <p:nvPr/>
          </p:nvGrpSpPr>
          <p:grpSpPr bwMode="auto">
            <a:xfrm>
              <a:off x="110137" y="107042"/>
              <a:ext cx="1005840" cy="1011936"/>
              <a:chOff x="0" y="0"/>
              <a:chExt cx="1005840" cy="1011936"/>
            </a:xfrm>
          </p:grpSpPr>
          <p:pic>
            <p:nvPicPr>
              <p:cNvPr id="75" name="菱形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14"/>
              <p:cNvSpPr txBox="1">
                <a:spLocks noChangeArrowheads="1"/>
              </p:cNvSpPr>
              <p:nvPr/>
            </p:nvSpPr>
            <p:spPr bwMode="auto">
              <a:xfrm>
                <a:off x="249903"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79" name="组合 30"/>
          <p:cNvGrpSpPr/>
          <p:nvPr/>
        </p:nvGrpSpPr>
        <p:grpSpPr bwMode="auto">
          <a:xfrm>
            <a:off x="3830320" y="779780"/>
            <a:ext cx="2450465" cy="2402840"/>
            <a:chOff x="0" y="0"/>
            <a:chExt cx="1224136" cy="1224136"/>
          </a:xfrm>
        </p:grpSpPr>
        <p:grpSp>
          <p:nvGrpSpPr>
            <p:cNvPr id="80" name="菱形 32"/>
            <p:cNvGrpSpPr/>
            <p:nvPr/>
          </p:nvGrpSpPr>
          <p:grpSpPr bwMode="auto">
            <a:xfrm>
              <a:off x="-22114" y="-27070"/>
              <a:ext cx="1322832" cy="1328928"/>
              <a:chOff x="0" y="0"/>
              <a:chExt cx="1322832" cy="1328928"/>
            </a:xfrm>
          </p:grpSpPr>
          <p:pic>
            <p:nvPicPr>
              <p:cNvPr id="84" name="菱形 3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22832"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Text Box 20"/>
              <p:cNvSpPr txBox="1">
                <a:spLocks noChangeArrowheads="1"/>
              </p:cNvSpPr>
              <p:nvPr/>
            </p:nvSpPr>
            <p:spPr bwMode="auto">
              <a:xfrm>
                <a:off x="328148"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81" name="菱形 33"/>
            <p:cNvGrpSpPr/>
            <p:nvPr/>
          </p:nvGrpSpPr>
          <p:grpSpPr bwMode="auto">
            <a:xfrm>
              <a:off x="105902" y="107042"/>
              <a:ext cx="1011936" cy="1011936"/>
              <a:chOff x="0" y="0"/>
              <a:chExt cx="1011936" cy="1011936"/>
            </a:xfrm>
          </p:grpSpPr>
          <p:pic>
            <p:nvPicPr>
              <p:cNvPr id="82" name="菱形 3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011936"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23"/>
              <p:cNvSpPr txBox="1">
                <a:spLocks noChangeArrowheads="1"/>
              </p:cNvSpPr>
              <p:nvPr/>
            </p:nvSpPr>
            <p:spPr bwMode="auto">
              <a:xfrm>
                <a:off x="254138"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86" name="组合 36"/>
          <p:cNvGrpSpPr/>
          <p:nvPr/>
        </p:nvGrpSpPr>
        <p:grpSpPr bwMode="auto">
          <a:xfrm>
            <a:off x="6120130" y="795020"/>
            <a:ext cx="2453640" cy="2402840"/>
            <a:chOff x="0" y="0"/>
            <a:chExt cx="1224136" cy="1224136"/>
          </a:xfrm>
        </p:grpSpPr>
        <p:grpSp>
          <p:nvGrpSpPr>
            <p:cNvPr id="87" name="菱形 38"/>
            <p:cNvGrpSpPr/>
            <p:nvPr/>
          </p:nvGrpSpPr>
          <p:grpSpPr bwMode="auto">
            <a:xfrm>
              <a:off x="-26349" y="-27070"/>
              <a:ext cx="1328928" cy="1328928"/>
              <a:chOff x="0" y="0"/>
              <a:chExt cx="1328928" cy="1328928"/>
            </a:xfrm>
          </p:grpSpPr>
          <p:pic>
            <p:nvPicPr>
              <p:cNvPr id="91" name="菱形 3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29"/>
              <p:cNvSpPr txBox="1">
                <a:spLocks noChangeArrowheads="1"/>
              </p:cNvSpPr>
              <p:nvPr/>
            </p:nvSpPr>
            <p:spPr bwMode="auto">
              <a:xfrm>
                <a:off x="332383"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88" name="菱形 39"/>
            <p:cNvGrpSpPr/>
            <p:nvPr/>
          </p:nvGrpSpPr>
          <p:grpSpPr bwMode="auto">
            <a:xfrm>
              <a:off x="107763" y="107042"/>
              <a:ext cx="1005840" cy="1011936"/>
              <a:chOff x="0" y="0"/>
              <a:chExt cx="1005840" cy="1011936"/>
            </a:xfrm>
          </p:grpSpPr>
          <p:pic>
            <p:nvPicPr>
              <p:cNvPr id="89" name="菱形 3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ext Box 32"/>
              <p:cNvSpPr txBox="1">
                <a:spLocks noChangeArrowheads="1"/>
              </p:cNvSpPr>
              <p:nvPr/>
            </p:nvSpPr>
            <p:spPr bwMode="auto">
              <a:xfrm>
                <a:off x="252277"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93" name="组合 42"/>
          <p:cNvGrpSpPr/>
          <p:nvPr/>
        </p:nvGrpSpPr>
        <p:grpSpPr bwMode="auto">
          <a:xfrm>
            <a:off x="8434705" y="791210"/>
            <a:ext cx="2450465" cy="2402840"/>
            <a:chOff x="0" y="0"/>
            <a:chExt cx="1224136" cy="1224136"/>
          </a:xfrm>
        </p:grpSpPr>
        <p:grpSp>
          <p:nvGrpSpPr>
            <p:cNvPr id="94" name="菱形 44"/>
            <p:cNvGrpSpPr/>
            <p:nvPr/>
          </p:nvGrpSpPr>
          <p:grpSpPr bwMode="auto">
            <a:xfrm>
              <a:off x="-24488" y="-27070"/>
              <a:ext cx="1328928" cy="1328928"/>
              <a:chOff x="0" y="0"/>
              <a:chExt cx="1328928" cy="1328928"/>
            </a:xfrm>
          </p:grpSpPr>
          <p:pic>
            <p:nvPicPr>
              <p:cNvPr id="98" name="菱形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 Box 38"/>
              <p:cNvSpPr txBox="1">
                <a:spLocks noChangeArrowheads="1"/>
              </p:cNvSpPr>
              <p:nvPr/>
            </p:nvSpPr>
            <p:spPr bwMode="auto">
              <a:xfrm>
                <a:off x="330522"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95" name="菱形 45"/>
            <p:cNvGrpSpPr/>
            <p:nvPr/>
          </p:nvGrpSpPr>
          <p:grpSpPr bwMode="auto">
            <a:xfrm>
              <a:off x="109624" y="107042"/>
              <a:ext cx="1005840" cy="1011936"/>
              <a:chOff x="0" y="0"/>
              <a:chExt cx="1005840" cy="1011936"/>
            </a:xfrm>
          </p:grpSpPr>
          <p:pic>
            <p:nvPicPr>
              <p:cNvPr id="96" name="菱形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Text Box 41"/>
              <p:cNvSpPr txBox="1">
                <a:spLocks noChangeArrowheads="1"/>
              </p:cNvSpPr>
              <p:nvPr/>
            </p:nvSpPr>
            <p:spPr bwMode="auto">
              <a:xfrm>
                <a:off x="250416"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sp>
        <p:nvSpPr>
          <p:cNvPr id="103" name="文本框 3"/>
          <p:cNvSpPr txBox="1">
            <a:spLocks noChangeArrowheads="1"/>
          </p:cNvSpPr>
          <p:nvPr/>
        </p:nvSpPr>
        <p:spPr bwMode="auto">
          <a:xfrm>
            <a:off x="134620" y="3562985"/>
            <a:ext cx="10419080" cy="899160"/>
          </a:xfrm>
          <a:prstGeom prst="rect">
            <a:avLst/>
          </a:prstGeom>
          <a:noFill/>
          <a:ln w="9525">
            <a:noFill/>
            <a:miter lim="800000"/>
          </a:ln>
        </p:spPr>
        <p:txBody>
          <a:bodyPr wrap="square" lIns="68580" tIns="34290" rIns="68580" bIns="34290">
            <a:spAutoFit/>
          </a:bodyPr>
          <a:lstStyle/>
          <a:p>
            <a:pPr algn="ctr"/>
            <a:r>
              <a:rPr lang="zh-CN" altLang="en-US" sz="5400" dirty="0">
                <a:solidFill>
                  <a:srgbClr val="00A08A"/>
                </a:solidFill>
                <a:latin typeface="Impact" panose="020B0806030902050204" pitchFamily="34" charset="0"/>
              </a:rPr>
              <a:t>生物文献报告</a:t>
            </a:r>
            <a:r>
              <a:rPr lang="en-US" altLang="zh-CN" sz="5400" dirty="0" err="1">
                <a:solidFill>
                  <a:srgbClr val="00A08A"/>
                </a:solidFill>
                <a:latin typeface="Impact" panose="020B0806030902050204" pitchFamily="34" charset="0"/>
              </a:rPr>
              <a:t>ppt</a:t>
            </a:r>
            <a:r>
              <a:rPr lang="zh-CN" altLang="en-US" sz="5400" dirty="0">
                <a:solidFill>
                  <a:srgbClr val="00A08A"/>
                </a:solidFill>
                <a:latin typeface="Impact" panose="020B0806030902050204" pitchFamily="34" charset="0"/>
              </a:rPr>
              <a:t>模板</a:t>
            </a:r>
            <a:endParaRPr lang="zh-CN" altLang="en-US" sz="5400" b="1" dirty="0">
              <a:solidFill>
                <a:srgbClr val="00A08A"/>
              </a:solidFill>
              <a:latin typeface="微软雅黑" panose="020B0503020204020204" charset="-122"/>
              <a:ea typeface="微软雅黑" panose="020B0503020204020204" charset="-122"/>
            </a:endParaRPr>
          </a:p>
        </p:txBody>
      </p:sp>
      <p:sp>
        <p:nvSpPr>
          <p:cNvPr id="5" name="文本框 4"/>
          <p:cNvSpPr txBox="1"/>
          <p:nvPr/>
        </p:nvSpPr>
        <p:spPr>
          <a:xfrm>
            <a:off x="2442845" y="1579880"/>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文</a:t>
            </a:r>
          </a:p>
        </p:txBody>
      </p:sp>
      <p:sp>
        <p:nvSpPr>
          <p:cNvPr id="7" name="文本框 6"/>
          <p:cNvSpPr txBox="1"/>
          <p:nvPr/>
        </p:nvSpPr>
        <p:spPr>
          <a:xfrm>
            <a:off x="4627245" y="1570355"/>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献</a:t>
            </a:r>
          </a:p>
        </p:txBody>
      </p:sp>
      <p:sp>
        <p:nvSpPr>
          <p:cNvPr id="8" name="文本框 7"/>
          <p:cNvSpPr txBox="1"/>
          <p:nvPr/>
        </p:nvSpPr>
        <p:spPr>
          <a:xfrm>
            <a:off x="6899910" y="1583690"/>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综</a:t>
            </a:r>
          </a:p>
        </p:txBody>
      </p:sp>
      <p:sp>
        <p:nvSpPr>
          <p:cNvPr id="9" name="文本框 8"/>
          <p:cNvSpPr txBox="1"/>
          <p:nvPr/>
        </p:nvSpPr>
        <p:spPr>
          <a:xfrm>
            <a:off x="9231630" y="1549400"/>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述</a:t>
            </a:r>
          </a:p>
        </p:txBody>
      </p:sp>
      <p:pic>
        <p:nvPicPr>
          <p:cNvPr id="12" name="图片 11" descr="284b30af8f067f9ae7aad76fc37a8d79"/>
          <p:cNvPicPr>
            <a:picLocks noChangeAspect="1"/>
          </p:cNvPicPr>
          <p:nvPr/>
        </p:nvPicPr>
        <p:blipFill>
          <a:blip r:embed="rId8"/>
          <a:stretch>
            <a:fillRect/>
          </a:stretch>
        </p:blipFill>
        <p:spPr>
          <a:xfrm>
            <a:off x="6056630" y="1814195"/>
            <a:ext cx="4847590" cy="4929505"/>
          </a:xfrm>
          <a:prstGeom prst="rect">
            <a:avLst/>
          </a:prstGeom>
        </p:spPr>
      </p:pic>
      <p:cxnSp>
        <p:nvCxnSpPr>
          <p:cNvPr id="146" name="直接连接符 145"/>
          <p:cNvCxnSpPr/>
          <p:nvPr/>
        </p:nvCxnSpPr>
        <p:spPr>
          <a:xfrm>
            <a:off x="2207895" y="4481195"/>
            <a:ext cx="612267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333115" y="5086985"/>
            <a:ext cx="3993515" cy="548005"/>
            <a:chOff x="2078615" y="1943100"/>
            <a:chExt cx="3993576" cy="779318"/>
          </a:xfrm>
        </p:grpSpPr>
        <p:sp>
          <p:nvSpPr>
            <p:cNvPr id="51"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adFill flip="none" rotWithShape="1">
              <a:gsLst>
                <a:gs pos="28000">
                  <a:schemeClr val="accent1">
                    <a:lumMod val="5000"/>
                    <a:lumOff val="95000"/>
                  </a:schemeClr>
                </a:gs>
                <a:gs pos="85000">
                  <a:schemeClr val="bg1">
                    <a:lumMod val="85000"/>
                  </a:schemeClr>
                </a:gs>
                <a:gs pos="100000">
                  <a:schemeClr val="bg1">
                    <a:lumMod val="75000"/>
                  </a:schemeClr>
                </a:gs>
              </a:gsLst>
              <a:lin ang="8100000" scaled="1"/>
              <a:tileRect/>
            </a:gra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2107622" y="1995054"/>
              <a:ext cx="3935560" cy="675411"/>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28000">
                  <a:schemeClr val="accent1">
                    <a:lumMod val="5000"/>
                    <a:lumOff val="95000"/>
                  </a:schemeClr>
                </a:gs>
                <a:gs pos="85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吃</a:t>
              </a:r>
            </a:p>
          </p:txBody>
        </p:sp>
      </p:grpSp>
      <p:sp>
        <p:nvSpPr>
          <p:cNvPr id="14" name="文本框 13"/>
          <p:cNvSpPr txBox="1"/>
          <p:nvPr/>
        </p:nvSpPr>
        <p:spPr>
          <a:xfrm>
            <a:off x="3740677" y="5198219"/>
            <a:ext cx="2995930" cy="521970"/>
          </a:xfrm>
          <a:prstGeom prst="rect">
            <a:avLst/>
          </a:prstGeom>
          <a:noFill/>
        </p:spPr>
        <p:txBody>
          <a:bodyPr wrap="none" rtlCol="0">
            <a:spAutoFit/>
          </a:bodyPr>
          <a:lstStyle/>
          <a:p>
            <a:r>
              <a:rPr lang="zh-CN" altLang="zh-CN" sz="1400" dirty="0">
                <a:solidFill>
                  <a:srgbClr val="00A08A"/>
                </a:solidFill>
                <a:latin typeface="微软雅黑" panose="020B0503020204020204" charset="-122"/>
                <a:ea typeface="微软雅黑" panose="020B0503020204020204" charset="-122"/>
              </a:rPr>
              <a:t>汇报人：</a:t>
            </a:r>
            <a:r>
              <a:rPr lang="en-US" altLang="zh-CN" sz="1400" dirty="0">
                <a:solidFill>
                  <a:srgbClr val="00A08A"/>
                </a:solidFill>
                <a:latin typeface="微软雅黑" panose="020B0503020204020204" charset="-122"/>
                <a:ea typeface="微软雅黑" panose="020B0503020204020204" charset="-122"/>
              </a:rPr>
              <a:t>XXX</a:t>
            </a:r>
            <a:r>
              <a:rPr lang="zh-CN" altLang="zh-CN" sz="1400" dirty="0">
                <a:solidFill>
                  <a:srgbClr val="00A08A"/>
                </a:solidFill>
                <a:latin typeface="微软雅黑" panose="020B0503020204020204" charset="-122"/>
                <a:ea typeface="微软雅黑" panose="020B0503020204020204" charset="-122"/>
              </a:rPr>
              <a:t> 汇报时间：</a:t>
            </a:r>
            <a:r>
              <a:rPr lang="en-US" altLang="zh-CN" sz="1400" dirty="0">
                <a:solidFill>
                  <a:srgbClr val="00A08A"/>
                </a:solidFill>
                <a:latin typeface="微软雅黑" panose="020B0503020204020204" charset="-122"/>
                <a:ea typeface="微软雅黑" panose="020B0503020204020204" charset="-122"/>
              </a:rPr>
              <a:t>XX</a:t>
            </a:r>
            <a:r>
              <a:rPr lang="zh-CN" altLang="zh-CN" sz="1400" dirty="0">
                <a:solidFill>
                  <a:srgbClr val="00A08A"/>
                </a:solidFill>
                <a:latin typeface="微软雅黑" panose="020B0503020204020204" charset="-122"/>
                <a:ea typeface="微软雅黑" panose="020B0503020204020204" charset="-122"/>
              </a:rPr>
              <a:t>年</a:t>
            </a:r>
            <a:r>
              <a:rPr lang="en-US" altLang="zh-CN" sz="1400" dirty="0">
                <a:solidFill>
                  <a:srgbClr val="00A08A"/>
                </a:solidFill>
                <a:latin typeface="微软雅黑" panose="020B0503020204020204" charset="-122"/>
                <a:ea typeface="微软雅黑" panose="020B0503020204020204" charset="-122"/>
              </a:rPr>
              <a:t>XX</a:t>
            </a:r>
            <a:r>
              <a:rPr lang="zh-CN" altLang="zh-CN" sz="1400" dirty="0">
                <a:solidFill>
                  <a:srgbClr val="00A08A"/>
                </a:solidFill>
                <a:latin typeface="微软雅黑" panose="020B0503020204020204" charset="-122"/>
                <a:ea typeface="微软雅黑" panose="020B0503020204020204" charset="-122"/>
              </a:rPr>
              <a:t>月</a:t>
            </a:r>
          </a:p>
          <a:p>
            <a:endParaRPr lang="zh-CN" altLang="zh-CN" sz="1400"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ppt_x"/>
                                          </p:val>
                                        </p:tav>
                                        <p:tav tm="100000">
                                          <p:val>
                                            <p:strVal val="#ppt_x"/>
                                          </p:val>
                                        </p:tav>
                                      </p:tavLst>
                                    </p:anim>
                                    <p:anim calcmode="lin" valueType="num">
                                      <p:cBhvr additive="base">
                                        <p:cTn id="17" dur="500" fill="hold"/>
                                        <p:tgtEl>
                                          <p:spTgt spid="7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fill="hold"/>
                                        <p:tgtEl>
                                          <p:spTgt spid="86"/>
                                        </p:tgtEl>
                                        <p:attrNameLst>
                                          <p:attrName>ppt_x</p:attrName>
                                        </p:attrNameLst>
                                      </p:cBhvr>
                                      <p:tavLst>
                                        <p:tav tm="0">
                                          <p:val>
                                            <p:strVal val="#ppt_x"/>
                                          </p:val>
                                        </p:tav>
                                        <p:tav tm="100000">
                                          <p:val>
                                            <p:strVal val="#ppt_x"/>
                                          </p:val>
                                        </p:tav>
                                      </p:tavLst>
                                    </p:anim>
                                    <p:anim calcmode="lin" valueType="num">
                                      <p:cBhvr additive="base">
                                        <p:cTn id="26" dur="500" fill="hold"/>
                                        <p:tgtEl>
                                          <p:spTgt spid="8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4" fill="hold"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additive="base">
                                        <p:cTn id="34" dur="500" fill="hold"/>
                                        <p:tgtEl>
                                          <p:spTgt spid="93"/>
                                        </p:tgtEl>
                                        <p:attrNameLst>
                                          <p:attrName>ppt_x</p:attrName>
                                        </p:attrNameLst>
                                      </p:cBhvr>
                                      <p:tavLst>
                                        <p:tav tm="0">
                                          <p:val>
                                            <p:strVal val="#ppt_x"/>
                                          </p:val>
                                        </p:tav>
                                        <p:tav tm="100000">
                                          <p:val>
                                            <p:strVal val="#ppt_x"/>
                                          </p:val>
                                        </p:tav>
                                      </p:tavLst>
                                    </p:anim>
                                    <p:anim calcmode="lin" valueType="num">
                                      <p:cBhvr additive="base">
                                        <p:cTn id="35" dur="500" fill="hold"/>
                                        <p:tgtEl>
                                          <p:spTgt spid="9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39" presetClass="entr" presetSubtype="0" accel="100000" fill="hold" grpId="4" nodeType="afterEffect">
                                  <p:stCondLst>
                                    <p:cond delay="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103"/>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103"/>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103"/>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39" presetClass="entr" presetSubtype="0" accel="100000" fill="hold" nodeType="afterEffect">
                                  <p:stCondLst>
                                    <p:cond delay="0"/>
                                  </p:stCondLst>
                                  <p:childTnLst>
                                    <p:set>
                                      <p:cBhvr>
                                        <p:cTn id="49" dur="1" fill="hold">
                                          <p:stCondLst>
                                            <p:cond delay="0"/>
                                          </p:stCondLst>
                                        </p:cTn>
                                        <p:tgtEl>
                                          <p:spTgt spid="146"/>
                                        </p:tgtEl>
                                        <p:attrNameLst>
                                          <p:attrName>style.visibility</p:attrName>
                                        </p:attrNameLst>
                                      </p:cBhvr>
                                      <p:to>
                                        <p:strVal val="visible"/>
                                      </p:to>
                                    </p:set>
                                    <p:anim calcmode="lin" valueType="num">
                                      <p:cBhvr>
                                        <p:cTn id="50" dur="500" fill="hold"/>
                                        <p:tgtEl>
                                          <p:spTgt spid="146"/>
                                        </p:tgtEl>
                                        <p:attrNameLst>
                                          <p:attrName>ppt_h</p:attrName>
                                        </p:attrNameLst>
                                      </p:cBhvr>
                                      <p:tavLst>
                                        <p:tav tm="0">
                                          <p:val>
                                            <p:strVal val="#ppt_h/20"/>
                                          </p:val>
                                        </p:tav>
                                        <p:tav tm="50000">
                                          <p:val>
                                            <p:strVal val="#ppt_h/20"/>
                                          </p:val>
                                        </p:tav>
                                        <p:tav tm="100000">
                                          <p:val>
                                            <p:strVal val="#ppt_h"/>
                                          </p:val>
                                        </p:tav>
                                      </p:tavLst>
                                    </p:anim>
                                    <p:anim calcmode="lin" valueType="num">
                                      <p:cBhvr>
                                        <p:cTn id="51" dur="500" fill="hold"/>
                                        <p:tgtEl>
                                          <p:spTgt spid="146"/>
                                        </p:tgtEl>
                                        <p:attrNameLst>
                                          <p:attrName>ppt_w</p:attrName>
                                        </p:attrNameLst>
                                      </p:cBhvr>
                                      <p:tavLst>
                                        <p:tav tm="0">
                                          <p:val>
                                            <p:strVal val="#ppt_w+.3"/>
                                          </p:val>
                                        </p:tav>
                                        <p:tav tm="50000">
                                          <p:val>
                                            <p:strVal val="#ppt_w+.3"/>
                                          </p:val>
                                        </p:tav>
                                        <p:tav tm="100000">
                                          <p:val>
                                            <p:strVal val="#ppt_w"/>
                                          </p:val>
                                        </p:tav>
                                      </p:tavLst>
                                    </p:anim>
                                    <p:anim calcmode="lin" valueType="num">
                                      <p:cBhvr>
                                        <p:cTn id="52" dur="500" fill="hold"/>
                                        <p:tgtEl>
                                          <p:spTgt spid="146"/>
                                        </p:tgtEl>
                                        <p:attrNameLst>
                                          <p:attrName>ppt_x</p:attrName>
                                        </p:attrNameLst>
                                      </p:cBhvr>
                                      <p:tavLst>
                                        <p:tav tm="0">
                                          <p:val>
                                            <p:strVal val="#ppt_x-.3"/>
                                          </p:val>
                                        </p:tav>
                                        <p:tav tm="50000">
                                          <p:val>
                                            <p:strVal val="#ppt_x"/>
                                          </p:val>
                                        </p:tav>
                                        <p:tav tm="100000">
                                          <p:val>
                                            <p:strVal val="#ppt_x"/>
                                          </p:val>
                                        </p:tav>
                                      </p:tavLst>
                                    </p:anim>
                                    <p:anim calcmode="lin" valueType="num">
                                      <p:cBhvr>
                                        <p:cTn id="53" dur="500" fill="hold"/>
                                        <p:tgtEl>
                                          <p:spTgt spid="146"/>
                                        </p:tgtEl>
                                        <p:attrNameLst>
                                          <p:attrName>ppt_y</p:attrName>
                                        </p:attrNameLst>
                                      </p:cBhvr>
                                      <p:tavLst>
                                        <p:tav tm="0">
                                          <p:val>
                                            <p:strVal val="#ppt_y"/>
                                          </p:val>
                                        </p:tav>
                                        <p:tav tm="100000">
                                          <p:val>
                                            <p:strVal val="#ppt_y"/>
                                          </p:val>
                                        </p:tav>
                                      </p:tavLst>
                                    </p:anim>
                                  </p:childTnLst>
                                </p:cTn>
                              </p:par>
                              <p:par>
                                <p:cTn id="54" presetID="54" presetClass="entr" presetSubtype="0" accel="100000" fill="hold" nodeType="withEffect">
                                  <p:stCondLst>
                                    <p:cond delay="0"/>
                                  </p:stCondLst>
                                  <p:childTnLst>
                                    <p:set>
                                      <p:cBhvr>
                                        <p:cTn id="55" dur="1" fill="hold">
                                          <p:stCondLst>
                                            <p:cond delay="0"/>
                                          </p:stCondLst>
                                        </p:cTn>
                                        <p:tgtEl>
                                          <p:spTgt spid="49"/>
                                        </p:tgtEl>
                                        <p:attrNameLst>
                                          <p:attrName>style.visibility</p:attrName>
                                        </p:attrNameLst>
                                      </p:cBhvr>
                                      <p:to>
                                        <p:strVal val="visible"/>
                                      </p:to>
                                    </p:set>
                                    <p:anim calcmode="lin" valueType="num">
                                      <p:cBhvr>
                                        <p:cTn id="56" dur="500" fill="hold"/>
                                        <p:tgtEl>
                                          <p:spTgt spid="49"/>
                                        </p:tgtEl>
                                        <p:attrNameLst>
                                          <p:attrName>ppt_w</p:attrName>
                                        </p:attrNameLst>
                                      </p:cBhvr>
                                      <p:tavLst>
                                        <p:tav tm="0">
                                          <p:val>
                                            <p:strVal val="#ppt_w*0.05"/>
                                          </p:val>
                                        </p:tav>
                                        <p:tav tm="100000">
                                          <p:val>
                                            <p:strVal val="#ppt_w"/>
                                          </p:val>
                                        </p:tav>
                                      </p:tavLst>
                                    </p:anim>
                                    <p:anim calcmode="lin" valueType="num">
                                      <p:cBhvr>
                                        <p:cTn id="57" dur="500" fill="hold"/>
                                        <p:tgtEl>
                                          <p:spTgt spid="49"/>
                                        </p:tgtEl>
                                        <p:attrNameLst>
                                          <p:attrName>ppt_h</p:attrName>
                                        </p:attrNameLst>
                                      </p:cBhvr>
                                      <p:tavLst>
                                        <p:tav tm="0">
                                          <p:val>
                                            <p:strVal val="#ppt_h"/>
                                          </p:val>
                                        </p:tav>
                                        <p:tav tm="100000">
                                          <p:val>
                                            <p:strVal val="#ppt_h"/>
                                          </p:val>
                                        </p:tav>
                                      </p:tavLst>
                                    </p:anim>
                                    <p:anim calcmode="lin" valueType="num">
                                      <p:cBhvr>
                                        <p:cTn id="58" dur="500" fill="hold"/>
                                        <p:tgtEl>
                                          <p:spTgt spid="49"/>
                                        </p:tgtEl>
                                        <p:attrNameLst>
                                          <p:attrName>ppt_x</p:attrName>
                                        </p:attrNameLst>
                                      </p:cBhvr>
                                      <p:tavLst>
                                        <p:tav tm="0">
                                          <p:val>
                                            <p:strVal val="#ppt_x-.2"/>
                                          </p:val>
                                        </p:tav>
                                        <p:tav tm="100000">
                                          <p:val>
                                            <p:strVal val="#ppt_x"/>
                                          </p:val>
                                        </p:tav>
                                      </p:tavLst>
                                    </p:anim>
                                    <p:anim calcmode="lin" valueType="num">
                                      <p:cBhvr>
                                        <p:cTn id="59" dur="500" fill="hold"/>
                                        <p:tgtEl>
                                          <p:spTgt spid="49"/>
                                        </p:tgtEl>
                                        <p:attrNameLst>
                                          <p:attrName>ppt_y</p:attrName>
                                        </p:attrNameLst>
                                      </p:cBhvr>
                                      <p:tavLst>
                                        <p:tav tm="0">
                                          <p:val>
                                            <p:strVal val="#ppt_y"/>
                                          </p:val>
                                        </p:tav>
                                        <p:tav tm="100000">
                                          <p:val>
                                            <p:strVal val="#ppt_y"/>
                                          </p:val>
                                        </p:tav>
                                      </p:tavLst>
                                    </p:anim>
                                    <p:animEffect transition="in" filter="fade">
                                      <p:cBhvr>
                                        <p:cTn id="60" dur="500"/>
                                        <p:tgtEl>
                                          <p:spTgt spid="49"/>
                                        </p:tgtEl>
                                      </p:cBhvr>
                                    </p:animEffect>
                                  </p:childTnLst>
                                </p:cTn>
                              </p:par>
                              <p:par>
                                <p:cTn id="61" presetID="54" presetClass="entr" presetSubtype="0" accel="100000" fill="hold" grpId="3" nodeType="with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strVal val="#ppt_w*0.05"/>
                                          </p:val>
                                        </p:tav>
                                        <p:tav tm="100000">
                                          <p:val>
                                            <p:strVal val="#ppt_w"/>
                                          </p:val>
                                        </p:tav>
                                      </p:tavLst>
                                    </p:anim>
                                    <p:anim calcmode="lin" valueType="num">
                                      <p:cBhvr>
                                        <p:cTn id="64" dur="500" fill="hold"/>
                                        <p:tgtEl>
                                          <p:spTgt spid="14"/>
                                        </p:tgtEl>
                                        <p:attrNameLst>
                                          <p:attrName>ppt_h</p:attrName>
                                        </p:attrNameLst>
                                      </p:cBhvr>
                                      <p:tavLst>
                                        <p:tav tm="0">
                                          <p:val>
                                            <p:strVal val="#ppt_h"/>
                                          </p:val>
                                        </p:tav>
                                        <p:tav tm="100000">
                                          <p:val>
                                            <p:strVal val="#ppt_h"/>
                                          </p:val>
                                        </p:tav>
                                      </p:tavLst>
                                    </p:anim>
                                    <p:anim calcmode="lin" valueType="num">
                                      <p:cBhvr>
                                        <p:cTn id="65" dur="500" fill="hold"/>
                                        <p:tgtEl>
                                          <p:spTgt spid="14"/>
                                        </p:tgtEl>
                                        <p:attrNameLst>
                                          <p:attrName>ppt_x</p:attrName>
                                        </p:attrNameLst>
                                      </p:cBhvr>
                                      <p:tavLst>
                                        <p:tav tm="0">
                                          <p:val>
                                            <p:strVal val="#ppt_x-.2"/>
                                          </p:val>
                                        </p:tav>
                                        <p:tav tm="100000">
                                          <p:val>
                                            <p:strVal val="#ppt_x"/>
                                          </p:val>
                                        </p:tav>
                                      </p:tavLst>
                                    </p:anim>
                                    <p:anim calcmode="lin" valueType="num">
                                      <p:cBhvr>
                                        <p:cTn id="66" dur="500" fill="hold"/>
                                        <p:tgtEl>
                                          <p:spTgt spid="14"/>
                                        </p:tgtEl>
                                        <p:attrNameLst>
                                          <p:attrName>ppt_y</p:attrName>
                                        </p:attrNameLst>
                                      </p:cBhvr>
                                      <p:tavLst>
                                        <p:tav tm="0">
                                          <p:val>
                                            <p:strVal val="#ppt_y"/>
                                          </p:val>
                                        </p:tav>
                                        <p:tav tm="100000">
                                          <p:val>
                                            <p:strVal val="#ppt_y"/>
                                          </p:val>
                                        </p:tav>
                                      </p:tavLst>
                                    </p:anim>
                                    <p:animEffect transition="in" filter="fade">
                                      <p:cBhvr>
                                        <p:cTn id="67" dur="500"/>
                                        <p:tgtEl>
                                          <p:spTgt spid="14"/>
                                        </p:tgtEl>
                                      </p:cBhvr>
                                    </p:animEffect>
                                  </p:childTnLst>
                                </p:cTn>
                              </p:par>
                            </p:childTnLst>
                          </p:cTn>
                        </p:par>
                        <p:par>
                          <p:cTn id="68" fill="hold">
                            <p:stCondLst>
                              <p:cond delay="3000"/>
                            </p:stCondLst>
                            <p:childTnLst>
                              <p:par>
                                <p:cTn id="69" presetID="49" presetClass="entr" presetSubtype="0" decel="100000" fill="hold" nodeType="after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 calcmode="lin" valueType="num">
                                      <p:cBhvr>
                                        <p:cTn id="73" dur="500" fill="hold"/>
                                        <p:tgtEl>
                                          <p:spTgt spid="12"/>
                                        </p:tgtEl>
                                        <p:attrNameLst>
                                          <p:attrName>style.rotation</p:attrName>
                                        </p:attrNameLst>
                                      </p:cBhvr>
                                      <p:tavLst>
                                        <p:tav tm="0">
                                          <p:val>
                                            <p:fltVal val="360"/>
                                          </p:val>
                                        </p:tav>
                                        <p:tav tm="100000">
                                          <p:val>
                                            <p:fltVal val="0"/>
                                          </p:val>
                                        </p:tav>
                                      </p:tavLst>
                                    </p:anim>
                                    <p:animEffect transition="in" filter="fade">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3" grpId="1"/>
      <p:bldP spid="103" grpId="2"/>
      <p:bldP spid="103" grpId="3"/>
      <p:bldP spid="103" grpId="4"/>
      <p:bldP spid="5" grpId="0" bldLvl="0" animBg="1"/>
      <p:bldP spid="7" grpId="0" bldLvl="0" animBg="1"/>
      <p:bldP spid="8" grpId="0" bldLvl="0" animBg="1"/>
      <p:bldP spid="9" grpId="0" bldLvl="0" animBg="1"/>
      <p:bldP spid="14" grpId="0"/>
      <p:bldP spid="14" grpId="1"/>
      <p:bldP spid="14" grpId="2"/>
      <p:bldP spid="14" grpId="3"/>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01" name="椭圆 100"/>
          <p:cNvSpPr/>
          <p:nvPr/>
        </p:nvSpPr>
        <p:spPr>
          <a:xfrm>
            <a:off x="6146488" y="1491659"/>
            <a:ext cx="4227823" cy="255443"/>
          </a:xfrm>
          <a:prstGeom prst="ellipse">
            <a:avLst/>
          </a:prstGeom>
          <a:gradFill flip="none" rotWithShape="1">
            <a:gsLst>
              <a:gs pos="50000">
                <a:srgbClr val="777777">
                  <a:alpha val="17000"/>
                </a:srgbClr>
              </a:gs>
              <a:gs pos="0">
                <a:schemeClr val="tx1">
                  <a:alpha val="32000"/>
                </a:schemeClr>
              </a:gs>
              <a:gs pos="100000">
                <a:srgbClr val="EDEDED">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nvGrpSpPr>
          <p:cNvPr id="73" name="组合 72"/>
          <p:cNvGrpSpPr/>
          <p:nvPr/>
        </p:nvGrpSpPr>
        <p:grpSpPr>
          <a:xfrm>
            <a:off x="5046406" y="1584986"/>
            <a:ext cx="1583023" cy="772552"/>
            <a:chOff x="1612612" y="4305979"/>
            <a:chExt cx="1583023" cy="772552"/>
          </a:xfrm>
        </p:grpSpPr>
        <p:grpSp>
          <p:nvGrpSpPr>
            <p:cNvPr id="74" name="组合 73"/>
            <p:cNvGrpSpPr/>
            <p:nvPr/>
          </p:nvGrpSpPr>
          <p:grpSpPr>
            <a:xfrm>
              <a:off x="1612612" y="4305979"/>
              <a:ext cx="1583023" cy="772552"/>
              <a:chOff x="1612612" y="4305979"/>
              <a:chExt cx="1583023" cy="772552"/>
            </a:xfrm>
          </p:grpSpPr>
          <p:sp>
            <p:nvSpPr>
              <p:cNvPr id="76" name="任意多边形 75"/>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0 w 1583023"/>
                  <a:gd name="connsiteY0-154" fmla="*/ 374880 h 772552"/>
                  <a:gd name="connsiteX1-155" fmla="*/ 587660 w 1583023"/>
                  <a:gd name="connsiteY1-156" fmla="*/ 2381 h 772552"/>
                  <a:gd name="connsiteX2-157" fmla="*/ 1583023 w 1583023"/>
                  <a:gd name="connsiteY2-158" fmla="*/ 0 h 772552"/>
                  <a:gd name="connsiteX3-159" fmla="*/ 1340135 w 1583023"/>
                  <a:gd name="connsiteY3-160" fmla="*/ 772552 h 772552"/>
                  <a:gd name="connsiteX4-161" fmla="*/ 587660 w 1583023"/>
                  <a:gd name="connsiteY4-162" fmla="*/ 772552 h 772552"/>
                  <a:gd name="connsiteX5-163" fmla="*/ 0 w 1583023"/>
                  <a:gd name="connsiteY5-164" fmla="*/ 374880 h 772552"/>
                  <a:gd name="connsiteX0-165" fmla="*/ 0 w 1583023"/>
                  <a:gd name="connsiteY0-166" fmla="*/ 374880 h 774933"/>
                  <a:gd name="connsiteX1-167" fmla="*/ 587660 w 1583023"/>
                  <a:gd name="connsiteY1-168" fmla="*/ 2381 h 774933"/>
                  <a:gd name="connsiteX2-169" fmla="*/ 1583023 w 1583023"/>
                  <a:gd name="connsiteY2-170" fmla="*/ 0 h 774933"/>
                  <a:gd name="connsiteX3-171" fmla="*/ 1575878 w 1583023"/>
                  <a:gd name="connsiteY3-172" fmla="*/ 774933 h 774933"/>
                  <a:gd name="connsiteX4-173" fmla="*/ 587660 w 1583023"/>
                  <a:gd name="connsiteY4-174" fmla="*/ 772552 h 774933"/>
                  <a:gd name="connsiteX5-175" fmla="*/ 0 w 1583023"/>
                  <a:gd name="connsiteY5-176" fmla="*/ 374880 h 774933"/>
                  <a:gd name="connsiteX0-177" fmla="*/ 0 w 1583023"/>
                  <a:gd name="connsiteY0-178" fmla="*/ 372499 h 772552"/>
                  <a:gd name="connsiteX1-179" fmla="*/ 587660 w 1583023"/>
                  <a:gd name="connsiteY1-180" fmla="*/ 0 h 772552"/>
                  <a:gd name="connsiteX2-181" fmla="*/ 1583023 w 1583023"/>
                  <a:gd name="connsiteY2-182" fmla="*/ 2381 h 772552"/>
                  <a:gd name="connsiteX3-183" fmla="*/ 1575878 w 1583023"/>
                  <a:gd name="connsiteY3-184" fmla="*/ 772552 h 772552"/>
                  <a:gd name="connsiteX4-185" fmla="*/ 587660 w 1583023"/>
                  <a:gd name="connsiteY4-186" fmla="*/ 770171 h 772552"/>
                  <a:gd name="connsiteX5-187" fmla="*/ 0 w 1583023"/>
                  <a:gd name="connsiteY5-188" fmla="*/ 372499 h 772552"/>
                  <a:gd name="connsiteX0-189" fmla="*/ 0 w 1583023"/>
                  <a:gd name="connsiteY0-190" fmla="*/ 372499 h 772552"/>
                  <a:gd name="connsiteX1-191" fmla="*/ 587660 w 1583023"/>
                  <a:gd name="connsiteY1-192" fmla="*/ 0 h 772552"/>
                  <a:gd name="connsiteX2-193" fmla="*/ 1583023 w 1583023"/>
                  <a:gd name="connsiteY2-194" fmla="*/ 11906 h 772552"/>
                  <a:gd name="connsiteX3-195" fmla="*/ 1575878 w 1583023"/>
                  <a:gd name="connsiteY3-196" fmla="*/ 772552 h 772552"/>
                  <a:gd name="connsiteX4-197" fmla="*/ 587660 w 1583023"/>
                  <a:gd name="connsiteY4-198" fmla="*/ 770171 h 772552"/>
                  <a:gd name="connsiteX5-199" fmla="*/ 0 w 1583023"/>
                  <a:gd name="connsiteY5-200" fmla="*/ 372499 h 7725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77" name="任意多边形 76"/>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78" name="任意多边形 77"/>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5" name="矩形 4"/>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grpSp>
        <p:nvGrpSpPr>
          <p:cNvPr id="67" name="组合 66"/>
          <p:cNvGrpSpPr/>
          <p:nvPr/>
        </p:nvGrpSpPr>
        <p:grpSpPr>
          <a:xfrm>
            <a:off x="4208358" y="2339475"/>
            <a:ext cx="1583023" cy="772552"/>
            <a:chOff x="1612612" y="4305979"/>
            <a:chExt cx="1583023" cy="772552"/>
          </a:xfrm>
        </p:grpSpPr>
        <p:grpSp>
          <p:nvGrpSpPr>
            <p:cNvPr id="68" name="组合 67"/>
            <p:cNvGrpSpPr/>
            <p:nvPr/>
          </p:nvGrpSpPr>
          <p:grpSpPr>
            <a:xfrm>
              <a:off x="1612612" y="4305979"/>
              <a:ext cx="1583023" cy="772552"/>
              <a:chOff x="1612612" y="4305979"/>
              <a:chExt cx="1583023" cy="772552"/>
            </a:xfrm>
          </p:grpSpPr>
          <p:sp>
            <p:nvSpPr>
              <p:cNvPr id="70" name="任意多边形 69"/>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0 w 1583023"/>
                  <a:gd name="connsiteY0-154" fmla="*/ 374880 h 772552"/>
                  <a:gd name="connsiteX1-155" fmla="*/ 587660 w 1583023"/>
                  <a:gd name="connsiteY1-156" fmla="*/ 2381 h 772552"/>
                  <a:gd name="connsiteX2-157" fmla="*/ 1583023 w 1583023"/>
                  <a:gd name="connsiteY2-158" fmla="*/ 0 h 772552"/>
                  <a:gd name="connsiteX3-159" fmla="*/ 1340135 w 1583023"/>
                  <a:gd name="connsiteY3-160" fmla="*/ 772552 h 772552"/>
                  <a:gd name="connsiteX4-161" fmla="*/ 587660 w 1583023"/>
                  <a:gd name="connsiteY4-162" fmla="*/ 772552 h 772552"/>
                  <a:gd name="connsiteX5-163" fmla="*/ 0 w 1583023"/>
                  <a:gd name="connsiteY5-164" fmla="*/ 374880 h 772552"/>
                  <a:gd name="connsiteX0-165" fmla="*/ 0 w 1583023"/>
                  <a:gd name="connsiteY0-166" fmla="*/ 374880 h 774933"/>
                  <a:gd name="connsiteX1-167" fmla="*/ 587660 w 1583023"/>
                  <a:gd name="connsiteY1-168" fmla="*/ 2381 h 774933"/>
                  <a:gd name="connsiteX2-169" fmla="*/ 1583023 w 1583023"/>
                  <a:gd name="connsiteY2-170" fmla="*/ 0 h 774933"/>
                  <a:gd name="connsiteX3-171" fmla="*/ 1575878 w 1583023"/>
                  <a:gd name="connsiteY3-172" fmla="*/ 774933 h 774933"/>
                  <a:gd name="connsiteX4-173" fmla="*/ 587660 w 1583023"/>
                  <a:gd name="connsiteY4-174" fmla="*/ 772552 h 774933"/>
                  <a:gd name="connsiteX5-175" fmla="*/ 0 w 1583023"/>
                  <a:gd name="connsiteY5-176" fmla="*/ 374880 h 774933"/>
                  <a:gd name="connsiteX0-177" fmla="*/ 0 w 1583023"/>
                  <a:gd name="connsiteY0-178" fmla="*/ 372499 h 772552"/>
                  <a:gd name="connsiteX1-179" fmla="*/ 587660 w 1583023"/>
                  <a:gd name="connsiteY1-180" fmla="*/ 0 h 772552"/>
                  <a:gd name="connsiteX2-181" fmla="*/ 1583023 w 1583023"/>
                  <a:gd name="connsiteY2-182" fmla="*/ 2381 h 772552"/>
                  <a:gd name="connsiteX3-183" fmla="*/ 1575878 w 1583023"/>
                  <a:gd name="connsiteY3-184" fmla="*/ 772552 h 772552"/>
                  <a:gd name="connsiteX4-185" fmla="*/ 587660 w 1583023"/>
                  <a:gd name="connsiteY4-186" fmla="*/ 770171 h 772552"/>
                  <a:gd name="connsiteX5-187" fmla="*/ 0 w 1583023"/>
                  <a:gd name="connsiteY5-188" fmla="*/ 372499 h 772552"/>
                  <a:gd name="connsiteX0-189" fmla="*/ 0 w 1583023"/>
                  <a:gd name="connsiteY0-190" fmla="*/ 372499 h 772552"/>
                  <a:gd name="connsiteX1-191" fmla="*/ 587660 w 1583023"/>
                  <a:gd name="connsiteY1-192" fmla="*/ 0 h 772552"/>
                  <a:gd name="connsiteX2-193" fmla="*/ 1583023 w 1583023"/>
                  <a:gd name="connsiteY2-194" fmla="*/ 11906 h 772552"/>
                  <a:gd name="connsiteX3-195" fmla="*/ 1575878 w 1583023"/>
                  <a:gd name="connsiteY3-196" fmla="*/ 772552 h 772552"/>
                  <a:gd name="connsiteX4-197" fmla="*/ 587660 w 1583023"/>
                  <a:gd name="connsiteY4-198" fmla="*/ 770171 h 772552"/>
                  <a:gd name="connsiteX5-199" fmla="*/ 0 w 1583023"/>
                  <a:gd name="connsiteY5-200" fmla="*/ 372499 h 7725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5DD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71" name="任意多边形 70"/>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72" name="任意多边形 71"/>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69" name="矩形 68"/>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grpSp>
        <p:nvGrpSpPr>
          <p:cNvPr id="61" name="组合 60"/>
          <p:cNvGrpSpPr/>
          <p:nvPr/>
        </p:nvGrpSpPr>
        <p:grpSpPr>
          <a:xfrm>
            <a:off x="3366213" y="3102549"/>
            <a:ext cx="1583023" cy="772552"/>
            <a:chOff x="1612612" y="4305979"/>
            <a:chExt cx="1583023" cy="772552"/>
          </a:xfrm>
        </p:grpSpPr>
        <p:grpSp>
          <p:nvGrpSpPr>
            <p:cNvPr id="62" name="组合 61"/>
            <p:cNvGrpSpPr/>
            <p:nvPr/>
          </p:nvGrpSpPr>
          <p:grpSpPr>
            <a:xfrm>
              <a:off x="1612612" y="4305979"/>
              <a:ext cx="1583023" cy="772552"/>
              <a:chOff x="1612612" y="4305979"/>
              <a:chExt cx="1583023" cy="772552"/>
            </a:xfrm>
          </p:grpSpPr>
          <p:sp>
            <p:nvSpPr>
              <p:cNvPr id="64" name="任意多边形 63"/>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0 w 1583023"/>
                  <a:gd name="connsiteY0-154" fmla="*/ 374880 h 772552"/>
                  <a:gd name="connsiteX1-155" fmla="*/ 587660 w 1583023"/>
                  <a:gd name="connsiteY1-156" fmla="*/ 2381 h 772552"/>
                  <a:gd name="connsiteX2-157" fmla="*/ 1583023 w 1583023"/>
                  <a:gd name="connsiteY2-158" fmla="*/ 0 h 772552"/>
                  <a:gd name="connsiteX3-159" fmla="*/ 1340135 w 1583023"/>
                  <a:gd name="connsiteY3-160" fmla="*/ 772552 h 772552"/>
                  <a:gd name="connsiteX4-161" fmla="*/ 587660 w 1583023"/>
                  <a:gd name="connsiteY4-162" fmla="*/ 772552 h 772552"/>
                  <a:gd name="connsiteX5-163" fmla="*/ 0 w 1583023"/>
                  <a:gd name="connsiteY5-164" fmla="*/ 374880 h 772552"/>
                  <a:gd name="connsiteX0-165" fmla="*/ 0 w 1583023"/>
                  <a:gd name="connsiteY0-166" fmla="*/ 374880 h 774933"/>
                  <a:gd name="connsiteX1-167" fmla="*/ 587660 w 1583023"/>
                  <a:gd name="connsiteY1-168" fmla="*/ 2381 h 774933"/>
                  <a:gd name="connsiteX2-169" fmla="*/ 1583023 w 1583023"/>
                  <a:gd name="connsiteY2-170" fmla="*/ 0 h 774933"/>
                  <a:gd name="connsiteX3-171" fmla="*/ 1575878 w 1583023"/>
                  <a:gd name="connsiteY3-172" fmla="*/ 774933 h 774933"/>
                  <a:gd name="connsiteX4-173" fmla="*/ 587660 w 1583023"/>
                  <a:gd name="connsiteY4-174" fmla="*/ 772552 h 774933"/>
                  <a:gd name="connsiteX5-175" fmla="*/ 0 w 1583023"/>
                  <a:gd name="connsiteY5-176" fmla="*/ 374880 h 774933"/>
                  <a:gd name="connsiteX0-177" fmla="*/ 0 w 1583023"/>
                  <a:gd name="connsiteY0-178" fmla="*/ 372499 h 772552"/>
                  <a:gd name="connsiteX1-179" fmla="*/ 587660 w 1583023"/>
                  <a:gd name="connsiteY1-180" fmla="*/ 0 h 772552"/>
                  <a:gd name="connsiteX2-181" fmla="*/ 1583023 w 1583023"/>
                  <a:gd name="connsiteY2-182" fmla="*/ 2381 h 772552"/>
                  <a:gd name="connsiteX3-183" fmla="*/ 1575878 w 1583023"/>
                  <a:gd name="connsiteY3-184" fmla="*/ 772552 h 772552"/>
                  <a:gd name="connsiteX4-185" fmla="*/ 587660 w 1583023"/>
                  <a:gd name="connsiteY4-186" fmla="*/ 770171 h 772552"/>
                  <a:gd name="connsiteX5-187" fmla="*/ 0 w 1583023"/>
                  <a:gd name="connsiteY5-188" fmla="*/ 372499 h 772552"/>
                  <a:gd name="connsiteX0-189" fmla="*/ 0 w 1583023"/>
                  <a:gd name="connsiteY0-190" fmla="*/ 372499 h 772552"/>
                  <a:gd name="connsiteX1-191" fmla="*/ 587660 w 1583023"/>
                  <a:gd name="connsiteY1-192" fmla="*/ 0 h 772552"/>
                  <a:gd name="connsiteX2-193" fmla="*/ 1583023 w 1583023"/>
                  <a:gd name="connsiteY2-194" fmla="*/ 11906 h 772552"/>
                  <a:gd name="connsiteX3-195" fmla="*/ 1575878 w 1583023"/>
                  <a:gd name="connsiteY3-196" fmla="*/ 772552 h 772552"/>
                  <a:gd name="connsiteX4-197" fmla="*/ 587660 w 1583023"/>
                  <a:gd name="connsiteY4-198" fmla="*/ 770171 h 772552"/>
                  <a:gd name="connsiteX5-199" fmla="*/ 0 w 1583023"/>
                  <a:gd name="connsiteY5-200" fmla="*/ 372499 h 7725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5DD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65" name="任意多边形 64"/>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66" name="任意多边形 65"/>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63" name="矩形 62"/>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50" name="椭圆 49"/>
          <p:cNvSpPr/>
          <p:nvPr/>
        </p:nvSpPr>
        <p:spPr>
          <a:xfrm>
            <a:off x="1320800" y="5178172"/>
            <a:ext cx="3534788" cy="452535"/>
          </a:xfrm>
          <a:prstGeom prst="ellipse">
            <a:avLst/>
          </a:prstGeom>
          <a:gradFill flip="none" rotWithShape="1">
            <a:gsLst>
              <a:gs pos="50000">
                <a:srgbClr val="777777">
                  <a:alpha val="25000"/>
                </a:srgbClr>
              </a:gs>
              <a:gs pos="0">
                <a:schemeClr val="tx1">
                  <a:alpha val="40000"/>
                </a:schemeClr>
              </a:gs>
              <a:gs pos="100000">
                <a:srgbClr val="EDEDED">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41" name="任意多边形 140"/>
          <p:cNvSpPr/>
          <p:nvPr/>
        </p:nvSpPr>
        <p:spPr>
          <a:xfrm>
            <a:off x="3605575" y="2100679"/>
            <a:ext cx="6829499" cy="3826665"/>
          </a:xfrm>
          <a:custGeom>
            <a:avLst/>
            <a:gdLst>
              <a:gd name="connsiteX0" fmla="*/ 3367467 w 6829499"/>
              <a:gd name="connsiteY0" fmla="*/ 0 h 3826665"/>
              <a:gd name="connsiteX1" fmla="*/ 5369938 w 6829499"/>
              <a:gd name="connsiteY1" fmla="*/ 0 h 3826665"/>
              <a:gd name="connsiteX2" fmla="*/ 5488339 w 6829499"/>
              <a:gd name="connsiteY2" fmla="*/ 0 h 3826665"/>
              <a:gd name="connsiteX3" fmla="*/ 6829499 w 6829499"/>
              <a:gd name="connsiteY3" fmla="*/ 0 h 3826665"/>
              <a:gd name="connsiteX4" fmla="*/ 6829499 w 6829499"/>
              <a:gd name="connsiteY4" fmla="*/ 3826665 h 3826665"/>
              <a:gd name="connsiteX5" fmla="*/ 5488341 w 6829499"/>
              <a:gd name="connsiteY5" fmla="*/ 3826665 h 3826665"/>
              <a:gd name="connsiteX6" fmla="*/ 5369938 w 6829499"/>
              <a:gd name="connsiteY6" fmla="*/ 3826665 h 3826665"/>
              <a:gd name="connsiteX7" fmla="*/ 0 w 6829499"/>
              <a:gd name="connsiteY7" fmla="*/ 3826665 h 3826665"/>
              <a:gd name="connsiteX8" fmla="*/ 0 w 6829499"/>
              <a:gd name="connsiteY8" fmla="*/ 3061332 h 3826665"/>
              <a:gd name="connsiteX9" fmla="*/ 841867 w 6829499"/>
              <a:gd name="connsiteY9" fmla="*/ 3061332 h 3826665"/>
              <a:gd name="connsiteX10" fmla="*/ 841867 w 6829499"/>
              <a:gd name="connsiteY10" fmla="*/ 2295999 h 3826665"/>
              <a:gd name="connsiteX11" fmla="*/ 1683734 w 6829499"/>
              <a:gd name="connsiteY11" fmla="*/ 2295999 h 3826665"/>
              <a:gd name="connsiteX12" fmla="*/ 1683734 w 6829499"/>
              <a:gd name="connsiteY12" fmla="*/ 1530666 h 3826665"/>
              <a:gd name="connsiteX13" fmla="*/ 2525600 w 6829499"/>
              <a:gd name="connsiteY13" fmla="*/ 1530666 h 3826665"/>
              <a:gd name="connsiteX14" fmla="*/ 2525600 w 6829499"/>
              <a:gd name="connsiteY14" fmla="*/ 765333 h 3826665"/>
              <a:gd name="connsiteX15" fmla="*/ 3367467 w 6829499"/>
              <a:gd name="connsiteY15" fmla="*/ 765333 h 382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9499" h="3826665">
                <a:moveTo>
                  <a:pt x="3367467" y="0"/>
                </a:moveTo>
                <a:lnTo>
                  <a:pt x="5369938" y="0"/>
                </a:lnTo>
                <a:lnTo>
                  <a:pt x="5488339" y="0"/>
                </a:lnTo>
                <a:lnTo>
                  <a:pt x="6829499" y="0"/>
                </a:lnTo>
                <a:lnTo>
                  <a:pt x="6829499" y="3826665"/>
                </a:lnTo>
                <a:lnTo>
                  <a:pt x="5488341" y="3826665"/>
                </a:lnTo>
                <a:lnTo>
                  <a:pt x="5369938" y="3826665"/>
                </a:lnTo>
                <a:lnTo>
                  <a:pt x="0" y="3826665"/>
                </a:lnTo>
                <a:lnTo>
                  <a:pt x="0" y="3061332"/>
                </a:lnTo>
                <a:lnTo>
                  <a:pt x="841867" y="3061332"/>
                </a:lnTo>
                <a:lnTo>
                  <a:pt x="841867" y="2295999"/>
                </a:lnTo>
                <a:lnTo>
                  <a:pt x="1683734" y="2295999"/>
                </a:lnTo>
                <a:lnTo>
                  <a:pt x="1683734" y="1530666"/>
                </a:lnTo>
                <a:lnTo>
                  <a:pt x="2525600" y="1530666"/>
                </a:lnTo>
                <a:lnTo>
                  <a:pt x="2525600" y="765333"/>
                </a:lnTo>
                <a:lnTo>
                  <a:pt x="3367467" y="765333"/>
                </a:lnTo>
                <a:close/>
              </a:path>
            </a:pathLst>
          </a:custGeom>
          <a:gradFill flip="none" rotWithShape="1">
            <a:gsLst>
              <a:gs pos="28000">
                <a:schemeClr val="accent1">
                  <a:lumMod val="5000"/>
                  <a:lumOff val="95000"/>
                </a:schemeClr>
              </a:gs>
              <a:gs pos="85000">
                <a:schemeClr val="bg1">
                  <a:lumMod val="85000"/>
                </a:schemeClr>
              </a:gs>
              <a:gs pos="100000">
                <a:schemeClr val="bg1">
                  <a:lumMod val="75000"/>
                </a:schemeClr>
              </a:gs>
            </a:gsLst>
            <a:lin ang="189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grpSp>
        <p:nvGrpSpPr>
          <p:cNvPr id="54" name="组合 53"/>
          <p:cNvGrpSpPr/>
          <p:nvPr/>
        </p:nvGrpSpPr>
        <p:grpSpPr>
          <a:xfrm>
            <a:off x="1776188" y="4641258"/>
            <a:ext cx="1441557" cy="770171"/>
            <a:chOff x="1612612" y="4305978"/>
            <a:chExt cx="1441557" cy="770171"/>
          </a:xfrm>
        </p:grpSpPr>
        <p:grpSp>
          <p:nvGrpSpPr>
            <p:cNvPr id="6" name="组合 5"/>
            <p:cNvGrpSpPr/>
            <p:nvPr/>
          </p:nvGrpSpPr>
          <p:grpSpPr>
            <a:xfrm>
              <a:off x="1612612" y="4305978"/>
              <a:ext cx="1441557" cy="770171"/>
              <a:chOff x="1612612" y="4305978"/>
              <a:chExt cx="1441557" cy="770171"/>
            </a:xfrm>
          </p:grpSpPr>
          <p:sp>
            <p:nvSpPr>
              <p:cNvPr id="46" name="任意多边形 45"/>
              <p:cNvSpPr/>
              <p:nvPr/>
            </p:nvSpPr>
            <p:spPr>
              <a:xfrm>
                <a:off x="1612612" y="4305978"/>
                <a:ext cx="1340135" cy="770171"/>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340135" h="770171">
                    <a:moveTo>
                      <a:pt x="0" y="372499"/>
                    </a:moveTo>
                    <a:lnTo>
                      <a:pt x="587660" y="0"/>
                    </a:lnTo>
                    <a:lnTo>
                      <a:pt x="1340135" y="0"/>
                    </a:lnTo>
                    <a:lnTo>
                      <a:pt x="1340135" y="770171"/>
                    </a:lnTo>
                    <a:lnTo>
                      <a:pt x="587660" y="770171"/>
                    </a:lnTo>
                    <a:lnTo>
                      <a:pt x="0" y="372499"/>
                    </a:lnTo>
                    <a:close/>
                  </a:path>
                </a:pathLst>
              </a:custGeom>
              <a:solidFill>
                <a:srgbClr val="00A0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7" name="任意多边形 6"/>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8" name="任意多边形 7"/>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53" name="矩形 52"/>
            <p:cNvSpPr/>
            <p:nvPr/>
          </p:nvSpPr>
          <p:spPr>
            <a:xfrm>
              <a:off x="2762250" y="4305978"/>
              <a:ext cx="237154" cy="770171"/>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grpSp>
        <p:nvGrpSpPr>
          <p:cNvPr id="55" name="组合 54"/>
          <p:cNvGrpSpPr/>
          <p:nvPr/>
        </p:nvGrpSpPr>
        <p:grpSpPr>
          <a:xfrm>
            <a:off x="2524703" y="3864101"/>
            <a:ext cx="1583023" cy="772552"/>
            <a:chOff x="1612612" y="4305979"/>
            <a:chExt cx="1583023" cy="772552"/>
          </a:xfrm>
        </p:grpSpPr>
        <p:grpSp>
          <p:nvGrpSpPr>
            <p:cNvPr id="56" name="组合 55"/>
            <p:cNvGrpSpPr/>
            <p:nvPr/>
          </p:nvGrpSpPr>
          <p:grpSpPr>
            <a:xfrm>
              <a:off x="1612612" y="4305979"/>
              <a:ext cx="1583023" cy="772552"/>
              <a:chOff x="1612612" y="4305979"/>
              <a:chExt cx="1583023" cy="772552"/>
            </a:xfrm>
          </p:grpSpPr>
          <p:sp>
            <p:nvSpPr>
              <p:cNvPr id="58" name="任意多边形 57"/>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0 w 1583023"/>
                  <a:gd name="connsiteY0-154" fmla="*/ 374880 h 772552"/>
                  <a:gd name="connsiteX1-155" fmla="*/ 587660 w 1583023"/>
                  <a:gd name="connsiteY1-156" fmla="*/ 2381 h 772552"/>
                  <a:gd name="connsiteX2-157" fmla="*/ 1583023 w 1583023"/>
                  <a:gd name="connsiteY2-158" fmla="*/ 0 h 772552"/>
                  <a:gd name="connsiteX3-159" fmla="*/ 1340135 w 1583023"/>
                  <a:gd name="connsiteY3-160" fmla="*/ 772552 h 772552"/>
                  <a:gd name="connsiteX4-161" fmla="*/ 587660 w 1583023"/>
                  <a:gd name="connsiteY4-162" fmla="*/ 772552 h 772552"/>
                  <a:gd name="connsiteX5-163" fmla="*/ 0 w 1583023"/>
                  <a:gd name="connsiteY5-164" fmla="*/ 374880 h 772552"/>
                  <a:gd name="connsiteX0-165" fmla="*/ 0 w 1583023"/>
                  <a:gd name="connsiteY0-166" fmla="*/ 374880 h 774933"/>
                  <a:gd name="connsiteX1-167" fmla="*/ 587660 w 1583023"/>
                  <a:gd name="connsiteY1-168" fmla="*/ 2381 h 774933"/>
                  <a:gd name="connsiteX2-169" fmla="*/ 1583023 w 1583023"/>
                  <a:gd name="connsiteY2-170" fmla="*/ 0 h 774933"/>
                  <a:gd name="connsiteX3-171" fmla="*/ 1575878 w 1583023"/>
                  <a:gd name="connsiteY3-172" fmla="*/ 774933 h 774933"/>
                  <a:gd name="connsiteX4-173" fmla="*/ 587660 w 1583023"/>
                  <a:gd name="connsiteY4-174" fmla="*/ 772552 h 774933"/>
                  <a:gd name="connsiteX5-175" fmla="*/ 0 w 1583023"/>
                  <a:gd name="connsiteY5-176" fmla="*/ 374880 h 774933"/>
                  <a:gd name="connsiteX0-177" fmla="*/ 0 w 1583023"/>
                  <a:gd name="connsiteY0-178" fmla="*/ 372499 h 772552"/>
                  <a:gd name="connsiteX1-179" fmla="*/ 587660 w 1583023"/>
                  <a:gd name="connsiteY1-180" fmla="*/ 0 h 772552"/>
                  <a:gd name="connsiteX2-181" fmla="*/ 1583023 w 1583023"/>
                  <a:gd name="connsiteY2-182" fmla="*/ 2381 h 772552"/>
                  <a:gd name="connsiteX3-183" fmla="*/ 1575878 w 1583023"/>
                  <a:gd name="connsiteY3-184" fmla="*/ 772552 h 772552"/>
                  <a:gd name="connsiteX4-185" fmla="*/ 587660 w 1583023"/>
                  <a:gd name="connsiteY4-186" fmla="*/ 770171 h 772552"/>
                  <a:gd name="connsiteX5-187" fmla="*/ 0 w 1583023"/>
                  <a:gd name="connsiteY5-188" fmla="*/ 372499 h 772552"/>
                  <a:gd name="connsiteX0-189" fmla="*/ 0 w 1583023"/>
                  <a:gd name="connsiteY0-190" fmla="*/ 372499 h 772552"/>
                  <a:gd name="connsiteX1-191" fmla="*/ 587660 w 1583023"/>
                  <a:gd name="connsiteY1-192" fmla="*/ 0 h 772552"/>
                  <a:gd name="connsiteX2-193" fmla="*/ 1583023 w 1583023"/>
                  <a:gd name="connsiteY2-194" fmla="*/ 11906 h 772552"/>
                  <a:gd name="connsiteX3-195" fmla="*/ 1575878 w 1583023"/>
                  <a:gd name="connsiteY3-196" fmla="*/ 772552 h 772552"/>
                  <a:gd name="connsiteX4-197" fmla="*/ 587660 w 1583023"/>
                  <a:gd name="connsiteY4-198" fmla="*/ 770171 h 772552"/>
                  <a:gd name="connsiteX5-199" fmla="*/ 0 w 1583023"/>
                  <a:gd name="connsiteY5-200" fmla="*/ 372499 h 77255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34D0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59" name="任意多边形 58"/>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60" name="任意多边形 59"/>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1" fmla="*/ 584636 w 1340135"/>
                  <a:gd name="connsiteY0-2" fmla="*/ 0 h 772096"/>
                  <a:gd name="connsiteX1-3" fmla="*/ 587660 w 1340135"/>
                  <a:gd name="connsiteY1-4" fmla="*/ 0 h 772096"/>
                  <a:gd name="connsiteX2-5" fmla="*/ 1340135 w 1340135"/>
                  <a:gd name="connsiteY2-6" fmla="*/ 0 h 772096"/>
                  <a:gd name="connsiteX3-7" fmla="*/ 1340135 w 1340135"/>
                  <a:gd name="connsiteY3-8" fmla="*/ 770171 h 772096"/>
                  <a:gd name="connsiteX4-9" fmla="*/ 587660 w 1340135"/>
                  <a:gd name="connsiteY4-10" fmla="*/ 770171 h 772096"/>
                  <a:gd name="connsiteX5-11" fmla="*/ 587660 w 1340135"/>
                  <a:gd name="connsiteY5-12" fmla="*/ 772096 h 772096"/>
                  <a:gd name="connsiteX6-13" fmla="*/ 584829 w 1340135"/>
                  <a:gd name="connsiteY6-14" fmla="*/ 770171 h 772096"/>
                  <a:gd name="connsiteX7-15" fmla="*/ 582900 w 1340135"/>
                  <a:gd name="connsiteY7-16" fmla="*/ 770171 h 772096"/>
                  <a:gd name="connsiteX8-17" fmla="*/ 582900 w 1340135"/>
                  <a:gd name="connsiteY8-18" fmla="*/ 768859 h 772096"/>
                  <a:gd name="connsiteX9-19" fmla="*/ 0 w 1340135"/>
                  <a:gd name="connsiteY9-20" fmla="*/ 372499 h 772096"/>
                  <a:gd name="connsiteX10-21" fmla="*/ 582900 w 1340135"/>
                  <a:gd name="connsiteY10-22" fmla="*/ 1106 h 772096"/>
                  <a:gd name="connsiteX11-23" fmla="*/ 582900 w 1340135"/>
                  <a:gd name="connsiteY11-24" fmla="*/ 0 h 772096"/>
                  <a:gd name="connsiteX12-25" fmla="*/ 584636 w 1340135"/>
                  <a:gd name="connsiteY12-26" fmla="*/ 0 h 772096"/>
                  <a:gd name="connsiteX0-27" fmla="*/ 584636 w 1340135"/>
                  <a:gd name="connsiteY0-28" fmla="*/ 0 h 772096"/>
                  <a:gd name="connsiteX1-29" fmla="*/ 587660 w 1340135"/>
                  <a:gd name="connsiteY1-30" fmla="*/ 0 h 772096"/>
                  <a:gd name="connsiteX2-31" fmla="*/ 1340135 w 1340135"/>
                  <a:gd name="connsiteY2-32" fmla="*/ 0 h 772096"/>
                  <a:gd name="connsiteX3-33" fmla="*/ 1340135 w 1340135"/>
                  <a:gd name="connsiteY3-34" fmla="*/ 770171 h 772096"/>
                  <a:gd name="connsiteX4-35" fmla="*/ 587660 w 1340135"/>
                  <a:gd name="connsiteY4-36" fmla="*/ 770171 h 772096"/>
                  <a:gd name="connsiteX5-37" fmla="*/ 587660 w 1340135"/>
                  <a:gd name="connsiteY5-38" fmla="*/ 772096 h 772096"/>
                  <a:gd name="connsiteX6-39" fmla="*/ 584829 w 1340135"/>
                  <a:gd name="connsiteY6-40" fmla="*/ 770171 h 772096"/>
                  <a:gd name="connsiteX7-41" fmla="*/ 582900 w 1340135"/>
                  <a:gd name="connsiteY7-42" fmla="*/ 770171 h 772096"/>
                  <a:gd name="connsiteX8-43" fmla="*/ 0 w 1340135"/>
                  <a:gd name="connsiteY8-44" fmla="*/ 372499 h 772096"/>
                  <a:gd name="connsiteX9-45" fmla="*/ 582900 w 1340135"/>
                  <a:gd name="connsiteY9-46" fmla="*/ 1106 h 772096"/>
                  <a:gd name="connsiteX10-47" fmla="*/ 582900 w 1340135"/>
                  <a:gd name="connsiteY10-48" fmla="*/ 0 h 772096"/>
                  <a:gd name="connsiteX11-49" fmla="*/ 584636 w 1340135"/>
                  <a:gd name="connsiteY11-50" fmla="*/ 0 h 772096"/>
                  <a:gd name="connsiteX0-51" fmla="*/ 584636 w 1340135"/>
                  <a:gd name="connsiteY0-52" fmla="*/ 0 h 772096"/>
                  <a:gd name="connsiteX1-53" fmla="*/ 587660 w 1340135"/>
                  <a:gd name="connsiteY1-54" fmla="*/ 0 h 772096"/>
                  <a:gd name="connsiteX2-55" fmla="*/ 1340135 w 1340135"/>
                  <a:gd name="connsiteY2-56" fmla="*/ 0 h 772096"/>
                  <a:gd name="connsiteX3-57" fmla="*/ 1340135 w 1340135"/>
                  <a:gd name="connsiteY3-58" fmla="*/ 770171 h 772096"/>
                  <a:gd name="connsiteX4-59" fmla="*/ 587660 w 1340135"/>
                  <a:gd name="connsiteY4-60" fmla="*/ 770171 h 772096"/>
                  <a:gd name="connsiteX5-61" fmla="*/ 587660 w 1340135"/>
                  <a:gd name="connsiteY5-62" fmla="*/ 772096 h 772096"/>
                  <a:gd name="connsiteX6-63" fmla="*/ 584829 w 1340135"/>
                  <a:gd name="connsiteY6-64" fmla="*/ 770171 h 772096"/>
                  <a:gd name="connsiteX7-65" fmla="*/ 0 w 1340135"/>
                  <a:gd name="connsiteY7-66" fmla="*/ 372499 h 772096"/>
                  <a:gd name="connsiteX8-67" fmla="*/ 582900 w 1340135"/>
                  <a:gd name="connsiteY8-68" fmla="*/ 1106 h 772096"/>
                  <a:gd name="connsiteX9-69" fmla="*/ 582900 w 1340135"/>
                  <a:gd name="connsiteY9-70" fmla="*/ 0 h 772096"/>
                  <a:gd name="connsiteX10-71" fmla="*/ 584636 w 1340135"/>
                  <a:gd name="connsiteY10-72" fmla="*/ 0 h 772096"/>
                  <a:gd name="connsiteX0-73" fmla="*/ 582900 w 1340135"/>
                  <a:gd name="connsiteY0-74" fmla="*/ 0 h 772096"/>
                  <a:gd name="connsiteX1-75" fmla="*/ 587660 w 1340135"/>
                  <a:gd name="connsiteY1-76" fmla="*/ 0 h 772096"/>
                  <a:gd name="connsiteX2-77" fmla="*/ 1340135 w 1340135"/>
                  <a:gd name="connsiteY2-78" fmla="*/ 0 h 772096"/>
                  <a:gd name="connsiteX3-79" fmla="*/ 1340135 w 1340135"/>
                  <a:gd name="connsiteY3-80" fmla="*/ 770171 h 772096"/>
                  <a:gd name="connsiteX4-81" fmla="*/ 587660 w 1340135"/>
                  <a:gd name="connsiteY4-82" fmla="*/ 770171 h 772096"/>
                  <a:gd name="connsiteX5-83" fmla="*/ 587660 w 1340135"/>
                  <a:gd name="connsiteY5-84" fmla="*/ 772096 h 772096"/>
                  <a:gd name="connsiteX6-85" fmla="*/ 584829 w 1340135"/>
                  <a:gd name="connsiteY6-86" fmla="*/ 770171 h 772096"/>
                  <a:gd name="connsiteX7-87" fmla="*/ 0 w 1340135"/>
                  <a:gd name="connsiteY7-88" fmla="*/ 372499 h 772096"/>
                  <a:gd name="connsiteX8-89" fmla="*/ 582900 w 1340135"/>
                  <a:gd name="connsiteY8-90" fmla="*/ 1106 h 772096"/>
                  <a:gd name="connsiteX9-91" fmla="*/ 582900 w 1340135"/>
                  <a:gd name="connsiteY9-92" fmla="*/ 0 h 772096"/>
                  <a:gd name="connsiteX0-93" fmla="*/ 582900 w 1340135"/>
                  <a:gd name="connsiteY0-94" fmla="*/ 1106 h 772096"/>
                  <a:gd name="connsiteX1-95" fmla="*/ 587660 w 1340135"/>
                  <a:gd name="connsiteY1-96" fmla="*/ 0 h 772096"/>
                  <a:gd name="connsiteX2-97" fmla="*/ 1340135 w 1340135"/>
                  <a:gd name="connsiteY2-98" fmla="*/ 0 h 772096"/>
                  <a:gd name="connsiteX3-99" fmla="*/ 1340135 w 1340135"/>
                  <a:gd name="connsiteY3-100" fmla="*/ 770171 h 772096"/>
                  <a:gd name="connsiteX4-101" fmla="*/ 587660 w 1340135"/>
                  <a:gd name="connsiteY4-102" fmla="*/ 770171 h 772096"/>
                  <a:gd name="connsiteX5-103" fmla="*/ 587660 w 1340135"/>
                  <a:gd name="connsiteY5-104" fmla="*/ 772096 h 772096"/>
                  <a:gd name="connsiteX6-105" fmla="*/ 584829 w 1340135"/>
                  <a:gd name="connsiteY6-106" fmla="*/ 770171 h 772096"/>
                  <a:gd name="connsiteX7-107" fmla="*/ 0 w 1340135"/>
                  <a:gd name="connsiteY7-108" fmla="*/ 372499 h 772096"/>
                  <a:gd name="connsiteX8-109" fmla="*/ 582900 w 1340135"/>
                  <a:gd name="connsiteY8-110" fmla="*/ 1106 h 772096"/>
                  <a:gd name="connsiteX0-111" fmla="*/ 0 w 1340135"/>
                  <a:gd name="connsiteY0-112" fmla="*/ 372499 h 772096"/>
                  <a:gd name="connsiteX1-113" fmla="*/ 587660 w 1340135"/>
                  <a:gd name="connsiteY1-114" fmla="*/ 0 h 772096"/>
                  <a:gd name="connsiteX2-115" fmla="*/ 1340135 w 1340135"/>
                  <a:gd name="connsiteY2-116" fmla="*/ 0 h 772096"/>
                  <a:gd name="connsiteX3-117" fmla="*/ 1340135 w 1340135"/>
                  <a:gd name="connsiteY3-118" fmla="*/ 770171 h 772096"/>
                  <a:gd name="connsiteX4-119" fmla="*/ 587660 w 1340135"/>
                  <a:gd name="connsiteY4-120" fmla="*/ 770171 h 772096"/>
                  <a:gd name="connsiteX5-121" fmla="*/ 587660 w 1340135"/>
                  <a:gd name="connsiteY5-122" fmla="*/ 772096 h 772096"/>
                  <a:gd name="connsiteX6-123" fmla="*/ 584829 w 1340135"/>
                  <a:gd name="connsiteY6-124" fmla="*/ 770171 h 772096"/>
                  <a:gd name="connsiteX7-125" fmla="*/ 0 w 1340135"/>
                  <a:gd name="connsiteY7-126" fmla="*/ 372499 h 772096"/>
                  <a:gd name="connsiteX0-127" fmla="*/ 0 w 1340135"/>
                  <a:gd name="connsiteY0-128" fmla="*/ 372499 h 772096"/>
                  <a:gd name="connsiteX1-129" fmla="*/ 587660 w 1340135"/>
                  <a:gd name="connsiteY1-130" fmla="*/ 0 h 772096"/>
                  <a:gd name="connsiteX2-131" fmla="*/ 1340135 w 1340135"/>
                  <a:gd name="connsiteY2-132" fmla="*/ 0 h 772096"/>
                  <a:gd name="connsiteX3-133" fmla="*/ 1340135 w 1340135"/>
                  <a:gd name="connsiteY3-134" fmla="*/ 770171 h 772096"/>
                  <a:gd name="connsiteX4-135" fmla="*/ 587660 w 1340135"/>
                  <a:gd name="connsiteY4-136" fmla="*/ 770171 h 772096"/>
                  <a:gd name="connsiteX5-137" fmla="*/ 587660 w 1340135"/>
                  <a:gd name="connsiteY5-138" fmla="*/ 772096 h 772096"/>
                  <a:gd name="connsiteX6-139" fmla="*/ 0 w 1340135"/>
                  <a:gd name="connsiteY6-140" fmla="*/ 372499 h 772096"/>
                  <a:gd name="connsiteX0-141" fmla="*/ 0 w 1340135"/>
                  <a:gd name="connsiteY0-142" fmla="*/ 372499 h 770171"/>
                  <a:gd name="connsiteX1-143" fmla="*/ 587660 w 1340135"/>
                  <a:gd name="connsiteY1-144" fmla="*/ 0 h 770171"/>
                  <a:gd name="connsiteX2-145" fmla="*/ 1340135 w 1340135"/>
                  <a:gd name="connsiteY2-146" fmla="*/ 0 h 770171"/>
                  <a:gd name="connsiteX3-147" fmla="*/ 1340135 w 1340135"/>
                  <a:gd name="connsiteY3-148" fmla="*/ 770171 h 770171"/>
                  <a:gd name="connsiteX4-149" fmla="*/ 587660 w 1340135"/>
                  <a:gd name="connsiteY4-150" fmla="*/ 770171 h 770171"/>
                  <a:gd name="connsiteX5-151" fmla="*/ 0 w 1340135"/>
                  <a:gd name="connsiteY5-152" fmla="*/ 372499 h 770171"/>
                  <a:gd name="connsiteX0-153" fmla="*/ 1340135 w 1446907"/>
                  <a:gd name="connsiteY0-154" fmla="*/ 770171 h 878011"/>
                  <a:gd name="connsiteX1-155" fmla="*/ 587660 w 1446907"/>
                  <a:gd name="connsiteY1-156" fmla="*/ 770171 h 878011"/>
                  <a:gd name="connsiteX2-157" fmla="*/ 0 w 1446907"/>
                  <a:gd name="connsiteY2-158" fmla="*/ 372499 h 878011"/>
                  <a:gd name="connsiteX3-159" fmla="*/ 587660 w 1446907"/>
                  <a:gd name="connsiteY3-160" fmla="*/ 0 h 878011"/>
                  <a:gd name="connsiteX4-161" fmla="*/ 1340135 w 1446907"/>
                  <a:gd name="connsiteY4-162" fmla="*/ 0 h 878011"/>
                  <a:gd name="connsiteX5-163" fmla="*/ 1446907 w 1446907"/>
                  <a:gd name="connsiteY5-164" fmla="*/ 878011 h 878011"/>
                  <a:gd name="connsiteX0-165" fmla="*/ 1340135 w 1340135"/>
                  <a:gd name="connsiteY0-166" fmla="*/ 770171 h 770171"/>
                  <a:gd name="connsiteX1-167" fmla="*/ 587660 w 1340135"/>
                  <a:gd name="connsiteY1-168" fmla="*/ 770171 h 770171"/>
                  <a:gd name="connsiteX2-169" fmla="*/ 0 w 1340135"/>
                  <a:gd name="connsiteY2-170" fmla="*/ 372499 h 770171"/>
                  <a:gd name="connsiteX3-171" fmla="*/ 587660 w 1340135"/>
                  <a:gd name="connsiteY3-172" fmla="*/ 0 h 770171"/>
                  <a:gd name="connsiteX4-173" fmla="*/ 1340135 w 1340135"/>
                  <a:gd name="connsiteY4-174" fmla="*/ 0 h 770171"/>
                  <a:gd name="connsiteX0-175" fmla="*/ 1573699 w 1573699"/>
                  <a:gd name="connsiteY0-176" fmla="*/ 767363 h 770171"/>
                  <a:gd name="connsiteX1-177" fmla="*/ 587660 w 1573699"/>
                  <a:gd name="connsiteY1-178" fmla="*/ 770171 h 770171"/>
                  <a:gd name="connsiteX2-179" fmla="*/ 0 w 1573699"/>
                  <a:gd name="connsiteY2-180" fmla="*/ 372499 h 770171"/>
                  <a:gd name="connsiteX3-181" fmla="*/ 587660 w 1573699"/>
                  <a:gd name="connsiteY3-182" fmla="*/ 0 h 770171"/>
                  <a:gd name="connsiteX4-183" fmla="*/ 1340135 w 1573699"/>
                  <a:gd name="connsiteY4-184" fmla="*/ 0 h 770171"/>
                  <a:gd name="connsiteX0-185" fmla="*/ 1573699 w 1576480"/>
                  <a:gd name="connsiteY0-186" fmla="*/ 770171 h 772979"/>
                  <a:gd name="connsiteX1-187" fmla="*/ 587660 w 1576480"/>
                  <a:gd name="connsiteY1-188" fmla="*/ 772979 h 772979"/>
                  <a:gd name="connsiteX2-189" fmla="*/ 0 w 1576480"/>
                  <a:gd name="connsiteY2-190" fmla="*/ 375307 h 772979"/>
                  <a:gd name="connsiteX3-191" fmla="*/ 587660 w 1576480"/>
                  <a:gd name="connsiteY3-192" fmla="*/ 2808 h 772979"/>
                  <a:gd name="connsiteX4-193" fmla="*/ 1576480 w 1576480"/>
                  <a:gd name="connsiteY4-194" fmla="*/ 0 h 77297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57" name="矩形 56"/>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sp>
        <p:nvSpPr>
          <p:cNvPr id="11" name="平行四边形 10"/>
          <p:cNvSpPr/>
          <p:nvPr/>
        </p:nvSpPr>
        <p:spPr>
          <a:xfrm rot="5400000">
            <a:off x="2751857" y="5001877"/>
            <a:ext cx="1128012" cy="399076"/>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2" name="平行四边形 11"/>
          <p:cNvSpPr/>
          <p:nvPr/>
        </p:nvSpPr>
        <p:spPr>
          <a:xfrm rot="10800000" flipH="1">
            <a:off x="3116325" y="4637407"/>
            <a:ext cx="1240943"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3" name="平行四边形 12"/>
          <p:cNvSpPr/>
          <p:nvPr/>
        </p:nvSpPr>
        <p:spPr>
          <a:xfrm rot="5400000">
            <a:off x="3593724" y="4239746"/>
            <a:ext cx="1128012" cy="399076"/>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4" name="平行四边形 13"/>
          <p:cNvSpPr/>
          <p:nvPr/>
        </p:nvSpPr>
        <p:spPr>
          <a:xfrm rot="10800000" flipH="1">
            <a:off x="3958192" y="3875276"/>
            <a:ext cx="1240943"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9" name="平行四边形 8"/>
          <p:cNvSpPr/>
          <p:nvPr/>
        </p:nvSpPr>
        <p:spPr>
          <a:xfrm rot="5400000">
            <a:off x="4435575" y="3478780"/>
            <a:ext cx="1128012" cy="399076"/>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0" name="平行四边形 9"/>
          <p:cNvSpPr/>
          <p:nvPr/>
        </p:nvSpPr>
        <p:spPr>
          <a:xfrm rot="10800000" flipH="1">
            <a:off x="4800043" y="3114310"/>
            <a:ext cx="1240943"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5" name="平行四边形 14"/>
          <p:cNvSpPr/>
          <p:nvPr/>
        </p:nvSpPr>
        <p:spPr>
          <a:xfrm rot="5400000">
            <a:off x="5274635" y="2713545"/>
            <a:ext cx="1128012" cy="399076"/>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7" name="平行四边形 16"/>
          <p:cNvSpPr/>
          <p:nvPr/>
        </p:nvSpPr>
        <p:spPr>
          <a:xfrm rot="10800000" flipH="1">
            <a:off x="5639103" y="2349075"/>
            <a:ext cx="1240943"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18" name="平行四边形 17"/>
          <p:cNvSpPr/>
          <p:nvPr/>
        </p:nvSpPr>
        <p:spPr>
          <a:xfrm rot="5400000">
            <a:off x="6121295" y="1958864"/>
            <a:ext cx="1128012" cy="399076"/>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sp>
        <p:nvSpPr>
          <p:cNvPr id="20" name="平行四边形 19"/>
          <p:cNvSpPr/>
          <p:nvPr/>
        </p:nvSpPr>
        <p:spPr>
          <a:xfrm rot="10800000" flipH="1">
            <a:off x="6485763" y="1594392"/>
            <a:ext cx="3859141"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a typeface="微软雅黑 Light" panose="02000000000000000000" pitchFamily="34" charset="-122"/>
            </a:endParaRPr>
          </a:p>
        </p:txBody>
      </p:sp>
      <p:grpSp>
        <p:nvGrpSpPr>
          <p:cNvPr id="81" name="Group 181"/>
          <p:cNvGrpSpPr>
            <a:grpSpLocks noChangeAspect="1"/>
          </p:cNvGrpSpPr>
          <p:nvPr/>
        </p:nvGrpSpPr>
        <p:grpSpPr bwMode="auto">
          <a:xfrm>
            <a:off x="2470095" y="4804527"/>
            <a:ext cx="445641" cy="442387"/>
            <a:chOff x="2160" y="2262"/>
            <a:chExt cx="411" cy="408"/>
          </a:xfrm>
          <a:solidFill>
            <a:schemeClr val="bg1"/>
          </a:solidFill>
          <a:effectLst>
            <a:outerShdw blurRad="50800" dist="25400" dir="2700000" algn="tl" rotWithShape="0">
              <a:prstClr val="black">
                <a:alpha val="30000"/>
              </a:prstClr>
            </a:outerShdw>
          </a:effectLst>
        </p:grpSpPr>
        <p:sp>
          <p:nvSpPr>
            <p:cNvPr id="82" name="Freeform 189"/>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3" name="Freeform 190"/>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4" name="Freeform 191"/>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5" name="Freeform 192"/>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6" name="Freeform 193"/>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7" name="Freeform 194"/>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88" name="Freeform 195"/>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grpSp>
      <p:sp>
        <p:nvSpPr>
          <p:cNvPr id="89" name="Freeform 19"/>
          <p:cNvSpPr/>
          <p:nvPr/>
        </p:nvSpPr>
        <p:spPr bwMode="auto">
          <a:xfrm>
            <a:off x="3326988" y="4024924"/>
            <a:ext cx="230657" cy="45145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a:outerShdw blurRad="50800" dist="25400" dir="2700000" algn="tl" rotWithShape="0">
              <a:prstClr val="black">
                <a:alpha val="30000"/>
              </a:prstClr>
            </a:outerShdw>
          </a:effectLst>
        </p:spPr>
        <p:txBody>
          <a:bodyPr vert="horz" wrap="square" lIns="91440" tIns="45720" rIns="91440" bIns="45720" numCol="1" anchor="t" anchorCtr="0" compatLnSpc="1"/>
          <a:lstStyle/>
          <a:p>
            <a:endParaRPr lang="zh-CN" altLang="en-US">
              <a:ea typeface="微软雅黑 Light" panose="02000000000000000000" pitchFamily="34" charset="-122"/>
            </a:endParaRPr>
          </a:p>
        </p:txBody>
      </p:sp>
      <p:grpSp>
        <p:nvGrpSpPr>
          <p:cNvPr id="90" name="Group 22"/>
          <p:cNvGrpSpPr>
            <a:grpSpLocks noChangeAspect="1"/>
          </p:cNvGrpSpPr>
          <p:nvPr/>
        </p:nvGrpSpPr>
        <p:grpSpPr bwMode="auto">
          <a:xfrm>
            <a:off x="4915877" y="2541334"/>
            <a:ext cx="363329" cy="363329"/>
            <a:chOff x="3617" y="1935"/>
            <a:chExt cx="446" cy="446"/>
          </a:xfrm>
          <a:solidFill>
            <a:schemeClr val="bg1"/>
          </a:solidFill>
          <a:effectLst>
            <a:outerShdw blurRad="50800" dist="25400" dir="2700000" algn="tl" rotWithShape="0">
              <a:prstClr val="black">
                <a:alpha val="30000"/>
              </a:prstClr>
            </a:outerShdw>
          </a:effectLst>
        </p:grpSpPr>
        <p:sp>
          <p:nvSpPr>
            <p:cNvPr id="91"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00000000000000000" pitchFamily="34" charset="-122"/>
              </a:endParaRPr>
            </a:p>
          </p:txBody>
        </p:sp>
        <p:sp>
          <p:nvSpPr>
            <p:cNvPr id="92" name="Freeform 24"/>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Light" panose="02000000000000000000" pitchFamily="34" charset="-122"/>
              </a:endParaRPr>
            </a:p>
          </p:txBody>
        </p:sp>
      </p:grpSp>
      <p:sp>
        <p:nvSpPr>
          <p:cNvPr id="93" name="Freeform 28"/>
          <p:cNvSpPr>
            <a:spLocks noEditPoints="1"/>
          </p:cNvSpPr>
          <p:nvPr/>
        </p:nvSpPr>
        <p:spPr bwMode="auto">
          <a:xfrm>
            <a:off x="4051887" y="3289897"/>
            <a:ext cx="472157" cy="38245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a:outerShdw blurRad="50800" dist="25400" dir="2700000" algn="tl" rotWithShape="0">
              <a:prstClr val="black">
                <a:alpha val="30000"/>
              </a:prstClr>
            </a:outerShdw>
          </a:effectLst>
        </p:spPr>
        <p:txBody>
          <a:bodyPr vert="horz" wrap="square" lIns="91440" tIns="45720" rIns="91440" bIns="45720" numCol="1" anchor="t" anchorCtr="0" compatLnSpc="1"/>
          <a:lstStyle/>
          <a:p>
            <a:endParaRPr lang="zh-CN" altLang="en-US">
              <a:ea typeface="微软雅黑 Light" panose="02000000000000000000" pitchFamily="34" charset="-122"/>
            </a:endParaRPr>
          </a:p>
        </p:txBody>
      </p:sp>
      <p:grpSp>
        <p:nvGrpSpPr>
          <p:cNvPr id="94" name="Group 198"/>
          <p:cNvGrpSpPr>
            <a:grpSpLocks noChangeAspect="1"/>
          </p:cNvGrpSpPr>
          <p:nvPr/>
        </p:nvGrpSpPr>
        <p:grpSpPr bwMode="auto">
          <a:xfrm>
            <a:off x="5750983" y="1788911"/>
            <a:ext cx="427208" cy="328539"/>
            <a:chOff x="2216" y="2944"/>
            <a:chExt cx="394" cy="303"/>
          </a:xfrm>
          <a:solidFill>
            <a:schemeClr val="bg1"/>
          </a:solidFill>
          <a:effectLst>
            <a:outerShdw blurRad="50800" dist="25400" dir="2700000" algn="tl" rotWithShape="0">
              <a:prstClr val="black">
                <a:alpha val="30000"/>
              </a:prstClr>
            </a:outerShdw>
          </a:effectLst>
        </p:grpSpPr>
        <p:sp>
          <p:nvSpPr>
            <p:cNvPr id="95"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96"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97"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98" name="Freeform 206"/>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99" name="Freeform 207"/>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sp>
          <p:nvSpPr>
            <p:cNvPr id="100" name="Freeform 208"/>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a typeface="微软雅黑 Light" panose="02000000000000000000" pitchFamily="34" charset="-122"/>
              </a:endParaRPr>
            </a:p>
          </p:txBody>
        </p:sp>
      </p:grpSp>
      <p:sp>
        <p:nvSpPr>
          <p:cNvPr id="102" name="文本框 101"/>
          <p:cNvSpPr txBox="1"/>
          <p:nvPr/>
        </p:nvSpPr>
        <p:spPr>
          <a:xfrm>
            <a:off x="3517900" y="5217160"/>
            <a:ext cx="1000125" cy="646430"/>
          </a:xfrm>
          <a:prstGeom prst="rect">
            <a:avLst/>
          </a:prstGeom>
          <a:noFill/>
        </p:spPr>
        <p:txBody>
          <a:bodyPr wrap="square" rtlCol="0">
            <a:spAutoFit/>
          </a:bodyPr>
          <a:lstStyle/>
          <a:p>
            <a:pPr algn="ctr"/>
            <a:r>
              <a:rPr lang="en-US" altLang="zh-CN" sz="3600" dirty="0">
                <a:solidFill>
                  <a:srgbClr val="00A08A"/>
                </a:solidFill>
                <a:latin typeface="Impact" panose="020B0806030902050204" pitchFamily="34" charset="0"/>
                <a:ea typeface="微软雅黑 Light" panose="02000000000000000000" pitchFamily="34" charset="-122"/>
              </a:rPr>
              <a:t>01</a:t>
            </a:r>
          </a:p>
        </p:txBody>
      </p:sp>
      <p:sp>
        <p:nvSpPr>
          <p:cNvPr id="106" name="文本框 105"/>
          <p:cNvSpPr txBox="1"/>
          <p:nvPr/>
        </p:nvSpPr>
        <p:spPr>
          <a:xfrm>
            <a:off x="4387215" y="4494530"/>
            <a:ext cx="1000125" cy="646430"/>
          </a:xfrm>
          <a:prstGeom prst="rect">
            <a:avLst/>
          </a:prstGeom>
          <a:noFill/>
        </p:spPr>
        <p:txBody>
          <a:bodyPr wrap="square" rtlCol="0">
            <a:spAutoFit/>
          </a:bodyPr>
          <a:lstStyle/>
          <a:p>
            <a:pPr algn="ctr"/>
            <a:r>
              <a:rPr lang="en-US" altLang="zh-CN" sz="3600" dirty="0">
                <a:solidFill>
                  <a:srgbClr val="00A08A"/>
                </a:solidFill>
                <a:latin typeface="Impact" panose="020B0806030902050204" pitchFamily="34" charset="0"/>
                <a:ea typeface="微软雅黑 Light" panose="02000000000000000000" pitchFamily="34" charset="-122"/>
              </a:rPr>
              <a:t>02</a:t>
            </a:r>
          </a:p>
        </p:txBody>
      </p:sp>
      <p:sp>
        <p:nvSpPr>
          <p:cNvPr id="109" name="文本框 108"/>
          <p:cNvSpPr txBox="1"/>
          <p:nvPr/>
        </p:nvSpPr>
        <p:spPr>
          <a:xfrm>
            <a:off x="5238115" y="3743325"/>
            <a:ext cx="1000125" cy="646430"/>
          </a:xfrm>
          <a:prstGeom prst="rect">
            <a:avLst/>
          </a:prstGeom>
          <a:noFill/>
        </p:spPr>
        <p:txBody>
          <a:bodyPr wrap="square" rtlCol="0">
            <a:spAutoFit/>
          </a:bodyPr>
          <a:lstStyle/>
          <a:p>
            <a:pPr algn="ctr"/>
            <a:r>
              <a:rPr lang="en-US" altLang="zh-CN" sz="3600" dirty="0">
                <a:solidFill>
                  <a:srgbClr val="00A08A"/>
                </a:solidFill>
                <a:latin typeface="Impact" panose="020B0806030902050204" pitchFamily="34" charset="0"/>
                <a:ea typeface="微软雅黑 Light" panose="02000000000000000000" pitchFamily="34" charset="-122"/>
              </a:rPr>
              <a:t>03</a:t>
            </a:r>
          </a:p>
        </p:txBody>
      </p:sp>
      <p:sp>
        <p:nvSpPr>
          <p:cNvPr id="112" name="文本框 111"/>
          <p:cNvSpPr txBox="1"/>
          <p:nvPr/>
        </p:nvSpPr>
        <p:spPr>
          <a:xfrm>
            <a:off x="6064885" y="2973705"/>
            <a:ext cx="1000125" cy="646430"/>
          </a:xfrm>
          <a:prstGeom prst="rect">
            <a:avLst/>
          </a:prstGeom>
          <a:noFill/>
        </p:spPr>
        <p:txBody>
          <a:bodyPr wrap="square" rtlCol="0">
            <a:spAutoFit/>
          </a:bodyPr>
          <a:lstStyle/>
          <a:p>
            <a:pPr algn="ctr"/>
            <a:r>
              <a:rPr lang="en-US" altLang="zh-CN" sz="3600" dirty="0">
                <a:solidFill>
                  <a:srgbClr val="00A08A"/>
                </a:solidFill>
                <a:latin typeface="Impact" panose="020B0806030902050204" pitchFamily="34" charset="0"/>
                <a:ea typeface="微软雅黑 Light" panose="02000000000000000000" pitchFamily="34" charset="-122"/>
              </a:rPr>
              <a:t>04</a:t>
            </a:r>
          </a:p>
        </p:txBody>
      </p:sp>
      <p:sp>
        <p:nvSpPr>
          <p:cNvPr id="119" name="文本框 118"/>
          <p:cNvSpPr txBox="1"/>
          <p:nvPr/>
        </p:nvSpPr>
        <p:spPr>
          <a:xfrm>
            <a:off x="6847840" y="2235835"/>
            <a:ext cx="1000125" cy="646430"/>
          </a:xfrm>
          <a:prstGeom prst="rect">
            <a:avLst/>
          </a:prstGeom>
          <a:noFill/>
        </p:spPr>
        <p:txBody>
          <a:bodyPr wrap="square" rtlCol="0">
            <a:spAutoFit/>
          </a:bodyPr>
          <a:lstStyle/>
          <a:p>
            <a:pPr algn="ctr"/>
            <a:r>
              <a:rPr lang="en-US" altLang="zh-CN" sz="3600" dirty="0">
                <a:solidFill>
                  <a:srgbClr val="00A08A"/>
                </a:solidFill>
                <a:latin typeface="Impact" panose="020B0806030902050204" pitchFamily="34" charset="0"/>
                <a:ea typeface="微软雅黑 Light" panose="02000000000000000000" pitchFamily="34" charset="-122"/>
              </a:rPr>
              <a:t>05</a:t>
            </a:r>
          </a:p>
        </p:txBody>
      </p:sp>
      <p:sp>
        <p:nvSpPr>
          <p:cNvPr id="38" name="文本框 3"/>
          <p:cNvSpPr txBox="1">
            <a:spLocks noChangeArrowheads="1"/>
          </p:cNvSpPr>
          <p:nvPr/>
        </p:nvSpPr>
        <p:spPr bwMode="auto">
          <a:xfrm>
            <a:off x="437515" y="5245100"/>
            <a:ext cx="10419080" cy="560705"/>
          </a:xfrm>
          <a:prstGeom prst="rect">
            <a:avLst/>
          </a:prstGeom>
          <a:noFill/>
          <a:ln w="9525">
            <a:noFill/>
            <a:miter lim="800000"/>
          </a:ln>
        </p:spPr>
        <p:txBody>
          <a:bodyPr wrap="square" lIns="68580" tIns="34290" rIns="68580" bIns="34290">
            <a:spAutoFit/>
          </a:bodyPr>
          <a:lstStyle/>
          <a:p>
            <a:pPr algn="ctr"/>
            <a:r>
              <a:rPr sz="3200" b="1" dirty="0">
                <a:solidFill>
                  <a:srgbClr val="00A08A"/>
                </a:solidFill>
                <a:latin typeface="微软雅黑" panose="020B0503020204020204" charset="-122"/>
                <a:ea typeface="微软雅黑" panose="020B0503020204020204" charset="-122"/>
              </a:rPr>
              <a:t>基本要求</a:t>
            </a:r>
          </a:p>
        </p:txBody>
      </p:sp>
      <p:sp>
        <p:nvSpPr>
          <p:cNvPr id="43" name="文本框 3"/>
          <p:cNvSpPr txBox="1">
            <a:spLocks noChangeArrowheads="1"/>
          </p:cNvSpPr>
          <p:nvPr/>
        </p:nvSpPr>
        <p:spPr bwMode="auto">
          <a:xfrm>
            <a:off x="1115695" y="4509770"/>
            <a:ext cx="10419080" cy="560705"/>
          </a:xfrm>
          <a:prstGeom prst="rect">
            <a:avLst/>
          </a:prstGeom>
          <a:noFill/>
          <a:ln w="9525">
            <a:noFill/>
            <a:miter lim="800000"/>
          </a:ln>
        </p:spPr>
        <p:txBody>
          <a:bodyPr wrap="square" lIns="68580" tIns="34290" rIns="68580" bIns="34290">
            <a:spAutoFit/>
          </a:bodyPr>
          <a:lstStyle/>
          <a:p>
            <a:pPr algn="ctr"/>
            <a:r>
              <a:rPr lang="zh-CN" sz="3200" b="1" dirty="0">
                <a:solidFill>
                  <a:srgbClr val="34D0BA"/>
                </a:solidFill>
                <a:latin typeface="微软雅黑" panose="020B0503020204020204" charset="-122"/>
                <a:ea typeface="微软雅黑" panose="020B0503020204020204" charset="-122"/>
              </a:rPr>
              <a:t>财务预算</a:t>
            </a:r>
          </a:p>
        </p:txBody>
      </p:sp>
      <p:sp>
        <p:nvSpPr>
          <p:cNvPr id="45" name="文本框 3"/>
          <p:cNvSpPr txBox="1">
            <a:spLocks noChangeArrowheads="1"/>
          </p:cNvSpPr>
          <p:nvPr/>
        </p:nvSpPr>
        <p:spPr bwMode="auto">
          <a:xfrm>
            <a:off x="1818005" y="3779520"/>
            <a:ext cx="10419080" cy="560705"/>
          </a:xfrm>
          <a:prstGeom prst="rect">
            <a:avLst/>
          </a:prstGeom>
          <a:noFill/>
          <a:ln w="9525">
            <a:noFill/>
            <a:miter lim="800000"/>
          </a:ln>
        </p:spPr>
        <p:txBody>
          <a:bodyPr wrap="square" lIns="68580" tIns="34290" rIns="68580" bIns="34290">
            <a:spAutoFit/>
          </a:bodyPr>
          <a:lstStyle/>
          <a:p>
            <a:pPr algn="ctr"/>
            <a:r>
              <a:rPr lang="zh-CN" sz="3200" b="1" dirty="0">
                <a:solidFill>
                  <a:srgbClr val="5DD0C0"/>
                </a:solidFill>
                <a:latin typeface="微软雅黑" panose="020B0503020204020204" charset="-122"/>
                <a:ea typeface="微软雅黑" panose="020B0503020204020204" charset="-122"/>
              </a:rPr>
              <a:t>相关研究</a:t>
            </a:r>
          </a:p>
        </p:txBody>
      </p:sp>
      <p:sp>
        <p:nvSpPr>
          <p:cNvPr id="47" name="文本框 3"/>
          <p:cNvSpPr txBox="1">
            <a:spLocks noChangeArrowheads="1"/>
          </p:cNvSpPr>
          <p:nvPr/>
        </p:nvSpPr>
        <p:spPr bwMode="auto">
          <a:xfrm>
            <a:off x="2791460" y="3002915"/>
            <a:ext cx="10419080" cy="560705"/>
          </a:xfrm>
          <a:prstGeom prst="rect">
            <a:avLst/>
          </a:prstGeom>
          <a:noFill/>
          <a:ln w="9525">
            <a:noFill/>
            <a:miter lim="800000"/>
          </a:ln>
        </p:spPr>
        <p:txBody>
          <a:bodyPr wrap="square" lIns="68580" tIns="34290" rIns="68580" bIns="34290">
            <a:spAutoFit/>
          </a:bodyPr>
          <a:lstStyle/>
          <a:p>
            <a:pPr algn="ctr"/>
            <a:r>
              <a:rPr lang="zh-CN" sz="3200" b="1" dirty="0">
                <a:solidFill>
                  <a:srgbClr val="5DD0C0"/>
                </a:solidFill>
                <a:latin typeface="微软雅黑" panose="020B0503020204020204" charset="-122"/>
                <a:ea typeface="微软雅黑" panose="020B0503020204020204" charset="-122"/>
              </a:rPr>
              <a:t>总结与展望</a:t>
            </a:r>
          </a:p>
        </p:txBody>
      </p:sp>
      <p:sp>
        <p:nvSpPr>
          <p:cNvPr id="48" name="文本框 3"/>
          <p:cNvSpPr txBox="1">
            <a:spLocks noChangeArrowheads="1"/>
          </p:cNvSpPr>
          <p:nvPr/>
        </p:nvSpPr>
        <p:spPr bwMode="auto">
          <a:xfrm>
            <a:off x="3213735" y="2259965"/>
            <a:ext cx="10419080" cy="560705"/>
          </a:xfrm>
          <a:prstGeom prst="rect">
            <a:avLst/>
          </a:prstGeom>
          <a:noFill/>
          <a:ln w="9525">
            <a:noFill/>
            <a:miter lim="800000"/>
          </a:ln>
        </p:spPr>
        <p:txBody>
          <a:bodyPr wrap="square" lIns="68580" tIns="34290" rIns="68580" bIns="34290">
            <a:spAutoFit/>
          </a:bodyPr>
          <a:lstStyle/>
          <a:p>
            <a:pPr algn="ctr"/>
            <a:r>
              <a:rPr lang="zh-CN" sz="3200" b="1" dirty="0">
                <a:solidFill>
                  <a:srgbClr val="00685A"/>
                </a:solidFill>
                <a:latin typeface="微软雅黑" panose="020B0503020204020204" charset="-122"/>
                <a:ea typeface="微软雅黑" panose="020B0503020204020204" charset="-122"/>
              </a:rPr>
              <a:t>致  谢</a:t>
            </a:r>
            <a:endParaRPr lang="zh-CN" altLang="zh-CN" sz="3200" b="1" dirty="0">
              <a:solidFill>
                <a:srgbClr val="00685A"/>
              </a:solidFill>
              <a:latin typeface="微软雅黑" panose="020B0503020204020204" charset="-122"/>
              <a:ea typeface="微软雅黑" panose="020B0503020204020204" charset="-122"/>
            </a:endParaRPr>
          </a:p>
        </p:txBody>
      </p:sp>
      <p:pic>
        <p:nvPicPr>
          <p:cNvPr id="79" name="图片 78" descr="981ce6f3c5a6ad1b70fd9575380b8fbe"/>
          <p:cNvPicPr>
            <a:picLocks noChangeAspect="1"/>
          </p:cNvPicPr>
          <p:nvPr/>
        </p:nvPicPr>
        <p:blipFill>
          <a:blip r:embed="rId4"/>
          <a:srcRect b="72049"/>
          <a:stretch>
            <a:fillRect/>
          </a:stretch>
        </p:blipFill>
        <p:spPr>
          <a:xfrm>
            <a:off x="-798830" y="175895"/>
            <a:ext cx="6245860" cy="1409065"/>
          </a:xfrm>
          <a:prstGeom prst="rect">
            <a:avLst/>
          </a:prstGeom>
        </p:spPr>
      </p:pic>
      <p:sp>
        <p:nvSpPr>
          <p:cNvPr id="114" name="文本框 3"/>
          <p:cNvSpPr txBox="1">
            <a:spLocks noChangeArrowheads="1"/>
          </p:cNvSpPr>
          <p:nvPr/>
        </p:nvSpPr>
        <p:spPr bwMode="auto">
          <a:xfrm>
            <a:off x="-1918970" y="768350"/>
            <a:ext cx="10419080" cy="560705"/>
          </a:xfrm>
          <a:prstGeom prst="rect">
            <a:avLst/>
          </a:prstGeom>
          <a:noFill/>
          <a:ln w="9525">
            <a:noFill/>
            <a:miter lim="800000"/>
          </a:ln>
        </p:spPr>
        <p:txBody>
          <a:bodyPr wrap="square" lIns="68580" tIns="34290" rIns="68580" bIns="34290">
            <a:spAutoFit/>
          </a:bodyPr>
          <a:lstStyle/>
          <a:p>
            <a:pPr algn="ctr"/>
            <a:r>
              <a:rPr lang="zh-CN" sz="3200" b="1" dirty="0">
                <a:solidFill>
                  <a:schemeClr val="bg1"/>
                </a:solidFill>
                <a:latin typeface="微软雅黑" panose="020B0503020204020204" charset="-122"/>
                <a:ea typeface="微软雅黑" panose="020B0503020204020204" charset="-122"/>
              </a:rPr>
              <a:t>目   录</a:t>
            </a:r>
          </a:p>
        </p:txBody>
      </p:sp>
      <p:pic>
        <p:nvPicPr>
          <p:cNvPr id="116" name="图片 115" descr="c62472fcfa9ce864d84b10941e444c8b"/>
          <p:cNvPicPr>
            <a:picLocks noChangeAspect="1"/>
          </p:cNvPicPr>
          <p:nvPr/>
        </p:nvPicPr>
        <p:blipFill>
          <a:blip r:embed="rId5"/>
          <a:stretch>
            <a:fillRect/>
          </a:stretch>
        </p:blipFill>
        <p:spPr>
          <a:xfrm>
            <a:off x="7415530" y="4064635"/>
            <a:ext cx="3019425" cy="19107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grpId="0" nodeType="after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strVal val="#ppt_w*0.05"/>
                                          </p:val>
                                        </p:tav>
                                        <p:tav tm="100000">
                                          <p:val>
                                            <p:strVal val="#ppt_w"/>
                                          </p:val>
                                        </p:tav>
                                      </p:tavLst>
                                    </p:anim>
                                    <p:anim calcmode="lin" valueType="num">
                                      <p:cBhvr>
                                        <p:cTn id="8" dur="500" fill="hold"/>
                                        <p:tgtEl>
                                          <p:spTgt spid="114"/>
                                        </p:tgtEl>
                                        <p:attrNameLst>
                                          <p:attrName>ppt_h</p:attrName>
                                        </p:attrNameLst>
                                      </p:cBhvr>
                                      <p:tavLst>
                                        <p:tav tm="0">
                                          <p:val>
                                            <p:strVal val="#ppt_h"/>
                                          </p:val>
                                        </p:tav>
                                        <p:tav tm="100000">
                                          <p:val>
                                            <p:strVal val="#ppt_h"/>
                                          </p:val>
                                        </p:tav>
                                      </p:tavLst>
                                    </p:anim>
                                    <p:anim calcmode="lin" valueType="num">
                                      <p:cBhvr>
                                        <p:cTn id="9" dur="500" fill="hold"/>
                                        <p:tgtEl>
                                          <p:spTgt spid="114"/>
                                        </p:tgtEl>
                                        <p:attrNameLst>
                                          <p:attrName>ppt_x</p:attrName>
                                        </p:attrNameLst>
                                      </p:cBhvr>
                                      <p:tavLst>
                                        <p:tav tm="0">
                                          <p:val>
                                            <p:strVal val="#ppt_x-.2"/>
                                          </p:val>
                                        </p:tav>
                                        <p:tav tm="100000">
                                          <p:val>
                                            <p:strVal val="#ppt_x"/>
                                          </p:val>
                                        </p:tav>
                                      </p:tavLst>
                                    </p:anim>
                                    <p:anim calcmode="lin" valueType="num">
                                      <p:cBhvr>
                                        <p:cTn id="10" dur="500" fill="hold"/>
                                        <p:tgtEl>
                                          <p:spTgt spid="114"/>
                                        </p:tgtEl>
                                        <p:attrNameLst>
                                          <p:attrName>ppt_y</p:attrName>
                                        </p:attrNameLst>
                                      </p:cBhvr>
                                      <p:tavLst>
                                        <p:tav tm="0">
                                          <p:val>
                                            <p:strVal val="#ppt_y"/>
                                          </p:val>
                                        </p:tav>
                                        <p:tav tm="100000">
                                          <p:val>
                                            <p:strVal val="#ppt_y"/>
                                          </p:val>
                                        </p:tav>
                                      </p:tavLst>
                                    </p:anim>
                                    <p:animEffect transition="in" filter="fade">
                                      <p:cBhvr>
                                        <p:cTn id="11" dur="500"/>
                                        <p:tgtEl>
                                          <p:spTgt spid="114"/>
                                        </p:tgtEl>
                                      </p:cBhvr>
                                    </p:animEffect>
                                  </p:childTnLst>
                                </p:cTn>
                              </p:par>
                              <p:par>
                                <p:cTn id="12" presetID="54" presetClass="entr" presetSubtype="0" accel="100000" fill="hold" nodeType="withEffect">
                                  <p:stCondLst>
                                    <p:cond delay="0"/>
                                  </p:stCondLst>
                                  <p:childTnLst>
                                    <p:set>
                                      <p:cBhvr>
                                        <p:cTn id="13" dur="1" fill="hold">
                                          <p:stCondLst>
                                            <p:cond delay="0"/>
                                          </p:stCondLst>
                                        </p:cTn>
                                        <p:tgtEl>
                                          <p:spTgt spid="79"/>
                                        </p:tgtEl>
                                        <p:attrNameLst>
                                          <p:attrName>style.visibility</p:attrName>
                                        </p:attrNameLst>
                                      </p:cBhvr>
                                      <p:to>
                                        <p:strVal val="visible"/>
                                      </p:to>
                                    </p:set>
                                    <p:anim calcmode="lin" valueType="num">
                                      <p:cBhvr>
                                        <p:cTn id="14" dur="500" fill="hold"/>
                                        <p:tgtEl>
                                          <p:spTgt spid="79"/>
                                        </p:tgtEl>
                                        <p:attrNameLst>
                                          <p:attrName>ppt_w</p:attrName>
                                        </p:attrNameLst>
                                      </p:cBhvr>
                                      <p:tavLst>
                                        <p:tav tm="0">
                                          <p:val>
                                            <p:strVal val="#ppt_w*0.05"/>
                                          </p:val>
                                        </p:tav>
                                        <p:tav tm="100000">
                                          <p:val>
                                            <p:strVal val="#ppt_w"/>
                                          </p:val>
                                        </p:tav>
                                      </p:tavLst>
                                    </p:anim>
                                    <p:anim calcmode="lin" valueType="num">
                                      <p:cBhvr>
                                        <p:cTn id="15" dur="500" fill="hold"/>
                                        <p:tgtEl>
                                          <p:spTgt spid="79"/>
                                        </p:tgtEl>
                                        <p:attrNameLst>
                                          <p:attrName>ppt_h</p:attrName>
                                        </p:attrNameLst>
                                      </p:cBhvr>
                                      <p:tavLst>
                                        <p:tav tm="0">
                                          <p:val>
                                            <p:strVal val="#ppt_h"/>
                                          </p:val>
                                        </p:tav>
                                        <p:tav tm="100000">
                                          <p:val>
                                            <p:strVal val="#ppt_h"/>
                                          </p:val>
                                        </p:tav>
                                      </p:tavLst>
                                    </p:anim>
                                    <p:anim calcmode="lin" valueType="num">
                                      <p:cBhvr>
                                        <p:cTn id="16" dur="500" fill="hold"/>
                                        <p:tgtEl>
                                          <p:spTgt spid="79"/>
                                        </p:tgtEl>
                                        <p:attrNameLst>
                                          <p:attrName>ppt_x</p:attrName>
                                        </p:attrNameLst>
                                      </p:cBhvr>
                                      <p:tavLst>
                                        <p:tav tm="0">
                                          <p:val>
                                            <p:strVal val="#ppt_x-.2"/>
                                          </p:val>
                                        </p:tav>
                                        <p:tav tm="100000">
                                          <p:val>
                                            <p:strVal val="#ppt_x"/>
                                          </p:val>
                                        </p:tav>
                                      </p:tavLst>
                                    </p:anim>
                                    <p:anim calcmode="lin" valueType="num">
                                      <p:cBhvr>
                                        <p:cTn id="17" dur="500" fill="hold"/>
                                        <p:tgtEl>
                                          <p:spTgt spid="79"/>
                                        </p:tgtEl>
                                        <p:attrNameLst>
                                          <p:attrName>ppt_y</p:attrName>
                                        </p:attrNameLst>
                                      </p:cBhvr>
                                      <p:tavLst>
                                        <p:tav tm="0">
                                          <p:val>
                                            <p:strVal val="#ppt_y"/>
                                          </p:val>
                                        </p:tav>
                                        <p:tav tm="100000">
                                          <p:val>
                                            <p:strVal val="#ppt_y"/>
                                          </p:val>
                                        </p:tav>
                                      </p:tavLst>
                                    </p:anim>
                                    <p:animEffect transition="in" filter="fade">
                                      <p:cBhvr>
                                        <p:cTn id="18" dur="500"/>
                                        <p:tgtEl>
                                          <p:spTgt spid="79"/>
                                        </p:tgtEl>
                                      </p:cBhvr>
                                    </p:animEffect>
                                  </p:childTnLst>
                                </p:cTn>
                              </p:par>
                            </p:childTnLst>
                          </p:cTn>
                        </p:par>
                        <p:par>
                          <p:cTn id="19" fill="hold">
                            <p:stCondLst>
                              <p:cond delay="500"/>
                            </p:stCondLst>
                            <p:childTnLst>
                              <p:par>
                                <p:cTn id="20" presetID="50" presetClass="entr" presetSubtype="0" decel="100000" fill="hold" grpId="0" nodeType="afterEffect">
                                  <p:stCondLst>
                                    <p:cond delay="0"/>
                                  </p:stCondLst>
                                  <p:childTnLst>
                                    <p:set>
                                      <p:cBhvr>
                                        <p:cTn id="21" dur="1" fill="hold">
                                          <p:stCondLst>
                                            <p:cond delay="0"/>
                                          </p:stCondLst>
                                        </p:cTn>
                                        <p:tgtEl>
                                          <p:spTgt spid="101"/>
                                        </p:tgtEl>
                                        <p:attrNameLst>
                                          <p:attrName>style.visibility</p:attrName>
                                        </p:attrNameLst>
                                      </p:cBhvr>
                                      <p:to>
                                        <p:strVal val="visible"/>
                                      </p:to>
                                    </p:set>
                                    <p:anim calcmode="lin" valueType="num">
                                      <p:cBhvr>
                                        <p:cTn id="22" dur="1000" fill="hold"/>
                                        <p:tgtEl>
                                          <p:spTgt spid="101"/>
                                        </p:tgtEl>
                                        <p:attrNameLst>
                                          <p:attrName>ppt_w</p:attrName>
                                        </p:attrNameLst>
                                      </p:cBhvr>
                                      <p:tavLst>
                                        <p:tav tm="0">
                                          <p:val>
                                            <p:strVal val="#ppt_w+.3"/>
                                          </p:val>
                                        </p:tav>
                                        <p:tav tm="100000">
                                          <p:val>
                                            <p:strVal val="#ppt_w"/>
                                          </p:val>
                                        </p:tav>
                                      </p:tavLst>
                                    </p:anim>
                                    <p:anim calcmode="lin" valueType="num">
                                      <p:cBhvr>
                                        <p:cTn id="23" dur="1000" fill="hold"/>
                                        <p:tgtEl>
                                          <p:spTgt spid="101"/>
                                        </p:tgtEl>
                                        <p:attrNameLst>
                                          <p:attrName>ppt_h</p:attrName>
                                        </p:attrNameLst>
                                      </p:cBhvr>
                                      <p:tavLst>
                                        <p:tav tm="0">
                                          <p:val>
                                            <p:strVal val="#ppt_h"/>
                                          </p:val>
                                        </p:tav>
                                        <p:tav tm="100000">
                                          <p:val>
                                            <p:strVal val="#ppt_h"/>
                                          </p:val>
                                        </p:tav>
                                      </p:tavLst>
                                    </p:anim>
                                    <p:animEffect transition="in" filter="fade">
                                      <p:cBhvr>
                                        <p:cTn id="24" dur="1000"/>
                                        <p:tgtEl>
                                          <p:spTgt spid="101"/>
                                        </p:tgtEl>
                                      </p:cBhvr>
                                    </p:animEffect>
                                  </p:childTnLst>
                                </p:cTn>
                              </p:par>
                              <p:par>
                                <p:cTn id="25" presetID="50" presetClass="entr" presetSubtype="0" decel="10000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 calcmode="lin" valueType="num">
                                      <p:cBhvr>
                                        <p:cTn id="27" dur="1000" fill="hold"/>
                                        <p:tgtEl>
                                          <p:spTgt spid="73"/>
                                        </p:tgtEl>
                                        <p:attrNameLst>
                                          <p:attrName>ppt_w</p:attrName>
                                        </p:attrNameLst>
                                      </p:cBhvr>
                                      <p:tavLst>
                                        <p:tav tm="0">
                                          <p:val>
                                            <p:strVal val="#ppt_w+.3"/>
                                          </p:val>
                                        </p:tav>
                                        <p:tav tm="100000">
                                          <p:val>
                                            <p:strVal val="#ppt_w"/>
                                          </p:val>
                                        </p:tav>
                                      </p:tavLst>
                                    </p:anim>
                                    <p:anim calcmode="lin" valueType="num">
                                      <p:cBhvr>
                                        <p:cTn id="28" dur="1000" fill="hold"/>
                                        <p:tgtEl>
                                          <p:spTgt spid="73"/>
                                        </p:tgtEl>
                                        <p:attrNameLst>
                                          <p:attrName>ppt_h</p:attrName>
                                        </p:attrNameLst>
                                      </p:cBhvr>
                                      <p:tavLst>
                                        <p:tav tm="0">
                                          <p:val>
                                            <p:strVal val="#ppt_h"/>
                                          </p:val>
                                        </p:tav>
                                        <p:tav tm="100000">
                                          <p:val>
                                            <p:strVal val="#ppt_h"/>
                                          </p:val>
                                        </p:tav>
                                      </p:tavLst>
                                    </p:anim>
                                    <p:animEffect transition="in" filter="fade">
                                      <p:cBhvr>
                                        <p:cTn id="29" dur="1000"/>
                                        <p:tgtEl>
                                          <p:spTgt spid="73"/>
                                        </p:tgtEl>
                                      </p:cBhvr>
                                    </p:animEffect>
                                  </p:childTnLst>
                                </p:cTn>
                              </p:par>
                              <p:par>
                                <p:cTn id="30" presetID="50" presetClass="entr" presetSubtype="0" decel="100000" fill="hold" nodeType="withEffect">
                                  <p:stCondLst>
                                    <p:cond delay="0"/>
                                  </p:stCondLst>
                                  <p:childTnLst>
                                    <p:set>
                                      <p:cBhvr>
                                        <p:cTn id="31" dur="1" fill="hold">
                                          <p:stCondLst>
                                            <p:cond delay="0"/>
                                          </p:stCondLst>
                                        </p:cTn>
                                        <p:tgtEl>
                                          <p:spTgt spid="67"/>
                                        </p:tgtEl>
                                        <p:attrNameLst>
                                          <p:attrName>style.visibility</p:attrName>
                                        </p:attrNameLst>
                                      </p:cBhvr>
                                      <p:to>
                                        <p:strVal val="visible"/>
                                      </p:to>
                                    </p:set>
                                    <p:anim calcmode="lin" valueType="num">
                                      <p:cBhvr>
                                        <p:cTn id="32" dur="1000" fill="hold"/>
                                        <p:tgtEl>
                                          <p:spTgt spid="67"/>
                                        </p:tgtEl>
                                        <p:attrNameLst>
                                          <p:attrName>ppt_w</p:attrName>
                                        </p:attrNameLst>
                                      </p:cBhvr>
                                      <p:tavLst>
                                        <p:tav tm="0">
                                          <p:val>
                                            <p:strVal val="#ppt_w+.3"/>
                                          </p:val>
                                        </p:tav>
                                        <p:tav tm="100000">
                                          <p:val>
                                            <p:strVal val="#ppt_w"/>
                                          </p:val>
                                        </p:tav>
                                      </p:tavLst>
                                    </p:anim>
                                    <p:anim calcmode="lin" valueType="num">
                                      <p:cBhvr>
                                        <p:cTn id="33" dur="1000" fill="hold"/>
                                        <p:tgtEl>
                                          <p:spTgt spid="67"/>
                                        </p:tgtEl>
                                        <p:attrNameLst>
                                          <p:attrName>ppt_h</p:attrName>
                                        </p:attrNameLst>
                                      </p:cBhvr>
                                      <p:tavLst>
                                        <p:tav tm="0">
                                          <p:val>
                                            <p:strVal val="#ppt_h"/>
                                          </p:val>
                                        </p:tav>
                                        <p:tav tm="100000">
                                          <p:val>
                                            <p:strVal val="#ppt_h"/>
                                          </p:val>
                                        </p:tav>
                                      </p:tavLst>
                                    </p:anim>
                                    <p:animEffect transition="in" filter="fade">
                                      <p:cBhvr>
                                        <p:cTn id="34" dur="1000"/>
                                        <p:tgtEl>
                                          <p:spTgt spid="67"/>
                                        </p:tgtEl>
                                      </p:cBhvr>
                                    </p:animEffect>
                                  </p:childTnLst>
                                </p:cTn>
                              </p:par>
                              <p:par>
                                <p:cTn id="35" presetID="50" presetClass="entr" presetSubtype="0" decel="10000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p:cTn id="37" dur="1000" fill="hold"/>
                                        <p:tgtEl>
                                          <p:spTgt spid="61"/>
                                        </p:tgtEl>
                                        <p:attrNameLst>
                                          <p:attrName>ppt_w</p:attrName>
                                        </p:attrNameLst>
                                      </p:cBhvr>
                                      <p:tavLst>
                                        <p:tav tm="0">
                                          <p:val>
                                            <p:strVal val="#ppt_w+.3"/>
                                          </p:val>
                                        </p:tav>
                                        <p:tav tm="100000">
                                          <p:val>
                                            <p:strVal val="#ppt_w"/>
                                          </p:val>
                                        </p:tav>
                                      </p:tavLst>
                                    </p:anim>
                                    <p:anim calcmode="lin" valueType="num">
                                      <p:cBhvr>
                                        <p:cTn id="38" dur="1000" fill="hold"/>
                                        <p:tgtEl>
                                          <p:spTgt spid="61"/>
                                        </p:tgtEl>
                                        <p:attrNameLst>
                                          <p:attrName>ppt_h</p:attrName>
                                        </p:attrNameLst>
                                      </p:cBhvr>
                                      <p:tavLst>
                                        <p:tav tm="0">
                                          <p:val>
                                            <p:strVal val="#ppt_h"/>
                                          </p:val>
                                        </p:tav>
                                        <p:tav tm="100000">
                                          <p:val>
                                            <p:strVal val="#ppt_h"/>
                                          </p:val>
                                        </p:tav>
                                      </p:tavLst>
                                    </p:anim>
                                    <p:animEffect transition="in" filter="fade">
                                      <p:cBhvr>
                                        <p:cTn id="39" dur="1000"/>
                                        <p:tgtEl>
                                          <p:spTgt spid="61"/>
                                        </p:tgtEl>
                                      </p:cBhvr>
                                    </p:animEffect>
                                  </p:childTnLst>
                                </p:cTn>
                              </p:par>
                              <p:par>
                                <p:cTn id="40" presetID="50" presetClass="entr" presetSubtype="0" decel="100000"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1000" fill="hold"/>
                                        <p:tgtEl>
                                          <p:spTgt spid="50"/>
                                        </p:tgtEl>
                                        <p:attrNameLst>
                                          <p:attrName>ppt_w</p:attrName>
                                        </p:attrNameLst>
                                      </p:cBhvr>
                                      <p:tavLst>
                                        <p:tav tm="0">
                                          <p:val>
                                            <p:strVal val="#ppt_w+.3"/>
                                          </p:val>
                                        </p:tav>
                                        <p:tav tm="100000">
                                          <p:val>
                                            <p:strVal val="#ppt_w"/>
                                          </p:val>
                                        </p:tav>
                                      </p:tavLst>
                                    </p:anim>
                                    <p:anim calcmode="lin" valueType="num">
                                      <p:cBhvr>
                                        <p:cTn id="43" dur="1000" fill="hold"/>
                                        <p:tgtEl>
                                          <p:spTgt spid="50"/>
                                        </p:tgtEl>
                                        <p:attrNameLst>
                                          <p:attrName>ppt_h</p:attrName>
                                        </p:attrNameLst>
                                      </p:cBhvr>
                                      <p:tavLst>
                                        <p:tav tm="0">
                                          <p:val>
                                            <p:strVal val="#ppt_h"/>
                                          </p:val>
                                        </p:tav>
                                        <p:tav tm="100000">
                                          <p:val>
                                            <p:strVal val="#ppt_h"/>
                                          </p:val>
                                        </p:tav>
                                      </p:tavLst>
                                    </p:anim>
                                    <p:animEffect transition="in" filter="fade">
                                      <p:cBhvr>
                                        <p:cTn id="44" dur="1000"/>
                                        <p:tgtEl>
                                          <p:spTgt spid="50"/>
                                        </p:tgtEl>
                                      </p:cBhvr>
                                    </p:animEffect>
                                  </p:childTnLst>
                                </p:cTn>
                              </p:par>
                              <p:par>
                                <p:cTn id="45" presetID="50" presetClass="entr" presetSubtype="0" decel="100000" fill="hold" grpId="0" nodeType="withEffect">
                                  <p:stCondLst>
                                    <p:cond delay="0"/>
                                  </p:stCondLst>
                                  <p:childTnLst>
                                    <p:set>
                                      <p:cBhvr>
                                        <p:cTn id="46" dur="1" fill="hold">
                                          <p:stCondLst>
                                            <p:cond delay="0"/>
                                          </p:stCondLst>
                                        </p:cTn>
                                        <p:tgtEl>
                                          <p:spTgt spid="141"/>
                                        </p:tgtEl>
                                        <p:attrNameLst>
                                          <p:attrName>style.visibility</p:attrName>
                                        </p:attrNameLst>
                                      </p:cBhvr>
                                      <p:to>
                                        <p:strVal val="visible"/>
                                      </p:to>
                                    </p:set>
                                    <p:anim calcmode="lin" valueType="num">
                                      <p:cBhvr>
                                        <p:cTn id="47" dur="1000" fill="hold"/>
                                        <p:tgtEl>
                                          <p:spTgt spid="141"/>
                                        </p:tgtEl>
                                        <p:attrNameLst>
                                          <p:attrName>ppt_w</p:attrName>
                                        </p:attrNameLst>
                                      </p:cBhvr>
                                      <p:tavLst>
                                        <p:tav tm="0">
                                          <p:val>
                                            <p:strVal val="#ppt_w+.3"/>
                                          </p:val>
                                        </p:tav>
                                        <p:tav tm="100000">
                                          <p:val>
                                            <p:strVal val="#ppt_w"/>
                                          </p:val>
                                        </p:tav>
                                      </p:tavLst>
                                    </p:anim>
                                    <p:anim calcmode="lin" valueType="num">
                                      <p:cBhvr>
                                        <p:cTn id="48" dur="1000" fill="hold"/>
                                        <p:tgtEl>
                                          <p:spTgt spid="141"/>
                                        </p:tgtEl>
                                        <p:attrNameLst>
                                          <p:attrName>ppt_h</p:attrName>
                                        </p:attrNameLst>
                                      </p:cBhvr>
                                      <p:tavLst>
                                        <p:tav tm="0">
                                          <p:val>
                                            <p:strVal val="#ppt_h"/>
                                          </p:val>
                                        </p:tav>
                                        <p:tav tm="100000">
                                          <p:val>
                                            <p:strVal val="#ppt_h"/>
                                          </p:val>
                                        </p:tav>
                                      </p:tavLst>
                                    </p:anim>
                                    <p:animEffect transition="in" filter="fade">
                                      <p:cBhvr>
                                        <p:cTn id="49" dur="1000"/>
                                        <p:tgtEl>
                                          <p:spTgt spid="141"/>
                                        </p:tgtEl>
                                      </p:cBhvr>
                                    </p:animEffect>
                                  </p:childTnLst>
                                </p:cTn>
                              </p:par>
                              <p:par>
                                <p:cTn id="50" presetID="50" presetClass="entr" presetSubtype="0" decel="100000" fill="hold" nodeType="with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p:cTn id="52" dur="1000" fill="hold"/>
                                        <p:tgtEl>
                                          <p:spTgt spid="54"/>
                                        </p:tgtEl>
                                        <p:attrNameLst>
                                          <p:attrName>ppt_w</p:attrName>
                                        </p:attrNameLst>
                                      </p:cBhvr>
                                      <p:tavLst>
                                        <p:tav tm="0">
                                          <p:val>
                                            <p:strVal val="#ppt_w+.3"/>
                                          </p:val>
                                        </p:tav>
                                        <p:tav tm="100000">
                                          <p:val>
                                            <p:strVal val="#ppt_w"/>
                                          </p:val>
                                        </p:tav>
                                      </p:tavLst>
                                    </p:anim>
                                    <p:anim calcmode="lin" valueType="num">
                                      <p:cBhvr>
                                        <p:cTn id="53" dur="1000" fill="hold"/>
                                        <p:tgtEl>
                                          <p:spTgt spid="54"/>
                                        </p:tgtEl>
                                        <p:attrNameLst>
                                          <p:attrName>ppt_h</p:attrName>
                                        </p:attrNameLst>
                                      </p:cBhvr>
                                      <p:tavLst>
                                        <p:tav tm="0">
                                          <p:val>
                                            <p:strVal val="#ppt_h"/>
                                          </p:val>
                                        </p:tav>
                                        <p:tav tm="100000">
                                          <p:val>
                                            <p:strVal val="#ppt_h"/>
                                          </p:val>
                                        </p:tav>
                                      </p:tavLst>
                                    </p:anim>
                                    <p:animEffect transition="in" filter="fade">
                                      <p:cBhvr>
                                        <p:cTn id="54" dur="1000"/>
                                        <p:tgtEl>
                                          <p:spTgt spid="54"/>
                                        </p:tgtEl>
                                      </p:cBhvr>
                                    </p:animEffect>
                                  </p:childTnLst>
                                </p:cTn>
                              </p:par>
                              <p:par>
                                <p:cTn id="55" presetID="50" presetClass="entr" presetSubtype="0" decel="10000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1000" fill="hold"/>
                                        <p:tgtEl>
                                          <p:spTgt spid="55"/>
                                        </p:tgtEl>
                                        <p:attrNameLst>
                                          <p:attrName>ppt_w</p:attrName>
                                        </p:attrNameLst>
                                      </p:cBhvr>
                                      <p:tavLst>
                                        <p:tav tm="0">
                                          <p:val>
                                            <p:strVal val="#ppt_w+.3"/>
                                          </p:val>
                                        </p:tav>
                                        <p:tav tm="100000">
                                          <p:val>
                                            <p:strVal val="#ppt_w"/>
                                          </p:val>
                                        </p:tav>
                                      </p:tavLst>
                                    </p:anim>
                                    <p:anim calcmode="lin" valueType="num">
                                      <p:cBhvr>
                                        <p:cTn id="58" dur="1000" fill="hold"/>
                                        <p:tgtEl>
                                          <p:spTgt spid="55"/>
                                        </p:tgtEl>
                                        <p:attrNameLst>
                                          <p:attrName>ppt_h</p:attrName>
                                        </p:attrNameLst>
                                      </p:cBhvr>
                                      <p:tavLst>
                                        <p:tav tm="0">
                                          <p:val>
                                            <p:strVal val="#ppt_h"/>
                                          </p:val>
                                        </p:tav>
                                        <p:tav tm="100000">
                                          <p:val>
                                            <p:strVal val="#ppt_h"/>
                                          </p:val>
                                        </p:tav>
                                      </p:tavLst>
                                    </p:anim>
                                    <p:animEffect transition="in" filter="fade">
                                      <p:cBhvr>
                                        <p:cTn id="59" dur="1000"/>
                                        <p:tgtEl>
                                          <p:spTgt spid="55"/>
                                        </p:tgtEl>
                                      </p:cBhvr>
                                    </p:animEffect>
                                  </p:childTnLst>
                                </p:cTn>
                              </p:par>
                              <p:par>
                                <p:cTn id="60" presetID="50" presetClass="entr" presetSubtype="0" decel="10000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 calcmode="lin" valueType="num">
                                      <p:cBhvr>
                                        <p:cTn id="62" dur="1000" fill="hold"/>
                                        <p:tgtEl>
                                          <p:spTgt spid="11"/>
                                        </p:tgtEl>
                                        <p:attrNameLst>
                                          <p:attrName>ppt_w</p:attrName>
                                        </p:attrNameLst>
                                      </p:cBhvr>
                                      <p:tavLst>
                                        <p:tav tm="0">
                                          <p:val>
                                            <p:strVal val="#ppt_w+.3"/>
                                          </p:val>
                                        </p:tav>
                                        <p:tav tm="100000">
                                          <p:val>
                                            <p:strVal val="#ppt_w"/>
                                          </p:val>
                                        </p:tav>
                                      </p:tavLst>
                                    </p:anim>
                                    <p:anim calcmode="lin" valueType="num">
                                      <p:cBhvr>
                                        <p:cTn id="63" dur="1000" fill="hold"/>
                                        <p:tgtEl>
                                          <p:spTgt spid="11"/>
                                        </p:tgtEl>
                                        <p:attrNameLst>
                                          <p:attrName>ppt_h</p:attrName>
                                        </p:attrNameLst>
                                      </p:cBhvr>
                                      <p:tavLst>
                                        <p:tav tm="0">
                                          <p:val>
                                            <p:strVal val="#ppt_h"/>
                                          </p:val>
                                        </p:tav>
                                        <p:tav tm="100000">
                                          <p:val>
                                            <p:strVal val="#ppt_h"/>
                                          </p:val>
                                        </p:tav>
                                      </p:tavLst>
                                    </p:anim>
                                    <p:animEffect transition="in" filter="fade">
                                      <p:cBhvr>
                                        <p:cTn id="64" dur="1000"/>
                                        <p:tgtEl>
                                          <p:spTgt spid="11"/>
                                        </p:tgtEl>
                                      </p:cBhvr>
                                    </p:animEffect>
                                  </p:childTnLst>
                                </p:cTn>
                              </p:par>
                              <p:par>
                                <p:cTn id="65" presetID="50" presetClass="entr" presetSubtype="0" decel="100000" fill="hold" grpId="0" nodeType="with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1000" fill="hold"/>
                                        <p:tgtEl>
                                          <p:spTgt spid="12"/>
                                        </p:tgtEl>
                                        <p:attrNameLst>
                                          <p:attrName>ppt_w</p:attrName>
                                        </p:attrNameLst>
                                      </p:cBhvr>
                                      <p:tavLst>
                                        <p:tav tm="0">
                                          <p:val>
                                            <p:strVal val="#ppt_w+.3"/>
                                          </p:val>
                                        </p:tav>
                                        <p:tav tm="100000">
                                          <p:val>
                                            <p:strVal val="#ppt_w"/>
                                          </p:val>
                                        </p:tav>
                                      </p:tavLst>
                                    </p:anim>
                                    <p:anim calcmode="lin" valueType="num">
                                      <p:cBhvr>
                                        <p:cTn id="68" dur="1000" fill="hold"/>
                                        <p:tgtEl>
                                          <p:spTgt spid="12"/>
                                        </p:tgtEl>
                                        <p:attrNameLst>
                                          <p:attrName>ppt_h</p:attrName>
                                        </p:attrNameLst>
                                      </p:cBhvr>
                                      <p:tavLst>
                                        <p:tav tm="0">
                                          <p:val>
                                            <p:strVal val="#ppt_h"/>
                                          </p:val>
                                        </p:tav>
                                        <p:tav tm="100000">
                                          <p:val>
                                            <p:strVal val="#ppt_h"/>
                                          </p:val>
                                        </p:tav>
                                      </p:tavLst>
                                    </p:anim>
                                    <p:animEffect transition="in" filter="fade">
                                      <p:cBhvr>
                                        <p:cTn id="69" dur="1000"/>
                                        <p:tgtEl>
                                          <p:spTgt spid="12"/>
                                        </p:tgtEl>
                                      </p:cBhvr>
                                    </p:animEffect>
                                  </p:childTnLst>
                                </p:cTn>
                              </p:par>
                              <p:par>
                                <p:cTn id="70" presetID="50" presetClass="entr" presetSubtype="0" decel="100000" fill="hold" grpId="0" nodeType="with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1000" fill="hold"/>
                                        <p:tgtEl>
                                          <p:spTgt spid="13"/>
                                        </p:tgtEl>
                                        <p:attrNameLst>
                                          <p:attrName>ppt_w</p:attrName>
                                        </p:attrNameLst>
                                      </p:cBhvr>
                                      <p:tavLst>
                                        <p:tav tm="0">
                                          <p:val>
                                            <p:strVal val="#ppt_w+.3"/>
                                          </p:val>
                                        </p:tav>
                                        <p:tav tm="100000">
                                          <p:val>
                                            <p:strVal val="#ppt_w"/>
                                          </p:val>
                                        </p:tav>
                                      </p:tavLst>
                                    </p:anim>
                                    <p:anim calcmode="lin" valueType="num">
                                      <p:cBhvr>
                                        <p:cTn id="73" dur="1000" fill="hold"/>
                                        <p:tgtEl>
                                          <p:spTgt spid="13"/>
                                        </p:tgtEl>
                                        <p:attrNameLst>
                                          <p:attrName>ppt_h</p:attrName>
                                        </p:attrNameLst>
                                      </p:cBhvr>
                                      <p:tavLst>
                                        <p:tav tm="0">
                                          <p:val>
                                            <p:strVal val="#ppt_h"/>
                                          </p:val>
                                        </p:tav>
                                        <p:tav tm="100000">
                                          <p:val>
                                            <p:strVal val="#ppt_h"/>
                                          </p:val>
                                        </p:tav>
                                      </p:tavLst>
                                    </p:anim>
                                    <p:animEffect transition="in" filter="fade">
                                      <p:cBhvr>
                                        <p:cTn id="74" dur="1000"/>
                                        <p:tgtEl>
                                          <p:spTgt spid="13"/>
                                        </p:tgtEl>
                                      </p:cBhvr>
                                    </p:animEffect>
                                  </p:childTnLst>
                                </p:cTn>
                              </p:par>
                              <p:par>
                                <p:cTn id="75" presetID="50" presetClass="entr" presetSubtype="0" decel="100000"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 calcmode="lin" valueType="num">
                                      <p:cBhvr>
                                        <p:cTn id="77" dur="1000" fill="hold"/>
                                        <p:tgtEl>
                                          <p:spTgt spid="14"/>
                                        </p:tgtEl>
                                        <p:attrNameLst>
                                          <p:attrName>ppt_w</p:attrName>
                                        </p:attrNameLst>
                                      </p:cBhvr>
                                      <p:tavLst>
                                        <p:tav tm="0">
                                          <p:val>
                                            <p:strVal val="#ppt_w+.3"/>
                                          </p:val>
                                        </p:tav>
                                        <p:tav tm="100000">
                                          <p:val>
                                            <p:strVal val="#ppt_w"/>
                                          </p:val>
                                        </p:tav>
                                      </p:tavLst>
                                    </p:anim>
                                    <p:anim calcmode="lin" valueType="num">
                                      <p:cBhvr>
                                        <p:cTn id="78" dur="1000" fill="hold"/>
                                        <p:tgtEl>
                                          <p:spTgt spid="14"/>
                                        </p:tgtEl>
                                        <p:attrNameLst>
                                          <p:attrName>ppt_h</p:attrName>
                                        </p:attrNameLst>
                                      </p:cBhvr>
                                      <p:tavLst>
                                        <p:tav tm="0">
                                          <p:val>
                                            <p:strVal val="#ppt_h"/>
                                          </p:val>
                                        </p:tav>
                                        <p:tav tm="100000">
                                          <p:val>
                                            <p:strVal val="#ppt_h"/>
                                          </p:val>
                                        </p:tav>
                                      </p:tavLst>
                                    </p:anim>
                                    <p:animEffect transition="in" filter="fade">
                                      <p:cBhvr>
                                        <p:cTn id="79" dur="1000"/>
                                        <p:tgtEl>
                                          <p:spTgt spid="14"/>
                                        </p:tgtEl>
                                      </p:cBhvr>
                                    </p:animEffect>
                                  </p:childTnLst>
                                </p:cTn>
                              </p:par>
                              <p:par>
                                <p:cTn id="80" presetID="50" presetClass="entr" presetSubtype="0" decel="100000" fill="hold" grpId="0"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1000" fill="hold"/>
                                        <p:tgtEl>
                                          <p:spTgt spid="9"/>
                                        </p:tgtEl>
                                        <p:attrNameLst>
                                          <p:attrName>ppt_w</p:attrName>
                                        </p:attrNameLst>
                                      </p:cBhvr>
                                      <p:tavLst>
                                        <p:tav tm="0">
                                          <p:val>
                                            <p:strVal val="#ppt_w+.3"/>
                                          </p:val>
                                        </p:tav>
                                        <p:tav tm="100000">
                                          <p:val>
                                            <p:strVal val="#ppt_w"/>
                                          </p:val>
                                        </p:tav>
                                      </p:tavLst>
                                    </p:anim>
                                    <p:anim calcmode="lin" valueType="num">
                                      <p:cBhvr>
                                        <p:cTn id="83" dur="1000" fill="hold"/>
                                        <p:tgtEl>
                                          <p:spTgt spid="9"/>
                                        </p:tgtEl>
                                        <p:attrNameLst>
                                          <p:attrName>ppt_h</p:attrName>
                                        </p:attrNameLst>
                                      </p:cBhvr>
                                      <p:tavLst>
                                        <p:tav tm="0">
                                          <p:val>
                                            <p:strVal val="#ppt_h"/>
                                          </p:val>
                                        </p:tav>
                                        <p:tav tm="100000">
                                          <p:val>
                                            <p:strVal val="#ppt_h"/>
                                          </p:val>
                                        </p:tav>
                                      </p:tavLst>
                                    </p:anim>
                                    <p:animEffect transition="in" filter="fade">
                                      <p:cBhvr>
                                        <p:cTn id="84" dur="1000"/>
                                        <p:tgtEl>
                                          <p:spTgt spid="9"/>
                                        </p:tgtEl>
                                      </p:cBhvr>
                                    </p:animEffect>
                                  </p:childTnLst>
                                </p:cTn>
                              </p:par>
                              <p:par>
                                <p:cTn id="85" presetID="50" presetClass="entr" presetSubtype="0" decel="100000" fill="hold" grpId="0"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1000" fill="hold"/>
                                        <p:tgtEl>
                                          <p:spTgt spid="10"/>
                                        </p:tgtEl>
                                        <p:attrNameLst>
                                          <p:attrName>ppt_w</p:attrName>
                                        </p:attrNameLst>
                                      </p:cBhvr>
                                      <p:tavLst>
                                        <p:tav tm="0">
                                          <p:val>
                                            <p:strVal val="#ppt_w+.3"/>
                                          </p:val>
                                        </p:tav>
                                        <p:tav tm="100000">
                                          <p:val>
                                            <p:strVal val="#ppt_w"/>
                                          </p:val>
                                        </p:tav>
                                      </p:tavLst>
                                    </p:anim>
                                    <p:anim calcmode="lin" valueType="num">
                                      <p:cBhvr>
                                        <p:cTn id="88" dur="1000" fill="hold"/>
                                        <p:tgtEl>
                                          <p:spTgt spid="10"/>
                                        </p:tgtEl>
                                        <p:attrNameLst>
                                          <p:attrName>ppt_h</p:attrName>
                                        </p:attrNameLst>
                                      </p:cBhvr>
                                      <p:tavLst>
                                        <p:tav tm="0">
                                          <p:val>
                                            <p:strVal val="#ppt_h"/>
                                          </p:val>
                                        </p:tav>
                                        <p:tav tm="100000">
                                          <p:val>
                                            <p:strVal val="#ppt_h"/>
                                          </p:val>
                                        </p:tav>
                                      </p:tavLst>
                                    </p:anim>
                                    <p:animEffect transition="in" filter="fade">
                                      <p:cBhvr>
                                        <p:cTn id="89" dur="1000"/>
                                        <p:tgtEl>
                                          <p:spTgt spid="10"/>
                                        </p:tgtEl>
                                      </p:cBhvr>
                                    </p:animEffect>
                                  </p:childTnLst>
                                </p:cTn>
                              </p:par>
                              <p:par>
                                <p:cTn id="90" presetID="50" presetClass="entr" presetSubtype="0" decel="10000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 calcmode="lin" valueType="num">
                                      <p:cBhvr>
                                        <p:cTn id="92" dur="1000" fill="hold"/>
                                        <p:tgtEl>
                                          <p:spTgt spid="15"/>
                                        </p:tgtEl>
                                        <p:attrNameLst>
                                          <p:attrName>ppt_w</p:attrName>
                                        </p:attrNameLst>
                                      </p:cBhvr>
                                      <p:tavLst>
                                        <p:tav tm="0">
                                          <p:val>
                                            <p:strVal val="#ppt_w+.3"/>
                                          </p:val>
                                        </p:tav>
                                        <p:tav tm="100000">
                                          <p:val>
                                            <p:strVal val="#ppt_w"/>
                                          </p:val>
                                        </p:tav>
                                      </p:tavLst>
                                    </p:anim>
                                    <p:anim calcmode="lin" valueType="num">
                                      <p:cBhvr>
                                        <p:cTn id="93" dur="1000" fill="hold"/>
                                        <p:tgtEl>
                                          <p:spTgt spid="15"/>
                                        </p:tgtEl>
                                        <p:attrNameLst>
                                          <p:attrName>ppt_h</p:attrName>
                                        </p:attrNameLst>
                                      </p:cBhvr>
                                      <p:tavLst>
                                        <p:tav tm="0">
                                          <p:val>
                                            <p:strVal val="#ppt_h"/>
                                          </p:val>
                                        </p:tav>
                                        <p:tav tm="100000">
                                          <p:val>
                                            <p:strVal val="#ppt_h"/>
                                          </p:val>
                                        </p:tav>
                                      </p:tavLst>
                                    </p:anim>
                                    <p:animEffect transition="in" filter="fade">
                                      <p:cBhvr>
                                        <p:cTn id="94" dur="1000"/>
                                        <p:tgtEl>
                                          <p:spTgt spid="15"/>
                                        </p:tgtEl>
                                      </p:cBhvr>
                                    </p:animEffect>
                                  </p:childTnLst>
                                </p:cTn>
                              </p:par>
                              <p:par>
                                <p:cTn id="95" presetID="50" presetClass="entr" presetSubtype="0" decel="100000"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1000" fill="hold"/>
                                        <p:tgtEl>
                                          <p:spTgt spid="17"/>
                                        </p:tgtEl>
                                        <p:attrNameLst>
                                          <p:attrName>ppt_w</p:attrName>
                                        </p:attrNameLst>
                                      </p:cBhvr>
                                      <p:tavLst>
                                        <p:tav tm="0">
                                          <p:val>
                                            <p:strVal val="#ppt_w+.3"/>
                                          </p:val>
                                        </p:tav>
                                        <p:tav tm="100000">
                                          <p:val>
                                            <p:strVal val="#ppt_w"/>
                                          </p:val>
                                        </p:tav>
                                      </p:tavLst>
                                    </p:anim>
                                    <p:anim calcmode="lin" valueType="num">
                                      <p:cBhvr>
                                        <p:cTn id="98" dur="1000" fill="hold"/>
                                        <p:tgtEl>
                                          <p:spTgt spid="17"/>
                                        </p:tgtEl>
                                        <p:attrNameLst>
                                          <p:attrName>ppt_h</p:attrName>
                                        </p:attrNameLst>
                                      </p:cBhvr>
                                      <p:tavLst>
                                        <p:tav tm="0">
                                          <p:val>
                                            <p:strVal val="#ppt_h"/>
                                          </p:val>
                                        </p:tav>
                                        <p:tav tm="100000">
                                          <p:val>
                                            <p:strVal val="#ppt_h"/>
                                          </p:val>
                                        </p:tav>
                                      </p:tavLst>
                                    </p:anim>
                                    <p:animEffect transition="in" filter="fade">
                                      <p:cBhvr>
                                        <p:cTn id="99" dur="1000"/>
                                        <p:tgtEl>
                                          <p:spTgt spid="17"/>
                                        </p:tgtEl>
                                      </p:cBhvr>
                                    </p:animEffect>
                                  </p:childTnLst>
                                </p:cTn>
                              </p:par>
                              <p:par>
                                <p:cTn id="100" presetID="50" presetClass="entr" presetSubtype="0" decel="100000" fill="hold" grpId="0" nodeType="withEffect">
                                  <p:stCondLst>
                                    <p:cond delay="0"/>
                                  </p:stCondLst>
                                  <p:childTnLst>
                                    <p:set>
                                      <p:cBhvr>
                                        <p:cTn id="101" dur="1" fill="hold">
                                          <p:stCondLst>
                                            <p:cond delay="0"/>
                                          </p:stCondLst>
                                        </p:cTn>
                                        <p:tgtEl>
                                          <p:spTgt spid="18"/>
                                        </p:tgtEl>
                                        <p:attrNameLst>
                                          <p:attrName>style.visibility</p:attrName>
                                        </p:attrNameLst>
                                      </p:cBhvr>
                                      <p:to>
                                        <p:strVal val="visible"/>
                                      </p:to>
                                    </p:set>
                                    <p:anim calcmode="lin" valueType="num">
                                      <p:cBhvr>
                                        <p:cTn id="102" dur="1000" fill="hold"/>
                                        <p:tgtEl>
                                          <p:spTgt spid="18"/>
                                        </p:tgtEl>
                                        <p:attrNameLst>
                                          <p:attrName>ppt_w</p:attrName>
                                        </p:attrNameLst>
                                      </p:cBhvr>
                                      <p:tavLst>
                                        <p:tav tm="0">
                                          <p:val>
                                            <p:strVal val="#ppt_w+.3"/>
                                          </p:val>
                                        </p:tav>
                                        <p:tav tm="100000">
                                          <p:val>
                                            <p:strVal val="#ppt_w"/>
                                          </p:val>
                                        </p:tav>
                                      </p:tavLst>
                                    </p:anim>
                                    <p:anim calcmode="lin" valueType="num">
                                      <p:cBhvr>
                                        <p:cTn id="103" dur="1000" fill="hold"/>
                                        <p:tgtEl>
                                          <p:spTgt spid="18"/>
                                        </p:tgtEl>
                                        <p:attrNameLst>
                                          <p:attrName>ppt_h</p:attrName>
                                        </p:attrNameLst>
                                      </p:cBhvr>
                                      <p:tavLst>
                                        <p:tav tm="0">
                                          <p:val>
                                            <p:strVal val="#ppt_h"/>
                                          </p:val>
                                        </p:tav>
                                        <p:tav tm="100000">
                                          <p:val>
                                            <p:strVal val="#ppt_h"/>
                                          </p:val>
                                        </p:tav>
                                      </p:tavLst>
                                    </p:anim>
                                    <p:animEffect transition="in" filter="fade">
                                      <p:cBhvr>
                                        <p:cTn id="104" dur="1000"/>
                                        <p:tgtEl>
                                          <p:spTgt spid="18"/>
                                        </p:tgtEl>
                                      </p:cBhvr>
                                    </p:animEffect>
                                  </p:childTnLst>
                                </p:cTn>
                              </p:par>
                              <p:par>
                                <p:cTn id="105" presetID="50" presetClass="entr" presetSubtype="0" decel="100000" fill="hold" grpId="0" nodeType="withEffect">
                                  <p:stCondLst>
                                    <p:cond delay="0"/>
                                  </p:stCondLst>
                                  <p:childTnLst>
                                    <p:set>
                                      <p:cBhvr>
                                        <p:cTn id="106" dur="1" fill="hold">
                                          <p:stCondLst>
                                            <p:cond delay="0"/>
                                          </p:stCondLst>
                                        </p:cTn>
                                        <p:tgtEl>
                                          <p:spTgt spid="20"/>
                                        </p:tgtEl>
                                        <p:attrNameLst>
                                          <p:attrName>style.visibility</p:attrName>
                                        </p:attrNameLst>
                                      </p:cBhvr>
                                      <p:to>
                                        <p:strVal val="visible"/>
                                      </p:to>
                                    </p:set>
                                    <p:anim calcmode="lin" valueType="num">
                                      <p:cBhvr>
                                        <p:cTn id="107" dur="1000" fill="hold"/>
                                        <p:tgtEl>
                                          <p:spTgt spid="20"/>
                                        </p:tgtEl>
                                        <p:attrNameLst>
                                          <p:attrName>ppt_w</p:attrName>
                                        </p:attrNameLst>
                                      </p:cBhvr>
                                      <p:tavLst>
                                        <p:tav tm="0">
                                          <p:val>
                                            <p:strVal val="#ppt_w+.3"/>
                                          </p:val>
                                        </p:tav>
                                        <p:tav tm="100000">
                                          <p:val>
                                            <p:strVal val="#ppt_w"/>
                                          </p:val>
                                        </p:tav>
                                      </p:tavLst>
                                    </p:anim>
                                    <p:anim calcmode="lin" valueType="num">
                                      <p:cBhvr>
                                        <p:cTn id="108" dur="1000" fill="hold"/>
                                        <p:tgtEl>
                                          <p:spTgt spid="20"/>
                                        </p:tgtEl>
                                        <p:attrNameLst>
                                          <p:attrName>ppt_h</p:attrName>
                                        </p:attrNameLst>
                                      </p:cBhvr>
                                      <p:tavLst>
                                        <p:tav tm="0">
                                          <p:val>
                                            <p:strVal val="#ppt_h"/>
                                          </p:val>
                                        </p:tav>
                                        <p:tav tm="100000">
                                          <p:val>
                                            <p:strVal val="#ppt_h"/>
                                          </p:val>
                                        </p:tav>
                                      </p:tavLst>
                                    </p:anim>
                                    <p:animEffect transition="in" filter="fade">
                                      <p:cBhvr>
                                        <p:cTn id="109" dur="1000"/>
                                        <p:tgtEl>
                                          <p:spTgt spid="20"/>
                                        </p:tgtEl>
                                      </p:cBhvr>
                                    </p:animEffect>
                                  </p:childTnLst>
                                </p:cTn>
                              </p:par>
                              <p:par>
                                <p:cTn id="110" presetID="50" presetClass="entr" presetSubtype="0" decel="100000" fill="hold" nodeType="withEffect">
                                  <p:stCondLst>
                                    <p:cond delay="0"/>
                                  </p:stCondLst>
                                  <p:childTnLst>
                                    <p:set>
                                      <p:cBhvr>
                                        <p:cTn id="111" dur="1" fill="hold">
                                          <p:stCondLst>
                                            <p:cond delay="0"/>
                                          </p:stCondLst>
                                        </p:cTn>
                                        <p:tgtEl>
                                          <p:spTgt spid="81"/>
                                        </p:tgtEl>
                                        <p:attrNameLst>
                                          <p:attrName>style.visibility</p:attrName>
                                        </p:attrNameLst>
                                      </p:cBhvr>
                                      <p:to>
                                        <p:strVal val="visible"/>
                                      </p:to>
                                    </p:set>
                                    <p:anim calcmode="lin" valueType="num">
                                      <p:cBhvr>
                                        <p:cTn id="112" dur="1000" fill="hold"/>
                                        <p:tgtEl>
                                          <p:spTgt spid="81"/>
                                        </p:tgtEl>
                                        <p:attrNameLst>
                                          <p:attrName>ppt_w</p:attrName>
                                        </p:attrNameLst>
                                      </p:cBhvr>
                                      <p:tavLst>
                                        <p:tav tm="0">
                                          <p:val>
                                            <p:strVal val="#ppt_w+.3"/>
                                          </p:val>
                                        </p:tav>
                                        <p:tav tm="100000">
                                          <p:val>
                                            <p:strVal val="#ppt_w"/>
                                          </p:val>
                                        </p:tav>
                                      </p:tavLst>
                                    </p:anim>
                                    <p:anim calcmode="lin" valueType="num">
                                      <p:cBhvr>
                                        <p:cTn id="113" dur="1000" fill="hold"/>
                                        <p:tgtEl>
                                          <p:spTgt spid="81"/>
                                        </p:tgtEl>
                                        <p:attrNameLst>
                                          <p:attrName>ppt_h</p:attrName>
                                        </p:attrNameLst>
                                      </p:cBhvr>
                                      <p:tavLst>
                                        <p:tav tm="0">
                                          <p:val>
                                            <p:strVal val="#ppt_h"/>
                                          </p:val>
                                        </p:tav>
                                        <p:tav tm="100000">
                                          <p:val>
                                            <p:strVal val="#ppt_h"/>
                                          </p:val>
                                        </p:tav>
                                      </p:tavLst>
                                    </p:anim>
                                    <p:animEffect transition="in" filter="fade">
                                      <p:cBhvr>
                                        <p:cTn id="114" dur="1000"/>
                                        <p:tgtEl>
                                          <p:spTgt spid="81"/>
                                        </p:tgtEl>
                                      </p:cBhvr>
                                    </p:animEffect>
                                  </p:childTnLst>
                                </p:cTn>
                              </p:par>
                              <p:par>
                                <p:cTn id="115" presetID="50" presetClass="entr" presetSubtype="0" decel="100000" fill="hold" grpId="0" nodeType="withEffect">
                                  <p:stCondLst>
                                    <p:cond delay="0"/>
                                  </p:stCondLst>
                                  <p:childTnLst>
                                    <p:set>
                                      <p:cBhvr>
                                        <p:cTn id="116" dur="1" fill="hold">
                                          <p:stCondLst>
                                            <p:cond delay="0"/>
                                          </p:stCondLst>
                                        </p:cTn>
                                        <p:tgtEl>
                                          <p:spTgt spid="89"/>
                                        </p:tgtEl>
                                        <p:attrNameLst>
                                          <p:attrName>style.visibility</p:attrName>
                                        </p:attrNameLst>
                                      </p:cBhvr>
                                      <p:to>
                                        <p:strVal val="visible"/>
                                      </p:to>
                                    </p:set>
                                    <p:anim calcmode="lin" valueType="num">
                                      <p:cBhvr>
                                        <p:cTn id="117" dur="1000" fill="hold"/>
                                        <p:tgtEl>
                                          <p:spTgt spid="89"/>
                                        </p:tgtEl>
                                        <p:attrNameLst>
                                          <p:attrName>ppt_w</p:attrName>
                                        </p:attrNameLst>
                                      </p:cBhvr>
                                      <p:tavLst>
                                        <p:tav tm="0">
                                          <p:val>
                                            <p:strVal val="#ppt_w+.3"/>
                                          </p:val>
                                        </p:tav>
                                        <p:tav tm="100000">
                                          <p:val>
                                            <p:strVal val="#ppt_w"/>
                                          </p:val>
                                        </p:tav>
                                      </p:tavLst>
                                    </p:anim>
                                    <p:anim calcmode="lin" valueType="num">
                                      <p:cBhvr>
                                        <p:cTn id="118" dur="1000" fill="hold"/>
                                        <p:tgtEl>
                                          <p:spTgt spid="89"/>
                                        </p:tgtEl>
                                        <p:attrNameLst>
                                          <p:attrName>ppt_h</p:attrName>
                                        </p:attrNameLst>
                                      </p:cBhvr>
                                      <p:tavLst>
                                        <p:tav tm="0">
                                          <p:val>
                                            <p:strVal val="#ppt_h"/>
                                          </p:val>
                                        </p:tav>
                                        <p:tav tm="100000">
                                          <p:val>
                                            <p:strVal val="#ppt_h"/>
                                          </p:val>
                                        </p:tav>
                                      </p:tavLst>
                                    </p:anim>
                                    <p:animEffect transition="in" filter="fade">
                                      <p:cBhvr>
                                        <p:cTn id="119" dur="1000"/>
                                        <p:tgtEl>
                                          <p:spTgt spid="89"/>
                                        </p:tgtEl>
                                      </p:cBhvr>
                                    </p:animEffect>
                                  </p:childTnLst>
                                </p:cTn>
                              </p:par>
                              <p:par>
                                <p:cTn id="120" presetID="50" presetClass="entr" presetSubtype="0" decel="100000" fill="hold" nodeType="with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1000" fill="hold"/>
                                        <p:tgtEl>
                                          <p:spTgt spid="90"/>
                                        </p:tgtEl>
                                        <p:attrNameLst>
                                          <p:attrName>ppt_w</p:attrName>
                                        </p:attrNameLst>
                                      </p:cBhvr>
                                      <p:tavLst>
                                        <p:tav tm="0">
                                          <p:val>
                                            <p:strVal val="#ppt_w+.3"/>
                                          </p:val>
                                        </p:tav>
                                        <p:tav tm="100000">
                                          <p:val>
                                            <p:strVal val="#ppt_w"/>
                                          </p:val>
                                        </p:tav>
                                      </p:tavLst>
                                    </p:anim>
                                    <p:anim calcmode="lin" valueType="num">
                                      <p:cBhvr>
                                        <p:cTn id="123" dur="1000" fill="hold"/>
                                        <p:tgtEl>
                                          <p:spTgt spid="90"/>
                                        </p:tgtEl>
                                        <p:attrNameLst>
                                          <p:attrName>ppt_h</p:attrName>
                                        </p:attrNameLst>
                                      </p:cBhvr>
                                      <p:tavLst>
                                        <p:tav tm="0">
                                          <p:val>
                                            <p:strVal val="#ppt_h"/>
                                          </p:val>
                                        </p:tav>
                                        <p:tav tm="100000">
                                          <p:val>
                                            <p:strVal val="#ppt_h"/>
                                          </p:val>
                                        </p:tav>
                                      </p:tavLst>
                                    </p:anim>
                                    <p:animEffect transition="in" filter="fade">
                                      <p:cBhvr>
                                        <p:cTn id="124" dur="1000"/>
                                        <p:tgtEl>
                                          <p:spTgt spid="90"/>
                                        </p:tgtEl>
                                      </p:cBhvr>
                                    </p:animEffect>
                                  </p:childTnLst>
                                </p:cTn>
                              </p:par>
                              <p:par>
                                <p:cTn id="125" presetID="50" presetClass="entr" presetSubtype="0" decel="100000" fill="hold" grpId="0" nodeType="withEffect">
                                  <p:stCondLst>
                                    <p:cond delay="0"/>
                                  </p:stCondLst>
                                  <p:childTnLst>
                                    <p:set>
                                      <p:cBhvr>
                                        <p:cTn id="126" dur="1" fill="hold">
                                          <p:stCondLst>
                                            <p:cond delay="0"/>
                                          </p:stCondLst>
                                        </p:cTn>
                                        <p:tgtEl>
                                          <p:spTgt spid="93"/>
                                        </p:tgtEl>
                                        <p:attrNameLst>
                                          <p:attrName>style.visibility</p:attrName>
                                        </p:attrNameLst>
                                      </p:cBhvr>
                                      <p:to>
                                        <p:strVal val="visible"/>
                                      </p:to>
                                    </p:set>
                                    <p:anim calcmode="lin" valueType="num">
                                      <p:cBhvr>
                                        <p:cTn id="127" dur="1000" fill="hold"/>
                                        <p:tgtEl>
                                          <p:spTgt spid="93"/>
                                        </p:tgtEl>
                                        <p:attrNameLst>
                                          <p:attrName>ppt_w</p:attrName>
                                        </p:attrNameLst>
                                      </p:cBhvr>
                                      <p:tavLst>
                                        <p:tav tm="0">
                                          <p:val>
                                            <p:strVal val="#ppt_w+.3"/>
                                          </p:val>
                                        </p:tav>
                                        <p:tav tm="100000">
                                          <p:val>
                                            <p:strVal val="#ppt_w"/>
                                          </p:val>
                                        </p:tav>
                                      </p:tavLst>
                                    </p:anim>
                                    <p:anim calcmode="lin" valueType="num">
                                      <p:cBhvr>
                                        <p:cTn id="128" dur="1000" fill="hold"/>
                                        <p:tgtEl>
                                          <p:spTgt spid="93"/>
                                        </p:tgtEl>
                                        <p:attrNameLst>
                                          <p:attrName>ppt_h</p:attrName>
                                        </p:attrNameLst>
                                      </p:cBhvr>
                                      <p:tavLst>
                                        <p:tav tm="0">
                                          <p:val>
                                            <p:strVal val="#ppt_h"/>
                                          </p:val>
                                        </p:tav>
                                        <p:tav tm="100000">
                                          <p:val>
                                            <p:strVal val="#ppt_h"/>
                                          </p:val>
                                        </p:tav>
                                      </p:tavLst>
                                    </p:anim>
                                    <p:animEffect transition="in" filter="fade">
                                      <p:cBhvr>
                                        <p:cTn id="129" dur="1000"/>
                                        <p:tgtEl>
                                          <p:spTgt spid="93"/>
                                        </p:tgtEl>
                                      </p:cBhvr>
                                    </p:animEffect>
                                  </p:childTnLst>
                                </p:cTn>
                              </p:par>
                              <p:par>
                                <p:cTn id="130" presetID="50" presetClass="entr" presetSubtype="0" decel="100000" fill="hold" nodeType="withEffect">
                                  <p:stCondLst>
                                    <p:cond delay="0"/>
                                  </p:stCondLst>
                                  <p:childTnLst>
                                    <p:set>
                                      <p:cBhvr>
                                        <p:cTn id="131" dur="1" fill="hold">
                                          <p:stCondLst>
                                            <p:cond delay="0"/>
                                          </p:stCondLst>
                                        </p:cTn>
                                        <p:tgtEl>
                                          <p:spTgt spid="94"/>
                                        </p:tgtEl>
                                        <p:attrNameLst>
                                          <p:attrName>style.visibility</p:attrName>
                                        </p:attrNameLst>
                                      </p:cBhvr>
                                      <p:to>
                                        <p:strVal val="visible"/>
                                      </p:to>
                                    </p:set>
                                    <p:anim calcmode="lin" valueType="num">
                                      <p:cBhvr>
                                        <p:cTn id="132" dur="1000" fill="hold"/>
                                        <p:tgtEl>
                                          <p:spTgt spid="94"/>
                                        </p:tgtEl>
                                        <p:attrNameLst>
                                          <p:attrName>ppt_w</p:attrName>
                                        </p:attrNameLst>
                                      </p:cBhvr>
                                      <p:tavLst>
                                        <p:tav tm="0">
                                          <p:val>
                                            <p:strVal val="#ppt_w+.3"/>
                                          </p:val>
                                        </p:tav>
                                        <p:tav tm="100000">
                                          <p:val>
                                            <p:strVal val="#ppt_w"/>
                                          </p:val>
                                        </p:tav>
                                      </p:tavLst>
                                    </p:anim>
                                    <p:anim calcmode="lin" valueType="num">
                                      <p:cBhvr>
                                        <p:cTn id="133" dur="1000" fill="hold"/>
                                        <p:tgtEl>
                                          <p:spTgt spid="94"/>
                                        </p:tgtEl>
                                        <p:attrNameLst>
                                          <p:attrName>ppt_h</p:attrName>
                                        </p:attrNameLst>
                                      </p:cBhvr>
                                      <p:tavLst>
                                        <p:tav tm="0">
                                          <p:val>
                                            <p:strVal val="#ppt_h"/>
                                          </p:val>
                                        </p:tav>
                                        <p:tav tm="100000">
                                          <p:val>
                                            <p:strVal val="#ppt_h"/>
                                          </p:val>
                                        </p:tav>
                                      </p:tavLst>
                                    </p:anim>
                                    <p:animEffect transition="in" filter="fade">
                                      <p:cBhvr>
                                        <p:cTn id="134" dur="1000"/>
                                        <p:tgtEl>
                                          <p:spTgt spid="94"/>
                                        </p:tgtEl>
                                      </p:cBhvr>
                                    </p:animEffect>
                                  </p:childTnLst>
                                </p:cTn>
                              </p:par>
                              <p:par>
                                <p:cTn id="135" presetID="50" presetClass="entr" presetSubtype="0" decel="100000" fill="hold" grpId="0" nodeType="withEffect">
                                  <p:stCondLst>
                                    <p:cond delay="0"/>
                                  </p:stCondLst>
                                  <p:childTnLst>
                                    <p:set>
                                      <p:cBhvr>
                                        <p:cTn id="136" dur="1" fill="hold">
                                          <p:stCondLst>
                                            <p:cond delay="0"/>
                                          </p:stCondLst>
                                        </p:cTn>
                                        <p:tgtEl>
                                          <p:spTgt spid="102"/>
                                        </p:tgtEl>
                                        <p:attrNameLst>
                                          <p:attrName>style.visibility</p:attrName>
                                        </p:attrNameLst>
                                      </p:cBhvr>
                                      <p:to>
                                        <p:strVal val="visible"/>
                                      </p:to>
                                    </p:set>
                                    <p:anim calcmode="lin" valueType="num">
                                      <p:cBhvr>
                                        <p:cTn id="137" dur="1000" fill="hold"/>
                                        <p:tgtEl>
                                          <p:spTgt spid="102"/>
                                        </p:tgtEl>
                                        <p:attrNameLst>
                                          <p:attrName>ppt_w</p:attrName>
                                        </p:attrNameLst>
                                      </p:cBhvr>
                                      <p:tavLst>
                                        <p:tav tm="0">
                                          <p:val>
                                            <p:strVal val="#ppt_w+.3"/>
                                          </p:val>
                                        </p:tav>
                                        <p:tav tm="100000">
                                          <p:val>
                                            <p:strVal val="#ppt_w"/>
                                          </p:val>
                                        </p:tav>
                                      </p:tavLst>
                                    </p:anim>
                                    <p:anim calcmode="lin" valueType="num">
                                      <p:cBhvr>
                                        <p:cTn id="138" dur="1000" fill="hold"/>
                                        <p:tgtEl>
                                          <p:spTgt spid="102"/>
                                        </p:tgtEl>
                                        <p:attrNameLst>
                                          <p:attrName>ppt_h</p:attrName>
                                        </p:attrNameLst>
                                      </p:cBhvr>
                                      <p:tavLst>
                                        <p:tav tm="0">
                                          <p:val>
                                            <p:strVal val="#ppt_h"/>
                                          </p:val>
                                        </p:tav>
                                        <p:tav tm="100000">
                                          <p:val>
                                            <p:strVal val="#ppt_h"/>
                                          </p:val>
                                        </p:tav>
                                      </p:tavLst>
                                    </p:anim>
                                    <p:animEffect transition="in" filter="fade">
                                      <p:cBhvr>
                                        <p:cTn id="139" dur="1000"/>
                                        <p:tgtEl>
                                          <p:spTgt spid="102"/>
                                        </p:tgtEl>
                                      </p:cBhvr>
                                    </p:animEffect>
                                  </p:childTnLst>
                                </p:cTn>
                              </p:par>
                              <p:par>
                                <p:cTn id="140" presetID="50" presetClass="entr" presetSubtype="0" decel="100000" fill="hold" grpId="0" nodeType="withEffect">
                                  <p:stCondLst>
                                    <p:cond delay="0"/>
                                  </p:stCondLst>
                                  <p:childTnLst>
                                    <p:set>
                                      <p:cBhvr>
                                        <p:cTn id="141" dur="1" fill="hold">
                                          <p:stCondLst>
                                            <p:cond delay="0"/>
                                          </p:stCondLst>
                                        </p:cTn>
                                        <p:tgtEl>
                                          <p:spTgt spid="106"/>
                                        </p:tgtEl>
                                        <p:attrNameLst>
                                          <p:attrName>style.visibility</p:attrName>
                                        </p:attrNameLst>
                                      </p:cBhvr>
                                      <p:to>
                                        <p:strVal val="visible"/>
                                      </p:to>
                                    </p:set>
                                    <p:anim calcmode="lin" valueType="num">
                                      <p:cBhvr>
                                        <p:cTn id="142" dur="1000" fill="hold"/>
                                        <p:tgtEl>
                                          <p:spTgt spid="106"/>
                                        </p:tgtEl>
                                        <p:attrNameLst>
                                          <p:attrName>ppt_w</p:attrName>
                                        </p:attrNameLst>
                                      </p:cBhvr>
                                      <p:tavLst>
                                        <p:tav tm="0">
                                          <p:val>
                                            <p:strVal val="#ppt_w+.3"/>
                                          </p:val>
                                        </p:tav>
                                        <p:tav tm="100000">
                                          <p:val>
                                            <p:strVal val="#ppt_w"/>
                                          </p:val>
                                        </p:tav>
                                      </p:tavLst>
                                    </p:anim>
                                    <p:anim calcmode="lin" valueType="num">
                                      <p:cBhvr>
                                        <p:cTn id="143" dur="1000" fill="hold"/>
                                        <p:tgtEl>
                                          <p:spTgt spid="106"/>
                                        </p:tgtEl>
                                        <p:attrNameLst>
                                          <p:attrName>ppt_h</p:attrName>
                                        </p:attrNameLst>
                                      </p:cBhvr>
                                      <p:tavLst>
                                        <p:tav tm="0">
                                          <p:val>
                                            <p:strVal val="#ppt_h"/>
                                          </p:val>
                                        </p:tav>
                                        <p:tav tm="100000">
                                          <p:val>
                                            <p:strVal val="#ppt_h"/>
                                          </p:val>
                                        </p:tav>
                                      </p:tavLst>
                                    </p:anim>
                                    <p:animEffect transition="in" filter="fade">
                                      <p:cBhvr>
                                        <p:cTn id="144" dur="1000"/>
                                        <p:tgtEl>
                                          <p:spTgt spid="106"/>
                                        </p:tgtEl>
                                      </p:cBhvr>
                                    </p:animEffect>
                                  </p:childTnLst>
                                </p:cTn>
                              </p:par>
                              <p:par>
                                <p:cTn id="145" presetID="50" presetClass="entr" presetSubtype="0" decel="100000" fill="hold" grpId="0" nodeType="withEffect">
                                  <p:stCondLst>
                                    <p:cond delay="0"/>
                                  </p:stCondLst>
                                  <p:childTnLst>
                                    <p:set>
                                      <p:cBhvr>
                                        <p:cTn id="146" dur="1" fill="hold">
                                          <p:stCondLst>
                                            <p:cond delay="0"/>
                                          </p:stCondLst>
                                        </p:cTn>
                                        <p:tgtEl>
                                          <p:spTgt spid="109"/>
                                        </p:tgtEl>
                                        <p:attrNameLst>
                                          <p:attrName>style.visibility</p:attrName>
                                        </p:attrNameLst>
                                      </p:cBhvr>
                                      <p:to>
                                        <p:strVal val="visible"/>
                                      </p:to>
                                    </p:set>
                                    <p:anim calcmode="lin" valueType="num">
                                      <p:cBhvr>
                                        <p:cTn id="147" dur="1000" fill="hold"/>
                                        <p:tgtEl>
                                          <p:spTgt spid="109"/>
                                        </p:tgtEl>
                                        <p:attrNameLst>
                                          <p:attrName>ppt_w</p:attrName>
                                        </p:attrNameLst>
                                      </p:cBhvr>
                                      <p:tavLst>
                                        <p:tav tm="0">
                                          <p:val>
                                            <p:strVal val="#ppt_w+.3"/>
                                          </p:val>
                                        </p:tav>
                                        <p:tav tm="100000">
                                          <p:val>
                                            <p:strVal val="#ppt_w"/>
                                          </p:val>
                                        </p:tav>
                                      </p:tavLst>
                                    </p:anim>
                                    <p:anim calcmode="lin" valueType="num">
                                      <p:cBhvr>
                                        <p:cTn id="148" dur="1000" fill="hold"/>
                                        <p:tgtEl>
                                          <p:spTgt spid="109"/>
                                        </p:tgtEl>
                                        <p:attrNameLst>
                                          <p:attrName>ppt_h</p:attrName>
                                        </p:attrNameLst>
                                      </p:cBhvr>
                                      <p:tavLst>
                                        <p:tav tm="0">
                                          <p:val>
                                            <p:strVal val="#ppt_h"/>
                                          </p:val>
                                        </p:tav>
                                        <p:tav tm="100000">
                                          <p:val>
                                            <p:strVal val="#ppt_h"/>
                                          </p:val>
                                        </p:tav>
                                      </p:tavLst>
                                    </p:anim>
                                    <p:animEffect transition="in" filter="fade">
                                      <p:cBhvr>
                                        <p:cTn id="149" dur="1000"/>
                                        <p:tgtEl>
                                          <p:spTgt spid="109"/>
                                        </p:tgtEl>
                                      </p:cBhvr>
                                    </p:animEffect>
                                  </p:childTnLst>
                                </p:cTn>
                              </p:par>
                              <p:par>
                                <p:cTn id="150" presetID="50" presetClass="entr" presetSubtype="0" decel="100000" fill="hold" grpId="0" nodeType="withEffect">
                                  <p:stCondLst>
                                    <p:cond delay="0"/>
                                  </p:stCondLst>
                                  <p:childTnLst>
                                    <p:set>
                                      <p:cBhvr>
                                        <p:cTn id="151" dur="1" fill="hold">
                                          <p:stCondLst>
                                            <p:cond delay="0"/>
                                          </p:stCondLst>
                                        </p:cTn>
                                        <p:tgtEl>
                                          <p:spTgt spid="112"/>
                                        </p:tgtEl>
                                        <p:attrNameLst>
                                          <p:attrName>style.visibility</p:attrName>
                                        </p:attrNameLst>
                                      </p:cBhvr>
                                      <p:to>
                                        <p:strVal val="visible"/>
                                      </p:to>
                                    </p:set>
                                    <p:anim calcmode="lin" valueType="num">
                                      <p:cBhvr>
                                        <p:cTn id="152" dur="1000" fill="hold"/>
                                        <p:tgtEl>
                                          <p:spTgt spid="112"/>
                                        </p:tgtEl>
                                        <p:attrNameLst>
                                          <p:attrName>ppt_w</p:attrName>
                                        </p:attrNameLst>
                                      </p:cBhvr>
                                      <p:tavLst>
                                        <p:tav tm="0">
                                          <p:val>
                                            <p:strVal val="#ppt_w+.3"/>
                                          </p:val>
                                        </p:tav>
                                        <p:tav tm="100000">
                                          <p:val>
                                            <p:strVal val="#ppt_w"/>
                                          </p:val>
                                        </p:tav>
                                      </p:tavLst>
                                    </p:anim>
                                    <p:anim calcmode="lin" valueType="num">
                                      <p:cBhvr>
                                        <p:cTn id="153" dur="1000" fill="hold"/>
                                        <p:tgtEl>
                                          <p:spTgt spid="112"/>
                                        </p:tgtEl>
                                        <p:attrNameLst>
                                          <p:attrName>ppt_h</p:attrName>
                                        </p:attrNameLst>
                                      </p:cBhvr>
                                      <p:tavLst>
                                        <p:tav tm="0">
                                          <p:val>
                                            <p:strVal val="#ppt_h"/>
                                          </p:val>
                                        </p:tav>
                                        <p:tav tm="100000">
                                          <p:val>
                                            <p:strVal val="#ppt_h"/>
                                          </p:val>
                                        </p:tav>
                                      </p:tavLst>
                                    </p:anim>
                                    <p:animEffect transition="in" filter="fade">
                                      <p:cBhvr>
                                        <p:cTn id="154" dur="1000"/>
                                        <p:tgtEl>
                                          <p:spTgt spid="112"/>
                                        </p:tgtEl>
                                      </p:cBhvr>
                                    </p:animEffect>
                                  </p:childTnLst>
                                </p:cTn>
                              </p:par>
                              <p:par>
                                <p:cTn id="155" presetID="50" presetClass="entr" presetSubtype="0" decel="100000" fill="hold" grpId="0" nodeType="withEffect">
                                  <p:stCondLst>
                                    <p:cond delay="0"/>
                                  </p:stCondLst>
                                  <p:childTnLst>
                                    <p:set>
                                      <p:cBhvr>
                                        <p:cTn id="156" dur="1" fill="hold">
                                          <p:stCondLst>
                                            <p:cond delay="0"/>
                                          </p:stCondLst>
                                        </p:cTn>
                                        <p:tgtEl>
                                          <p:spTgt spid="119"/>
                                        </p:tgtEl>
                                        <p:attrNameLst>
                                          <p:attrName>style.visibility</p:attrName>
                                        </p:attrNameLst>
                                      </p:cBhvr>
                                      <p:to>
                                        <p:strVal val="visible"/>
                                      </p:to>
                                    </p:set>
                                    <p:anim calcmode="lin" valueType="num">
                                      <p:cBhvr>
                                        <p:cTn id="157" dur="1000" fill="hold"/>
                                        <p:tgtEl>
                                          <p:spTgt spid="119"/>
                                        </p:tgtEl>
                                        <p:attrNameLst>
                                          <p:attrName>ppt_w</p:attrName>
                                        </p:attrNameLst>
                                      </p:cBhvr>
                                      <p:tavLst>
                                        <p:tav tm="0">
                                          <p:val>
                                            <p:strVal val="#ppt_w+.3"/>
                                          </p:val>
                                        </p:tav>
                                        <p:tav tm="100000">
                                          <p:val>
                                            <p:strVal val="#ppt_w"/>
                                          </p:val>
                                        </p:tav>
                                      </p:tavLst>
                                    </p:anim>
                                    <p:anim calcmode="lin" valueType="num">
                                      <p:cBhvr>
                                        <p:cTn id="158" dur="1000" fill="hold"/>
                                        <p:tgtEl>
                                          <p:spTgt spid="119"/>
                                        </p:tgtEl>
                                        <p:attrNameLst>
                                          <p:attrName>ppt_h</p:attrName>
                                        </p:attrNameLst>
                                      </p:cBhvr>
                                      <p:tavLst>
                                        <p:tav tm="0">
                                          <p:val>
                                            <p:strVal val="#ppt_h"/>
                                          </p:val>
                                        </p:tav>
                                        <p:tav tm="100000">
                                          <p:val>
                                            <p:strVal val="#ppt_h"/>
                                          </p:val>
                                        </p:tav>
                                      </p:tavLst>
                                    </p:anim>
                                    <p:animEffect transition="in" filter="fade">
                                      <p:cBhvr>
                                        <p:cTn id="159" dur="1000"/>
                                        <p:tgtEl>
                                          <p:spTgt spid="119"/>
                                        </p:tgtEl>
                                      </p:cBhvr>
                                    </p:animEffect>
                                  </p:childTnLst>
                                </p:cTn>
                              </p:par>
                              <p:par>
                                <p:cTn id="160" presetID="50" presetClass="entr" presetSubtype="0" decel="100000" fill="hold" grpId="0" nodeType="withEffect">
                                  <p:stCondLst>
                                    <p:cond delay="0"/>
                                  </p:stCondLst>
                                  <p:childTnLst>
                                    <p:set>
                                      <p:cBhvr>
                                        <p:cTn id="161" dur="1" fill="hold">
                                          <p:stCondLst>
                                            <p:cond delay="0"/>
                                          </p:stCondLst>
                                        </p:cTn>
                                        <p:tgtEl>
                                          <p:spTgt spid="38"/>
                                        </p:tgtEl>
                                        <p:attrNameLst>
                                          <p:attrName>style.visibility</p:attrName>
                                        </p:attrNameLst>
                                      </p:cBhvr>
                                      <p:to>
                                        <p:strVal val="visible"/>
                                      </p:to>
                                    </p:set>
                                    <p:anim calcmode="lin" valueType="num">
                                      <p:cBhvr>
                                        <p:cTn id="162" dur="1000" fill="hold"/>
                                        <p:tgtEl>
                                          <p:spTgt spid="38"/>
                                        </p:tgtEl>
                                        <p:attrNameLst>
                                          <p:attrName>ppt_w</p:attrName>
                                        </p:attrNameLst>
                                      </p:cBhvr>
                                      <p:tavLst>
                                        <p:tav tm="0">
                                          <p:val>
                                            <p:strVal val="#ppt_w+.3"/>
                                          </p:val>
                                        </p:tav>
                                        <p:tav tm="100000">
                                          <p:val>
                                            <p:strVal val="#ppt_w"/>
                                          </p:val>
                                        </p:tav>
                                      </p:tavLst>
                                    </p:anim>
                                    <p:anim calcmode="lin" valueType="num">
                                      <p:cBhvr>
                                        <p:cTn id="163" dur="1000" fill="hold"/>
                                        <p:tgtEl>
                                          <p:spTgt spid="38"/>
                                        </p:tgtEl>
                                        <p:attrNameLst>
                                          <p:attrName>ppt_h</p:attrName>
                                        </p:attrNameLst>
                                      </p:cBhvr>
                                      <p:tavLst>
                                        <p:tav tm="0">
                                          <p:val>
                                            <p:strVal val="#ppt_h"/>
                                          </p:val>
                                        </p:tav>
                                        <p:tav tm="100000">
                                          <p:val>
                                            <p:strVal val="#ppt_h"/>
                                          </p:val>
                                        </p:tav>
                                      </p:tavLst>
                                    </p:anim>
                                    <p:animEffect transition="in" filter="fade">
                                      <p:cBhvr>
                                        <p:cTn id="164" dur="1000"/>
                                        <p:tgtEl>
                                          <p:spTgt spid="38"/>
                                        </p:tgtEl>
                                      </p:cBhvr>
                                    </p:animEffect>
                                  </p:childTnLst>
                                </p:cTn>
                              </p:par>
                              <p:par>
                                <p:cTn id="165" presetID="50" presetClass="entr" presetSubtype="0" decel="100000" fill="hold" grpId="0" nodeType="withEffect">
                                  <p:stCondLst>
                                    <p:cond delay="0"/>
                                  </p:stCondLst>
                                  <p:childTnLst>
                                    <p:set>
                                      <p:cBhvr>
                                        <p:cTn id="166" dur="1" fill="hold">
                                          <p:stCondLst>
                                            <p:cond delay="0"/>
                                          </p:stCondLst>
                                        </p:cTn>
                                        <p:tgtEl>
                                          <p:spTgt spid="43"/>
                                        </p:tgtEl>
                                        <p:attrNameLst>
                                          <p:attrName>style.visibility</p:attrName>
                                        </p:attrNameLst>
                                      </p:cBhvr>
                                      <p:to>
                                        <p:strVal val="visible"/>
                                      </p:to>
                                    </p:set>
                                    <p:anim calcmode="lin" valueType="num">
                                      <p:cBhvr>
                                        <p:cTn id="167" dur="1000" fill="hold"/>
                                        <p:tgtEl>
                                          <p:spTgt spid="43"/>
                                        </p:tgtEl>
                                        <p:attrNameLst>
                                          <p:attrName>ppt_w</p:attrName>
                                        </p:attrNameLst>
                                      </p:cBhvr>
                                      <p:tavLst>
                                        <p:tav tm="0">
                                          <p:val>
                                            <p:strVal val="#ppt_w+.3"/>
                                          </p:val>
                                        </p:tav>
                                        <p:tav tm="100000">
                                          <p:val>
                                            <p:strVal val="#ppt_w"/>
                                          </p:val>
                                        </p:tav>
                                      </p:tavLst>
                                    </p:anim>
                                    <p:anim calcmode="lin" valueType="num">
                                      <p:cBhvr>
                                        <p:cTn id="168" dur="1000" fill="hold"/>
                                        <p:tgtEl>
                                          <p:spTgt spid="43"/>
                                        </p:tgtEl>
                                        <p:attrNameLst>
                                          <p:attrName>ppt_h</p:attrName>
                                        </p:attrNameLst>
                                      </p:cBhvr>
                                      <p:tavLst>
                                        <p:tav tm="0">
                                          <p:val>
                                            <p:strVal val="#ppt_h"/>
                                          </p:val>
                                        </p:tav>
                                        <p:tav tm="100000">
                                          <p:val>
                                            <p:strVal val="#ppt_h"/>
                                          </p:val>
                                        </p:tav>
                                      </p:tavLst>
                                    </p:anim>
                                    <p:animEffect transition="in" filter="fade">
                                      <p:cBhvr>
                                        <p:cTn id="169" dur="1000"/>
                                        <p:tgtEl>
                                          <p:spTgt spid="43"/>
                                        </p:tgtEl>
                                      </p:cBhvr>
                                    </p:animEffect>
                                  </p:childTnLst>
                                </p:cTn>
                              </p:par>
                              <p:par>
                                <p:cTn id="170" presetID="50" presetClass="entr" presetSubtype="0" decel="100000" fill="hold" grpId="0" nodeType="withEffect">
                                  <p:stCondLst>
                                    <p:cond delay="0"/>
                                  </p:stCondLst>
                                  <p:childTnLst>
                                    <p:set>
                                      <p:cBhvr>
                                        <p:cTn id="171" dur="1" fill="hold">
                                          <p:stCondLst>
                                            <p:cond delay="0"/>
                                          </p:stCondLst>
                                        </p:cTn>
                                        <p:tgtEl>
                                          <p:spTgt spid="45"/>
                                        </p:tgtEl>
                                        <p:attrNameLst>
                                          <p:attrName>style.visibility</p:attrName>
                                        </p:attrNameLst>
                                      </p:cBhvr>
                                      <p:to>
                                        <p:strVal val="visible"/>
                                      </p:to>
                                    </p:set>
                                    <p:anim calcmode="lin" valueType="num">
                                      <p:cBhvr>
                                        <p:cTn id="172" dur="1000" fill="hold"/>
                                        <p:tgtEl>
                                          <p:spTgt spid="45"/>
                                        </p:tgtEl>
                                        <p:attrNameLst>
                                          <p:attrName>ppt_w</p:attrName>
                                        </p:attrNameLst>
                                      </p:cBhvr>
                                      <p:tavLst>
                                        <p:tav tm="0">
                                          <p:val>
                                            <p:strVal val="#ppt_w+.3"/>
                                          </p:val>
                                        </p:tav>
                                        <p:tav tm="100000">
                                          <p:val>
                                            <p:strVal val="#ppt_w"/>
                                          </p:val>
                                        </p:tav>
                                      </p:tavLst>
                                    </p:anim>
                                    <p:anim calcmode="lin" valueType="num">
                                      <p:cBhvr>
                                        <p:cTn id="173" dur="1000" fill="hold"/>
                                        <p:tgtEl>
                                          <p:spTgt spid="45"/>
                                        </p:tgtEl>
                                        <p:attrNameLst>
                                          <p:attrName>ppt_h</p:attrName>
                                        </p:attrNameLst>
                                      </p:cBhvr>
                                      <p:tavLst>
                                        <p:tav tm="0">
                                          <p:val>
                                            <p:strVal val="#ppt_h"/>
                                          </p:val>
                                        </p:tav>
                                        <p:tav tm="100000">
                                          <p:val>
                                            <p:strVal val="#ppt_h"/>
                                          </p:val>
                                        </p:tav>
                                      </p:tavLst>
                                    </p:anim>
                                    <p:animEffect transition="in" filter="fade">
                                      <p:cBhvr>
                                        <p:cTn id="174" dur="1000"/>
                                        <p:tgtEl>
                                          <p:spTgt spid="45"/>
                                        </p:tgtEl>
                                      </p:cBhvr>
                                    </p:animEffect>
                                  </p:childTnLst>
                                </p:cTn>
                              </p:par>
                              <p:par>
                                <p:cTn id="175" presetID="50" presetClass="entr" presetSubtype="0" decel="100000" fill="hold" grpId="0" nodeType="withEffect">
                                  <p:stCondLst>
                                    <p:cond delay="0"/>
                                  </p:stCondLst>
                                  <p:childTnLst>
                                    <p:set>
                                      <p:cBhvr>
                                        <p:cTn id="176" dur="1" fill="hold">
                                          <p:stCondLst>
                                            <p:cond delay="0"/>
                                          </p:stCondLst>
                                        </p:cTn>
                                        <p:tgtEl>
                                          <p:spTgt spid="47"/>
                                        </p:tgtEl>
                                        <p:attrNameLst>
                                          <p:attrName>style.visibility</p:attrName>
                                        </p:attrNameLst>
                                      </p:cBhvr>
                                      <p:to>
                                        <p:strVal val="visible"/>
                                      </p:to>
                                    </p:set>
                                    <p:anim calcmode="lin" valueType="num">
                                      <p:cBhvr>
                                        <p:cTn id="177" dur="1000" fill="hold"/>
                                        <p:tgtEl>
                                          <p:spTgt spid="47"/>
                                        </p:tgtEl>
                                        <p:attrNameLst>
                                          <p:attrName>ppt_w</p:attrName>
                                        </p:attrNameLst>
                                      </p:cBhvr>
                                      <p:tavLst>
                                        <p:tav tm="0">
                                          <p:val>
                                            <p:strVal val="#ppt_w+.3"/>
                                          </p:val>
                                        </p:tav>
                                        <p:tav tm="100000">
                                          <p:val>
                                            <p:strVal val="#ppt_w"/>
                                          </p:val>
                                        </p:tav>
                                      </p:tavLst>
                                    </p:anim>
                                    <p:anim calcmode="lin" valueType="num">
                                      <p:cBhvr>
                                        <p:cTn id="178" dur="1000" fill="hold"/>
                                        <p:tgtEl>
                                          <p:spTgt spid="47"/>
                                        </p:tgtEl>
                                        <p:attrNameLst>
                                          <p:attrName>ppt_h</p:attrName>
                                        </p:attrNameLst>
                                      </p:cBhvr>
                                      <p:tavLst>
                                        <p:tav tm="0">
                                          <p:val>
                                            <p:strVal val="#ppt_h"/>
                                          </p:val>
                                        </p:tav>
                                        <p:tav tm="100000">
                                          <p:val>
                                            <p:strVal val="#ppt_h"/>
                                          </p:val>
                                        </p:tav>
                                      </p:tavLst>
                                    </p:anim>
                                    <p:animEffect transition="in" filter="fade">
                                      <p:cBhvr>
                                        <p:cTn id="179" dur="1000"/>
                                        <p:tgtEl>
                                          <p:spTgt spid="47"/>
                                        </p:tgtEl>
                                      </p:cBhvr>
                                    </p:animEffect>
                                  </p:childTnLst>
                                </p:cTn>
                              </p:par>
                              <p:par>
                                <p:cTn id="180" presetID="50" presetClass="entr" presetSubtype="0" decel="100000" fill="hold" grpId="0" nodeType="withEffect">
                                  <p:stCondLst>
                                    <p:cond delay="0"/>
                                  </p:stCondLst>
                                  <p:childTnLst>
                                    <p:set>
                                      <p:cBhvr>
                                        <p:cTn id="181" dur="1" fill="hold">
                                          <p:stCondLst>
                                            <p:cond delay="0"/>
                                          </p:stCondLst>
                                        </p:cTn>
                                        <p:tgtEl>
                                          <p:spTgt spid="48"/>
                                        </p:tgtEl>
                                        <p:attrNameLst>
                                          <p:attrName>style.visibility</p:attrName>
                                        </p:attrNameLst>
                                      </p:cBhvr>
                                      <p:to>
                                        <p:strVal val="visible"/>
                                      </p:to>
                                    </p:set>
                                    <p:anim calcmode="lin" valueType="num">
                                      <p:cBhvr>
                                        <p:cTn id="182" dur="1000" fill="hold"/>
                                        <p:tgtEl>
                                          <p:spTgt spid="48"/>
                                        </p:tgtEl>
                                        <p:attrNameLst>
                                          <p:attrName>ppt_w</p:attrName>
                                        </p:attrNameLst>
                                      </p:cBhvr>
                                      <p:tavLst>
                                        <p:tav tm="0">
                                          <p:val>
                                            <p:strVal val="#ppt_w+.3"/>
                                          </p:val>
                                        </p:tav>
                                        <p:tav tm="100000">
                                          <p:val>
                                            <p:strVal val="#ppt_w"/>
                                          </p:val>
                                        </p:tav>
                                      </p:tavLst>
                                    </p:anim>
                                    <p:anim calcmode="lin" valueType="num">
                                      <p:cBhvr>
                                        <p:cTn id="183" dur="1000" fill="hold"/>
                                        <p:tgtEl>
                                          <p:spTgt spid="48"/>
                                        </p:tgtEl>
                                        <p:attrNameLst>
                                          <p:attrName>ppt_h</p:attrName>
                                        </p:attrNameLst>
                                      </p:cBhvr>
                                      <p:tavLst>
                                        <p:tav tm="0">
                                          <p:val>
                                            <p:strVal val="#ppt_h"/>
                                          </p:val>
                                        </p:tav>
                                        <p:tav tm="100000">
                                          <p:val>
                                            <p:strVal val="#ppt_h"/>
                                          </p:val>
                                        </p:tav>
                                      </p:tavLst>
                                    </p:anim>
                                    <p:animEffect transition="in" filter="fade">
                                      <p:cBhvr>
                                        <p:cTn id="184" dur="1000"/>
                                        <p:tgtEl>
                                          <p:spTgt spid="48"/>
                                        </p:tgtEl>
                                      </p:cBhvr>
                                    </p:animEffect>
                                  </p:childTnLst>
                                </p:cTn>
                              </p:par>
                              <p:par>
                                <p:cTn id="185" presetID="50" presetClass="entr" presetSubtype="0" decel="100000" fill="hold" nodeType="withEffect">
                                  <p:stCondLst>
                                    <p:cond delay="0"/>
                                  </p:stCondLst>
                                  <p:childTnLst>
                                    <p:set>
                                      <p:cBhvr>
                                        <p:cTn id="186" dur="1" fill="hold">
                                          <p:stCondLst>
                                            <p:cond delay="0"/>
                                          </p:stCondLst>
                                        </p:cTn>
                                        <p:tgtEl>
                                          <p:spTgt spid="116"/>
                                        </p:tgtEl>
                                        <p:attrNameLst>
                                          <p:attrName>style.visibility</p:attrName>
                                        </p:attrNameLst>
                                      </p:cBhvr>
                                      <p:to>
                                        <p:strVal val="visible"/>
                                      </p:to>
                                    </p:set>
                                    <p:anim calcmode="lin" valueType="num">
                                      <p:cBhvr>
                                        <p:cTn id="187" dur="1000" fill="hold"/>
                                        <p:tgtEl>
                                          <p:spTgt spid="116"/>
                                        </p:tgtEl>
                                        <p:attrNameLst>
                                          <p:attrName>ppt_w</p:attrName>
                                        </p:attrNameLst>
                                      </p:cBhvr>
                                      <p:tavLst>
                                        <p:tav tm="0">
                                          <p:val>
                                            <p:strVal val="#ppt_w+.3"/>
                                          </p:val>
                                        </p:tav>
                                        <p:tav tm="100000">
                                          <p:val>
                                            <p:strVal val="#ppt_w"/>
                                          </p:val>
                                        </p:tav>
                                      </p:tavLst>
                                    </p:anim>
                                    <p:anim calcmode="lin" valueType="num">
                                      <p:cBhvr>
                                        <p:cTn id="188" dur="1000" fill="hold"/>
                                        <p:tgtEl>
                                          <p:spTgt spid="116"/>
                                        </p:tgtEl>
                                        <p:attrNameLst>
                                          <p:attrName>ppt_h</p:attrName>
                                        </p:attrNameLst>
                                      </p:cBhvr>
                                      <p:tavLst>
                                        <p:tav tm="0">
                                          <p:val>
                                            <p:strVal val="#ppt_h"/>
                                          </p:val>
                                        </p:tav>
                                        <p:tav tm="100000">
                                          <p:val>
                                            <p:strVal val="#ppt_h"/>
                                          </p:val>
                                        </p:tav>
                                      </p:tavLst>
                                    </p:anim>
                                    <p:animEffect transition="in" filter="fade">
                                      <p:cBhvr>
                                        <p:cTn id="189" dur="10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P spid="50" grpId="0" animBg="1"/>
      <p:bldP spid="141" grpId="0" animBg="1"/>
      <p:bldP spid="11" grpId="0" animBg="1"/>
      <p:bldP spid="12" grpId="0" animBg="1"/>
      <p:bldP spid="13" grpId="0" animBg="1"/>
      <p:bldP spid="14" grpId="0" animBg="1"/>
      <p:bldP spid="9" grpId="0" animBg="1"/>
      <p:bldP spid="10" grpId="0" animBg="1"/>
      <p:bldP spid="15" grpId="0" animBg="1"/>
      <p:bldP spid="17" grpId="0" animBg="1"/>
      <p:bldP spid="18" grpId="0" animBg="1"/>
      <p:bldP spid="20" grpId="0" animBg="1"/>
      <p:bldP spid="89" grpId="0" animBg="1"/>
      <p:bldP spid="93" grpId="0" animBg="1"/>
      <p:bldP spid="102" grpId="0"/>
      <p:bldP spid="106" grpId="0"/>
      <p:bldP spid="109" grpId="0"/>
      <p:bldP spid="112" grpId="0"/>
      <p:bldP spid="119" grpId="0"/>
      <p:bldP spid="38" grpId="0"/>
      <p:bldP spid="43" grpId="0"/>
      <p:bldP spid="45" grpId="0"/>
      <p:bldP spid="47" grpId="0"/>
      <p:bldP spid="48" grpId="0"/>
      <p:bldP spid="11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5" name="图片 4" descr="b231199f0e22f0706779c0e1ce173da3"/>
          <p:cNvPicPr>
            <a:picLocks noChangeAspect="1"/>
          </p:cNvPicPr>
          <p:nvPr/>
        </p:nvPicPr>
        <p:blipFill>
          <a:blip r:embed="rId4"/>
          <a:stretch>
            <a:fillRect/>
          </a:stretch>
        </p:blipFill>
        <p:spPr>
          <a:xfrm>
            <a:off x="1066800" y="2222500"/>
            <a:ext cx="10058400" cy="5017135"/>
          </a:xfrm>
          <a:prstGeom prst="rect">
            <a:avLst/>
          </a:prstGeom>
        </p:spPr>
      </p:pic>
      <p:grpSp>
        <p:nvGrpSpPr>
          <p:cNvPr id="33" name="组合 32"/>
          <p:cNvGrpSpPr/>
          <p:nvPr/>
        </p:nvGrpSpPr>
        <p:grpSpPr>
          <a:xfrm>
            <a:off x="3273986" y="-29210"/>
            <a:ext cx="4812739" cy="4965595"/>
            <a:chOff x="3288274" y="-851"/>
            <a:chExt cx="5464201" cy="5637748"/>
          </a:xfrm>
        </p:grpSpPr>
        <p:cxnSp>
          <p:nvCxnSpPr>
            <p:cNvPr id="13" name="直接连接符 12"/>
            <p:cNvCxnSpPr/>
            <p:nvPr/>
          </p:nvCxnSpPr>
          <p:spPr>
            <a:xfrm>
              <a:off x="6180546" y="1775654"/>
              <a:ext cx="3905" cy="101859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354997" y="1768221"/>
              <a:ext cx="2960078" cy="0"/>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517592" y="2828910"/>
              <a:ext cx="800864" cy="800864"/>
              <a:chOff x="3272949" y="3722523"/>
              <a:chExt cx="813408" cy="877328"/>
            </a:xfrm>
          </p:grpSpPr>
          <p:sp>
            <p:nvSpPr>
              <p:cNvPr id="23" name="椭圆 2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7" name="直接连接符 6"/>
            <p:cNvCxnSpPr/>
            <p:nvPr/>
          </p:nvCxnSpPr>
          <p:spPr>
            <a:xfrm flipH="1">
              <a:off x="3357174" y="-851"/>
              <a:ext cx="1" cy="176907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98232" y="60875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288274" y="1734859"/>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636278" y="170893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117728" y="1701498"/>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117728" y="2695465"/>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937205" y="2828911"/>
              <a:ext cx="2486682" cy="2486684"/>
              <a:chOff x="3176812" y="2273198"/>
              <a:chExt cx="2641825" cy="2726239"/>
            </a:xfrm>
          </p:grpSpPr>
          <p:sp>
            <p:nvSpPr>
              <p:cNvPr id="18" name="椭圆 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9" name="椭圆 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25" name="组合 24"/>
            <p:cNvGrpSpPr/>
            <p:nvPr/>
          </p:nvGrpSpPr>
          <p:grpSpPr>
            <a:xfrm>
              <a:off x="7398433" y="4282855"/>
              <a:ext cx="1354042" cy="135404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03" name="文本框 3"/>
          <p:cNvSpPr txBox="1">
            <a:spLocks noChangeArrowheads="1"/>
          </p:cNvSpPr>
          <p:nvPr/>
        </p:nvSpPr>
        <p:spPr bwMode="auto">
          <a:xfrm>
            <a:off x="4893310" y="2908935"/>
            <a:ext cx="1768475" cy="1299210"/>
          </a:xfrm>
          <a:prstGeom prst="rect">
            <a:avLst/>
          </a:prstGeom>
          <a:noFill/>
          <a:ln w="9525">
            <a:noFill/>
            <a:miter lim="800000"/>
          </a:ln>
        </p:spPr>
        <p:txBody>
          <a:bodyPr wrap="square" lIns="68580" tIns="34290" rIns="68580" bIns="34290">
            <a:spAutoFit/>
          </a:bodyPr>
          <a:lstStyle/>
          <a:p>
            <a:pPr algn="ctr"/>
            <a:r>
              <a:rPr lang="en-US" altLang="zh-CN" sz="8000" dirty="0">
                <a:solidFill>
                  <a:srgbClr val="00A08A"/>
                </a:solidFill>
                <a:latin typeface="Impact" panose="020B0806030902050204" pitchFamily="34" charset="0"/>
              </a:rPr>
              <a:t>01</a:t>
            </a:r>
            <a:endParaRPr lang="en-US" altLang="zh-CN" sz="8000" b="1" dirty="0">
              <a:solidFill>
                <a:srgbClr val="00A08A"/>
              </a:solidFill>
              <a:latin typeface="Impact" panose="020B0806030902050204" pitchFamily="34" charset="0"/>
              <a:ea typeface="微软雅黑" panose="020B0503020204020204" charset="-122"/>
            </a:endParaRPr>
          </a:p>
        </p:txBody>
      </p:sp>
      <p:sp>
        <p:nvSpPr>
          <p:cNvPr id="2050" name="书本"/>
          <p:cNvSpPr/>
          <p:nvPr/>
        </p:nvSpPr>
        <p:spPr bwMode="auto">
          <a:xfrm>
            <a:off x="7170420" y="4135120"/>
            <a:ext cx="640080" cy="518160"/>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rgbClr val="00A08A"/>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文本框 3"/>
          <p:cNvSpPr txBox="1">
            <a:spLocks noChangeArrowheads="1"/>
          </p:cNvSpPr>
          <p:nvPr/>
        </p:nvSpPr>
        <p:spPr bwMode="auto">
          <a:xfrm>
            <a:off x="3400425" y="1732280"/>
            <a:ext cx="10419080" cy="807085"/>
          </a:xfrm>
          <a:prstGeom prst="rect">
            <a:avLst/>
          </a:prstGeom>
          <a:noFill/>
          <a:ln w="9525">
            <a:noFill/>
            <a:miter lim="800000"/>
          </a:ln>
        </p:spPr>
        <p:txBody>
          <a:bodyPr wrap="square" lIns="68580" tIns="34290" rIns="68580" bIns="34290">
            <a:spAutoFit/>
          </a:bodyPr>
          <a:lstStyle/>
          <a:p>
            <a:pPr algn="ctr"/>
            <a:r>
              <a:rPr sz="4800" b="1" dirty="0">
                <a:solidFill>
                  <a:srgbClr val="00A08A"/>
                </a:solidFill>
                <a:latin typeface="微软雅黑" panose="020B0503020204020204" charset="-122"/>
                <a:ea typeface="微软雅黑" panose="020B0503020204020204" charset="-122"/>
              </a:rPr>
              <a:t>基本要求</a:t>
            </a: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checkerboard(across)">
                                      <p:cBhvr>
                                        <p:cTn id="7" dur="500"/>
                                        <p:tgtEl>
                                          <p:spTgt spid="33"/>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03"/>
                                        </p:tgtEl>
                                        <p:attrNameLst>
                                          <p:attrName>style.visibility</p:attrName>
                                        </p:attrNameLst>
                                      </p:cBhvr>
                                      <p:to>
                                        <p:strVal val="visible"/>
                                      </p:to>
                                    </p:set>
                                    <p:animEffect transition="in" filter="checkerboard(across)">
                                      <p:cBhvr>
                                        <p:cTn id="10" dur="500"/>
                                        <p:tgtEl>
                                          <p:spTgt spid="103"/>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checkerboard(across)">
                                      <p:cBhvr>
                                        <p:cTn id="13" dur="500"/>
                                        <p:tgtEl>
                                          <p:spTgt spid="2050"/>
                                        </p:tgtEl>
                                      </p:cBhvr>
                                    </p:animEffect>
                                  </p:childTnLst>
                                </p:cTn>
                              </p:par>
                            </p:childTnLst>
                          </p:cTn>
                        </p:par>
                        <p:par>
                          <p:cTn id="14" fill="hold">
                            <p:stCondLst>
                              <p:cond delay="500"/>
                            </p:stCondLst>
                            <p:childTnLst>
                              <p:par>
                                <p:cTn id="15" presetID="17" presetClass="entr" presetSubtype="1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strVal val="#ppt_h"/>
                                          </p:val>
                                        </p:tav>
                                        <p:tav tm="100000">
                                          <p:val>
                                            <p:strVal val="#ppt_h"/>
                                          </p:val>
                                        </p:tav>
                                      </p:tavLst>
                                    </p:anim>
                                  </p:childTnLst>
                                </p:cTn>
                              </p:par>
                              <p:par>
                                <p:cTn id="19" presetID="50" presetClass="entr" presetSubtype="0" decel="10000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p:cTn id="21" dur="1000" fill="hold"/>
                                        <p:tgtEl>
                                          <p:spTgt spid="38"/>
                                        </p:tgtEl>
                                        <p:attrNameLst>
                                          <p:attrName>ppt_w</p:attrName>
                                        </p:attrNameLst>
                                      </p:cBhvr>
                                      <p:tavLst>
                                        <p:tav tm="0">
                                          <p:val>
                                            <p:strVal val="#ppt_w+.3"/>
                                          </p:val>
                                        </p:tav>
                                        <p:tav tm="100000">
                                          <p:val>
                                            <p:strVal val="#ppt_w"/>
                                          </p:val>
                                        </p:tav>
                                      </p:tavLst>
                                    </p:anim>
                                    <p:anim calcmode="lin" valueType="num">
                                      <p:cBhvr>
                                        <p:cTn id="22" dur="1000" fill="hold"/>
                                        <p:tgtEl>
                                          <p:spTgt spid="38"/>
                                        </p:tgtEl>
                                        <p:attrNameLst>
                                          <p:attrName>ppt_h</p:attrName>
                                        </p:attrNameLst>
                                      </p:cBhvr>
                                      <p:tavLst>
                                        <p:tav tm="0">
                                          <p:val>
                                            <p:strVal val="#ppt_h"/>
                                          </p:val>
                                        </p:tav>
                                        <p:tav tm="100000">
                                          <p:val>
                                            <p:strVal val="#ppt_h"/>
                                          </p:val>
                                        </p:tav>
                                      </p:tavLst>
                                    </p:anim>
                                    <p:animEffect transition="in" filter="fade">
                                      <p:cBhvr>
                                        <p:cTn id="23"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2050" grpId="0" animBg="1"/>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10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
        <p:nvSpPr>
          <p:cNvPr id="5" name="ValueBack1"/>
          <p:cNvSpPr>
            <a:spLocks noChangeArrowheads="1"/>
          </p:cNvSpPr>
          <p:nvPr/>
        </p:nvSpPr>
        <p:spPr bwMode="auto">
          <a:xfrm>
            <a:off x="7308215" y="2372995"/>
            <a:ext cx="3822700" cy="395605"/>
          </a:xfrm>
          <a:prstGeom prst="rect">
            <a:avLst/>
          </a:prstGeom>
          <a:solidFill>
            <a:srgbClr val="556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 name="ValueBack2"/>
          <p:cNvSpPr>
            <a:spLocks noChangeArrowheads="1"/>
          </p:cNvSpPr>
          <p:nvPr/>
        </p:nvSpPr>
        <p:spPr bwMode="auto">
          <a:xfrm>
            <a:off x="7440295" y="2768600"/>
            <a:ext cx="3559175" cy="2764155"/>
          </a:xfrm>
          <a:prstGeom prst="rect">
            <a:avLst/>
          </a:prstGeom>
          <a:gradFill flip="none" rotWithShape="1">
            <a:gsLst>
              <a:gs pos="28000">
                <a:schemeClr val="accent1">
                  <a:lumMod val="5000"/>
                  <a:lumOff val="95000"/>
                </a:schemeClr>
              </a:gs>
              <a:gs pos="85000">
                <a:schemeClr val="bg1">
                  <a:lumMod val="85000"/>
                </a:schemeClr>
              </a:gs>
              <a:gs pos="100000">
                <a:schemeClr val="bg1">
                  <a:lumMod val="75000"/>
                </a:schemeClr>
              </a:gs>
            </a:gsLst>
            <a:lin ang="1890000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sp>
        <p:nvSpPr>
          <p:cNvPr id="7" name="ValueBack3"/>
          <p:cNvSpPr>
            <a:spLocks noEditPoints="1"/>
          </p:cNvSpPr>
          <p:nvPr/>
        </p:nvSpPr>
        <p:spPr bwMode="auto">
          <a:xfrm>
            <a:off x="9551670" y="4938395"/>
            <a:ext cx="132080" cy="330200"/>
          </a:xfrm>
          <a:custGeom>
            <a:avLst/>
            <a:gdLst>
              <a:gd name="T0" fmla="*/ 20 w 40"/>
              <a:gd name="T1" fmla="*/ 100 h 100"/>
              <a:gd name="T2" fmla="*/ 0 w 40"/>
              <a:gd name="T3" fmla="*/ 80 h 100"/>
              <a:gd name="T4" fmla="*/ 0 w 40"/>
              <a:gd name="T5" fmla="*/ 20 h 100"/>
              <a:gd name="T6" fmla="*/ 20 w 40"/>
              <a:gd name="T7" fmla="*/ 0 h 100"/>
              <a:gd name="T8" fmla="*/ 40 w 40"/>
              <a:gd name="T9" fmla="*/ 20 h 100"/>
              <a:gd name="T10" fmla="*/ 40 w 40"/>
              <a:gd name="T11" fmla="*/ 80 h 100"/>
              <a:gd name="T12" fmla="*/ 20 w 40"/>
              <a:gd name="T13" fmla="*/ 100 h 100"/>
              <a:gd name="T14" fmla="*/ 20 w 40"/>
              <a:gd name="T15" fmla="*/ 100 h 100"/>
              <a:gd name="T16" fmla="*/ 20 w 40"/>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0">
                <a:moveTo>
                  <a:pt x="20" y="100"/>
                </a:moveTo>
                <a:cubicBezTo>
                  <a:pt x="9" y="100"/>
                  <a:pt x="0" y="91"/>
                  <a:pt x="0" y="80"/>
                </a:cubicBezTo>
                <a:cubicBezTo>
                  <a:pt x="0" y="20"/>
                  <a:pt x="0" y="20"/>
                  <a:pt x="0" y="20"/>
                </a:cubicBezTo>
                <a:cubicBezTo>
                  <a:pt x="0" y="9"/>
                  <a:pt x="9" y="0"/>
                  <a:pt x="20" y="0"/>
                </a:cubicBezTo>
                <a:cubicBezTo>
                  <a:pt x="31" y="0"/>
                  <a:pt x="40" y="9"/>
                  <a:pt x="40" y="20"/>
                </a:cubicBezTo>
                <a:cubicBezTo>
                  <a:pt x="40" y="80"/>
                  <a:pt x="40" y="80"/>
                  <a:pt x="40" y="80"/>
                </a:cubicBezTo>
                <a:cubicBezTo>
                  <a:pt x="40" y="91"/>
                  <a:pt x="31" y="100"/>
                  <a:pt x="20" y="100"/>
                </a:cubicBezTo>
                <a:close/>
                <a:moveTo>
                  <a:pt x="20" y="100"/>
                </a:moveTo>
                <a:cubicBezTo>
                  <a:pt x="20" y="100"/>
                  <a:pt x="20" y="100"/>
                  <a:pt x="20" y="100"/>
                </a:cubicBezTo>
              </a:path>
            </a:pathLst>
          </a:custGeom>
          <a:solidFill>
            <a:srgbClr val="00685A"/>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ValueBack4"/>
          <p:cNvSpPr>
            <a:spLocks noEditPoints="1"/>
          </p:cNvSpPr>
          <p:nvPr/>
        </p:nvSpPr>
        <p:spPr bwMode="auto">
          <a:xfrm>
            <a:off x="9812020" y="4674870"/>
            <a:ext cx="132080" cy="593725"/>
          </a:xfrm>
          <a:custGeom>
            <a:avLst/>
            <a:gdLst>
              <a:gd name="T0" fmla="*/ 20 w 40"/>
              <a:gd name="T1" fmla="*/ 180 h 180"/>
              <a:gd name="T2" fmla="*/ 0 w 40"/>
              <a:gd name="T3" fmla="*/ 160 h 180"/>
              <a:gd name="T4" fmla="*/ 0 w 40"/>
              <a:gd name="T5" fmla="*/ 20 h 180"/>
              <a:gd name="T6" fmla="*/ 20 w 40"/>
              <a:gd name="T7" fmla="*/ 0 h 180"/>
              <a:gd name="T8" fmla="*/ 40 w 40"/>
              <a:gd name="T9" fmla="*/ 20 h 180"/>
              <a:gd name="T10" fmla="*/ 40 w 40"/>
              <a:gd name="T11" fmla="*/ 160 h 180"/>
              <a:gd name="T12" fmla="*/ 20 w 40"/>
              <a:gd name="T13" fmla="*/ 180 h 180"/>
              <a:gd name="T14" fmla="*/ 20 w 40"/>
              <a:gd name="T15" fmla="*/ 180 h 180"/>
              <a:gd name="T16" fmla="*/ 20 w 40"/>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80">
                <a:moveTo>
                  <a:pt x="20" y="180"/>
                </a:moveTo>
                <a:cubicBezTo>
                  <a:pt x="9" y="180"/>
                  <a:pt x="0" y="171"/>
                  <a:pt x="0" y="160"/>
                </a:cubicBezTo>
                <a:cubicBezTo>
                  <a:pt x="0" y="20"/>
                  <a:pt x="0" y="20"/>
                  <a:pt x="0" y="20"/>
                </a:cubicBezTo>
                <a:cubicBezTo>
                  <a:pt x="0" y="9"/>
                  <a:pt x="9" y="0"/>
                  <a:pt x="20" y="0"/>
                </a:cubicBezTo>
                <a:cubicBezTo>
                  <a:pt x="31" y="0"/>
                  <a:pt x="40" y="9"/>
                  <a:pt x="40" y="20"/>
                </a:cubicBezTo>
                <a:cubicBezTo>
                  <a:pt x="40" y="160"/>
                  <a:pt x="40" y="160"/>
                  <a:pt x="40" y="160"/>
                </a:cubicBezTo>
                <a:cubicBezTo>
                  <a:pt x="40" y="171"/>
                  <a:pt x="31" y="180"/>
                  <a:pt x="20" y="180"/>
                </a:cubicBezTo>
                <a:close/>
                <a:moveTo>
                  <a:pt x="20" y="180"/>
                </a:moveTo>
                <a:cubicBezTo>
                  <a:pt x="20" y="180"/>
                  <a:pt x="20" y="180"/>
                  <a:pt x="20" y="180"/>
                </a:cubicBezTo>
              </a:path>
            </a:pathLst>
          </a:custGeom>
          <a:solidFill>
            <a:srgbClr val="2AA18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ValueBack5"/>
          <p:cNvSpPr>
            <a:spLocks noEditPoints="1"/>
          </p:cNvSpPr>
          <p:nvPr/>
        </p:nvSpPr>
        <p:spPr bwMode="auto">
          <a:xfrm>
            <a:off x="10075545" y="4806950"/>
            <a:ext cx="133350" cy="462280"/>
          </a:xfrm>
          <a:custGeom>
            <a:avLst/>
            <a:gdLst>
              <a:gd name="T0" fmla="*/ 20 w 40"/>
              <a:gd name="T1" fmla="*/ 140 h 140"/>
              <a:gd name="T2" fmla="*/ 0 w 40"/>
              <a:gd name="T3" fmla="*/ 120 h 140"/>
              <a:gd name="T4" fmla="*/ 0 w 40"/>
              <a:gd name="T5" fmla="*/ 20 h 140"/>
              <a:gd name="T6" fmla="*/ 20 w 40"/>
              <a:gd name="T7" fmla="*/ 0 h 140"/>
              <a:gd name="T8" fmla="*/ 40 w 40"/>
              <a:gd name="T9" fmla="*/ 20 h 140"/>
              <a:gd name="T10" fmla="*/ 40 w 40"/>
              <a:gd name="T11" fmla="*/ 120 h 140"/>
              <a:gd name="T12" fmla="*/ 20 w 40"/>
              <a:gd name="T13" fmla="*/ 140 h 140"/>
              <a:gd name="T14" fmla="*/ 20 w 40"/>
              <a:gd name="T15" fmla="*/ 140 h 140"/>
              <a:gd name="T16" fmla="*/ 20 w 40"/>
              <a:gd name="T17"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0">
                <a:moveTo>
                  <a:pt x="20" y="140"/>
                </a:moveTo>
                <a:cubicBezTo>
                  <a:pt x="9" y="140"/>
                  <a:pt x="0" y="131"/>
                  <a:pt x="0" y="120"/>
                </a:cubicBezTo>
                <a:cubicBezTo>
                  <a:pt x="0" y="20"/>
                  <a:pt x="0" y="20"/>
                  <a:pt x="0" y="20"/>
                </a:cubicBezTo>
                <a:cubicBezTo>
                  <a:pt x="0" y="9"/>
                  <a:pt x="9" y="0"/>
                  <a:pt x="20" y="0"/>
                </a:cubicBezTo>
                <a:cubicBezTo>
                  <a:pt x="31" y="0"/>
                  <a:pt x="40" y="9"/>
                  <a:pt x="40" y="20"/>
                </a:cubicBezTo>
                <a:cubicBezTo>
                  <a:pt x="40" y="120"/>
                  <a:pt x="40" y="120"/>
                  <a:pt x="40" y="120"/>
                </a:cubicBezTo>
                <a:cubicBezTo>
                  <a:pt x="40" y="131"/>
                  <a:pt x="31" y="140"/>
                  <a:pt x="20" y="140"/>
                </a:cubicBezTo>
                <a:close/>
                <a:moveTo>
                  <a:pt x="20" y="140"/>
                </a:moveTo>
                <a:cubicBezTo>
                  <a:pt x="20" y="140"/>
                  <a:pt x="20" y="140"/>
                  <a:pt x="20" y="140"/>
                </a:cubicBezTo>
              </a:path>
            </a:pathLst>
          </a:custGeom>
          <a:solidFill>
            <a:srgbClr val="178AA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ValueBack6"/>
          <p:cNvSpPr>
            <a:spLocks noEditPoints="1"/>
          </p:cNvSpPr>
          <p:nvPr/>
        </p:nvSpPr>
        <p:spPr bwMode="auto">
          <a:xfrm>
            <a:off x="10340340" y="4346575"/>
            <a:ext cx="132080" cy="922655"/>
          </a:xfrm>
          <a:custGeom>
            <a:avLst/>
            <a:gdLst>
              <a:gd name="T0" fmla="*/ 20 w 40"/>
              <a:gd name="T1" fmla="*/ 280 h 280"/>
              <a:gd name="T2" fmla="*/ 0 w 40"/>
              <a:gd name="T3" fmla="*/ 260 h 280"/>
              <a:gd name="T4" fmla="*/ 0 w 40"/>
              <a:gd name="T5" fmla="*/ 20 h 280"/>
              <a:gd name="T6" fmla="*/ 20 w 40"/>
              <a:gd name="T7" fmla="*/ 0 h 280"/>
              <a:gd name="T8" fmla="*/ 40 w 40"/>
              <a:gd name="T9" fmla="*/ 20 h 280"/>
              <a:gd name="T10" fmla="*/ 40 w 40"/>
              <a:gd name="T11" fmla="*/ 260 h 280"/>
              <a:gd name="T12" fmla="*/ 20 w 40"/>
              <a:gd name="T13" fmla="*/ 280 h 280"/>
              <a:gd name="T14" fmla="*/ 20 w 40"/>
              <a:gd name="T15" fmla="*/ 280 h 280"/>
              <a:gd name="T16" fmla="*/ 20 w 40"/>
              <a:gd name="T17" fmla="*/ 28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80">
                <a:moveTo>
                  <a:pt x="20" y="280"/>
                </a:moveTo>
                <a:cubicBezTo>
                  <a:pt x="9" y="280"/>
                  <a:pt x="0" y="271"/>
                  <a:pt x="0" y="260"/>
                </a:cubicBezTo>
                <a:cubicBezTo>
                  <a:pt x="0" y="20"/>
                  <a:pt x="0" y="20"/>
                  <a:pt x="0" y="20"/>
                </a:cubicBezTo>
                <a:cubicBezTo>
                  <a:pt x="0" y="9"/>
                  <a:pt x="9" y="0"/>
                  <a:pt x="20" y="0"/>
                </a:cubicBezTo>
                <a:cubicBezTo>
                  <a:pt x="31" y="0"/>
                  <a:pt x="40" y="9"/>
                  <a:pt x="40" y="20"/>
                </a:cubicBezTo>
                <a:cubicBezTo>
                  <a:pt x="40" y="260"/>
                  <a:pt x="40" y="260"/>
                  <a:pt x="40" y="260"/>
                </a:cubicBezTo>
                <a:cubicBezTo>
                  <a:pt x="40" y="271"/>
                  <a:pt x="31" y="280"/>
                  <a:pt x="20" y="280"/>
                </a:cubicBezTo>
                <a:close/>
                <a:moveTo>
                  <a:pt x="20" y="280"/>
                </a:moveTo>
                <a:cubicBezTo>
                  <a:pt x="20" y="280"/>
                  <a:pt x="20" y="280"/>
                  <a:pt x="20" y="280"/>
                </a:cubicBezTo>
              </a:path>
            </a:pathLst>
          </a:custGeom>
          <a:solidFill>
            <a:srgbClr val="71C28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ValueBack7"/>
          <p:cNvSpPr>
            <a:spLocks noEditPoints="1"/>
          </p:cNvSpPr>
          <p:nvPr/>
        </p:nvSpPr>
        <p:spPr bwMode="auto">
          <a:xfrm>
            <a:off x="10603865" y="4610100"/>
            <a:ext cx="132080" cy="659130"/>
          </a:xfrm>
          <a:custGeom>
            <a:avLst/>
            <a:gdLst>
              <a:gd name="T0" fmla="*/ 20 w 40"/>
              <a:gd name="T1" fmla="*/ 200 h 200"/>
              <a:gd name="T2" fmla="*/ 0 w 40"/>
              <a:gd name="T3" fmla="*/ 180 h 200"/>
              <a:gd name="T4" fmla="*/ 0 w 40"/>
              <a:gd name="T5" fmla="*/ 20 h 200"/>
              <a:gd name="T6" fmla="*/ 20 w 40"/>
              <a:gd name="T7" fmla="*/ 0 h 200"/>
              <a:gd name="T8" fmla="*/ 40 w 40"/>
              <a:gd name="T9" fmla="*/ 20 h 200"/>
              <a:gd name="T10" fmla="*/ 40 w 40"/>
              <a:gd name="T11" fmla="*/ 180 h 200"/>
              <a:gd name="T12" fmla="*/ 20 w 40"/>
              <a:gd name="T13" fmla="*/ 200 h 200"/>
              <a:gd name="T14" fmla="*/ 20 w 40"/>
              <a:gd name="T15" fmla="*/ 200 h 200"/>
              <a:gd name="T16" fmla="*/ 20 w 40"/>
              <a:gd name="T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200">
                <a:moveTo>
                  <a:pt x="20" y="200"/>
                </a:moveTo>
                <a:cubicBezTo>
                  <a:pt x="9" y="200"/>
                  <a:pt x="0" y="191"/>
                  <a:pt x="0" y="180"/>
                </a:cubicBezTo>
                <a:cubicBezTo>
                  <a:pt x="0" y="20"/>
                  <a:pt x="0" y="20"/>
                  <a:pt x="0" y="20"/>
                </a:cubicBezTo>
                <a:cubicBezTo>
                  <a:pt x="0" y="9"/>
                  <a:pt x="9" y="0"/>
                  <a:pt x="20" y="0"/>
                </a:cubicBezTo>
                <a:cubicBezTo>
                  <a:pt x="31" y="0"/>
                  <a:pt x="40" y="9"/>
                  <a:pt x="40" y="20"/>
                </a:cubicBezTo>
                <a:cubicBezTo>
                  <a:pt x="40" y="180"/>
                  <a:pt x="40" y="180"/>
                  <a:pt x="40" y="180"/>
                </a:cubicBezTo>
                <a:cubicBezTo>
                  <a:pt x="40" y="191"/>
                  <a:pt x="31" y="200"/>
                  <a:pt x="20" y="200"/>
                </a:cubicBezTo>
                <a:close/>
                <a:moveTo>
                  <a:pt x="20" y="200"/>
                </a:moveTo>
                <a:cubicBezTo>
                  <a:pt x="20" y="200"/>
                  <a:pt x="20" y="200"/>
                  <a:pt x="20" y="200"/>
                </a:cubicBezTo>
              </a:path>
            </a:pathLst>
          </a:custGeom>
          <a:solidFill>
            <a:srgbClr val="178AA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2" name="ValueBack8"/>
          <p:cNvSpPr>
            <a:spLocks noEditPoints="1"/>
          </p:cNvSpPr>
          <p:nvPr/>
        </p:nvSpPr>
        <p:spPr bwMode="auto">
          <a:xfrm>
            <a:off x="7835265" y="4806950"/>
            <a:ext cx="792480" cy="132080"/>
          </a:xfrm>
          <a:custGeom>
            <a:avLst/>
            <a:gdLst>
              <a:gd name="T0" fmla="*/ 220 w 240"/>
              <a:gd name="T1" fmla="*/ 40 h 40"/>
              <a:gd name="T2" fmla="*/ 20 w 240"/>
              <a:gd name="T3" fmla="*/ 40 h 40"/>
              <a:gd name="T4" fmla="*/ 0 w 240"/>
              <a:gd name="T5" fmla="*/ 20 h 40"/>
              <a:gd name="T6" fmla="*/ 20 w 240"/>
              <a:gd name="T7" fmla="*/ 0 h 40"/>
              <a:gd name="T8" fmla="*/ 220 w 240"/>
              <a:gd name="T9" fmla="*/ 0 h 40"/>
              <a:gd name="T10" fmla="*/ 240 w 240"/>
              <a:gd name="T11" fmla="*/ 20 h 40"/>
              <a:gd name="T12" fmla="*/ 220 w 240"/>
              <a:gd name="T13" fmla="*/ 40 h 40"/>
              <a:gd name="T14" fmla="*/ 220 w 240"/>
              <a:gd name="T15" fmla="*/ 40 h 40"/>
              <a:gd name="T16" fmla="*/ 220 w 240"/>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40">
                <a:moveTo>
                  <a:pt x="220" y="40"/>
                </a:moveTo>
                <a:cubicBezTo>
                  <a:pt x="20" y="40"/>
                  <a:pt x="20" y="40"/>
                  <a:pt x="20" y="40"/>
                </a:cubicBezTo>
                <a:cubicBezTo>
                  <a:pt x="9" y="40"/>
                  <a:pt x="0" y="31"/>
                  <a:pt x="0" y="20"/>
                </a:cubicBezTo>
                <a:cubicBezTo>
                  <a:pt x="0" y="9"/>
                  <a:pt x="9" y="0"/>
                  <a:pt x="20" y="0"/>
                </a:cubicBezTo>
                <a:cubicBezTo>
                  <a:pt x="220" y="0"/>
                  <a:pt x="220" y="0"/>
                  <a:pt x="220" y="0"/>
                </a:cubicBezTo>
                <a:cubicBezTo>
                  <a:pt x="231" y="0"/>
                  <a:pt x="240" y="9"/>
                  <a:pt x="240" y="20"/>
                </a:cubicBezTo>
                <a:cubicBezTo>
                  <a:pt x="240" y="31"/>
                  <a:pt x="231" y="40"/>
                  <a:pt x="220" y="40"/>
                </a:cubicBezTo>
                <a:close/>
                <a:moveTo>
                  <a:pt x="220" y="40"/>
                </a:moveTo>
                <a:cubicBezTo>
                  <a:pt x="220" y="40"/>
                  <a:pt x="220" y="40"/>
                  <a:pt x="220" y="40"/>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3" name="ValueBack9"/>
          <p:cNvSpPr>
            <a:spLocks noEditPoints="1"/>
          </p:cNvSpPr>
          <p:nvPr/>
        </p:nvSpPr>
        <p:spPr bwMode="auto">
          <a:xfrm>
            <a:off x="7835265" y="5070475"/>
            <a:ext cx="1122680" cy="132080"/>
          </a:xfrm>
          <a:custGeom>
            <a:avLst/>
            <a:gdLst>
              <a:gd name="T0" fmla="*/ 320 w 340"/>
              <a:gd name="T1" fmla="*/ 40 h 40"/>
              <a:gd name="T2" fmla="*/ 20 w 340"/>
              <a:gd name="T3" fmla="*/ 40 h 40"/>
              <a:gd name="T4" fmla="*/ 0 w 340"/>
              <a:gd name="T5" fmla="*/ 20 h 40"/>
              <a:gd name="T6" fmla="*/ 20 w 340"/>
              <a:gd name="T7" fmla="*/ 0 h 40"/>
              <a:gd name="T8" fmla="*/ 320 w 340"/>
              <a:gd name="T9" fmla="*/ 0 h 40"/>
              <a:gd name="T10" fmla="*/ 340 w 340"/>
              <a:gd name="T11" fmla="*/ 20 h 40"/>
              <a:gd name="T12" fmla="*/ 320 w 340"/>
              <a:gd name="T13" fmla="*/ 40 h 40"/>
              <a:gd name="T14" fmla="*/ 320 w 340"/>
              <a:gd name="T15" fmla="*/ 40 h 40"/>
              <a:gd name="T16" fmla="*/ 320 w 340"/>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40">
                <a:moveTo>
                  <a:pt x="320" y="40"/>
                </a:moveTo>
                <a:cubicBezTo>
                  <a:pt x="20" y="40"/>
                  <a:pt x="20" y="40"/>
                  <a:pt x="20" y="40"/>
                </a:cubicBezTo>
                <a:cubicBezTo>
                  <a:pt x="9" y="40"/>
                  <a:pt x="0" y="31"/>
                  <a:pt x="0" y="20"/>
                </a:cubicBezTo>
                <a:cubicBezTo>
                  <a:pt x="0" y="9"/>
                  <a:pt x="9" y="0"/>
                  <a:pt x="20" y="0"/>
                </a:cubicBezTo>
                <a:cubicBezTo>
                  <a:pt x="320" y="0"/>
                  <a:pt x="320" y="0"/>
                  <a:pt x="320" y="0"/>
                </a:cubicBezTo>
                <a:cubicBezTo>
                  <a:pt x="331" y="0"/>
                  <a:pt x="340" y="9"/>
                  <a:pt x="340" y="20"/>
                </a:cubicBezTo>
                <a:cubicBezTo>
                  <a:pt x="340" y="31"/>
                  <a:pt x="331" y="40"/>
                  <a:pt x="320" y="40"/>
                </a:cubicBezTo>
                <a:close/>
                <a:moveTo>
                  <a:pt x="320" y="40"/>
                </a:moveTo>
                <a:cubicBezTo>
                  <a:pt x="320" y="40"/>
                  <a:pt x="320" y="40"/>
                  <a:pt x="320" y="40"/>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4" name="Freeform 14"/>
          <p:cNvSpPr>
            <a:spLocks noEditPoints="1"/>
          </p:cNvSpPr>
          <p:nvPr/>
        </p:nvSpPr>
        <p:spPr bwMode="auto">
          <a:xfrm>
            <a:off x="5994400" y="988695"/>
            <a:ext cx="3405505" cy="3397250"/>
          </a:xfrm>
          <a:custGeom>
            <a:avLst/>
            <a:gdLst>
              <a:gd name="T0" fmla="*/ 1032 w 1032"/>
              <a:gd name="T1" fmla="*/ 515 h 1031"/>
              <a:gd name="T2" fmla="*/ 516 w 1032"/>
              <a:gd name="T3" fmla="*/ 1031 h 1031"/>
              <a:gd name="T4" fmla="*/ 0 w 1032"/>
              <a:gd name="T5" fmla="*/ 515 h 1031"/>
              <a:gd name="T6" fmla="*/ 516 w 1032"/>
              <a:gd name="T7" fmla="*/ 0 h 1031"/>
              <a:gd name="T8" fmla="*/ 1032 w 1032"/>
              <a:gd name="T9" fmla="*/ 515 h 1031"/>
              <a:gd name="T10" fmla="*/ 1032 w 1032"/>
              <a:gd name="T11" fmla="*/ 515 h 1031"/>
              <a:gd name="T12" fmla="*/ 1032 w 1032"/>
              <a:gd name="T13" fmla="*/ 515 h 1031"/>
            </a:gdLst>
            <a:ahLst/>
            <a:cxnLst>
              <a:cxn ang="0">
                <a:pos x="T0" y="T1"/>
              </a:cxn>
              <a:cxn ang="0">
                <a:pos x="T2" y="T3"/>
              </a:cxn>
              <a:cxn ang="0">
                <a:pos x="T4" y="T5"/>
              </a:cxn>
              <a:cxn ang="0">
                <a:pos x="T6" y="T7"/>
              </a:cxn>
              <a:cxn ang="0">
                <a:pos x="T8" y="T9"/>
              </a:cxn>
              <a:cxn ang="0">
                <a:pos x="T10" y="T11"/>
              </a:cxn>
              <a:cxn ang="0">
                <a:pos x="T12" y="T13"/>
              </a:cxn>
            </a:cxnLst>
            <a:rect l="0" t="0" r="r" b="b"/>
            <a:pathLst>
              <a:path w="1032" h="1031">
                <a:moveTo>
                  <a:pt x="1032" y="515"/>
                </a:moveTo>
                <a:cubicBezTo>
                  <a:pt x="1032" y="800"/>
                  <a:pt x="801" y="1031"/>
                  <a:pt x="516" y="1031"/>
                </a:cubicBezTo>
                <a:cubicBezTo>
                  <a:pt x="231" y="1031"/>
                  <a:pt x="0" y="800"/>
                  <a:pt x="0" y="515"/>
                </a:cubicBezTo>
                <a:cubicBezTo>
                  <a:pt x="0" y="230"/>
                  <a:pt x="231" y="0"/>
                  <a:pt x="516" y="0"/>
                </a:cubicBezTo>
                <a:cubicBezTo>
                  <a:pt x="801" y="0"/>
                  <a:pt x="1032" y="230"/>
                  <a:pt x="1032" y="515"/>
                </a:cubicBezTo>
                <a:close/>
                <a:moveTo>
                  <a:pt x="1032" y="515"/>
                </a:moveTo>
                <a:cubicBezTo>
                  <a:pt x="1032" y="515"/>
                  <a:pt x="1032" y="515"/>
                  <a:pt x="1032" y="515"/>
                </a:cubicBezTo>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sp>
        <p:nvSpPr>
          <p:cNvPr id="15" name="ValueBack10"/>
          <p:cNvSpPr>
            <a:spLocks noEditPoints="1"/>
          </p:cNvSpPr>
          <p:nvPr/>
        </p:nvSpPr>
        <p:spPr bwMode="auto">
          <a:xfrm>
            <a:off x="9746615" y="3423920"/>
            <a:ext cx="659130" cy="132080"/>
          </a:xfrm>
          <a:custGeom>
            <a:avLst/>
            <a:gdLst>
              <a:gd name="T0" fmla="*/ 180 w 200"/>
              <a:gd name="T1" fmla="*/ 40 h 40"/>
              <a:gd name="T2" fmla="*/ 20 w 200"/>
              <a:gd name="T3" fmla="*/ 40 h 40"/>
              <a:gd name="T4" fmla="*/ 0 w 200"/>
              <a:gd name="T5" fmla="*/ 20 h 40"/>
              <a:gd name="T6" fmla="*/ 20 w 200"/>
              <a:gd name="T7" fmla="*/ 0 h 40"/>
              <a:gd name="T8" fmla="*/ 180 w 200"/>
              <a:gd name="T9" fmla="*/ 0 h 40"/>
              <a:gd name="T10" fmla="*/ 200 w 200"/>
              <a:gd name="T11" fmla="*/ 20 h 40"/>
              <a:gd name="T12" fmla="*/ 180 w 200"/>
              <a:gd name="T13" fmla="*/ 40 h 40"/>
              <a:gd name="T14" fmla="*/ 180 w 200"/>
              <a:gd name="T15" fmla="*/ 40 h 40"/>
              <a:gd name="T16" fmla="*/ 180 w 200"/>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40">
                <a:moveTo>
                  <a:pt x="180" y="40"/>
                </a:moveTo>
                <a:cubicBezTo>
                  <a:pt x="20" y="40"/>
                  <a:pt x="20" y="40"/>
                  <a:pt x="20" y="40"/>
                </a:cubicBezTo>
                <a:cubicBezTo>
                  <a:pt x="9" y="40"/>
                  <a:pt x="0" y="31"/>
                  <a:pt x="0" y="20"/>
                </a:cubicBezTo>
                <a:cubicBezTo>
                  <a:pt x="0" y="9"/>
                  <a:pt x="9" y="0"/>
                  <a:pt x="20" y="0"/>
                </a:cubicBezTo>
                <a:cubicBezTo>
                  <a:pt x="180" y="0"/>
                  <a:pt x="180" y="0"/>
                  <a:pt x="180" y="0"/>
                </a:cubicBezTo>
                <a:cubicBezTo>
                  <a:pt x="191" y="0"/>
                  <a:pt x="200" y="9"/>
                  <a:pt x="200" y="20"/>
                </a:cubicBezTo>
                <a:cubicBezTo>
                  <a:pt x="200" y="31"/>
                  <a:pt x="191" y="40"/>
                  <a:pt x="180" y="40"/>
                </a:cubicBezTo>
                <a:close/>
                <a:moveTo>
                  <a:pt x="180" y="40"/>
                </a:moveTo>
                <a:cubicBezTo>
                  <a:pt x="180" y="40"/>
                  <a:pt x="180" y="40"/>
                  <a:pt x="180" y="40"/>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ValueBack11"/>
          <p:cNvSpPr>
            <a:spLocks noEditPoints="1"/>
          </p:cNvSpPr>
          <p:nvPr/>
        </p:nvSpPr>
        <p:spPr bwMode="auto">
          <a:xfrm>
            <a:off x="10603865" y="3420745"/>
            <a:ext cx="132080" cy="135255"/>
          </a:xfrm>
          <a:custGeom>
            <a:avLst/>
            <a:gdLst>
              <a:gd name="T0" fmla="*/ 20 w 40"/>
              <a:gd name="T1" fmla="*/ 41 h 41"/>
              <a:gd name="T2" fmla="*/ 6 w 40"/>
              <a:gd name="T3" fmla="*/ 36 h 41"/>
              <a:gd name="T4" fmla="*/ 0 w 40"/>
              <a:gd name="T5" fmla="*/ 21 h 41"/>
              <a:gd name="T6" fmla="*/ 6 w 40"/>
              <a:gd name="T7" fmla="*/ 7 h 41"/>
              <a:gd name="T8" fmla="*/ 35 w 40"/>
              <a:gd name="T9" fmla="*/ 7 h 41"/>
              <a:gd name="T10" fmla="*/ 40 w 40"/>
              <a:gd name="T11" fmla="*/ 21 h 41"/>
              <a:gd name="T12" fmla="*/ 35 w 40"/>
              <a:gd name="T13" fmla="*/ 36 h 41"/>
              <a:gd name="T14" fmla="*/ 20 w 40"/>
              <a:gd name="T15" fmla="*/ 41 h 41"/>
              <a:gd name="T16" fmla="*/ 20 w 40"/>
              <a:gd name="T17" fmla="*/ 41 h 41"/>
              <a:gd name="T18" fmla="*/ 20 w 40"/>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1">
                <a:moveTo>
                  <a:pt x="20" y="41"/>
                </a:moveTo>
                <a:cubicBezTo>
                  <a:pt x="15" y="41"/>
                  <a:pt x="10" y="39"/>
                  <a:pt x="6" y="36"/>
                </a:cubicBezTo>
                <a:cubicBezTo>
                  <a:pt x="2" y="32"/>
                  <a:pt x="0" y="27"/>
                  <a:pt x="0" y="21"/>
                </a:cubicBezTo>
                <a:cubicBezTo>
                  <a:pt x="0" y="16"/>
                  <a:pt x="2" y="11"/>
                  <a:pt x="6" y="7"/>
                </a:cubicBezTo>
                <a:cubicBezTo>
                  <a:pt x="14" y="0"/>
                  <a:pt x="27" y="0"/>
                  <a:pt x="35" y="7"/>
                </a:cubicBezTo>
                <a:cubicBezTo>
                  <a:pt x="38" y="11"/>
                  <a:pt x="40" y="16"/>
                  <a:pt x="40" y="21"/>
                </a:cubicBezTo>
                <a:cubicBezTo>
                  <a:pt x="40" y="27"/>
                  <a:pt x="38" y="32"/>
                  <a:pt x="35" y="36"/>
                </a:cubicBezTo>
                <a:cubicBezTo>
                  <a:pt x="31" y="39"/>
                  <a:pt x="26" y="41"/>
                  <a:pt x="20" y="41"/>
                </a:cubicBezTo>
                <a:close/>
                <a:moveTo>
                  <a:pt x="20" y="41"/>
                </a:moveTo>
                <a:cubicBezTo>
                  <a:pt x="20" y="41"/>
                  <a:pt x="20" y="41"/>
                  <a:pt x="20" y="41"/>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ValueBack12"/>
          <p:cNvSpPr>
            <a:spLocks noEditPoints="1"/>
          </p:cNvSpPr>
          <p:nvPr/>
        </p:nvSpPr>
        <p:spPr bwMode="auto">
          <a:xfrm>
            <a:off x="10405745" y="3093720"/>
            <a:ext cx="330200" cy="132080"/>
          </a:xfrm>
          <a:custGeom>
            <a:avLst/>
            <a:gdLst>
              <a:gd name="T0" fmla="*/ 80 w 100"/>
              <a:gd name="T1" fmla="*/ 40 h 40"/>
              <a:gd name="T2" fmla="*/ 20 w 100"/>
              <a:gd name="T3" fmla="*/ 40 h 40"/>
              <a:gd name="T4" fmla="*/ 0 w 100"/>
              <a:gd name="T5" fmla="*/ 20 h 40"/>
              <a:gd name="T6" fmla="*/ 20 w 100"/>
              <a:gd name="T7" fmla="*/ 0 h 40"/>
              <a:gd name="T8" fmla="*/ 80 w 100"/>
              <a:gd name="T9" fmla="*/ 0 h 40"/>
              <a:gd name="T10" fmla="*/ 100 w 100"/>
              <a:gd name="T11" fmla="*/ 20 h 40"/>
              <a:gd name="T12" fmla="*/ 80 w 100"/>
              <a:gd name="T13" fmla="*/ 40 h 40"/>
              <a:gd name="T14" fmla="*/ 80 w 100"/>
              <a:gd name="T15" fmla="*/ 40 h 40"/>
              <a:gd name="T16" fmla="*/ 80 w 100"/>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40">
                <a:moveTo>
                  <a:pt x="80" y="40"/>
                </a:moveTo>
                <a:cubicBezTo>
                  <a:pt x="20" y="40"/>
                  <a:pt x="20" y="40"/>
                  <a:pt x="20" y="40"/>
                </a:cubicBezTo>
                <a:cubicBezTo>
                  <a:pt x="9" y="40"/>
                  <a:pt x="0" y="32"/>
                  <a:pt x="0" y="20"/>
                </a:cubicBezTo>
                <a:cubicBezTo>
                  <a:pt x="0" y="9"/>
                  <a:pt x="9" y="0"/>
                  <a:pt x="20" y="0"/>
                </a:cubicBezTo>
                <a:cubicBezTo>
                  <a:pt x="80" y="0"/>
                  <a:pt x="80" y="0"/>
                  <a:pt x="80" y="0"/>
                </a:cubicBezTo>
                <a:cubicBezTo>
                  <a:pt x="91" y="0"/>
                  <a:pt x="100" y="9"/>
                  <a:pt x="100" y="20"/>
                </a:cubicBezTo>
                <a:cubicBezTo>
                  <a:pt x="100" y="32"/>
                  <a:pt x="91" y="40"/>
                  <a:pt x="80" y="40"/>
                </a:cubicBezTo>
                <a:close/>
                <a:moveTo>
                  <a:pt x="80" y="40"/>
                </a:moveTo>
                <a:cubicBezTo>
                  <a:pt x="80" y="40"/>
                  <a:pt x="80" y="40"/>
                  <a:pt x="80" y="40"/>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ValueBack13"/>
          <p:cNvSpPr>
            <a:spLocks noEditPoints="1"/>
          </p:cNvSpPr>
          <p:nvPr/>
        </p:nvSpPr>
        <p:spPr bwMode="auto">
          <a:xfrm>
            <a:off x="9746615" y="3093720"/>
            <a:ext cx="263525" cy="132080"/>
          </a:xfrm>
          <a:custGeom>
            <a:avLst/>
            <a:gdLst>
              <a:gd name="T0" fmla="*/ 60 w 80"/>
              <a:gd name="T1" fmla="*/ 40 h 40"/>
              <a:gd name="T2" fmla="*/ 20 w 80"/>
              <a:gd name="T3" fmla="*/ 40 h 40"/>
              <a:gd name="T4" fmla="*/ 0 w 80"/>
              <a:gd name="T5" fmla="*/ 20 h 40"/>
              <a:gd name="T6" fmla="*/ 20 w 80"/>
              <a:gd name="T7" fmla="*/ 0 h 40"/>
              <a:gd name="T8" fmla="*/ 60 w 80"/>
              <a:gd name="T9" fmla="*/ 0 h 40"/>
              <a:gd name="T10" fmla="*/ 80 w 80"/>
              <a:gd name="T11" fmla="*/ 20 h 40"/>
              <a:gd name="T12" fmla="*/ 60 w 80"/>
              <a:gd name="T13" fmla="*/ 40 h 40"/>
              <a:gd name="T14" fmla="*/ 60 w 80"/>
              <a:gd name="T15" fmla="*/ 40 h 40"/>
              <a:gd name="T16" fmla="*/ 60 w 80"/>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0" h="40">
                <a:moveTo>
                  <a:pt x="60" y="40"/>
                </a:moveTo>
                <a:cubicBezTo>
                  <a:pt x="20" y="40"/>
                  <a:pt x="20" y="40"/>
                  <a:pt x="20" y="40"/>
                </a:cubicBezTo>
                <a:cubicBezTo>
                  <a:pt x="9" y="40"/>
                  <a:pt x="0" y="32"/>
                  <a:pt x="0" y="20"/>
                </a:cubicBezTo>
                <a:cubicBezTo>
                  <a:pt x="0" y="9"/>
                  <a:pt x="9" y="0"/>
                  <a:pt x="20" y="0"/>
                </a:cubicBezTo>
                <a:cubicBezTo>
                  <a:pt x="60" y="0"/>
                  <a:pt x="60" y="0"/>
                  <a:pt x="60" y="0"/>
                </a:cubicBezTo>
                <a:cubicBezTo>
                  <a:pt x="71" y="0"/>
                  <a:pt x="80" y="9"/>
                  <a:pt x="80" y="20"/>
                </a:cubicBezTo>
                <a:cubicBezTo>
                  <a:pt x="80" y="32"/>
                  <a:pt x="71" y="40"/>
                  <a:pt x="60" y="40"/>
                </a:cubicBezTo>
                <a:close/>
                <a:moveTo>
                  <a:pt x="60" y="40"/>
                </a:moveTo>
                <a:cubicBezTo>
                  <a:pt x="60" y="40"/>
                  <a:pt x="60" y="40"/>
                  <a:pt x="60" y="40"/>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 name="ValueBack14"/>
          <p:cNvSpPr>
            <a:spLocks noEditPoints="1"/>
          </p:cNvSpPr>
          <p:nvPr/>
        </p:nvSpPr>
        <p:spPr bwMode="auto">
          <a:xfrm>
            <a:off x="10142220" y="3090545"/>
            <a:ext cx="132080" cy="135255"/>
          </a:xfrm>
          <a:custGeom>
            <a:avLst/>
            <a:gdLst>
              <a:gd name="T0" fmla="*/ 20 w 40"/>
              <a:gd name="T1" fmla="*/ 41 h 41"/>
              <a:gd name="T2" fmla="*/ 6 w 40"/>
              <a:gd name="T3" fmla="*/ 36 h 41"/>
              <a:gd name="T4" fmla="*/ 0 w 40"/>
              <a:gd name="T5" fmla="*/ 21 h 41"/>
              <a:gd name="T6" fmla="*/ 6 w 40"/>
              <a:gd name="T7" fmla="*/ 7 h 41"/>
              <a:gd name="T8" fmla="*/ 35 w 40"/>
              <a:gd name="T9" fmla="*/ 7 h 41"/>
              <a:gd name="T10" fmla="*/ 40 w 40"/>
              <a:gd name="T11" fmla="*/ 21 h 41"/>
              <a:gd name="T12" fmla="*/ 35 w 40"/>
              <a:gd name="T13" fmla="*/ 36 h 41"/>
              <a:gd name="T14" fmla="*/ 20 w 40"/>
              <a:gd name="T15" fmla="*/ 41 h 41"/>
              <a:gd name="T16" fmla="*/ 20 w 40"/>
              <a:gd name="T17" fmla="*/ 41 h 41"/>
              <a:gd name="T18" fmla="*/ 20 w 40"/>
              <a:gd name="T1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41">
                <a:moveTo>
                  <a:pt x="20" y="41"/>
                </a:moveTo>
                <a:cubicBezTo>
                  <a:pt x="15" y="41"/>
                  <a:pt x="10" y="39"/>
                  <a:pt x="6" y="36"/>
                </a:cubicBezTo>
                <a:cubicBezTo>
                  <a:pt x="3" y="32"/>
                  <a:pt x="0" y="27"/>
                  <a:pt x="0" y="21"/>
                </a:cubicBezTo>
                <a:cubicBezTo>
                  <a:pt x="0" y="16"/>
                  <a:pt x="3" y="11"/>
                  <a:pt x="6" y="7"/>
                </a:cubicBezTo>
                <a:cubicBezTo>
                  <a:pt x="14" y="0"/>
                  <a:pt x="27" y="0"/>
                  <a:pt x="35" y="7"/>
                </a:cubicBezTo>
                <a:cubicBezTo>
                  <a:pt x="38" y="11"/>
                  <a:pt x="40" y="16"/>
                  <a:pt x="40" y="21"/>
                </a:cubicBezTo>
                <a:cubicBezTo>
                  <a:pt x="40" y="27"/>
                  <a:pt x="38" y="32"/>
                  <a:pt x="35" y="36"/>
                </a:cubicBezTo>
                <a:cubicBezTo>
                  <a:pt x="31" y="39"/>
                  <a:pt x="26" y="41"/>
                  <a:pt x="20" y="41"/>
                </a:cubicBezTo>
                <a:close/>
                <a:moveTo>
                  <a:pt x="20" y="41"/>
                </a:moveTo>
                <a:cubicBezTo>
                  <a:pt x="20" y="41"/>
                  <a:pt x="20" y="41"/>
                  <a:pt x="20" y="41"/>
                </a:cubicBezTo>
              </a:path>
            </a:pathLst>
          </a:custGeom>
          <a:solidFill>
            <a:srgbClr val="D1D4D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 name="ValueBack15"/>
          <p:cNvSpPr>
            <a:spLocks noEditPoints="1"/>
          </p:cNvSpPr>
          <p:nvPr/>
        </p:nvSpPr>
        <p:spPr bwMode="auto">
          <a:xfrm>
            <a:off x="7241540" y="5465445"/>
            <a:ext cx="3956050" cy="132080"/>
          </a:xfrm>
          <a:custGeom>
            <a:avLst/>
            <a:gdLst>
              <a:gd name="T0" fmla="*/ 1179 w 1199"/>
              <a:gd name="T1" fmla="*/ 40 h 40"/>
              <a:gd name="T2" fmla="*/ 20 w 1199"/>
              <a:gd name="T3" fmla="*/ 40 h 40"/>
              <a:gd name="T4" fmla="*/ 0 w 1199"/>
              <a:gd name="T5" fmla="*/ 20 h 40"/>
              <a:gd name="T6" fmla="*/ 20 w 1199"/>
              <a:gd name="T7" fmla="*/ 0 h 40"/>
              <a:gd name="T8" fmla="*/ 1179 w 1199"/>
              <a:gd name="T9" fmla="*/ 0 h 40"/>
              <a:gd name="T10" fmla="*/ 1199 w 1199"/>
              <a:gd name="T11" fmla="*/ 20 h 40"/>
              <a:gd name="T12" fmla="*/ 1179 w 1199"/>
              <a:gd name="T13" fmla="*/ 40 h 40"/>
              <a:gd name="T14" fmla="*/ 1179 w 1199"/>
              <a:gd name="T15" fmla="*/ 40 h 40"/>
              <a:gd name="T16" fmla="*/ 1179 w 1199"/>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40">
                <a:moveTo>
                  <a:pt x="1179" y="40"/>
                </a:moveTo>
                <a:cubicBezTo>
                  <a:pt x="20" y="40"/>
                  <a:pt x="20" y="40"/>
                  <a:pt x="20" y="40"/>
                </a:cubicBezTo>
                <a:cubicBezTo>
                  <a:pt x="9" y="40"/>
                  <a:pt x="0" y="31"/>
                  <a:pt x="0" y="20"/>
                </a:cubicBezTo>
                <a:cubicBezTo>
                  <a:pt x="0" y="9"/>
                  <a:pt x="9" y="0"/>
                  <a:pt x="20" y="0"/>
                </a:cubicBezTo>
                <a:cubicBezTo>
                  <a:pt x="1179" y="0"/>
                  <a:pt x="1179" y="0"/>
                  <a:pt x="1179" y="0"/>
                </a:cubicBezTo>
                <a:cubicBezTo>
                  <a:pt x="1190" y="0"/>
                  <a:pt x="1199" y="9"/>
                  <a:pt x="1199" y="20"/>
                </a:cubicBezTo>
                <a:cubicBezTo>
                  <a:pt x="1199" y="31"/>
                  <a:pt x="1190" y="40"/>
                  <a:pt x="1179" y="40"/>
                </a:cubicBezTo>
                <a:close/>
                <a:moveTo>
                  <a:pt x="1179" y="40"/>
                </a:moveTo>
                <a:cubicBezTo>
                  <a:pt x="1179" y="40"/>
                  <a:pt x="1179" y="40"/>
                  <a:pt x="1179" y="40"/>
                </a:cubicBezTo>
              </a:path>
            </a:pathLst>
          </a:custGeom>
          <a:solidFill>
            <a:srgbClr val="556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ValueBack16"/>
          <p:cNvSpPr>
            <a:spLocks noEditPoints="1"/>
          </p:cNvSpPr>
          <p:nvPr/>
        </p:nvSpPr>
        <p:spPr bwMode="auto">
          <a:xfrm>
            <a:off x="9156065" y="5465445"/>
            <a:ext cx="132080" cy="330200"/>
          </a:xfrm>
          <a:custGeom>
            <a:avLst/>
            <a:gdLst>
              <a:gd name="T0" fmla="*/ 20 w 40"/>
              <a:gd name="T1" fmla="*/ 100 h 100"/>
              <a:gd name="T2" fmla="*/ 0 w 40"/>
              <a:gd name="T3" fmla="*/ 80 h 100"/>
              <a:gd name="T4" fmla="*/ 0 w 40"/>
              <a:gd name="T5" fmla="*/ 20 h 100"/>
              <a:gd name="T6" fmla="*/ 20 w 40"/>
              <a:gd name="T7" fmla="*/ 0 h 100"/>
              <a:gd name="T8" fmla="*/ 40 w 40"/>
              <a:gd name="T9" fmla="*/ 20 h 100"/>
              <a:gd name="T10" fmla="*/ 40 w 40"/>
              <a:gd name="T11" fmla="*/ 80 h 100"/>
              <a:gd name="T12" fmla="*/ 20 w 40"/>
              <a:gd name="T13" fmla="*/ 100 h 100"/>
              <a:gd name="T14" fmla="*/ 20 w 40"/>
              <a:gd name="T15" fmla="*/ 100 h 100"/>
              <a:gd name="T16" fmla="*/ 20 w 40"/>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00">
                <a:moveTo>
                  <a:pt x="20" y="100"/>
                </a:moveTo>
                <a:cubicBezTo>
                  <a:pt x="9" y="100"/>
                  <a:pt x="0" y="91"/>
                  <a:pt x="0" y="80"/>
                </a:cubicBezTo>
                <a:cubicBezTo>
                  <a:pt x="0" y="20"/>
                  <a:pt x="0" y="20"/>
                  <a:pt x="0" y="20"/>
                </a:cubicBezTo>
                <a:cubicBezTo>
                  <a:pt x="0" y="9"/>
                  <a:pt x="9" y="0"/>
                  <a:pt x="20" y="0"/>
                </a:cubicBezTo>
                <a:cubicBezTo>
                  <a:pt x="31" y="0"/>
                  <a:pt x="40" y="9"/>
                  <a:pt x="40" y="20"/>
                </a:cubicBezTo>
                <a:cubicBezTo>
                  <a:pt x="40" y="80"/>
                  <a:pt x="40" y="80"/>
                  <a:pt x="40" y="80"/>
                </a:cubicBezTo>
                <a:cubicBezTo>
                  <a:pt x="40" y="91"/>
                  <a:pt x="31" y="100"/>
                  <a:pt x="20" y="100"/>
                </a:cubicBezTo>
                <a:close/>
                <a:moveTo>
                  <a:pt x="20" y="100"/>
                </a:moveTo>
                <a:cubicBezTo>
                  <a:pt x="20" y="100"/>
                  <a:pt x="20" y="100"/>
                  <a:pt x="20" y="100"/>
                </a:cubicBezTo>
              </a:path>
            </a:pathLst>
          </a:custGeom>
          <a:solidFill>
            <a:srgbClr val="556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ValueBack17"/>
          <p:cNvSpPr>
            <a:spLocks noEditPoints="1"/>
          </p:cNvSpPr>
          <p:nvPr/>
        </p:nvSpPr>
        <p:spPr bwMode="auto">
          <a:xfrm>
            <a:off x="8957945" y="5728970"/>
            <a:ext cx="527050" cy="527050"/>
          </a:xfrm>
          <a:custGeom>
            <a:avLst/>
            <a:gdLst>
              <a:gd name="T0" fmla="*/ 80 w 160"/>
              <a:gd name="T1" fmla="*/ 160 h 160"/>
              <a:gd name="T2" fmla="*/ 0 w 160"/>
              <a:gd name="T3" fmla="*/ 80 h 160"/>
              <a:gd name="T4" fmla="*/ 80 w 160"/>
              <a:gd name="T5" fmla="*/ 0 h 160"/>
              <a:gd name="T6" fmla="*/ 160 w 160"/>
              <a:gd name="T7" fmla="*/ 80 h 160"/>
              <a:gd name="T8" fmla="*/ 80 w 160"/>
              <a:gd name="T9" fmla="*/ 160 h 160"/>
              <a:gd name="T10" fmla="*/ 80 w 160"/>
              <a:gd name="T11" fmla="*/ 40 h 160"/>
              <a:gd name="T12" fmla="*/ 40 w 160"/>
              <a:gd name="T13" fmla="*/ 80 h 160"/>
              <a:gd name="T14" fmla="*/ 80 w 160"/>
              <a:gd name="T15" fmla="*/ 120 h 160"/>
              <a:gd name="T16" fmla="*/ 120 w 160"/>
              <a:gd name="T17" fmla="*/ 80 h 160"/>
              <a:gd name="T18" fmla="*/ 80 w 160"/>
              <a:gd name="T19" fmla="*/ 40 h 160"/>
              <a:gd name="T20" fmla="*/ 80 w 160"/>
              <a:gd name="T21" fmla="*/ 40 h 160"/>
              <a:gd name="T22" fmla="*/ 80 w 160"/>
              <a:gd name="T23" fmla="*/ 4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60">
                <a:moveTo>
                  <a:pt x="80" y="160"/>
                </a:moveTo>
                <a:cubicBezTo>
                  <a:pt x="35" y="160"/>
                  <a:pt x="0" y="124"/>
                  <a:pt x="0" y="80"/>
                </a:cubicBezTo>
                <a:cubicBezTo>
                  <a:pt x="0" y="36"/>
                  <a:pt x="35" y="0"/>
                  <a:pt x="80" y="0"/>
                </a:cubicBezTo>
                <a:cubicBezTo>
                  <a:pt x="124" y="0"/>
                  <a:pt x="160" y="36"/>
                  <a:pt x="160" y="80"/>
                </a:cubicBezTo>
                <a:cubicBezTo>
                  <a:pt x="160" y="124"/>
                  <a:pt x="124" y="160"/>
                  <a:pt x="80" y="160"/>
                </a:cubicBezTo>
                <a:close/>
                <a:moveTo>
                  <a:pt x="80" y="40"/>
                </a:moveTo>
                <a:cubicBezTo>
                  <a:pt x="58" y="40"/>
                  <a:pt x="40" y="58"/>
                  <a:pt x="40" y="80"/>
                </a:cubicBezTo>
                <a:cubicBezTo>
                  <a:pt x="40" y="102"/>
                  <a:pt x="58" y="120"/>
                  <a:pt x="80" y="120"/>
                </a:cubicBezTo>
                <a:cubicBezTo>
                  <a:pt x="102" y="120"/>
                  <a:pt x="120" y="102"/>
                  <a:pt x="120" y="80"/>
                </a:cubicBezTo>
                <a:cubicBezTo>
                  <a:pt x="120" y="58"/>
                  <a:pt x="102" y="40"/>
                  <a:pt x="80" y="40"/>
                </a:cubicBezTo>
                <a:close/>
                <a:moveTo>
                  <a:pt x="80" y="40"/>
                </a:moveTo>
                <a:cubicBezTo>
                  <a:pt x="80" y="40"/>
                  <a:pt x="80" y="40"/>
                  <a:pt x="80" y="40"/>
                </a:cubicBezTo>
              </a:path>
            </a:pathLst>
          </a:custGeom>
          <a:solidFill>
            <a:srgbClr val="55608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ValueBack"/>
          <p:cNvSpPr/>
          <p:nvPr/>
        </p:nvSpPr>
        <p:spPr>
          <a:xfrm flipH="1">
            <a:off x="6775450" y="1765300"/>
            <a:ext cx="1844040" cy="1844040"/>
          </a:xfrm>
          <a:prstGeom prst="ellipse">
            <a:avLst/>
          </a:prstGeom>
          <a:noFill/>
          <a:ln w="34925" cap="flat" cmpd="sng" algn="ctr">
            <a:solidFill>
              <a:srgbClr val="178AA1">
                <a:lumMod val="100000"/>
                <a:alpha val="13000"/>
              </a:srgbClr>
            </a:solidFill>
            <a:prstDash val="solid"/>
            <a:miter lim="800000"/>
          </a:ln>
          <a:effectLst/>
        </p:spPr>
        <p:txBody>
          <a:bodyPr wrap="none" tIns="121920" bIns="1219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dirty="0">
              <a:ln>
                <a:noFill/>
              </a:ln>
              <a:solidFill>
                <a:srgbClr val="FFFFFF"/>
              </a:solidFill>
              <a:effectLst/>
              <a:uLnTx/>
              <a:uFillTx/>
              <a:latin typeface="Impact" panose="020B0806030902050204" pitchFamily="34" charset="0"/>
            </a:endParaRPr>
          </a:p>
        </p:txBody>
      </p:sp>
      <p:sp>
        <p:nvSpPr>
          <p:cNvPr id="24" name="ValueBack"/>
          <p:cNvSpPr/>
          <p:nvPr/>
        </p:nvSpPr>
        <p:spPr>
          <a:xfrm>
            <a:off x="6179820" y="1169035"/>
            <a:ext cx="3035935" cy="3035935"/>
          </a:xfrm>
          <a:prstGeom prst="donut">
            <a:avLst>
              <a:gd name="adj" fmla="val 5000"/>
            </a:avLst>
          </a:prstGeom>
          <a:pattFill prst="dkDnDiag">
            <a:fgClr>
              <a:sysClr val="window" lastClr="FFFFFF">
                <a:lumMod val="85000"/>
              </a:sysClr>
            </a:fgClr>
            <a:bgClr>
              <a:sysClr val="window" lastClr="FFFFFF"/>
            </a:bgClr>
          </a:patt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sysClr val="windowText" lastClr="000000"/>
              </a:solidFill>
              <a:effectLst/>
              <a:uLnTx/>
              <a:uFillTx/>
              <a:latin typeface="Impact" panose="020B0806030902050204" pitchFamily="34" charset="0"/>
            </a:endParaRPr>
          </a:p>
        </p:txBody>
      </p:sp>
      <p:sp>
        <p:nvSpPr>
          <p:cNvPr id="25" name="ValueShape"/>
          <p:cNvSpPr/>
          <p:nvPr/>
        </p:nvSpPr>
        <p:spPr>
          <a:xfrm>
            <a:off x="6179820" y="1169035"/>
            <a:ext cx="3035935" cy="3035935"/>
          </a:xfrm>
          <a:prstGeom prst="blockArc">
            <a:avLst>
              <a:gd name="adj1" fmla="val 16200000"/>
              <a:gd name="adj2" fmla="val 8856000"/>
              <a:gd name="adj3" fmla="val 15888"/>
            </a:avLst>
          </a:prstGeom>
          <a:solidFill>
            <a:srgbClr val="2AA183"/>
          </a:solidFill>
          <a:ln w="9525" cap="flat" cmpd="sng" algn="ctr">
            <a:noFill/>
            <a:prstDash val="solid"/>
            <a:miter lim="800000"/>
          </a:ln>
          <a:effectLst/>
        </p:spPr>
        <p:txBody>
          <a:bodyPr wrap="none" tIns="121920" bIns="121920" rtlCol="0" anchor="ctr"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35" b="0" i="0" u="none" strike="noStrike" kern="0" cap="none" spc="0" normalizeH="0" baseline="0" noProof="0" dirty="0">
              <a:ln>
                <a:noFill/>
              </a:ln>
              <a:solidFill>
                <a:srgbClr val="FFFFFF"/>
              </a:solidFill>
              <a:effectLst/>
              <a:uLnTx/>
              <a:uFillTx/>
              <a:latin typeface="Impact" panose="020B0806030902050204" pitchFamily="34" charset="0"/>
            </a:endParaRPr>
          </a:p>
        </p:txBody>
      </p:sp>
      <p:sp>
        <p:nvSpPr>
          <p:cNvPr id="26" name="ValueText"/>
          <p:cNvSpPr txBox="1"/>
          <p:nvPr/>
        </p:nvSpPr>
        <p:spPr>
          <a:xfrm>
            <a:off x="7252970" y="2353945"/>
            <a:ext cx="889000" cy="666750"/>
          </a:xfrm>
          <a:prstGeom prst="rect">
            <a:avLst/>
          </a:prstGeom>
        </p:spPr>
        <p:txBody>
          <a:bodyPr wrap="none" lIns="0" tIns="0" rIns="0" bIns="0" numCol="1">
            <a:prstTxWarp prst="textPlain">
              <a:avLst/>
            </a:prstTxWarp>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800" b="0" i="0" u="none" strike="noStrike" kern="0" cap="none" spc="0" normalizeH="0" baseline="0" noProof="0">
                <a:ln>
                  <a:noFill/>
                </a:ln>
                <a:solidFill>
                  <a:srgbClr val="556080"/>
                </a:solidFill>
                <a:effectLst/>
                <a:uLnTx/>
                <a:uFillTx/>
                <a:latin typeface="Impact" panose="020B0806030902050204" pitchFamily="34" charset="0"/>
              </a:rPr>
              <a:t>66%</a:t>
            </a:r>
            <a:endParaRPr kumimoji="0" lang="en-US" sz="4800" b="0" i="0" u="none" strike="noStrike" kern="0" cap="none" spc="0" normalizeH="0" baseline="0" noProof="0" dirty="0">
              <a:ln>
                <a:noFill/>
              </a:ln>
              <a:solidFill>
                <a:srgbClr val="556080"/>
              </a:solidFill>
              <a:effectLst/>
              <a:uLnTx/>
              <a:uFillTx/>
              <a:latin typeface="Impact" panose="020B0806030902050204" pitchFamily="34" charset="0"/>
            </a:endParaRPr>
          </a:p>
        </p:txBody>
      </p:sp>
      <p:sp>
        <p:nvSpPr>
          <p:cNvPr id="28" name="CustomText2"/>
          <p:cNvSpPr/>
          <p:nvPr/>
        </p:nvSpPr>
        <p:spPr>
          <a:xfrm>
            <a:off x="4968240" y="4483100"/>
            <a:ext cx="2286635" cy="423545"/>
          </a:xfrm>
          <a:prstGeom prst="rect">
            <a:avLst/>
          </a:prstGeom>
          <a:noFill/>
        </p:spPr>
        <p:txBody>
          <a:bodyPr wrap="none" lIns="90000">
            <a:normAutofit fontScale="8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zh-CN" sz="2800" b="1" dirty="0">
                <a:latin typeface="微软雅黑" panose="020B0503020204020204" charset="-122"/>
                <a:ea typeface="微软雅黑" panose="020B0503020204020204" charset="-122"/>
              </a:rPr>
              <a:t>请在这里输入您的标题</a:t>
            </a:r>
          </a:p>
        </p:txBody>
      </p:sp>
      <p:cxnSp>
        <p:nvCxnSpPr>
          <p:cNvPr id="29" name="ExtraShape"/>
          <p:cNvCxnSpPr/>
          <p:nvPr/>
        </p:nvCxnSpPr>
        <p:spPr>
          <a:xfrm flipH="1">
            <a:off x="4666615" y="4858385"/>
            <a:ext cx="2512695" cy="0"/>
          </a:xfrm>
          <a:prstGeom prst="straightConnector1">
            <a:avLst/>
          </a:prstGeom>
          <a:noFill/>
          <a:ln w="12700" cap="flat" cmpd="sng">
            <a:solidFill>
              <a:schemeClr val="tx2">
                <a:lumMod val="90000"/>
              </a:schemeClr>
            </a:solidFill>
            <a:prstDash val="solid"/>
            <a:miter/>
            <a:headEnd type="none" w="med" len="med"/>
            <a:tailEnd type="none" w="med" len="med"/>
          </a:ln>
        </p:spPr>
      </p:cxnSp>
      <p:sp>
        <p:nvSpPr>
          <p:cNvPr id="34" name="文本框 33"/>
          <p:cNvSpPr txBox="1"/>
          <p:nvPr/>
        </p:nvSpPr>
        <p:spPr>
          <a:xfrm>
            <a:off x="810260" y="2550160"/>
            <a:ext cx="4432300" cy="2059940"/>
          </a:xfrm>
          <a:prstGeom prst="rect">
            <a:avLst/>
          </a:prstGeom>
          <a:noFill/>
        </p:spPr>
        <p:txBody>
          <a:bodyPr wrap="square" rtlCol="0">
            <a:spAutoFit/>
          </a:bodyPr>
          <a:lstStyle/>
          <a:p>
            <a:pPr algn="just">
              <a:lnSpc>
                <a:spcPct val="160000"/>
              </a:lnSpc>
            </a:pPr>
            <a:r>
              <a:rPr lang="zh-CN" altLang="en-US" sz="1600">
                <a:solidFill>
                  <a:schemeClr val="tx1">
                    <a:lumMod val="75000"/>
                    <a:lumOff val="25000"/>
                  </a:schemeClr>
                </a:solidFill>
                <a:latin typeface="微软雅黑" panose="020B0503020204020204" charset="-122"/>
                <a:ea typeface="微软雅黑" panose="020B0503020204020204" charset="-122"/>
              </a:rPr>
              <a:t>本报告对中央政府采购以及26个省、直辖市政府采购信息的公开情况进行了分析，并根据可公开获取的协议供货成交价格、中央国家机关批量集中采购的成交价格，分析了其与市场平均价格的差异。 </a:t>
            </a:r>
          </a:p>
        </p:txBody>
      </p:sp>
      <p:sp>
        <p:nvSpPr>
          <p:cNvPr id="35" name="CustomText2"/>
          <p:cNvSpPr/>
          <p:nvPr/>
        </p:nvSpPr>
        <p:spPr>
          <a:xfrm>
            <a:off x="1882775" y="2126615"/>
            <a:ext cx="2286635" cy="423545"/>
          </a:xfrm>
          <a:prstGeom prst="rect">
            <a:avLst/>
          </a:prstGeom>
          <a:noFill/>
        </p:spPr>
        <p:txBody>
          <a:bodyPr wrap="none" lIns="90000">
            <a:normAutofit fontScale="87500" lnSpcReduction="2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zh-CN" sz="2800" b="1" dirty="0">
                <a:latin typeface="微软雅黑" panose="020B0503020204020204" charset="-122"/>
                <a:ea typeface="微软雅黑" panose="020B0503020204020204" charset="-122"/>
              </a:rPr>
              <a:t>摘    要</a:t>
            </a: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fade">
                                      <p:cBhvr>
                                        <p:cTn id="12" dur="1000"/>
                                        <p:tgtEl>
                                          <p:spTgt spid="103"/>
                                        </p:tgtEl>
                                      </p:cBhvr>
                                    </p:animEffect>
                                    <p:anim calcmode="lin" valueType="num">
                                      <p:cBhvr>
                                        <p:cTn id="13" dur="1000" fill="hold"/>
                                        <p:tgtEl>
                                          <p:spTgt spid="103"/>
                                        </p:tgtEl>
                                        <p:attrNameLst>
                                          <p:attrName>ppt_x</p:attrName>
                                        </p:attrNameLst>
                                      </p:cBhvr>
                                      <p:tavLst>
                                        <p:tav tm="0">
                                          <p:val>
                                            <p:strVal val="#ppt_x"/>
                                          </p:val>
                                        </p:tav>
                                        <p:tav tm="100000">
                                          <p:val>
                                            <p:strVal val="#ppt_x"/>
                                          </p:val>
                                        </p:tav>
                                      </p:tavLst>
                                    </p:anim>
                                    <p:anim calcmode="lin" valueType="num">
                                      <p:cBhvr>
                                        <p:cTn id="14" dur="1000" fill="hold"/>
                                        <p:tgtEl>
                                          <p:spTgt spid="10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8" presetClass="entr" presetSubtype="16" fill="hold" grpId="0"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diamond(in)">
                                      <p:cBhvr>
                                        <p:cTn id="18" dur="1000"/>
                                        <p:tgtEl>
                                          <p:spTgt spid="35"/>
                                        </p:tgtEl>
                                      </p:cBhvr>
                                    </p:animEffect>
                                  </p:childTnLst>
                                </p:cTn>
                              </p:par>
                            </p:childTnLst>
                          </p:cTn>
                        </p:par>
                        <p:par>
                          <p:cTn id="19" fill="hold">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1000"/>
                                        <p:tgtEl>
                                          <p:spTgt spid="8"/>
                                        </p:tgtEl>
                                      </p:cBhvr>
                                    </p:animEffect>
                                    <p:anim calcmode="lin" valueType="num">
                                      <p:cBhvr>
                                        <p:cTn id="44" dur="1000" fill="hold"/>
                                        <p:tgtEl>
                                          <p:spTgt spid="8"/>
                                        </p:tgtEl>
                                        <p:attrNameLst>
                                          <p:attrName>ppt_x</p:attrName>
                                        </p:attrNameLst>
                                      </p:cBhvr>
                                      <p:tavLst>
                                        <p:tav tm="0">
                                          <p:val>
                                            <p:strVal val="#ppt_x"/>
                                          </p:val>
                                        </p:tav>
                                        <p:tav tm="100000">
                                          <p:val>
                                            <p:strVal val="#ppt_x"/>
                                          </p:val>
                                        </p:tav>
                                      </p:tavLst>
                                    </p:anim>
                                    <p:anim calcmode="lin" valueType="num">
                                      <p:cBhvr>
                                        <p:cTn id="45" dur="1000" fill="hold"/>
                                        <p:tgtEl>
                                          <p:spTgt spid="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1000"/>
                                        <p:tgtEl>
                                          <p:spTgt spid="10"/>
                                        </p:tgtEl>
                                      </p:cBhvr>
                                    </p:animEffect>
                                    <p:anim calcmode="lin" valueType="num">
                                      <p:cBhvr>
                                        <p:cTn id="54" dur="1000" fill="hold"/>
                                        <p:tgtEl>
                                          <p:spTgt spid="10"/>
                                        </p:tgtEl>
                                        <p:attrNameLst>
                                          <p:attrName>ppt_x</p:attrName>
                                        </p:attrNameLst>
                                      </p:cBhvr>
                                      <p:tavLst>
                                        <p:tav tm="0">
                                          <p:val>
                                            <p:strVal val="#ppt_x"/>
                                          </p:val>
                                        </p:tav>
                                        <p:tav tm="100000">
                                          <p:val>
                                            <p:strVal val="#ppt_x"/>
                                          </p:val>
                                        </p:tav>
                                      </p:tavLst>
                                    </p:anim>
                                    <p:anim calcmode="lin" valueType="num">
                                      <p:cBhvr>
                                        <p:cTn id="55" dur="1000" fill="hold"/>
                                        <p:tgtEl>
                                          <p:spTgt spid="10"/>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0"/>
                                        <p:tgtEl>
                                          <p:spTgt spid="11"/>
                                        </p:tgtEl>
                                      </p:cBhvr>
                                    </p:animEffect>
                                    <p:anim calcmode="lin" valueType="num">
                                      <p:cBhvr>
                                        <p:cTn id="59" dur="1000" fill="hold"/>
                                        <p:tgtEl>
                                          <p:spTgt spid="11"/>
                                        </p:tgtEl>
                                        <p:attrNameLst>
                                          <p:attrName>ppt_x</p:attrName>
                                        </p:attrNameLst>
                                      </p:cBhvr>
                                      <p:tavLst>
                                        <p:tav tm="0">
                                          <p:val>
                                            <p:strVal val="#ppt_x"/>
                                          </p:val>
                                        </p:tav>
                                        <p:tav tm="100000">
                                          <p:val>
                                            <p:strVal val="#ppt_x"/>
                                          </p:val>
                                        </p:tav>
                                      </p:tavLst>
                                    </p:anim>
                                    <p:anim calcmode="lin" valueType="num">
                                      <p:cBhvr>
                                        <p:cTn id="60" dur="1000" fill="hold"/>
                                        <p:tgtEl>
                                          <p:spTgt spid="11"/>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1000"/>
                                        <p:tgtEl>
                                          <p:spTgt spid="12"/>
                                        </p:tgtEl>
                                      </p:cBhvr>
                                    </p:animEffect>
                                    <p:anim calcmode="lin" valueType="num">
                                      <p:cBhvr>
                                        <p:cTn id="64" dur="1000" fill="hold"/>
                                        <p:tgtEl>
                                          <p:spTgt spid="12"/>
                                        </p:tgtEl>
                                        <p:attrNameLst>
                                          <p:attrName>ppt_x</p:attrName>
                                        </p:attrNameLst>
                                      </p:cBhvr>
                                      <p:tavLst>
                                        <p:tav tm="0">
                                          <p:val>
                                            <p:strVal val="#ppt_x"/>
                                          </p:val>
                                        </p:tav>
                                        <p:tav tm="100000">
                                          <p:val>
                                            <p:strVal val="#ppt_x"/>
                                          </p:val>
                                        </p:tav>
                                      </p:tavLst>
                                    </p:anim>
                                    <p:anim calcmode="lin" valueType="num">
                                      <p:cBhvr>
                                        <p:cTn id="65" dur="1000" fill="hold"/>
                                        <p:tgtEl>
                                          <p:spTgt spid="12"/>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1000"/>
                                        <p:tgtEl>
                                          <p:spTgt spid="13"/>
                                        </p:tgtEl>
                                      </p:cBhvr>
                                    </p:animEffect>
                                    <p:anim calcmode="lin" valueType="num">
                                      <p:cBhvr>
                                        <p:cTn id="69" dur="1000" fill="hold"/>
                                        <p:tgtEl>
                                          <p:spTgt spid="13"/>
                                        </p:tgtEl>
                                        <p:attrNameLst>
                                          <p:attrName>ppt_x</p:attrName>
                                        </p:attrNameLst>
                                      </p:cBhvr>
                                      <p:tavLst>
                                        <p:tav tm="0">
                                          <p:val>
                                            <p:strVal val="#ppt_x"/>
                                          </p:val>
                                        </p:tav>
                                        <p:tav tm="100000">
                                          <p:val>
                                            <p:strVal val="#ppt_x"/>
                                          </p:val>
                                        </p:tav>
                                      </p:tavLst>
                                    </p:anim>
                                    <p:anim calcmode="lin" valueType="num">
                                      <p:cBhvr>
                                        <p:cTn id="70" dur="1000" fill="hold"/>
                                        <p:tgtEl>
                                          <p:spTgt spid="1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fade">
                                      <p:cBhvr>
                                        <p:cTn id="73" dur="1000"/>
                                        <p:tgtEl>
                                          <p:spTgt spid="14"/>
                                        </p:tgtEl>
                                      </p:cBhvr>
                                    </p:animEffect>
                                    <p:anim calcmode="lin" valueType="num">
                                      <p:cBhvr>
                                        <p:cTn id="74" dur="1000" fill="hold"/>
                                        <p:tgtEl>
                                          <p:spTgt spid="14"/>
                                        </p:tgtEl>
                                        <p:attrNameLst>
                                          <p:attrName>ppt_x</p:attrName>
                                        </p:attrNameLst>
                                      </p:cBhvr>
                                      <p:tavLst>
                                        <p:tav tm="0">
                                          <p:val>
                                            <p:strVal val="#ppt_x"/>
                                          </p:val>
                                        </p:tav>
                                        <p:tav tm="100000">
                                          <p:val>
                                            <p:strVal val="#ppt_x"/>
                                          </p:val>
                                        </p:tav>
                                      </p:tavLst>
                                    </p:anim>
                                    <p:anim calcmode="lin" valueType="num">
                                      <p:cBhvr>
                                        <p:cTn id="75" dur="1000" fill="hold"/>
                                        <p:tgtEl>
                                          <p:spTgt spid="14"/>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fade">
                                      <p:cBhvr>
                                        <p:cTn id="78" dur="1000"/>
                                        <p:tgtEl>
                                          <p:spTgt spid="15"/>
                                        </p:tgtEl>
                                      </p:cBhvr>
                                    </p:animEffect>
                                    <p:anim calcmode="lin" valueType="num">
                                      <p:cBhvr>
                                        <p:cTn id="79" dur="1000" fill="hold"/>
                                        <p:tgtEl>
                                          <p:spTgt spid="15"/>
                                        </p:tgtEl>
                                        <p:attrNameLst>
                                          <p:attrName>ppt_x</p:attrName>
                                        </p:attrNameLst>
                                      </p:cBhvr>
                                      <p:tavLst>
                                        <p:tav tm="0">
                                          <p:val>
                                            <p:strVal val="#ppt_x"/>
                                          </p:val>
                                        </p:tav>
                                        <p:tav tm="100000">
                                          <p:val>
                                            <p:strVal val="#ppt_x"/>
                                          </p:val>
                                        </p:tav>
                                      </p:tavLst>
                                    </p:anim>
                                    <p:anim calcmode="lin" valueType="num">
                                      <p:cBhvr>
                                        <p:cTn id="80" dur="1000" fill="hold"/>
                                        <p:tgtEl>
                                          <p:spTgt spid="1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1000"/>
                                        <p:tgtEl>
                                          <p:spTgt spid="16"/>
                                        </p:tgtEl>
                                      </p:cBhvr>
                                    </p:animEffect>
                                    <p:anim calcmode="lin" valueType="num">
                                      <p:cBhvr>
                                        <p:cTn id="84" dur="1000" fill="hold"/>
                                        <p:tgtEl>
                                          <p:spTgt spid="16"/>
                                        </p:tgtEl>
                                        <p:attrNameLst>
                                          <p:attrName>ppt_x</p:attrName>
                                        </p:attrNameLst>
                                      </p:cBhvr>
                                      <p:tavLst>
                                        <p:tav tm="0">
                                          <p:val>
                                            <p:strVal val="#ppt_x"/>
                                          </p:val>
                                        </p:tav>
                                        <p:tav tm="100000">
                                          <p:val>
                                            <p:strVal val="#ppt_x"/>
                                          </p:val>
                                        </p:tav>
                                      </p:tavLst>
                                    </p:anim>
                                    <p:anim calcmode="lin" valueType="num">
                                      <p:cBhvr>
                                        <p:cTn id="85" dur="1000" fill="hold"/>
                                        <p:tgtEl>
                                          <p:spTgt spid="16"/>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fade">
                                      <p:cBhvr>
                                        <p:cTn id="93" dur="1000"/>
                                        <p:tgtEl>
                                          <p:spTgt spid="18"/>
                                        </p:tgtEl>
                                      </p:cBhvr>
                                    </p:animEffect>
                                    <p:anim calcmode="lin" valueType="num">
                                      <p:cBhvr>
                                        <p:cTn id="94" dur="1000" fill="hold"/>
                                        <p:tgtEl>
                                          <p:spTgt spid="18"/>
                                        </p:tgtEl>
                                        <p:attrNameLst>
                                          <p:attrName>ppt_x</p:attrName>
                                        </p:attrNameLst>
                                      </p:cBhvr>
                                      <p:tavLst>
                                        <p:tav tm="0">
                                          <p:val>
                                            <p:strVal val="#ppt_x"/>
                                          </p:val>
                                        </p:tav>
                                        <p:tav tm="100000">
                                          <p:val>
                                            <p:strVal val="#ppt_x"/>
                                          </p:val>
                                        </p:tav>
                                      </p:tavLst>
                                    </p:anim>
                                    <p:anim calcmode="lin" valueType="num">
                                      <p:cBhvr>
                                        <p:cTn id="95" dur="1000" fill="hold"/>
                                        <p:tgtEl>
                                          <p:spTgt spid="18"/>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fade">
                                      <p:cBhvr>
                                        <p:cTn id="98" dur="1000"/>
                                        <p:tgtEl>
                                          <p:spTgt spid="19"/>
                                        </p:tgtEl>
                                      </p:cBhvr>
                                    </p:animEffect>
                                    <p:anim calcmode="lin" valueType="num">
                                      <p:cBhvr>
                                        <p:cTn id="99" dur="1000" fill="hold"/>
                                        <p:tgtEl>
                                          <p:spTgt spid="19"/>
                                        </p:tgtEl>
                                        <p:attrNameLst>
                                          <p:attrName>ppt_x</p:attrName>
                                        </p:attrNameLst>
                                      </p:cBhvr>
                                      <p:tavLst>
                                        <p:tav tm="0">
                                          <p:val>
                                            <p:strVal val="#ppt_x"/>
                                          </p:val>
                                        </p:tav>
                                        <p:tav tm="100000">
                                          <p:val>
                                            <p:strVal val="#ppt_x"/>
                                          </p:val>
                                        </p:tav>
                                      </p:tavLst>
                                    </p:anim>
                                    <p:anim calcmode="lin" valueType="num">
                                      <p:cBhvr>
                                        <p:cTn id="100" dur="1000" fill="hold"/>
                                        <p:tgtEl>
                                          <p:spTgt spid="19"/>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0"/>
                                        </p:tgtEl>
                                        <p:attrNameLst>
                                          <p:attrName>style.visibility</p:attrName>
                                        </p:attrNameLst>
                                      </p:cBhvr>
                                      <p:to>
                                        <p:strVal val="visible"/>
                                      </p:to>
                                    </p:set>
                                    <p:animEffect transition="in" filter="fade">
                                      <p:cBhvr>
                                        <p:cTn id="103" dur="1000"/>
                                        <p:tgtEl>
                                          <p:spTgt spid="20"/>
                                        </p:tgtEl>
                                      </p:cBhvr>
                                    </p:animEffect>
                                    <p:anim calcmode="lin" valueType="num">
                                      <p:cBhvr>
                                        <p:cTn id="104" dur="1000" fill="hold"/>
                                        <p:tgtEl>
                                          <p:spTgt spid="20"/>
                                        </p:tgtEl>
                                        <p:attrNameLst>
                                          <p:attrName>ppt_x</p:attrName>
                                        </p:attrNameLst>
                                      </p:cBhvr>
                                      <p:tavLst>
                                        <p:tav tm="0">
                                          <p:val>
                                            <p:strVal val="#ppt_x"/>
                                          </p:val>
                                        </p:tav>
                                        <p:tav tm="100000">
                                          <p:val>
                                            <p:strVal val="#ppt_x"/>
                                          </p:val>
                                        </p:tav>
                                      </p:tavLst>
                                    </p:anim>
                                    <p:anim calcmode="lin" valueType="num">
                                      <p:cBhvr>
                                        <p:cTn id="105" dur="1000" fill="hold"/>
                                        <p:tgtEl>
                                          <p:spTgt spid="2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1000"/>
                                        <p:tgtEl>
                                          <p:spTgt spid="21"/>
                                        </p:tgtEl>
                                      </p:cBhvr>
                                    </p:animEffect>
                                    <p:anim calcmode="lin" valueType="num">
                                      <p:cBhvr>
                                        <p:cTn id="109" dur="1000" fill="hold"/>
                                        <p:tgtEl>
                                          <p:spTgt spid="21"/>
                                        </p:tgtEl>
                                        <p:attrNameLst>
                                          <p:attrName>ppt_x</p:attrName>
                                        </p:attrNameLst>
                                      </p:cBhvr>
                                      <p:tavLst>
                                        <p:tav tm="0">
                                          <p:val>
                                            <p:strVal val="#ppt_x"/>
                                          </p:val>
                                        </p:tav>
                                        <p:tav tm="100000">
                                          <p:val>
                                            <p:strVal val="#ppt_x"/>
                                          </p:val>
                                        </p:tav>
                                      </p:tavLst>
                                    </p:anim>
                                    <p:anim calcmode="lin" valueType="num">
                                      <p:cBhvr>
                                        <p:cTn id="110" dur="1000" fill="hold"/>
                                        <p:tgtEl>
                                          <p:spTgt spid="21"/>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2"/>
                                        </p:tgtEl>
                                        <p:attrNameLst>
                                          <p:attrName>style.visibility</p:attrName>
                                        </p:attrNameLst>
                                      </p:cBhvr>
                                      <p:to>
                                        <p:strVal val="visible"/>
                                      </p:to>
                                    </p:set>
                                    <p:animEffect transition="in" filter="fade">
                                      <p:cBhvr>
                                        <p:cTn id="113" dur="1000"/>
                                        <p:tgtEl>
                                          <p:spTgt spid="22"/>
                                        </p:tgtEl>
                                      </p:cBhvr>
                                    </p:animEffect>
                                    <p:anim calcmode="lin" valueType="num">
                                      <p:cBhvr>
                                        <p:cTn id="114" dur="1000" fill="hold"/>
                                        <p:tgtEl>
                                          <p:spTgt spid="22"/>
                                        </p:tgtEl>
                                        <p:attrNameLst>
                                          <p:attrName>ppt_x</p:attrName>
                                        </p:attrNameLst>
                                      </p:cBhvr>
                                      <p:tavLst>
                                        <p:tav tm="0">
                                          <p:val>
                                            <p:strVal val="#ppt_x"/>
                                          </p:val>
                                        </p:tav>
                                        <p:tav tm="100000">
                                          <p:val>
                                            <p:strVal val="#ppt_x"/>
                                          </p:val>
                                        </p:tav>
                                      </p:tavLst>
                                    </p:anim>
                                    <p:anim calcmode="lin" valueType="num">
                                      <p:cBhvr>
                                        <p:cTn id="115" dur="1000" fill="hold"/>
                                        <p:tgtEl>
                                          <p:spTgt spid="22"/>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3"/>
                                        </p:tgtEl>
                                        <p:attrNameLst>
                                          <p:attrName>style.visibility</p:attrName>
                                        </p:attrNameLst>
                                      </p:cBhvr>
                                      <p:to>
                                        <p:strVal val="visible"/>
                                      </p:to>
                                    </p:set>
                                    <p:animEffect transition="in" filter="fade">
                                      <p:cBhvr>
                                        <p:cTn id="118" dur="1000"/>
                                        <p:tgtEl>
                                          <p:spTgt spid="23"/>
                                        </p:tgtEl>
                                      </p:cBhvr>
                                    </p:animEffect>
                                    <p:anim calcmode="lin" valueType="num">
                                      <p:cBhvr>
                                        <p:cTn id="119" dur="1000" fill="hold"/>
                                        <p:tgtEl>
                                          <p:spTgt spid="23"/>
                                        </p:tgtEl>
                                        <p:attrNameLst>
                                          <p:attrName>ppt_x</p:attrName>
                                        </p:attrNameLst>
                                      </p:cBhvr>
                                      <p:tavLst>
                                        <p:tav tm="0">
                                          <p:val>
                                            <p:strVal val="#ppt_x"/>
                                          </p:val>
                                        </p:tav>
                                        <p:tav tm="100000">
                                          <p:val>
                                            <p:strVal val="#ppt_x"/>
                                          </p:val>
                                        </p:tav>
                                      </p:tavLst>
                                    </p:anim>
                                    <p:anim calcmode="lin" valueType="num">
                                      <p:cBhvr>
                                        <p:cTn id="120" dur="1000" fill="hold"/>
                                        <p:tgtEl>
                                          <p:spTgt spid="23"/>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1000"/>
                                        <p:tgtEl>
                                          <p:spTgt spid="24"/>
                                        </p:tgtEl>
                                      </p:cBhvr>
                                    </p:animEffect>
                                    <p:anim calcmode="lin" valueType="num">
                                      <p:cBhvr>
                                        <p:cTn id="124" dur="1000" fill="hold"/>
                                        <p:tgtEl>
                                          <p:spTgt spid="24"/>
                                        </p:tgtEl>
                                        <p:attrNameLst>
                                          <p:attrName>ppt_x</p:attrName>
                                        </p:attrNameLst>
                                      </p:cBhvr>
                                      <p:tavLst>
                                        <p:tav tm="0">
                                          <p:val>
                                            <p:strVal val="#ppt_x"/>
                                          </p:val>
                                        </p:tav>
                                        <p:tav tm="100000">
                                          <p:val>
                                            <p:strVal val="#ppt_x"/>
                                          </p:val>
                                        </p:tav>
                                      </p:tavLst>
                                    </p:anim>
                                    <p:anim calcmode="lin" valueType="num">
                                      <p:cBhvr>
                                        <p:cTn id="125" dur="1000" fill="hold"/>
                                        <p:tgtEl>
                                          <p:spTgt spid="24"/>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fade">
                                      <p:cBhvr>
                                        <p:cTn id="128" dur="1000"/>
                                        <p:tgtEl>
                                          <p:spTgt spid="25"/>
                                        </p:tgtEl>
                                      </p:cBhvr>
                                    </p:animEffect>
                                    <p:anim calcmode="lin" valueType="num">
                                      <p:cBhvr>
                                        <p:cTn id="129" dur="1000" fill="hold"/>
                                        <p:tgtEl>
                                          <p:spTgt spid="25"/>
                                        </p:tgtEl>
                                        <p:attrNameLst>
                                          <p:attrName>ppt_x</p:attrName>
                                        </p:attrNameLst>
                                      </p:cBhvr>
                                      <p:tavLst>
                                        <p:tav tm="0">
                                          <p:val>
                                            <p:strVal val="#ppt_x"/>
                                          </p:val>
                                        </p:tav>
                                        <p:tav tm="100000">
                                          <p:val>
                                            <p:strVal val="#ppt_x"/>
                                          </p:val>
                                        </p:tav>
                                      </p:tavLst>
                                    </p:anim>
                                    <p:anim calcmode="lin" valueType="num">
                                      <p:cBhvr>
                                        <p:cTn id="130" dur="1000" fill="hold"/>
                                        <p:tgtEl>
                                          <p:spTgt spid="25"/>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26"/>
                                        </p:tgtEl>
                                        <p:attrNameLst>
                                          <p:attrName>style.visibility</p:attrName>
                                        </p:attrNameLst>
                                      </p:cBhvr>
                                      <p:to>
                                        <p:strVal val="visible"/>
                                      </p:to>
                                    </p:set>
                                    <p:animEffect transition="in" filter="fade">
                                      <p:cBhvr>
                                        <p:cTn id="133" dur="1000"/>
                                        <p:tgtEl>
                                          <p:spTgt spid="26"/>
                                        </p:tgtEl>
                                      </p:cBhvr>
                                    </p:animEffect>
                                    <p:anim calcmode="lin" valueType="num">
                                      <p:cBhvr>
                                        <p:cTn id="134" dur="1000" fill="hold"/>
                                        <p:tgtEl>
                                          <p:spTgt spid="26"/>
                                        </p:tgtEl>
                                        <p:attrNameLst>
                                          <p:attrName>ppt_x</p:attrName>
                                        </p:attrNameLst>
                                      </p:cBhvr>
                                      <p:tavLst>
                                        <p:tav tm="0">
                                          <p:val>
                                            <p:strVal val="#ppt_x"/>
                                          </p:val>
                                        </p:tav>
                                        <p:tav tm="100000">
                                          <p:val>
                                            <p:strVal val="#ppt_x"/>
                                          </p:val>
                                        </p:tav>
                                      </p:tavLst>
                                    </p:anim>
                                    <p:anim calcmode="lin" valueType="num">
                                      <p:cBhvr>
                                        <p:cTn id="135" dur="1000" fill="hold"/>
                                        <p:tgtEl>
                                          <p:spTgt spid="26"/>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28"/>
                                        </p:tgtEl>
                                        <p:attrNameLst>
                                          <p:attrName>style.visibility</p:attrName>
                                        </p:attrNameLst>
                                      </p:cBhvr>
                                      <p:to>
                                        <p:strVal val="visible"/>
                                      </p:to>
                                    </p:set>
                                    <p:animEffect transition="in" filter="fade">
                                      <p:cBhvr>
                                        <p:cTn id="138" dur="1000"/>
                                        <p:tgtEl>
                                          <p:spTgt spid="28"/>
                                        </p:tgtEl>
                                      </p:cBhvr>
                                    </p:animEffect>
                                    <p:anim calcmode="lin" valueType="num">
                                      <p:cBhvr>
                                        <p:cTn id="139" dur="1000" fill="hold"/>
                                        <p:tgtEl>
                                          <p:spTgt spid="28"/>
                                        </p:tgtEl>
                                        <p:attrNameLst>
                                          <p:attrName>ppt_x</p:attrName>
                                        </p:attrNameLst>
                                      </p:cBhvr>
                                      <p:tavLst>
                                        <p:tav tm="0">
                                          <p:val>
                                            <p:strVal val="#ppt_x"/>
                                          </p:val>
                                        </p:tav>
                                        <p:tav tm="100000">
                                          <p:val>
                                            <p:strVal val="#ppt_x"/>
                                          </p:val>
                                        </p:tav>
                                      </p:tavLst>
                                    </p:anim>
                                    <p:anim calcmode="lin" valueType="num">
                                      <p:cBhvr>
                                        <p:cTn id="140" dur="1000" fill="hold"/>
                                        <p:tgtEl>
                                          <p:spTgt spid="28"/>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29"/>
                                        </p:tgtEl>
                                        <p:attrNameLst>
                                          <p:attrName>style.visibility</p:attrName>
                                        </p:attrNameLst>
                                      </p:cBhvr>
                                      <p:to>
                                        <p:strVal val="visible"/>
                                      </p:to>
                                    </p:set>
                                    <p:animEffect transition="in" filter="fade">
                                      <p:cBhvr>
                                        <p:cTn id="143" dur="1000"/>
                                        <p:tgtEl>
                                          <p:spTgt spid="29"/>
                                        </p:tgtEl>
                                      </p:cBhvr>
                                    </p:animEffect>
                                    <p:anim calcmode="lin" valueType="num">
                                      <p:cBhvr>
                                        <p:cTn id="144" dur="1000" fill="hold"/>
                                        <p:tgtEl>
                                          <p:spTgt spid="29"/>
                                        </p:tgtEl>
                                        <p:attrNameLst>
                                          <p:attrName>ppt_x</p:attrName>
                                        </p:attrNameLst>
                                      </p:cBhvr>
                                      <p:tavLst>
                                        <p:tav tm="0">
                                          <p:val>
                                            <p:strVal val="#ppt_x"/>
                                          </p:val>
                                        </p:tav>
                                        <p:tav tm="100000">
                                          <p:val>
                                            <p:strVal val="#ppt_x"/>
                                          </p:val>
                                        </p:tav>
                                      </p:tavLst>
                                    </p:anim>
                                    <p:anim calcmode="lin" valueType="num">
                                      <p:cBhvr>
                                        <p:cTn id="14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3" grpId="1"/>
      <p:bldP spid="103" grpId="2"/>
      <p:bldP spid="103" grpId="3"/>
      <p:bldP spid="103" grpId="4"/>
      <p:bldP spid="103" grpId="5"/>
      <p:bldP spid="103" grpId="6"/>
      <p:bldP spid="103" grpId="7"/>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p:bldP spid="28"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2" name="圆角矩形 71"/>
          <p:cNvSpPr/>
          <p:nvPr/>
        </p:nvSpPr>
        <p:spPr bwMode="auto">
          <a:xfrm>
            <a:off x="2892425" y="1382395"/>
            <a:ext cx="3162300" cy="758825"/>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sz="2800" kern="0">
              <a:solidFill>
                <a:srgbClr val="0070C0"/>
              </a:solidFill>
              <a:latin typeface="微软雅黑" panose="020B0503020204020204" charset="-122"/>
              <a:ea typeface="微软雅黑" panose="020B0503020204020204" charset="-122"/>
            </a:endParaRPr>
          </a:p>
        </p:txBody>
      </p:sp>
      <p:sp>
        <p:nvSpPr>
          <p:cNvPr id="73" name="文本框 12"/>
          <p:cNvSpPr txBox="1"/>
          <p:nvPr/>
        </p:nvSpPr>
        <p:spPr bwMode="auto">
          <a:xfrm>
            <a:off x="3498850" y="1453515"/>
            <a:ext cx="1860550" cy="559435"/>
          </a:xfrm>
          <a:prstGeom prst="rect">
            <a:avLst/>
          </a:prstGeom>
          <a:noFill/>
          <a:ln>
            <a:noFill/>
          </a:ln>
        </p:spPr>
        <p:txBody>
          <a:bodyPr wrap="square" lIns="68543" tIns="34272" rIns="68543" bIns="34272">
            <a:spAutoFit/>
          </a:bodyPr>
          <a:lstStyle/>
          <a:p>
            <a:pPr algn="dist">
              <a:defRPr/>
            </a:pPr>
            <a:r>
              <a:rPr lang="zh-CN" altLang="en-US" sz="3200" b="1" kern="0" dirty="0">
                <a:solidFill>
                  <a:srgbClr val="00A18B"/>
                </a:solidFill>
                <a:latin typeface="微软雅黑" panose="020B0503020204020204" charset="-122"/>
                <a:ea typeface="微软雅黑" panose="020B0503020204020204" charset="-122"/>
              </a:rPr>
              <a:t>文献整理</a:t>
            </a:r>
          </a:p>
        </p:txBody>
      </p:sp>
      <p:sp>
        <p:nvSpPr>
          <p:cNvPr id="75" name="圆角矩形 74"/>
          <p:cNvSpPr/>
          <p:nvPr/>
        </p:nvSpPr>
        <p:spPr bwMode="auto">
          <a:xfrm>
            <a:off x="2945765" y="2711450"/>
            <a:ext cx="3162300" cy="756920"/>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sz="2800" kern="0">
              <a:solidFill>
                <a:srgbClr val="0070C0"/>
              </a:solidFill>
              <a:latin typeface="微软雅黑" panose="020B0503020204020204" charset="-122"/>
              <a:ea typeface="微软雅黑" panose="020B0503020204020204" charset="-122"/>
            </a:endParaRPr>
          </a:p>
        </p:txBody>
      </p:sp>
      <p:sp>
        <p:nvSpPr>
          <p:cNvPr id="77" name="圆角矩形 76"/>
          <p:cNvSpPr/>
          <p:nvPr/>
        </p:nvSpPr>
        <p:spPr bwMode="auto">
          <a:xfrm>
            <a:off x="2958465" y="4029710"/>
            <a:ext cx="3160395" cy="756285"/>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sz="2800" kern="0">
              <a:solidFill>
                <a:srgbClr val="0070C0"/>
              </a:solidFill>
              <a:latin typeface="微软雅黑" panose="020B0503020204020204" charset="-122"/>
              <a:ea typeface="微软雅黑" panose="020B0503020204020204" charset="-122"/>
            </a:endParaRPr>
          </a:p>
        </p:txBody>
      </p:sp>
      <p:sp>
        <p:nvSpPr>
          <p:cNvPr id="79" name="圆角矩形 78"/>
          <p:cNvSpPr/>
          <p:nvPr/>
        </p:nvSpPr>
        <p:spPr bwMode="auto">
          <a:xfrm>
            <a:off x="2918460" y="5347335"/>
            <a:ext cx="3162300" cy="758825"/>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sz="2800" kern="0">
              <a:solidFill>
                <a:srgbClr val="0070C0"/>
              </a:solidFill>
              <a:latin typeface="微软雅黑" panose="020B0503020204020204" charset="-122"/>
              <a:ea typeface="微软雅黑" panose="020B0503020204020204" charset="-122"/>
            </a:endParaRPr>
          </a:p>
        </p:txBody>
      </p:sp>
      <p:sp>
        <p:nvSpPr>
          <p:cNvPr id="81" name="TextBox 80"/>
          <p:cNvSpPr txBox="1"/>
          <p:nvPr/>
        </p:nvSpPr>
        <p:spPr>
          <a:xfrm>
            <a:off x="6330950" y="2792095"/>
            <a:ext cx="5177155" cy="436245"/>
          </a:xfrm>
          <a:prstGeom prst="rect">
            <a:avLst/>
          </a:prstGeom>
          <a:noFill/>
        </p:spPr>
        <p:txBody>
          <a:bodyPr wrap="square" lIns="68543" tIns="34272" rIns="68543" bIns="34272" rtlCol="0">
            <a:spAutoFit/>
          </a:bodyPr>
          <a:lstStyle/>
          <a:p>
            <a:pPr algn="just"/>
            <a:r>
              <a:rPr lang="zh-CN" altLang="en-US" sz="1200" dirty="0">
                <a:solidFill>
                  <a:schemeClr val="tx1">
                    <a:lumMod val="65000"/>
                    <a:lumOff val="35000"/>
                  </a:schemeClr>
                </a:solidFill>
                <a:latin typeface="微软雅黑" panose="020B0503020204020204" charset="-122"/>
                <a:ea typeface="微软雅黑" panose="020B0503020204020204" charset="-122"/>
              </a:rPr>
              <a:t>向没有公开协议供货或难以取得的商品目录和限价的省和直辖市申请公开2012年10月协议供货完整商品目录。</a:t>
            </a:r>
          </a:p>
        </p:txBody>
      </p:sp>
      <p:sp>
        <p:nvSpPr>
          <p:cNvPr id="82" name="TextBox 81"/>
          <p:cNvSpPr txBox="1"/>
          <p:nvPr/>
        </p:nvSpPr>
        <p:spPr>
          <a:xfrm>
            <a:off x="6330950" y="4109085"/>
            <a:ext cx="5177155" cy="436245"/>
          </a:xfrm>
          <a:prstGeom prst="rect">
            <a:avLst/>
          </a:prstGeom>
          <a:noFill/>
        </p:spPr>
        <p:txBody>
          <a:bodyPr wrap="square" lIns="68543" tIns="34272" rIns="68543" bIns="34272" rtlCol="0">
            <a:spAutoFit/>
          </a:bodyPr>
          <a:lstStyle/>
          <a:p>
            <a:pPr algn="just"/>
            <a:r>
              <a:rPr lang="zh-CN" altLang="en-US" sz="1200" dirty="0">
                <a:solidFill>
                  <a:schemeClr val="tx1">
                    <a:lumMod val="65000"/>
                    <a:lumOff val="35000"/>
                  </a:schemeClr>
                </a:solidFill>
                <a:latin typeface="微软雅黑" panose="020B0503020204020204" charset="-122"/>
                <a:ea typeface="微软雅黑" panose="020B0503020204020204" charset="-122"/>
              </a:rPr>
              <a:t>通过主动公开与依申请公开两个渠道，调研组获取了部分协议供货成交记录，并据此进行价格比对。</a:t>
            </a:r>
          </a:p>
        </p:txBody>
      </p:sp>
      <p:sp>
        <p:nvSpPr>
          <p:cNvPr id="83" name="TextBox 82"/>
          <p:cNvSpPr txBox="1"/>
          <p:nvPr/>
        </p:nvSpPr>
        <p:spPr>
          <a:xfrm>
            <a:off x="6330950" y="5426710"/>
            <a:ext cx="5177155" cy="436245"/>
          </a:xfrm>
          <a:prstGeom prst="rect">
            <a:avLst/>
          </a:prstGeom>
          <a:noFill/>
        </p:spPr>
        <p:txBody>
          <a:bodyPr wrap="square" lIns="68543" tIns="34272" rIns="68543" bIns="34272" rtlCol="0">
            <a:spAutoFit/>
          </a:bodyPr>
          <a:lstStyle/>
          <a:p>
            <a:pPr algn="just"/>
            <a:r>
              <a:rPr lang="zh-CN" altLang="en-US" sz="1200" dirty="0">
                <a:solidFill>
                  <a:schemeClr val="tx1">
                    <a:lumMod val="65000"/>
                    <a:lumOff val="35000"/>
                  </a:schemeClr>
                </a:solidFill>
                <a:latin typeface="微软雅黑" panose="020B0503020204020204" charset="-122"/>
                <a:ea typeface="微软雅黑" panose="020B0503020204020204" charset="-122"/>
              </a:rPr>
              <a:t>与同类市场价格进行横向价格比较。需要指出的是，调研组以淘宝网和京东商城相关商品的价格作为市场平均价的统计来源。</a:t>
            </a:r>
          </a:p>
        </p:txBody>
      </p:sp>
      <p:sp>
        <p:nvSpPr>
          <p:cNvPr id="84" name="TextBox 83"/>
          <p:cNvSpPr txBox="1"/>
          <p:nvPr/>
        </p:nvSpPr>
        <p:spPr>
          <a:xfrm>
            <a:off x="6330950" y="1461770"/>
            <a:ext cx="5177155" cy="436245"/>
          </a:xfrm>
          <a:prstGeom prst="rect">
            <a:avLst/>
          </a:prstGeom>
          <a:noFill/>
        </p:spPr>
        <p:txBody>
          <a:bodyPr wrap="square" lIns="68543" tIns="34272" rIns="68543" bIns="34272" rtlCol="0">
            <a:spAutoFit/>
          </a:bodyPr>
          <a:lstStyle/>
          <a:p>
            <a:pPr algn="just"/>
            <a:r>
              <a:rPr lang="zh-CN" altLang="en-US" sz="1200" dirty="0">
                <a:solidFill>
                  <a:schemeClr val="tx1">
                    <a:lumMod val="65000"/>
                    <a:lumOff val="35000"/>
                  </a:schemeClr>
                </a:solidFill>
                <a:latin typeface="微软雅黑" panose="020B0503020204020204" charset="-122"/>
                <a:ea typeface="微软雅黑" panose="020B0503020204020204" charset="-122"/>
              </a:rPr>
              <a:t>政府采购的相关信息一般集中于政府采购网站上，为此，调研组对中央、各省和直辖市的政府采购中心以及财政主管部门网站进行了观察。</a:t>
            </a:r>
          </a:p>
        </p:txBody>
      </p:sp>
      <p:sp>
        <p:nvSpPr>
          <p:cNvPr id="85" name="文本框 12"/>
          <p:cNvSpPr txBox="1"/>
          <p:nvPr/>
        </p:nvSpPr>
        <p:spPr bwMode="auto">
          <a:xfrm>
            <a:off x="3498850" y="2814320"/>
            <a:ext cx="1860550" cy="559435"/>
          </a:xfrm>
          <a:prstGeom prst="rect">
            <a:avLst/>
          </a:prstGeom>
          <a:noFill/>
          <a:ln>
            <a:noFill/>
          </a:ln>
        </p:spPr>
        <p:txBody>
          <a:bodyPr wrap="square" lIns="68543" tIns="34272" rIns="68543" bIns="34272">
            <a:spAutoFit/>
          </a:bodyPr>
          <a:lstStyle/>
          <a:p>
            <a:pPr algn="dist">
              <a:defRPr/>
            </a:pPr>
            <a:r>
              <a:rPr lang="zh-CN" altLang="en-US" sz="3200" b="1" kern="0" dirty="0">
                <a:solidFill>
                  <a:srgbClr val="00A18B"/>
                </a:solidFill>
                <a:latin typeface="微软雅黑" panose="020B0503020204020204" charset="-122"/>
                <a:ea typeface="微软雅黑" panose="020B0503020204020204" charset="-122"/>
              </a:rPr>
              <a:t>文献选取</a:t>
            </a:r>
          </a:p>
        </p:txBody>
      </p:sp>
      <p:sp>
        <p:nvSpPr>
          <p:cNvPr id="86" name="文本框 12"/>
          <p:cNvSpPr txBox="1"/>
          <p:nvPr/>
        </p:nvSpPr>
        <p:spPr bwMode="auto">
          <a:xfrm>
            <a:off x="3457575" y="4123690"/>
            <a:ext cx="1860550" cy="559435"/>
          </a:xfrm>
          <a:prstGeom prst="rect">
            <a:avLst/>
          </a:prstGeom>
          <a:noFill/>
          <a:ln>
            <a:noFill/>
          </a:ln>
        </p:spPr>
        <p:txBody>
          <a:bodyPr wrap="square" lIns="68543" tIns="34272" rIns="68543" bIns="34272">
            <a:spAutoFit/>
          </a:bodyPr>
          <a:lstStyle/>
          <a:p>
            <a:pPr algn="dist">
              <a:defRPr/>
            </a:pPr>
            <a:r>
              <a:rPr lang="zh-CN" altLang="en-US" sz="3200" b="1" kern="0" dirty="0">
                <a:solidFill>
                  <a:srgbClr val="00A18B"/>
                </a:solidFill>
                <a:latin typeface="微软雅黑" panose="020B0503020204020204" charset="-122"/>
                <a:ea typeface="微软雅黑" panose="020B0503020204020204" charset="-122"/>
              </a:rPr>
              <a:t>文献录入</a:t>
            </a:r>
          </a:p>
        </p:txBody>
      </p:sp>
      <p:sp>
        <p:nvSpPr>
          <p:cNvPr id="87" name="文本框 12"/>
          <p:cNvSpPr txBox="1"/>
          <p:nvPr/>
        </p:nvSpPr>
        <p:spPr bwMode="auto">
          <a:xfrm>
            <a:off x="3498850" y="5450205"/>
            <a:ext cx="1860550" cy="559435"/>
          </a:xfrm>
          <a:prstGeom prst="rect">
            <a:avLst/>
          </a:prstGeom>
          <a:noFill/>
          <a:ln>
            <a:noFill/>
          </a:ln>
        </p:spPr>
        <p:txBody>
          <a:bodyPr wrap="square" lIns="68543" tIns="34272" rIns="68543" bIns="34272">
            <a:spAutoFit/>
          </a:bodyPr>
          <a:lstStyle/>
          <a:p>
            <a:pPr algn="dist">
              <a:defRPr/>
            </a:pPr>
            <a:r>
              <a:rPr lang="zh-CN" altLang="en-US" sz="3200" b="1" kern="0" dirty="0">
                <a:solidFill>
                  <a:srgbClr val="00A18B"/>
                </a:solidFill>
                <a:latin typeface="微软雅黑" panose="020B0503020204020204" charset="-122"/>
                <a:ea typeface="微软雅黑" panose="020B0503020204020204" charset="-122"/>
              </a:rPr>
              <a:t>文献总结</a:t>
            </a:r>
          </a:p>
        </p:txBody>
      </p:sp>
      <p:sp>
        <p:nvSpPr>
          <p:cNvPr id="32" name="virus_155328"/>
          <p:cNvSpPr>
            <a:spLocks noChangeAspect="1"/>
          </p:cNvSpPr>
          <p:nvPr/>
        </p:nvSpPr>
        <p:spPr bwMode="auto">
          <a:xfrm>
            <a:off x="1747436" y="5497332"/>
            <a:ext cx="609685" cy="608829"/>
          </a:xfrm>
          <a:custGeom>
            <a:avLst/>
            <a:gdLst>
              <a:gd name="connsiteX0" fmla="*/ 325000 h 606722"/>
              <a:gd name="connsiteY0" fmla="*/ 325000 h 606722"/>
              <a:gd name="connsiteX1" fmla="*/ 325000 h 606722"/>
              <a:gd name="connsiteY1" fmla="*/ 325000 h 606722"/>
              <a:gd name="connsiteX2" fmla="*/ 325000 h 606722"/>
              <a:gd name="connsiteY2" fmla="*/ 325000 h 606722"/>
              <a:gd name="connsiteX3" fmla="*/ 325000 h 606722"/>
              <a:gd name="connsiteY3" fmla="*/ 325000 h 606722"/>
              <a:gd name="connsiteX4" fmla="*/ 325000 h 606722"/>
              <a:gd name="connsiteY4" fmla="*/ 325000 h 606722"/>
              <a:gd name="connsiteX5" fmla="*/ 325000 h 606722"/>
              <a:gd name="connsiteY5" fmla="*/ 325000 h 606722"/>
              <a:gd name="connsiteX6" fmla="*/ 325000 h 606722"/>
              <a:gd name="connsiteY6" fmla="*/ 325000 h 606722"/>
              <a:gd name="connsiteX7" fmla="*/ 325000 h 606722"/>
              <a:gd name="connsiteY7" fmla="*/ 325000 h 606722"/>
              <a:gd name="connsiteX8" fmla="*/ 325000 h 606722"/>
              <a:gd name="connsiteY8" fmla="*/ 325000 h 606722"/>
              <a:gd name="connsiteX9" fmla="*/ 325000 h 606722"/>
              <a:gd name="connsiteY9" fmla="*/ 325000 h 606722"/>
              <a:gd name="connsiteX10" fmla="*/ 325000 h 606722"/>
              <a:gd name="connsiteY10" fmla="*/ 325000 h 606722"/>
              <a:gd name="connsiteX11" fmla="*/ 325000 h 606722"/>
              <a:gd name="connsiteY11" fmla="*/ 325000 h 606722"/>
              <a:gd name="connsiteX12" fmla="*/ 325000 h 606722"/>
              <a:gd name="connsiteY12" fmla="*/ 325000 h 606722"/>
              <a:gd name="connsiteX13" fmla="*/ 325000 h 606722"/>
              <a:gd name="connsiteY13" fmla="*/ 325000 h 606722"/>
              <a:gd name="connsiteX14" fmla="*/ 325000 h 606722"/>
              <a:gd name="connsiteY14" fmla="*/ 325000 h 606722"/>
              <a:gd name="connsiteX15" fmla="*/ 325000 h 606722"/>
              <a:gd name="connsiteY15" fmla="*/ 325000 h 606722"/>
              <a:gd name="connsiteX16" fmla="*/ 325000 h 606722"/>
              <a:gd name="connsiteY16" fmla="*/ 325000 h 606722"/>
              <a:gd name="connsiteX17" fmla="*/ 325000 h 606722"/>
              <a:gd name="connsiteY17" fmla="*/ 325000 h 606722"/>
              <a:gd name="connsiteX18" fmla="*/ 325000 h 606722"/>
              <a:gd name="connsiteY18" fmla="*/ 325000 h 606722"/>
              <a:gd name="connsiteX19" fmla="*/ 325000 h 606722"/>
              <a:gd name="connsiteY19" fmla="*/ 325000 h 606722"/>
              <a:gd name="connsiteX20" fmla="*/ 325000 h 606722"/>
              <a:gd name="connsiteY20" fmla="*/ 325000 h 606722"/>
              <a:gd name="connsiteX21" fmla="*/ 325000 h 606722"/>
              <a:gd name="connsiteY21" fmla="*/ 325000 h 606722"/>
              <a:gd name="connsiteX22" fmla="*/ 325000 h 606722"/>
              <a:gd name="connsiteY22" fmla="*/ 325000 h 606722"/>
              <a:gd name="connsiteX23" fmla="*/ 325000 h 606722"/>
              <a:gd name="connsiteY23" fmla="*/ 325000 h 606722"/>
              <a:gd name="connsiteX24" fmla="*/ 325000 h 606722"/>
              <a:gd name="connsiteY24" fmla="*/ 325000 h 606722"/>
              <a:gd name="connsiteX25" fmla="*/ 325000 h 606722"/>
              <a:gd name="connsiteY25" fmla="*/ 325000 h 606722"/>
              <a:gd name="connsiteX26" fmla="*/ 325000 h 606722"/>
              <a:gd name="connsiteY26" fmla="*/ 325000 h 606722"/>
              <a:gd name="connsiteX27" fmla="*/ 325000 h 606722"/>
              <a:gd name="connsiteY27" fmla="*/ 325000 h 606722"/>
              <a:gd name="connsiteX28" fmla="*/ 325000 h 606722"/>
              <a:gd name="connsiteY28" fmla="*/ 325000 h 606722"/>
              <a:gd name="connsiteX29" fmla="*/ 325000 h 606722"/>
              <a:gd name="connsiteY29" fmla="*/ 325000 h 606722"/>
              <a:gd name="connsiteX30" fmla="*/ 325000 h 606722"/>
              <a:gd name="connsiteY30" fmla="*/ 325000 h 606722"/>
              <a:gd name="connsiteX31" fmla="*/ 325000 h 606722"/>
              <a:gd name="connsiteY31" fmla="*/ 325000 h 606722"/>
              <a:gd name="connsiteX32" fmla="*/ 325000 h 606722"/>
              <a:gd name="connsiteY32" fmla="*/ 325000 h 606722"/>
              <a:gd name="connsiteX33" fmla="*/ 325000 h 606722"/>
              <a:gd name="connsiteY33" fmla="*/ 325000 h 606722"/>
              <a:gd name="connsiteX34" fmla="*/ 325000 h 606722"/>
              <a:gd name="connsiteY34" fmla="*/ 325000 h 606722"/>
              <a:gd name="connsiteX35" fmla="*/ 325000 h 606722"/>
              <a:gd name="connsiteY35" fmla="*/ 325000 h 606722"/>
              <a:gd name="connsiteX36" fmla="*/ 325000 h 606722"/>
              <a:gd name="connsiteY36" fmla="*/ 325000 h 606722"/>
              <a:gd name="connsiteX37" fmla="*/ 325000 h 606722"/>
              <a:gd name="connsiteY37" fmla="*/ 325000 h 606722"/>
              <a:gd name="connsiteX38" fmla="*/ 325000 h 606722"/>
              <a:gd name="connsiteY38" fmla="*/ 325000 h 606722"/>
              <a:gd name="connsiteX39" fmla="*/ 325000 h 606722"/>
              <a:gd name="connsiteY39" fmla="*/ 325000 h 606722"/>
              <a:gd name="connsiteX40" fmla="*/ 325000 h 606722"/>
              <a:gd name="connsiteY40" fmla="*/ 325000 h 606722"/>
              <a:gd name="connsiteX41" fmla="*/ 325000 h 606722"/>
              <a:gd name="connsiteY41" fmla="*/ 325000 h 606722"/>
              <a:gd name="connsiteX42" fmla="*/ 325000 h 606722"/>
              <a:gd name="connsiteY42" fmla="*/ 325000 h 606722"/>
              <a:gd name="connsiteX43" fmla="*/ 325000 h 606722"/>
              <a:gd name="connsiteY43" fmla="*/ 325000 h 606722"/>
              <a:gd name="connsiteX44" fmla="*/ 325000 h 606722"/>
              <a:gd name="connsiteY44" fmla="*/ 325000 h 606722"/>
              <a:gd name="connsiteX45" fmla="*/ 325000 h 606722"/>
              <a:gd name="connsiteY45" fmla="*/ 325000 h 606722"/>
              <a:gd name="connsiteX46" fmla="*/ 325000 h 606722"/>
              <a:gd name="connsiteY46" fmla="*/ 325000 h 606722"/>
              <a:gd name="connsiteX47" fmla="*/ 325000 h 606722"/>
              <a:gd name="connsiteY47" fmla="*/ 325000 h 606722"/>
              <a:gd name="connsiteX48" fmla="*/ 325000 h 606722"/>
              <a:gd name="connsiteY48" fmla="*/ 325000 h 606722"/>
              <a:gd name="connsiteX49" fmla="*/ 325000 h 606722"/>
              <a:gd name="connsiteY49" fmla="*/ 325000 h 606722"/>
              <a:gd name="connsiteX50" fmla="*/ 325000 h 606722"/>
              <a:gd name="connsiteY50" fmla="*/ 325000 h 606722"/>
              <a:gd name="connsiteX51" fmla="*/ 325000 h 606722"/>
              <a:gd name="connsiteY51" fmla="*/ 325000 h 606722"/>
              <a:gd name="connsiteX52" fmla="*/ 325000 h 606722"/>
              <a:gd name="connsiteY52" fmla="*/ 325000 h 606722"/>
              <a:gd name="connsiteX53" fmla="*/ 325000 h 606722"/>
              <a:gd name="connsiteY53" fmla="*/ 325000 h 606722"/>
              <a:gd name="connsiteX54" fmla="*/ 325000 h 606722"/>
              <a:gd name="connsiteY54" fmla="*/ 325000 h 606722"/>
              <a:gd name="connsiteX55" fmla="*/ 325000 h 606722"/>
              <a:gd name="connsiteY55" fmla="*/ 325000 h 606722"/>
              <a:gd name="connsiteX56" fmla="*/ 325000 h 606722"/>
              <a:gd name="connsiteY56" fmla="*/ 325000 h 606722"/>
              <a:gd name="connsiteX57" fmla="*/ 325000 h 606722"/>
              <a:gd name="connsiteY57" fmla="*/ 325000 h 606722"/>
              <a:gd name="connsiteX58" fmla="*/ 325000 h 606722"/>
              <a:gd name="connsiteY58" fmla="*/ 325000 h 606722"/>
              <a:gd name="connsiteX59" fmla="*/ 325000 h 606722"/>
              <a:gd name="connsiteY59" fmla="*/ 325000 h 606722"/>
              <a:gd name="connsiteX60" fmla="*/ 325000 h 606722"/>
              <a:gd name="connsiteY60" fmla="*/ 325000 h 606722"/>
              <a:gd name="connsiteX61" fmla="*/ 325000 h 606722"/>
              <a:gd name="connsiteY61" fmla="*/ 325000 h 606722"/>
              <a:gd name="connsiteX62" fmla="*/ 325000 h 606722"/>
              <a:gd name="connsiteY62" fmla="*/ 325000 h 606722"/>
              <a:gd name="connsiteX63" fmla="*/ 325000 h 606722"/>
              <a:gd name="connsiteY63" fmla="*/ 325000 h 606722"/>
              <a:gd name="connsiteX64" fmla="*/ 325000 h 606722"/>
              <a:gd name="connsiteY64" fmla="*/ 325000 h 606722"/>
              <a:gd name="connsiteX65" fmla="*/ 325000 h 606722"/>
              <a:gd name="connsiteY65" fmla="*/ 325000 h 606722"/>
              <a:gd name="connsiteX66" fmla="*/ 325000 h 606722"/>
              <a:gd name="connsiteY66" fmla="*/ 325000 h 606722"/>
              <a:gd name="connsiteX67" fmla="*/ 325000 h 606722"/>
              <a:gd name="connsiteY67" fmla="*/ 325000 h 606722"/>
              <a:gd name="connsiteX68" fmla="*/ 325000 h 606722"/>
              <a:gd name="connsiteY68" fmla="*/ 325000 h 606722"/>
              <a:gd name="connsiteX69" fmla="*/ 325000 h 606722"/>
              <a:gd name="connsiteY69" fmla="*/ 325000 h 606722"/>
              <a:gd name="connsiteX70" fmla="*/ 325000 h 606722"/>
              <a:gd name="connsiteY70" fmla="*/ 325000 h 606722"/>
              <a:gd name="connsiteX71" fmla="*/ 325000 h 606722"/>
              <a:gd name="connsiteY71" fmla="*/ 325000 h 606722"/>
              <a:gd name="connsiteX72" fmla="*/ 325000 h 606722"/>
              <a:gd name="connsiteY72" fmla="*/ 325000 h 606722"/>
              <a:gd name="connsiteX73" fmla="*/ 325000 h 606722"/>
              <a:gd name="connsiteY73" fmla="*/ 325000 h 606722"/>
              <a:gd name="connsiteX74" fmla="*/ 325000 h 606722"/>
              <a:gd name="connsiteY74" fmla="*/ 325000 h 606722"/>
              <a:gd name="connsiteX75" fmla="*/ 325000 h 606722"/>
              <a:gd name="connsiteY75" fmla="*/ 325000 h 606722"/>
              <a:gd name="connsiteX76" fmla="*/ 325000 h 606722"/>
              <a:gd name="connsiteY76" fmla="*/ 325000 h 606722"/>
              <a:gd name="connsiteX77" fmla="*/ 325000 h 606722"/>
              <a:gd name="connsiteY77" fmla="*/ 325000 h 606722"/>
              <a:gd name="connsiteX78" fmla="*/ 325000 h 606722"/>
              <a:gd name="connsiteY78" fmla="*/ 325000 h 606722"/>
              <a:gd name="connsiteX79" fmla="*/ 325000 h 606722"/>
              <a:gd name="connsiteY79" fmla="*/ 325000 h 606722"/>
              <a:gd name="connsiteX80" fmla="*/ 325000 h 606722"/>
              <a:gd name="connsiteY80" fmla="*/ 325000 h 606722"/>
              <a:gd name="connsiteX81" fmla="*/ 325000 h 606722"/>
              <a:gd name="connsiteY81" fmla="*/ 325000 h 606722"/>
              <a:gd name="connsiteX82" fmla="*/ 325000 h 606722"/>
              <a:gd name="connsiteY82" fmla="*/ 325000 h 606722"/>
              <a:gd name="connsiteX83" fmla="*/ 325000 h 606722"/>
              <a:gd name="connsiteY83" fmla="*/ 325000 h 606722"/>
              <a:gd name="connsiteX84" fmla="*/ 325000 h 606722"/>
              <a:gd name="connsiteY84" fmla="*/ 325000 h 606722"/>
              <a:gd name="connsiteX85" fmla="*/ 325000 h 606722"/>
              <a:gd name="connsiteY85" fmla="*/ 325000 h 606722"/>
              <a:gd name="connsiteX86" fmla="*/ 325000 h 606722"/>
              <a:gd name="connsiteY86" fmla="*/ 325000 h 606722"/>
              <a:gd name="connsiteX87" fmla="*/ 325000 h 606722"/>
              <a:gd name="connsiteY87" fmla="*/ 325000 h 606722"/>
              <a:gd name="connsiteX88" fmla="*/ 325000 h 606722"/>
              <a:gd name="connsiteY88" fmla="*/ 325000 h 606722"/>
              <a:gd name="connsiteX89" fmla="*/ 325000 h 606722"/>
              <a:gd name="connsiteY89" fmla="*/ 325000 h 606722"/>
              <a:gd name="connsiteX90" fmla="*/ 325000 h 606722"/>
              <a:gd name="connsiteY90" fmla="*/ 325000 h 606722"/>
              <a:gd name="connsiteX91" fmla="*/ 325000 h 606722"/>
              <a:gd name="connsiteY91" fmla="*/ 325000 h 606722"/>
              <a:gd name="connsiteX92" fmla="*/ 325000 h 606722"/>
              <a:gd name="connsiteY92" fmla="*/ 325000 h 606722"/>
              <a:gd name="connsiteX93" fmla="*/ 325000 h 606722"/>
              <a:gd name="connsiteY93" fmla="*/ 325000 h 606722"/>
              <a:gd name="connsiteX94" fmla="*/ 325000 h 606722"/>
              <a:gd name="connsiteY94" fmla="*/ 325000 h 606722"/>
              <a:gd name="connsiteX95" fmla="*/ 325000 h 606722"/>
              <a:gd name="connsiteY95" fmla="*/ 325000 h 606722"/>
              <a:gd name="connsiteX96" fmla="*/ 325000 h 606722"/>
              <a:gd name="connsiteY96" fmla="*/ 325000 h 606722"/>
              <a:gd name="connsiteX97" fmla="*/ 325000 h 606722"/>
              <a:gd name="connsiteY97" fmla="*/ 325000 h 606722"/>
              <a:gd name="connsiteX98" fmla="*/ 325000 h 606722"/>
              <a:gd name="connsiteY98" fmla="*/ 325000 h 606722"/>
              <a:gd name="connsiteX99" fmla="*/ 325000 h 606722"/>
              <a:gd name="connsiteY99" fmla="*/ 325000 h 606722"/>
              <a:gd name="connsiteX100" fmla="*/ 325000 h 606722"/>
              <a:gd name="connsiteY100" fmla="*/ 325000 h 606722"/>
              <a:gd name="connsiteX101" fmla="*/ 325000 h 606722"/>
              <a:gd name="connsiteY101" fmla="*/ 325000 h 606722"/>
              <a:gd name="connsiteX102" fmla="*/ 325000 h 606722"/>
              <a:gd name="connsiteY102" fmla="*/ 325000 h 606722"/>
              <a:gd name="connsiteX103" fmla="*/ 325000 h 606722"/>
              <a:gd name="connsiteY103" fmla="*/ 325000 h 606722"/>
              <a:gd name="connsiteX104" fmla="*/ 325000 h 606722"/>
              <a:gd name="connsiteY104" fmla="*/ 325000 h 606722"/>
              <a:gd name="connsiteX105" fmla="*/ 325000 h 606722"/>
              <a:gd name="connsiteY105" fmla="*/ 325000 h 606722"/>
              <a:gd name="connsiteX106" fmla="*/ 325000 h 606722"/>
              <a:gd name="connsiteY106" fmla="*/ 325000 h 606722"/>
              <a:gd name="connsiteX107" fmla="*/ 325000 h 606722"/>
              <a:gd name="connsiteY107" fmla="*/ 325000 h 606722"/>
              <a:gd name="connsiteX108" fmla="*/ 325000 h 606722"/>
              <a:gd name="connsiteY108" fmla="*/ 325000 h 606722"/>
              <a:gd name="connsiteX109" fmla="*/ 325000 h 606722"/>
              <a:gd name="connsiteY109" fmla="*/ 325000 h 606722"/>
              <a:gd name="connsiteX110" fmla="*/ 325000 h 606722"/>
              <a:gd name="connsiteY110" fmla="*/ 325000 h 606722"/>
              <a:gd name="connsiteX111" fmla="*/ 325000 h 606722"/>
              <a:gd name="connsiteY111" fmla="*/ 325000 h 606722"/>
              <a:gd name="connsiteX112" fmla="*/ 325000 h 606722"/>
              <a:gd name="connsiteY112" fmla="*/ 325000 h 606722"/>
              <a:gd name="connsiteX113" fmla="*/ 325000 h 606722"/>
              <a:gd name="connsiteY113" fmla="*/ 325000 h 606722"/>
              <a:gd name="connsiteX114" fmla="*/ 325000 h 606722"/>
              <a:gd name="connsiteY114" fmla="*/ 325000 h 606722"/>
              <a:gd name="connsiteX115" fmla="*/ 325000 h 606722"/>
              <a:gd name="connsiteY115" fmla="*/ 325000 h 606722"/>
              <a:gd name="connsiteX116" fmla="*/ 325000 h 606722"/>
              <a:gd name="connsiteY116" fmla="*/ 325000 h 606722"/>
              <a:gd name="connsiteX117" fmla="*/ 325000 h 606722"/>
              <a:gd name="connsiteY117" fmla="*/ 325000 h 606722"/>
              <a:gd name="connsiteX118" fmla="*/ 325000 h 606722"/>
              <a:gd name="connsiteY118" fmla="*/ 325000 h 606722"/>
              <a:gd name="connsiteX119" fmla="*/ 325000 h 606722"/>
              <a:gd name="connsiteY119" fmla="*/ 325000 h 606722"/>
              <a:gd name="connsiteX120" fmla="*/ 325000 h 606722"/>
              <a:gd name="connsiteY120" fmla="*/ 325000 h 606722"/>
              <a:gd name="connsiteX121" fmla="*/ 325000 h 606722"/>
              <a:gd name="connsiteY121" fmla="*/ 325000 h 606722"/>
              <a:gd name="connsiteX122" fmla="*/ 325000 h 606722"/>
              <a:gd name="connsiteY122" fmla="*/ 325000 h 606722"/>
              <a:gd name="connsiteX123" fmla="*/ 325000 h 606722"/>
              <a:gd name="connsiteY123" fmla="*/ 325000 h 606722"/>
              <a:gd name="connsiteX124" fmla="*/ 325000 h 606722"/>
              <a:gd name="connsiteY124" fmla="*/ 325000 h 606722"/>
              <a:gd name="connsiteX125" fmla="*/ 325000 h 606722"/>
              <a:gd name="connsiteY125" fmla="*/ 325000 h 606722"/>
              <a:gd name="connsiteX126" fmla="*/ 325000 h 606722"/>
              <a:gd name="connsiteY126" fmla="*/ 325000 h 606722"/>
              <a:gd name="connsiteX127" fmla="*/ 325000 h 606722"/>
              <a:gd name="connsiteY127" fmla="*/ 325000 h 606722"/>
              <a:gd name="connsiteX128" fmla="*/ 325000 h 606722"/>
              <a:gd name="connsiteY128" fmla="*/ 32500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607614" h="606761">
                <a:moveTo>
                  <a:pt x="20507" y="424733"/>
                </a:moveTo>
                <a:lnTo>
                  <a:pt x="20507" y="485409"/>
                </a:lnTo>
                <a:lnTo>
                  <a:pt x="222539" y="485409"/>
                </a:lnTo>
                <a:lnTo>
                  <a:pt x="385076" y="485409"/>
                </a:lnTo>
                <a:lnTo>
                  <a:pt x="587107" y="485409"/>
                </a:lnTo>
                <a:lnTo>
                  <a:pt x="587107" y="424733"/>
                </a:lnTo>
                <a:lnTo>
                  <a:pt x="334188" y="424733"/>
                </a:lnTo>
                <a:lnTo>
                  <a:pt x="273427" y="424733"/>
                </a:lnTo>
                <a:close/>
                <a:moveTo>
                  <a:pt x="516478" y="354188"/>
                </a:moveTo>
                <a:lnTo>
                  <a:pt x="536947" y="354188"/>
                </a:lnTo>
                <a:lnTo>
                  <a:pt x="536947" y="373926"/>
                </a:lnTo>
                <a:lnTo>
                  <a:pt x="516478" y="373926"/>
                </a:lnTo>
                <a:close/>
                <a:moveTo>
                  <a:pt x="516478" y="313250"/>
                </a:moveTo>
                <a:lnTo>
                  <a:pt x="536947" y="313250"/>
                </a:lnTo>
                <a:lnTo>
                  <a:pt x="536947" y="333719"/>
                </a:lnTo>
                <a:lnTo>
                  <a:pt x="516478" y="333719"/>
                </a:lnTo>
                <a:close/>
                <a:moveTo>
                  <a:pt x="313737" y="252573"/>
                </a:moveTo>
                <a:lnTo>
                  <a:pt x="334206" y="252573"/>
                </a:lnTo>
                <a:lnTo>
                  <a:pt x="334206" y="273042"/>
                </a:lnTo>
                <a:lnTo>
                  <a:pt x="313737" y="273042"/>
                </a:lnTo>
                <a:close/>
                <a:moveTo>
                  <a:pt x="273408" y="252573"/>
                </a:moveTo>
                <a:lnTo>
                  <a:pt x="293999" y="252573"/>
                </a:lnTo>
                <a:lnTo>
                  <a:pt x="293999" y="273042"/>
                </a:lnTo>
                <a:lnTo>
                  <a:pt x="273408" y="273042"/>
                </a:lnTo>
                <a:close/>
                <a:moveTo>
                  <a:pt x="252939" y="212366"/>
                </a:moveTo>
                <a:lnTo>
                  <a:pt x="364544" y="212366"/>
                </a:lnTo>
                <a:lnTo>
                  <a:pt x="364544" y="232835"/>
                </a:lnTo>
                <a:lnTo>
                  <a:pt x="252939" y="232835"/>
                </a:lnTo>
                <a:close/>
                <a:moveTo>
                  <a:pt x="354675" y="172159"/>
                </a:moveTo>
                <a:lnTo>
                  <a:pt x="374413" y="172159"/>
                </a:lnTo>
                <a:lnTo>
                  <a:pt x="374413" y="191897"/>
                </a:lnTo>
                <a:lnTo>
                  <a:pt x="354675" y="191897"/>
                </a:lnTo>
                <a:close/>
                <a:moveTo>
                  <a:pt x="313737" y="172159"/>
                </a:moveTo>
                <a:lnTo>
                  <a:pt x="334206" y="172159"/>
                </a:lnTo>
                <a:lnTo>
                  <a:pt x="334206" y="191897"/>
                </a:lnTo>
                <a:lnTo>
                  <a:pt x="313737" y="191897"/>
                </a:lnTo>
                <a:close/>
                <a:moveTo>
                  <a:pt x="233201" y="172159"/>
                </a:moveTo>
                <a:lnTo>
                  <a:pt x="293999" y="172159"/>
                </a:lnTo>
                <a:lnTo>
                  <a:pt x="293999" y="191897"/>
                </a:lnTo>
                <a:lnTo>
                  <a:pt x="233201" y="191897"/>
                </a:lnTo>
                <a:close/>
                <a:moveTo>
                  <a:pt x="313737" y="131221"/>
                </a:moveTo>
                <a:lnTo>
                  <a:pt x="334206" y="131221"/>
                </a:lnTo>
                <a:lnTo>
                  <a:pt x="334206" y="151690"/>
                </a:lnTo>
                <a:lnTo>
                  <a:pt x="313737" y="151690"/>
                </a:lnTo>
                <a:close/>
                <a:moveTo>
                  <a:pt x="273408" y="131221"/>
                </a:moveTo>
                <a:lnTo>
                  <a:pt x="293999" y="131221"/>
                </a:lnTo>
                <a:lnTo>
                  <a:pt x="293999" y="151690"/>
                </a:lnTo>
                <a:lnTo>
                  <a:pt x="273408" y="151690"/>
                </a:lnTo>
                <a:close/>
                <a:moveTo>
                  <a:pt x="70589" y="131221"/>
                </a:moveTo>
                <a:lnTo>
                  <a:pt x="91092" y="131221"/>
                </a:lnTo>
                <a:lnTo>
                  <a:pt x="91092" y="309457"/>
                </a:lnTo>
                <a:lnTo>
                  <a:pt x="104001" y="296563"/>
                </a:lnTo>
                <a:lnTo>
                  <a:pt x="118428" y="310215"/>
                </a:lnTo>
                <a:lnTo>
                  <a:pt x="88055" y="340553"/>
                </a:lnTo>
                <a:cubicBezTo>
                  <a:pt x="85776" y="342829"/>
                  <a:pt x="84258" y="343587"/>
                  <a:pt x="81220" y="343587"/>
                </a:cubicBezTo>
                <a:cubicBezTo>
                  <a:pt x="78183" y="343587"/>
                  <a:pt x="75905" y="342829"/>
                  <a:pt x="73627" y="340553"/>
                </a:cubicBezTo>
                <a:lnTo>
                  <a:pt x="43253" y="310215"/>
                </a:lnTo>
                <a:lnTo>
                  <a:pt x="57680" y="296563"/>
                </a:lnTo>
                <a:lnTo>
                  <a:pt x="70589" y="309457"/>
                </a:lnTo>
                <a:close/>
                <a:moveTo>
                  <a:pt x="303807" y="100865"/>
                </a:moveTo>
                <a:cubicBezTo>
                  <a:pt x="248357" y="100865"/>
                  <a:pt x="202781" y="146372"/>
                  <a:pt x="202781" y="202497"/>
                </a:cubicBezTo>
                <a:cubicBezTo>
                  <a:pt x="202781" y="257864"/>
                  <a:pt x="248357" y="303371"/>
                  <a:pt x="303807" y="303371"/>
                </a:cubicBezTo>
                <a:cubicBezTo>
                  <a:pt x="359258" y="303371"/>
                  <a:pt x="404833" y="257864"/>
                  <a:pt x="404833" y="202497"/>
                </a:cubicBezTo>
                <a:cubicBezTo>
                  <a:pt x="404833" y="146372"/>
                  <a:pt x="359258" y="100865"/>
                  <a:pt x="303807" y="100865"/>
                </a:cubicBezTo>
                <a:close/>
                <a:moveTo>
                  <a:pt x="70667" y="91014"/>
                </a:moveTo>
                <a:lnTo>
                  <a:pt x="91136" y="91014"/>
                </a:lnTo>
                <a:lnTo>
                  <a:pt x="91136" y="111483"/>
                </a:lnTo>
                <a:lnTo>
                  <a:pt x="70667" y="111483"/>
                </a:lnTo>
                <a:close/>
                <a:moveTo>
                  <a:pt x="519560" y="84233"/>
                </a:moveTo>
                <a:cubicBezTo>
                  <a:pt x="523357" y="79683"/>
                  <a:pt x="529431" y="79683"/>
                  <a:pt x="533988" y="84233"/>
                </a:cubicBezTo>
                <a:lnTo>
                  <a:pt x="564361" y="114563"/>
                </a:lnTo>
                <a:lnTo>
                  <a:pt x="549934" y="128211"/>
                </a:lnTo>
                <a:lnTo>
                  <a:pt x="537025" y="115321"/>
                </a:lnTo>
                <a:lnTo>
                  <a:pt x="537025" y="293511"/>
                </a:lnTo>
                <a:lnTo>
                  <a:pt x="516523" y="293511"/>
                </a:lnTo>
                <a:lnTo>
                  <a:pt x="516523" y="115321"/>
                </a:lnTo>
                <a:lnTo>
                  <a:pt x="503614" y="128211"/>
                </a:lnTo>
                <a:lnTo>
                  <a:pt x="489186" y="114563"/>
                </a:lnTo>
                <a:close/>
                <a:moveTo>
                  <a:pt x="303807" y="81145"/>
                </a:moveTo>
                <a:cubicBezTo>
                  <a:pt x="370651" y="81145"/>
                  <a:pt x="425342" y="135753"/>
                  <a:pt x="425342" y="202497"/>
                </a:cubicBezTo>
                <a:cubicBezTo>
                  <a:pt x="425342" y="269241"/>
                  <a:pt x="370651" y="323849"/>
                  <a:pt x="303807" y="323849"/>
                </a:cubicBezTo>
                <a:cubicBezTo>
                  <a:pt x="236963" y="323849"/>
                  <a:pt x="182272" y="269241"/>
                  <a:pt x="182272" y="202497"/>
                </a:cubicBezTo>
                <a:cubicBezTo>
                  <a:pt x="182272" y="135753"/>
                  <a:pt x="236963" y="81145"/>
                  <a:pt x="303807" y="81145"/>
                </a:cubicBezTo>
                <a:close/>
                <a:moveTo>
                  <a:pt x="303807" y="60676"/>
                </a:moveTo>
                <a:cubicBezTo>
                  <a:pt x="225577" y="60676"/>
                  <a:pt x="161777" y="124386"/>
                  <a:pt x="161777" y="202506"/>
                </a:cubicBezTo>
                <a:cubicBezTo>
                  <a:pt x="161777" y="269250"/>
                  <a:pt x="209627" y="327651"/>
                  <a:pt x="275705" y="340545"/>
                </a:cubicBezTo>
                <a:cubicBezTo>
                  <a:pt x="280262" y="342061"/>
                  <a:pt x="283300" y="345854"/>
                  <a:pt x="283300" y="351163"/>
                </a:cubicBezTo>
                <a:lnTo>
                  <a:pt x="283300" y="404255"/>
                </a:lnTo>
                <a:lnTo>
                  <a:pt x="324314" y="404255"/>
                </a:lnTo>
                <a:lnTo>
                  <a:pt x="324314" y="351163"/>
                </a:lnTo>
                <a:cubicBezTo>
                  <a:pt x="324314" y="345854"/>
                  <a:pt x="327352" y="342061"/>
                  <a:pt x="331909" y="340545"/>
                </a:cubicBezTo>
                <a:cubicBezTo>
                  <a:pt x="397987" y="327651"/>
                  <a:pt x="445837" y="269250"/>
                  <a:pt x="445837" y="202506"/>
                </a:cubicBezTo>
                <a:cubicBezTo>
                  <a:pt x="445837" y="124386"/>
                  <a:pt x="382038" y="60676"/>
                  <a:pt x="303807" y="60676"/>
                </a:cubicBezTo>
                <a:close/>
                <a:moveTo>
                  <a:pt x="70667" y="50807"/>
                </a:moveTo>
                <a:lnTo>
                  <a:pt x="91136" y="50807"/>
                </a:lnTo>
                <a:lnTo>
                  <a:pt x="91136" y="70545"/>
                </a:lnTo>
                <a:lnTo>
                  <a:pt x="70667" y="70545"/>
                </a:lnTo>
                <a:close/>
                <a:moveTo>
                  <a:pt x="30380" y="20478"/>
                </a:moveTo>
                <a:cubicBezTo>
                  <a:pt x="24304" y="20478"/>
                  <a:pt x="20507" y="25029"/>
                  <a:pt x="20507" y="31097"/>
                </a:cubicBezTo>
                <a:lnTo>
                  <a:pt x="20507" y="404255"/>
                </a:lnTo>
                <a:lnTo>
                  <a:pt x="263553" y="404255"/>
                </a:lnTo>
                <a:lnTo>
                  <a:pt x="263553" y="358747"/>
                </a:lnTo>
                <a:cubicBezTo>
                  <a:pt x="192158" y="340545"/>
                  <a:pt x="142030" y="276076"/>
                  <a:pt x="142030" y="202506"/>
                </a:cubicBezTo>
                <a:cubicBezTo>
                  <a:pt x="142030" y="113009"/>
                  <a:pt x="214944" y="40198"/>
                  <a:pt x="303807" y="40198"/>
                </a:cubicBezTo>
                <a:cubicBezTo>
                  <a:pt x="392671" y="40198"/>
                  <a:pt x="465584" y="113009"/>
                  <a:pt x="465584" y="202506"/>
                </a:cubicBezTo>
                <a:cubicBezTo>
                  <a:pt x="465584" y="276076"/>
                  <a:pt x="415456" y="340545"/>
                  <a:pt x="344062" y="358747"/>
                </a:cubicBezTo>
                <a:lnTo>
                  <a:pt x="344062" y="404255"/>
                </a:lnTo>
                <a:lnTo>
                  <a:pt x="587107" y="404255"/>
                </a:lnTo>
                <a:lnTo>
                  <a:pt x="587107" y="31097"/>
                </a:lnTo>
                <a:cubicBezTo>
                  <a:pt x="587107" y="25029"/>
                  <a:pt x="583310" y="20478"/>
                  <a:pt x="577234" y="20478"/>
                </a:cubicBezTo>
                <a:close/>
                <a:moveTo>
                  <a:pt x="30380" y="0"/>
                </a:moveTo>
                <a:lnTo>
                  <a:pt x="577234" y="0"/>
                </a:lnTo>
                <a:cubicBezTo>
                  <a:pt x="594702" y="0"/>
                  <a:pt x="607614" y="14411"/>
                  <a:pt x="607614" y="31097"/>
                </a:cubicBezTo>
                <a:lnTo>
                  <a:pt x="607614" y="414873"/>
                </a:lnTo>
                <a:lnTo>
                  <a:pt x="607614" y="495269"/>
                </a:lnTo>
                <a:cubicBezTo>
                  <a:pt x="607614" y="501336"/>
                  <a:pt x="603817" y="505887"/>
                  <a:pt x="597740" y="505887"/>
                </a:cubicBezTo>
                <a:lnTo>
                  <a:pt x="394949" y="505887"/>
                </a:lnTo>
                <a:lnTo>
                  <a:pt x="394949" y="606761"/>
                </a:lnTo>
                <a:lnTo>
                  <a:pt x="374442" y="606761"/>
                </a:lnTo>
                <a:lnTo>
                  <a:pt x="374442" y="505887"/>
                </a:lnTo>
                <a:lnTo>
                  <a:pt x="233172" y="505887"/>
                </a:lnTo>
                <a:lnTo>
                  <a:pt x="233172" y="606761"/>
                </a:lnTo>
                <a:lnTo>
                  <a:pt x="212665" y="606761"/>
                </a:lnTo>
                <a:lnTo>
                  <a:pt x="212665" y="505887"/>
                </a:lnTo>
                <a:lnTo>
                  <a:pt x="9873" y="505887"/>
                </a:lnTo>
                <a:cubicBezTo>
                  <a:pt x="3797" y="505887"/>
                  <a:pt x="0" y="501336"/>
                  <a:pt x="0" y="495269"/>
                </a:cubicBezTo>
                <a:lnTo>
                  <a:pt x="0" y="414873"/>
                </a:lnTo>
                <a:lnTo>
                  <a:pt x="0" y="31097"/>
                </a:lnTo>
                <a:cubicBezTo>
                  <a:pt x="0" y="14411"/>
                  <a:pt x="12912" y="0"/>
                  <a:pt x="30380" y="0"/>
                </a:cubicBezTo>
                <a:close/>
              </a:path>
            </a:pathLst>
          </a:custGeom>
          <a:solidFill>
            <a:srgbClr val="00A18B"/>
          </a:solidFill>
          <a:ln>
            <a:noFill/>
          </a:ln>
        </p:spPr>
        <p:txBody>
          <a:bodyPr/>
          <a:lstStyle/>
          <a:p>
            <a:endParaRPr lang="zh-CN" altLang="en-US"/>
          </a:p>
        </p:txBody>
      </p:sp>
      <p:sp>
        <p:nvSpPr>
          <p:cNvPr id="33" name="searcher_69014"/>
          <p:cNvSpPr>
            <a:spLocks noChangeAspect="1"/>
          </p:cNvSpPr>
          <p:nvPr/>
        </p:nvSpPr>
        <p:spPr bwMode="auto">
          <a:xfrm>
            <a:off x="1747436" y="2792393"/>
            <a:ext cx="609685" cy="603427"/>
          </a:xfrm>
          <a:custGeom>
            <a:avLst/>
            <a:gdLst>
              <a:gd name="connsiteX0" fmla="*/ 471767 w 609603"/>
              <a:gd name="connsiteY0" fmla="*/ 525794 h 603346"/>
              <a:gd name="connsiteX1" fmla="*/ 507767 w 609603"/>
              <a:gd name="connsiteY1" fmla="*/ 531101 h 603346"/>
              <a:gd name="connsiteX2" fmla="*/ 509502 w 609603"/>
              <a:gd name="connsiteY2" fmla="*/ 531101 h 603346"/>
              <a:gd name="connsiteX3" fmla="*/ 516116 w 609603"/>
              <a:gd name="connsiteY3" fmla="*/ 603345 h 603346"/>
              <a:gd name="connsiteX4" fmla="*/ 419935 w 609603"/>
              <a:gd name="connsiteY4" fmla="*/ 603345 h 603346"/>
              <a:gd name="connsiteX5" fmla="*/ 460923 w 609603"/>
              <a:gd name="connsiteY5" fmla="*/ 551464 h 603346"/>
              <a:gd name="connsiteX6" fmla="*/ 471767 w 609603"/>
              <a:gd name="connsiteY6" fmla="*/ 525794 h 603346"/>
              <a:gd name="connsiteX7" fmla="*/ 205706 w 609603"/>
              <a:gd name="connsiteY7" fmla="*/ 359518 h 603346"/>
              <a:gd name="connsiteX8" fmla="*/ 218299 w 609603"/>
              <a:gd name="connsiteY8" fmla="*/ 365001 h 603346"/>
              <a:gd name="connsiteX9" fmla="*/ 258098 w 609603"/>
              <a:gd name="connsiteY9" fmla="*/ 404418 h 603346"/>
              <a:gd name="connsiteX10" fmla="*/ 297680 w 609603"/>
              <a:gd name="connsiteY10" fmla="*/ 365001 h 603346"/>
              <a:gd name="connsiteX11" fmla="*/ 323273 w 609603"/>
              <a:gd name="connsiteY11" fmla="*/ 364026 h 603346"/>
              <a:gd name="connsiteX12" fmla="*/ 351794 w 609603"/>
              <a:gd name="connsiteY12" fmla="*/ 387958 h 603346"/>
              <a:gd name="connsiteX13" fmla="*/ 384002 w 609603"/>
              <a:gd name="connsiteY13" fmla="*/ 400736 h 603346"/>
              <a:gd name="connsiteX14" fmla="*/ 383785 w 609603"/>
              <a:gd name="connsiteY14" fmla="*/ 408641 h 603346"/>
              <a:gd name="connsiteX15" fmla="*/ 400811 w 609603"/>
              <a:gd name="connsiteY15" fmla="*/ 469933 h 603346"/>
              <a:gd name="connsiteX16" fmla="*/ 378255 w 609603"/>
              <a:gd name="connsiteY16" fmla="*/ 486502 h 603346"/>
              <a:gd name="connsiteX17" fmla="*/ 335419 w 609603"/>
              <a:gd name="connsiteY17" fmla="*/ 540755 h 603346"/>
              <a:gd name="connsiteX18" fmla="*/ 324574 w 609603"/>
              <a:gd name="connsiteY18" fmla="*/ 579414 h 603346"/>
              <a:gd name="connsiteX19" fmla="*/ 333575 w 609603"/>
              <a:gd name="connsiteY19" fmla="*/ 603346 h 603346"/>
              <a:gd name="connsiteX20" fmla="*/ 0 w 609603"/>
              <a:gd name="connsiteY20" fmla="*/ 603346 h 603346"/>
              <a:gd name="connsiteX21" fmla="*/ 42510 w 609603"/>
              <a:gd name="connsiteY21" fmla="*/ 436472 h 603346"/>
              <a:gd name="connsiteX22" fmla="*/ 164185 w 609603"/>
              <a:gd name="connsiteY22" fmla="*/ 387958 h 603346"/>
              <a:gd name="connsiteX23" fmla="*/ 192706 w 609603"/>
              <a:gd name="connsiteY23" fmla="*/ 364026 h 603346"/>
              <a:gd name="connsiteX24" fmla="*/ 205706 w 609603"/>
              <a:gd name="connsiteY24" fmla="*/ 359518 h 603346"/>
              <a:gd name="connsiteX25" fmla="*/ 499602 w 609603"/>
              <a:gd name="connsiteY25" fmla="*/ 336329 h 603346"/>
              <a:gd name="connsiteX26" fmla="*/ 451830 w 609603"/>
              <a:gd name="connsiteY26" fmla="*/ 363039 h 603346"/>
              <a:gd name="connsiteX27" fmla="*/ 463651 w 609603"/>
              <a:gd name="connsiteY27" fmla="*/ 463328 h 603346"/>
              <a:gd name="connsiteX28" fmla="*/ 564183 w 609603"/>
              <a:gd name="connsiteY28" fmla="*/ 451523 h 603346"/>
              <a:gd name="connsiteX29" fmla="*/ 552254 w 609603"/>
              <a:gd name="connsiteY29" fmla="*/ 351126 h 603346"/>
              <a:gd name="connsiteX30" fmla="*/ 499602 w 609603"/>
              <a:gd name="connsiteY30" fmla="*/ 336329 h 603346"/>
              <a:gd name="connsiteX31" fmla="*/ 496050 w 609603"/>
              <a:gd name="connsiteY31" fmla="*/ 306477 h 603346"/>
              <a:gd name="connsiteX32" fmla="*/ 570907 w 609603"/>
              <a:gd name="connsiteY32" fmla="*/ 327515 h 603346"/>
              <a:gd name="connsiteX33" fmla="*/ 587825 w 609603"/>
              <a:gd name="connsiteY33" fmla="*/ 470152 h 603346"/>
              <a:gd name="connsiteX34" fmla="*/ 464302 w 609603"/>
              <a:gd name="connsiteY34" fmla="*/ 498960 h 603346"/>
              <a:gd name="connsiteX35" fmla="*/ 449770 w 609603"/>
              <a:gd name="connsiteY35" fmla="*/ 517372 h 603346"/>
              <a:gd name="connsiteX36" fmla="*/ 443371 w 609603"/>
              <a:gd name="connsiteY36" fmla="*/ 537625 h 603346"/>
              <a:gd name="connsiteX37" fmla="*/ 400534 w 609603"/>
              <a:gd name="connsiteY37" fmla="*/ 591885 h 603346"/>
              <a:gd name="connsiteX38" fmla="*/ 358239 w 609603"/>
              <a:gd name="connsiteY38" fmla="*/ 596867 h 603346"/>
              <a:gd name="connsiteX39" fmla="*/ 353251 w 609603"/>
              <a:gd name="connsiteY39" fmla="*/ 554629 h 603346"/>
              <a:gd name="connsiteX40" fmla="*/ 396088 w 609603"/>
              <a:gd name="connsiteY40" fmla="*/ 500368 h 603346"/>
              <a:gd name="connsiteX41" fmla="*/ 414307 w 609603"/>
              <a:gd name="connsiteY41" fmla="*/ 489430 h 603346"/>
              <a:gd name="connsiteX42" fmla="*/ 428839 w 609603"/>
              <a:gd name="connsiteY42" fmla="*/ 471018 h 603346"/>
              <a:gd name="connsiteX43" fmla="*/ 428189 w 609603"/>
              <a:gd name="connsiteY43" fmla="*/ 344411 h 603346"/>
              <a:gd name="connsiteX44" fmla="*/ 496050 w 609603"/>
              <a:gd name="connsiteY44" fmla="*/ 306477 h 603346"/>
              <a:gd name="connsiteX45" fmla="*/ 126659 w 609603"/>
              <a:gd name="connsiteY45" fmla="*/ 105930 h 603346"/>
              <a:gd name="connsiteX46" fmla="*/ 164836 w 609603"/>
              <a:gd name="connsiteY46" fmla="*/ 138855 h 603346"/>
              <a:gd name="connsiteX47" fmla="*/ 258003 w 609603"/>
              <a:gd name="connsiteY47" fmla="*/ 157268 h 603346"/>
              <a:gd name="connsiteX48" fmla="*/ 351279 w 609603"/>
              <a:gd name="connsiteY48" fmla="*/ 138855 h 603346"/>
              <a:gd name="connsiteX49" fmla="*/ 389348 w 609603"/>
              <a:gd name="connsiteY49" fmla="*/ 105930 h 603346"/>
              <a:gd name="connsiteX50" fmla="*/ 430237 w 609603"/>
              <a:gd name="connsiteY50" fmla="*/ 150119 h 603346"/>
              <a:gd name="connsiteX51" fmla="*/ 379370 w 609603"/>
              <a:gd name="connsiteY51" fmla="*/ 198641 h 603346"/>
              <a:gd name="connsiteX52" fmla="*/ 258003 w 609603"/>
              <a:gd name="connsiteY52" fmla="*/ 354603 h 603346"/>
              <a:gd name="connsiteX53" fmla="*/ 136745 w 609603"/>
              <a:gd name="connsiteY53" fmla="*/ 198641 h 603346"/>
              <a:gd name="connsiteX54" fmla="*/ 85878 w 609603"/>
              <a:gd name="connsiteY54" fmla="*/ 150119 h 603346"/>
              <a:gd name="connsiteX55" fmla="*/ 126659 w 609603"/>
              <a:gd name="connsiteY55" fmla="*/ 105930 h 603346"/>
              <a:gd name="connsiteX56" fmla="*/ 200583 w 609603"/>
              <a:gd name="connsiteY56" fmla="*/ 234 h 603346"/>
              <a:gd name="connsiteX57" fmla="*/ 258004 w 609603"/>
              <a:gd name="connsiteY57" fmla="*/ 26120 h 603346"/>
              <a:gd name="connsiteX58" fmla="*/ 370811 w 609603"/>
              <a:gd name="connsiteY58" fmla="*/ 98471 h 603346"/>
              <a:gd name="connsiteX59" fmla="*/ 371245 w 609603"/>
              <a:gd name="connsiteY59" fmla="*/ 98580 h 603346"/>
              <a:gd name="connsiteX60" fmla="*/ 342934 w 609603"/>
              <a:gd name="connsiteY60" fmla="*/ 121325 h 603346"/>
              <a:gd name="connsiteX61" fmla="*/ 258004 w 609603"/>
              <a:gd name="connsiteY61" fmla="*/ 137896 h 603346"/>
              <a:gd name="connsiteX62" fmla="*/ 173073 w 609603"/>
              <a:gd name="connsiteY62" fmla="*/ 121325 h 603346"/>
              <a:gd name="connsiteX63" fmla="*/ 144871 w 609603"/>
              <a:gd name="connsiteY63" fmla="*/ 98580 h 603346"/>
              <a:gd name="connsiteX64" fmla="*/ 145196 w 609603"/>
              <a:gd name="connsiteY64" fmla="*/ 98471 h 603346"/>
              <a:gd name="connsiteX65" fmla="*/ 200583 w 609603"/>
              <a:gd name="connsiteY65" fmla="*/ 234 h 60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609603" h="603346">
                <a:moveTo>
                  <a:pt x="471767" y="525794"/>
                </a:moveTo>
                <a:cubicBezTo>
                  <a:pt x="483369" y="529260"/>
                  <a:pt x="495622" y="531101"/>
                  <a:pt x="507767" y="531101"/>
                </a:cubicBezTo>
                <a:cubicBezTo>
                  <a:pt x="508417" y="531101"/>
                  <a:pt x="508960" y="531101"/>
                  <a:pt x="509502" y="531101"/>
                </a:cubicBezTo>
                <a:cubicBezTo>
                  <a:pt x="513731" y="565653"/>
                  <a:pt x="514598" y="597496"/>
                  <a:pt x="516116" y="603345"/>
                </a:cubicBezTo>
                <a:lnTo>
                  <a:pt x="419935" y="603345"/>
                </a:lnTo>
                <a:lnTo>
                  <a:pt x="460923" y="551464"/>
                </a:lnTo>
                <a:cubicBezTo>
                  <a:pt x="466779" y="543990"/>
                  <a:pt x="470574" y="535109"/>
                  <a:pt x="471767" y="525794"/>
                </a:cubicBezTo>
                <a:close/>
                <a:moveTo>
                  <a:pt x="205706" y="359518"/>
                </a:moveTo>
                <a:cubicBezTo>
                  <a:pt x="210301" y="359694"/>
                  <a:pt x="214829" y="361535"/>
                  <a:pt x="218299" y="365001"/>
                </a:cubicBezTo>
                <a:lnTo>
                  <a:pt x="258098" y="404418"/>
                </a:lnTo>
                <a:lnTo>
                  <a:pt x="297680" y="365001"/>
                </a:lnTo>
                <a:cubicBezTo>
                  <a:pt x="304620" y="358070"/>
                  <a:pt x="315790" y="357637"/>
                  <a:pt x="323273" y="364026"/>
                </a:cubicBezTo>
                <a:lnTo>
                  <a:pt x="351794" y="387958"/>
                </a:lnTo>
                <a:lnTo>
                  <a:pt x="384002" y="400736"/>
                </a:lnTo>
                <a:cubicBezTo>
                  <a:pt x="383894" y="403443"/>
                  <a:pt x="383785" y="406042"/>
                  <a:pt x="383785" y="408641"/>
                </a:cubicBezTo>
                <a:cubicBezTo>
                  <a:pt x="384002" y="430299"/>
                  <a:pt x="389967" y="451524"/>
                  <a:pt x="400811" y="469933"/>
                </a:cubicBezTo>
                <a:cubicBezTo>
                  <a:pt x="392027" y="473290"/>
                  <a:pt x="384219" y="479030"/>
                  <a:pt x="378255" y="486502"/>
                </a:cubicBezTo>
                <a:lnTo>
                  <a:pt x="335419" y="540755"/>
                </a:lnTo>
                <a:cubicBezTo>
                  <a:pt x="326743" y="551692"/>
                  <a:pt x="322839" y="565445"/>
                  <a:pt x="324574" y="579414"/>
                </a:cubicBezTo>
                <a:cubicBezTo>
                  <a:pt x="325550" y="588185"/>
                  <a:pt x="328695" y="596307"/>
                  <a:pt x="333575" y="603346"/>
                </a:cubicBezTo>
                <a:lnTo>
                  <a:pt x="0" y="603346"/>
                </a:lnTo>
                <a:cubicBezTo>
                  <a:pt x="3362" y="590568"/>
                  <a:pt x="3362" y="452065"/>
                  <a:pt x="42510" y="436472"/>
                </a:cubicBezTo>
                <a:lnTo>
                  <a:pt x="164185" y="387958"/>
                </a:lnTo>
                <a:lnTo>
                  <a:pt x="192706" y="364026"/>
                </a:lnTo>
                <a:cubicBezTo>
                  <a:pt x="196447" y="360831"/>
                  <a:pt x="201110" y="359342"/>
                  <a:pt x="205706" y="359518"/>
                </a:cubicBezTo>
                <a:close/>
                <a:moveTo>
                  <a:pt x="499602" y="336329"/>
                </a:moveTo>
                <a:cubicBezTo>
                  <a:pt x="481410" y="338481"/>
                  <a:pt x="464031" y="347552"/>
                  <a:pt x="451830" y="363039"/>
                </a:cubicBezTo>
                <a:cubicBezTo>
                  <a:pt x="427430" y="393906"/>
                  <a:pt x="432744" y="438960"/>
                  <a:pt x="463651" y="463328"/>
                </a:cubicBezTo>
                <a:cubicBezTo>
                  <a:pt x="494668" y="487697"/>
                  <a:pt x="539674" y="482390"/>
                  <a:pt x="564183" y="451523"/>
                </a:cubicBezTo>
                <a:cubicBezTo>
                  <a:pt x="588584" y="420548"/>
                  <a:pt x="583270" y="375494"/>
                  <a:pt x="552254" y="351126"/>
                </a:cubicBezTo>
                <a:cubicBezTo>
                  <a:pt x="536800" y="338942"/>
                  <a:pt x="517794" y="334176"/>
                  <a:pt x="499602" y="336329"/>
                </a:cubicBezTo>
                <a:close/>
                <a:moveTo>
                  <a:pt x="496050" y="306477"/>
                </a:moveTo>
                <a:cubicBezTo>
                  <a:pt x="521888" y="303418"/>
                  <a:pt x="548892" y="310187"/>
                  <a:pt x="570907" y="327515"/>
                </a:cubicBezTo>
                <a:cubicBezTo>
                  <a:pt x="614937" y="362173"/>
                  <a:pt x="622528" y="426180"/>
                  <a:pt x="587825" y="470152"/>
                </a:cubicBezTo>
                <a:cubicBezTo>
                  <a:pt x="557893" y="507950"/>
                  <a:pt x="506163" y="518780"/>
                  <a:pt x="464302" y="498960"/>
                </a:cubicBezTo>
                <a:lnTo>
                  <a:pt x="449770" y="517372"/>
                </a:lnTo>
                <a:cubicBezTo>
                  <a:pt x="450204" y="524412"/>
                  <a:pt x="448035" y="531668"/>
                  <a:pt x="443371" y="537625"/>
                </a:cubicBezTo>
                <a:lnTo>
                  <a:pt x="400534" y="591885"/>
                </a:lnTo>
                <a:cubicBezTo>
                  <a:pt x="390232" y="604882"/>
                  <a:pt x="371253" y="607156"/>
                  <a:pt x="358239" y="596867"/>
                </a:cubicBezTo>
                <a:cubicBezTo>
                  <a:pt x="345117" y="586578"/>
                  <a:pt x="342948" y="567625"/>
                  <a:pt x="353251" y="554629"/>
                </a:cubicBezTo>
                <a:lnTo>
                  <a:pt x="396088" y="500368"/>
                </a:lnTo>
                <a:cubicBezTo>
                  <a:pt x="400751" y="494412"/>
                  <a:pt x="407367" y="490729"/>
                  <a:pt x="414307" y="489430"/>
                </a:cubicBezTo>
                <a:lnTo>
                  <a:pt x="428839" y="471018"/>
                </a:lnTo>
                <a:cubicBezTo>
                  <a:pt x="399775" y="434953"/>
                  <a:pt x="398257" y="382209"/>
                  <a:pt x="428189" y="344411"/>
                </a:cubicBezTo>
                <a:cubicBezTo>
                  <a:pt x="445541" y="322425"/>
                  <a:pt x="470213" y="309537"/>
                  <a:pt x="496050" y="306477"/>
                </a:cubicBezTo>
                <a:close/>
                <a:moveTo>
                  <a:pt x="126659" y="105930"/>
                </a:moveTo>
                <a:cubicBezTo>
                  <a:pt x="132949" y="118602"/>
                  <a:pt x="145964" y="129866"/>
                  <a:pt x="164836" y="138855"/>
                </a:cubicBezTo>
                <a:cubicBezTo>
                  <a:pt x="189890" y="150769"/>
                  <a:pt x="222971" y="157268"/>
                  <a:pt x="258003" y="157268"/>
                </a:cubicBezTo>
                <a:cubicBezTo>
                  <a:pt x="293144" y="157268"/>
                  <a:pt x="326224" y="150769"/>
                  <a:pt x="351279" y="138855"/>
                </a:cubicBezTo>
                <a:cubicBezTo>
                  <a:pt x="370042" y="129866"/>
                  <a:pt x="383057" y="118602"/>
                  <a:pt x="389348" y="105930"/>
                </a:cubicBezTo>
                <a:cubicBezTo>
                  <a:pt x="414836" y="117844"/>
                  <a:pt x="430237" y="133223"/>
                  <a:pt x="430237" y="150119"/>
                </a:cubicBezTo>
                <a:cubicBezTo>
                  <a:pt x="430237" y="169073"/>
                  <a:pt x="410715" y="186294"/>
                  <a:pt x="379370" y="198641"/>
                </a:cubicBezTo>
                <a:cubicBezTo>
                  <a:pt x="373947" y="296767"/>
                  <a:pt x="322753" y="354603"/>
                  <a:pt x="258003" y="354603"/>
                </a:cubicBezTo>
                <a:cubicBezTo>
                  <a:pt x="193253" y="354603"/>
                  <a:pt x="142060" y="296767"/>
                  <a:pt x="136745" y="198641"/>
                </a:cubicBezTo>
                <a:cubicBezTo>
                  <a:pt x="105292" y="186186"/>
                  <a:pt x="85878" y="169073"/>
                  <a:pt x="85878" y="150119"/>
                </a:cubicBezTo>
                <a:cubicBezTo>
                  <a:pt x="85878" y="133223"/>
                  <a:pt x="101279" y="117844"/>
                  <a:pt x="126659" y="105930"/>
                </a:cubicBezTo>
                <a:close/>
                <a:moveTo>
                  <a:pt x="200583" y="234"/>
                </a:moveTo>
                <a:cubicBezTo>
                  <a:pt x="225029" y="2834"/>
                  <a:pt x="249814" y="26120"/>
                  <a:pt x="258004" y="26120"/>
                </a:cubicBezTo>
                <a:cubicBezTo>
                  <a:pt x="274382" y="26120"/>
                  <a:pt x="357253" y="-67026"/>
                  <a:pt x="370811" y="98471"/>
                </a:cubicBezTo>
                <a:cubicBezTo>
                  <a:pt x="371028" y="98471"/>
                  <a:pt x="371137" y="98580"/>
                  <a:pt x="371245" y="98580"/>
                </a:cubicBezTo>
                <a:cubicBezTo>
                  <a:pt x="366690" y="106811"/>
                  <a:pt x="356927" y="114718"/>
                  <a:pt x="342934" y="121325"/>
                </a:cubicBezTo>
                <a:cubicBezTo>
                  <a:pt x="320481" y="132047"/>
                  <a:pt x="290327" y="137896"/>
                  <a:pt x="258004" y="137896"/>
                </a:cubicBezTo>
                <a:cubicBezTo>
                  <a:pt x="225788" y="137896"/>
                  <a:pt x="195634" y="132047"/>
                  <a:pt x="173073" y="121325"/>
                </a:cubicBezTo>
                <a:cubicBezTo>
                  <a:pt x="159189" y="114718"/>
                  <a:pt x="149426" y="106811"/>
                  <a:pt x="144871" y="98580"/>
                </a:cubicBezTo>
                <a:cubicBezTo>
                  <a:pt x="144979" y="98580"/>
                  <a:pt x="145088" y="98471"/>
                  <a:pt x="145196" y="98471"/>
                </a:cubicBezTo>
                <a:cubicBezTo>
                  <a:pt x="152030" y="15723"/>
                  <a:pt x="176137" y="-2365"/>
                  <a:pt x="200583" y="234"/>
                </a:cubicBezTo>
                <a:close/>
              </a:path>
            </a:pathLst>
          </a:custGeom>
          <a:solidFill>
            <a:srgbClr val="00A18B"/>
          </a:solidFill>
          <a:ln>
            <a:noFill/>
          </a:ln>
        </p:spPr>
        <p:txBody>
          <a:bodyPr/>
          <a:lstStyle/>
          <a:p>
            <a:endParaRPr lang="zh-CN" altLang="en-US"/>
          </a:p>
        </p:txBody>
      </p:sp>
      <p:sp>
        <p:nvSpPr>
          <p:cNvPr id="36" name="studying_73355"/>
          <p:cNvSpPr>
            <a:spLocks noChangeAspect="1"/>
          </p:cNvSpPr>
          <p:nvPr/>
        </p:nvSpPr>
        <p:spPr bwMode="auto">
          <a:xfrm>
            <a:off x="1747436" y="4145193"/>
            <a:ext cx="609685" cy="525457"/>
          </a:xfrm>
          <a:custGeom>
            <a:avLst/>
            <a:gdLst>
              <a:gd name="T0" fmla="*/ 2870 w 2937"/>
              <a:gd name="T1" fmla="*/ 1298 h 2535"/>
              <a:gd name="T2" fmla="*/ 2651 w 2937"/>
              <a:gd name="T3" fmla="*/ 2454 h 2535"/>
              <a:gd name="T4" fmla="*/ 1809 w 2937"/>
              <a:gd name="T5" fmla="*/ 2521 h 2535"/>
              <a:gd name="T6" fmla="*/ 1742 w 2937"/>
              <a:gd name="T7" fmla="*/ 1298 h 2535"/>
              <a:gd name="T8" fmla="*/ 1194 w 2937"/>
              <a:gd name="T9" fmla="*/ 1232 h 2535"/>
              <a:gd name="T10" fmla="*/ 1002 w 2937"/>
              <a:gd name="T11" fmla="*/ 1018 h 2535"/>
              <a:gd name="T12" fmla="*/ 983 w 2937"/>
              <a:gd name="T13" fmla="*/ 1007 h 2535"/>
              <a:gd name="T14" fmla="*/ 966 w 2937"/>
              <a:gd name="T15" fmla="*/ 1020 h 2535"/>
              <a:gd name="T16" fmla="*/ 808 w 2937"/>
              <a:gd name="T17" fmla="*/ 1510 h 2535"/>
              <a:gd name="T18" fmla="*/ 1156 w 2937"/>
              <a:gd name="T19" fmla="*/ 1534 h 2535"/>
              <a:gd name="T20" fmla="*/ 1463 w 2937"/>
              <a:gd name="T21" fmla="*/ 2364 h 2535"/>
              <a:gd name="T22" fmla="*/ 1317 w 2937"/>
              <a:gd name="T23" fmla="*/ 2535 h 2535"/>
              <a:gd name="T24" fmla="*/ 1076 w 2937"/>
              <a:gd name="T25" fmla="*/ 1914 h 2535"/>
              <a:gd name="T26" fmla="*/ 813 w 2937"/>
              <a:gd name="T27" fmla="*/ 1858 h 2535"/>
              <a:gd name="T28" fmla="*/ 747 w 2937"/>
              <a:gd name="T29" fmla="*/ 2521 h 2535"/>
              <a:gd name="T30" fmla="*/ 109 w 2937"/>
              <a:gd name="T31" fmla="*/ 2454 h 2535"/>
              <a:gd name="T32" fmla="*/ 5 w 2937"/>
              <a:gd name="T33" fmla="*/ 1045 h 2535"/>
              <a:gd name="T34" fmla="*/ 137 w 2937"/>
              <a:gd name="T35" fmla="*/ 1028 h 2535"/>
              <a:gd name="T36" fmla="*/ 345 w 2937"/>
              <a:gd name="T37" fmla="*/ 1739 h 2535"/>
              <a:gd name="T38" fmla="*/ 340 w 2937"/>
              <a:gd name="T39" fmla="*/ 1601 h 2535"/>
              <a:gd name="T40" fmla="*/ 785 w 2937"/>
              <a:gd name="T41" fmla="*/ 636 h 2535"/>
              <a:gd name="T42" fmla="*/ 1015 w 2937"/>
              <a:gd name="T43" fmla="*/ 0 h 2535"/>
              <a:gd name="T44" fmla="*/ 1141 w 2937"/>
              <a:gd name="T45" fmla="*/ 697 h 2535"/>
              <a:gd name="T46" fmla="*/ 1748 w 2937"/>
              <a:gd name="T47" fmla="*/ 946 h 2535"/>
              <a:gd name="T48" fmla="*/ 1858 w 2937"/>
              <a:gd name="T49" fmla="*/ 1083 h 2535"/>
              <a:gd name="T50" fmla="*/ 2130 w 2937"/>
              <a:gd name="T51" fmla="*/ 1165 h 2535"/>
              <a:gd name="T52" fmla="*/ 2091 w 2937"/>
              <a:gd name="T53" fmla="*/ 1103 h 2535"/>
              <a:gd name="T54" fmla="*/ 2719 w 2937"/>
              <a:gd name="T55" fmla="*/ 1036 h 2535"/>
              <a:gd name="T56" fmla="*/ 2786 w 2937"/>
              <a:gd name="T57" fmla="*/ 1105 h 2535"/>
              <a:gd name="T58" fmla="*/ 2870 w 2937"/>
              <a:gd name="T59" fmla="*/ 1165 h 2535"/>
              <a:gd name="T60" fmla="*/ 2271 w 2937"/>
              <a:gd name="T61" fmla="*/ 856 h 2535"/>
              <a:gd name="T62" fmla="*/ 2207 w 2937"/>
              <a:gd name="T63" fmla="*/ 921 h 2535"/>
              <a:gd name="T64" fmla="*/ 2838 w 2937"/>
              <a:gd name="T65" fmla="*/ 985 h 2535"/>
              <a:gd name="T66" fmla="*/ 2902 w 2937"/>
              <a:gd name="T67" fmla="*/ 920 h 2535"/>
              <a:gd name="T68" fmla="*/ 2271 w 2937"/>
              <a:gd name="T69" fmla="*/ 856 h 2535"/>
              <a:gd name="T70" fmla="*/ 2500 w 2937"/>
              <a:gd name="T71" fmla="*/ 630 h 2535"/>
              <a:gd name="T72" fmla="*/ 2556 w 2937"/>
              <a:gd name="T73" fmla="*/ 572 h 2535"/>
              <a:gd name="T74" fmla="*/ 2200 w 2937"/>
              <a:gd name="T75" fmla="*/ 516 h 2535"/>
              <a:gd name="T76" fmla="*/ 2143 w 2937"/>
              <a:gd name="T77" fmla="*/ 574 h 2535"/>
              <a:gd name="T78" fmla="*/ 2194 w 2937"/>
              <a:gd name="T79" fmla="*/ 794 h 2535"/>
              <a:gd name="T80" fmla="*/ 2870 w 2937"/>
              <a:gd name="T81" fmla="*/ 744 h 2535"/>
              <a:gd name="T82" fmla="*/ 2819 w 2937"/>
              <a:gd name="T83" fmla="*/ 692 h 2535"/>
              <a:gd name="T84" fmla="*/ 2143 w 2937"/>
              <a:gd name="T85" fmla="*/ 743 h 2535"/>
              <a:gd name="T86" fmla="*/ 2194 w 2937"/>
              <a:gd name="T87" fmla="*/ 794 h 2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7" h="2535">
                <a:moveTo>
                  <a:pt x="2937" y="1232"/>
                </a:moveTo>
                <a:cubicBezTo>
                  <a:pt x="2937" y="1268"/>
                  <a:pt x="2907" y="1298"/>
                  <a:pt x="2870" y="1298"/>
                </a:cubicBezTo>
                <a:lnTo>
                  <a:pt x="2651" y="1298"/>
                </a:lnTo>
                <a:lnTo>
                  <a:pt x="2651" y="2454"/>
                </a:lnTo>
                <a:cubicBezTo>
                  <a:pt x="2651" y="2491"/>
                  <a:pt x="2621" y="2521"/>
                  <a:pt x="2584" y="2521"/>
                </a:cubicBezTo>
                <a:lnTo>
                  <a:pt x="1809" y="2521"/>
                </a:lnTo>
                <a:cubicBezTo>
                  <a:pt x="1772" y="2521"/>
                  <a:pt x="1742" y="2491"/>
                  <a:pt x="1742" y="2454"/>
                </a:cubicBezTo>
                <a:lnTo>
                  <a:pt x="1742" y="1298"/>
                </a:lnTo>
                <a:lnTo>
                  <a:pt x="1261" y="1298"/>
                </a:lnTo>
                <a:cubicBezTo>
                  <a:pt x="1224" y="1298"/>
                  <a:pt x="1194" y="1268"/>
                  <a:pt x="1194" y="1232"/>
                </a:cubicBezTo>
                <a:cubicBezTo>
                  <a:pt x="1194" y="1216"/>
                  <a:pt x="1200" y="1202"/>
                  <a:pt x="1209" y="1191"/>
                </a:cubicBezTo>
                <a:lnTo>
                  <a:pt x="1002" y="1018"/>
                </a:lnTo>
                <a:cubicBezTo>
                  <a:pt x="1000" y="1016"/>
                  <a:pt x="998" y="1014"/>
                  <a:pt x="996" y="1012"/>
                </a:cubicBezTo>
                <a:cubicBezTo>
                  <a:pt x="992" y="1009"/>
                  <a:pt x="988" y="1007"/>
                  <a:pt x="983" y="1007"/>
                </a:cubicBezTo>
                <a:cubicBezTo>
                  <a:pt x="981" y="1007"/>
                  <a:pt x="970" y="1007"/>
                  <a:pt x="967" y="1019"/>
                </a:cubicBezTo>
                <a:cubicBezTo>
                  <a:pt x="966" y="1019"/>
                  <a:pt x="966" y="1020"/>
                  <a:pt x="966" y="1020"/>
                </a:cubicBezTo>
                <a:lnTo>
                  <a:pt x="800" y="1458"/>
                </a:lnTo>
                <a:cubicBezTo>
                  <a:pt x="794" y="1476"/>
                  <a:pt x="797" y="1495"/>
                  <a:pt x="808" y="1510"/>
                </a:cubicBezTo>
                <a:cubicBezTo>
                  <a:pt x="819" y="1525"/>
                  <a:pt x="836" y="1534"/>
                  <a:pt x="855" y="1534"/>
                </a:cubicBezTo>
                <a:lnTo>
                  <a:pt x="1156" y="1534"/>
                </a:lnTo>
                <a:cubicBezTo>
                  <a:pt x="1255" y="1534"/>
                  <a:pt x="1339" y="1607"/>
                  <a:pt x="1354" y="1704"/>
                </a:cubicBezTo>
                <a:lnTo>
                  <a:pt x="1463" y="2364"/>
                </a:lnTo>
                <a:cubicBezTo>
                  <a:pt x="1470" y="2408"/>
                  <a:pt x="1457" y="2451"/>
                  <a:pt x="1429" y="2483"/>
                </a:cubicBezTo>
                <a:cubicBezTo>
                  <a:pt x="1401" y="2516"/>
                  <a:pt x="1360" y="2535"/>
                  <a:pt x="1317" y="2535"/>
                </a:cubicBezTo>
                <a:cubicBezTo>
                  <a:pt x="1244" y="2535"/>
                  <a:pt x="1183" y="2483"/>
                  <a:pt x="1170" y="2411"/>
                </a:cubicBezTo>
                <a:lnTo>
                  <a:pt x="1076" y="1914"/>
                </a:lnTo>
                <a:cubicBezTo>
                  <a:pt x="1071" y="1881"/>
                  <a:pt x="1043" y="1858"/>
                  <a:pt x="1011" y="1858"/>
                </a:cubicBezTo>
                <a:lnTo>
                  <a:pt x="813" y="1858"/>
                </a:lnTo>
                <a:lnTo>
                  <a:pt x="813" y="2454"/>
                </a:lnTo>
                <a:cubicBezTo>
                  <a:pt x="813" y="2491"/>
                  <a:pt x="784" y="2521"/>
                  <a:pt x="747" y="2521"/>
                </a:cubicBezTo>
                <a:lnTo>
                  <a:pt x="176" y="2521"/>
                </a:lnTo>
                <a:cubicBezTo>
                  <a:pt x="139" y="2521"/>
                  <a:pt x="109" y="2491"/>
                  <a:pt x="109" y="2454"/>
                </a:cubicBezTo>
                <a:lnTo>
                  <a:pt x="109" y="1842"/>
                </a:lnTo>
                <a:lnTo>
                  <a:pt x="5" y="1045"/>
                </a:lnTo>
                <a:cubicBezTo>
                  <a:pt x="0" y="1008"/>
                  <a:pt x="26" y="975"/>
                  <a:pt x="62" y="970"/>
                </a:cubicBezTo>
                <a:cubicBezTo>
                  <a:pt x="99" y="965"/>
                  <a:pt x="132" y="991"/>
                  <a:pt x="137" y="1028"/>
                </a:cubicBezTo>
                <a:lnTo>
                  <a:pt x="230" y="1739"/>
                </a:lnTo>
                <a:lnTo>
                  <a:pt x="345" y="1739"/>
                </a:lnTo>
                <a:cubicBezTo>
                  <a:pt x="335" y="1716"/>
                  <a:pt x="330" y="1690"/>
                  <a:pt x="330" y="1663"/>
                </a:cubicBezTo>
                <a:cubicBezTo>
                  <a:pt x="330" y="1642"/>
                  <a:pt x="333" y="1621"/>
                  <a:pt x="340" y="1601"/>
                </a:cubicBezTo>
                <a:lnTo>
                  <a:pt x="621" y="805"/>
                </a:lnTo>
                <a:cubicBezTo>
                  <a:pt x="648" y="725"/>
                  <a:pt x="709" y="664"/>
                  <a:pt x="785" y="636"/>
                </a:cubicBezTo>
                <a:cubicBezTo>
                  <a:pt x="706" y="570"/>
                  <a:pt x="655" y="471"/>
                  <a:pt x="655" y="360"/>
                </a:cubicBezTo>
                <a:cubicBezTo>
                  <a:pt x="655" y="161"/>
                  <a:pt x="817" y="0"/>
                  <a:pt x="1015" y="0"/>
                </a:cubicBezTo>
                <a:cubicBezTo>
                  <a:pt x="1213" y="0"/>
                  <a:pt x="1375" y="161"/>
                  <a:pt x="1375" y="360"/>
                </a:cubicBezTo>
                <a:cubicBezTo>
                  <a:pt x="1375" y="514"/>
                  <a:pt x="1277" y="646"/>
                  <a:pt x="1141" y="697"/>
                </a:cubicBezTo>
                <a:lnTo>
                  <a:pt x="1395" y="919"/>
                </a:lnTo>
                <a:lnTo>
                  <a:pt x="1748" y="946"/>
                </a:lnTo>
                <a:cubicBezTo>
                  <a:pt x="1755" y="946"/>
                  <a:pt x="1761" y="948"/>
                  <a:pt x="1767" y="950"/>
                </a:cubicBezTo>
                <a:cubicBezTo>
                  <a:pt x="1822" y="971"/>
                  <a:pt x="1858" y="1024"/>
                  <a:pt x="1858" y="1083"/>
                </a:cubicBezTo>
                <a:cubicBezTo>
                  <a:pt x="1858" y="1113"/>
                  <a:pt x="1849" y="1142"/>
                  <a:pt x="1832" y="1165"/>
                </a:cubicBezTo>
                <a:lnTo>
                  <a:pt x="2130" y="1165"/>
                </a:lnTo>
                <a:cubicBezTo>
                  <a:pt x="2107" y="1154"/>
                  <a:pt x="2091" y="1131"/>
                  <a:pt x="2091" y="1105"/>
                </a:cubicBezTo>
                <a:lnTo>
                  <a:pt x="2091" y="1103"/>
                </a:lnTo>
                <a:cubicBezTo>
                  <a:pt x="2091" y="1066"/>
                  <a:pt x="2121" y="1036"/>
                  <a:pt x="2158" y="1036"/>
                </a:cubicBezTo>
                <a:lnTo>
                  <a:pt x="2719" y="1036"/>
                </a:lnTo>
                <a:cubicBezTo>
                  <a:pt x="2756" y="1036"/>
                  <a:pt x="2786" y="1066"/>
                  <a:pt x="2786" y="1103"/>
                </a:cubicBezTo>
                <a:lnTo>
                  <a:pt x="2786" y="1105"/>
                </a:lnTo>
                <a:cubicBezTo>
                  <a:pt x="2786" y="1131"/>
                  <a:pt x="2770" y="1154"/>
                  <a:pt x="2748" y="1165"/>
                </a:cubicBezTo>
                <a:lnTo>
                  <a:pt x="2870" y="1165"/>
                </a:lnTo>
                <a:cubicBezTo>
                  <a:pt x="2907" y="1165"/>
                  <a:pt x="2937" y="1195"/>
                  <a:pt x="2937" y="1232"/>
                </a:cubicBezTo>
                <a:close/>
                <a:moveTo>
                  <a:pt x="2271" y="856"/>
                </a:moveTo>
                <a:cubicBezTo>
                  <a:pt x="2236" y="856"/>
                  <a:pt x="2207" y="885"/>
                  <a:pt x="2207" y="920"/>
                </a:cubicBezTo>
                <a:lnTo>
                  <a:pt x="2207" y="921"/>
                </a:lnTo>
                <a:cubicBezTo>
                  <a:pt x="2207" y="956"/>
                  <a:pt x="2236" y="985"/>
                  <a:pt x="2271" y="985"/>
                </a:cubicBezTo>
                <a:lnTo>
                  <a:pt x="2838" y="985"/>
                </a:lnTo>
                <a:cubicBezTo>
                  <a:pt x="2873" y="985"/>
                  <a:pt x="2902" y="956"/>
                  <a:pt x="2902" y="921"/>
                </a:cubicBezTo>
                <a:lnTo>
                  <a:pt x="2902" y="920"/>
                </a:lnTo>
                <a:cubicBezTo>
                  <a:pt x="2902" y="885"/>
                  <a:pt x="2873" y="856"/>
                  <a:pt x="2838" y="856"/>
                </a:cubicBezTo>
                <a:lnTo>
                  <a:pt x="2271" y="856"/>
                </a:lnTo>
                <a:close/>
                <a:moveTo>
                  <a:pt x="2200" y="630"/>
                </a:moveTo>
                <a:lnTo>
                  <a:pt x="2500" y="630"/>
                </a:lnTo>
                <a:cubicBezTo>
                  <a:pt x="2531" y="630"/>
                  <a:pt x="2556" y="605"/>
                  <a:pt x="2556" y="574"/>
                </a:cubicBezTo>
                <a:lnTo>
                  <a:pt x="2556" y="572"/>
                </a:lnTo>
                <a:cubicBezTo>
                  <a:pt x="2556" y="541"/>
                  <a:pt x="2531" y="516"/>
                  <a:pt x="2500" y="516"/>
                </a:cubicBezTo>
                <a:lnTo>
                  <a:pt x="2200" y="516"/>
                </a:lnTo>
                <a:cubicBezTo>
                  <a:pt x="2169" y="516"/>
                  <a:pt x="2143" y="541"/>
                  <a:pt x="2143" y="572"/>
                </a:cubicBezTo>
                <a:lnTo>
                  <a:pt x="2143" y="574"/>
                </a:lnTo>
                <a:cubicBezTo>
                  <a:pt x="2143" y="605"/>
                  <a:pt x="2169" y="630"/>
                  <a:pt x="2200" y="630"/>
                </a:cubicBezTo>
                <a:close/>
                <a:moveTo>
                  <a:pt x="2194" y="794"/>
                </a:moveTo>
                <a:lnTo>
                  <a:pt x="2819" y="794"/>
                </a:lnTo>
                <a:cubicBezTo>
                  <a:pt x="2847" y="794"/>
                  <a:pt x="2870" y="772"/>
                  <a:pt x="2870" y="744"/>
                </a:cubicBezTo>
                <a:lnTo>
                  <a:pt x="2870" y="743"/>
                </a:lnTo>
                <a:cubicBezTo>
                  <a:pt x="2870" y="715"/>
                  <a:pt x="2847" y="692"/>
                  <a:pt x="2819" y="692"/>
                </a:cubicBezTo>
                <a:lnTo>
                  <a:pt x="2194" y="692"/>
                </a:lnTo>
                <a:cubicBezTo>
                  <a:pt x="2166" y="692"/>
                  <a:pt x="2143" y="715"/>
                  <a:pt x="2143" y="743"/>
                </a:cubicBezTo>
                <a:lnTo>
                  <a:pt x="2143" y="744"/>
                </a:lnTo>
                <a:cubicBezTo>
                  <a:pt x="2143" y="772"/>
                  <a:pt x="2166" y="794"/>
                  <a:pt x="2194" y="794"/>
                </a:cubicBezTo>
                <a:close/>
              </a:path>
            </a:pathLst>
          </a:custGeom>
          <a:solidFill>
            <a:srgbClr val="00A18B"/>
          </a:solidFill>
          <a:ln>
            <a:noFill/>
          </a:ln>
        </p:spPr>
        <p:txBody>
          <a:bodyPr/>
          <a:lstStyle/>
          <a:p>
            <a:endParaRPr lang="zh-CN" altLang="en-US"/>
          </a:p>
        </p:txBody>
      </p:sp>
      <p:sp>
        <p:nvSpPr>
          <p:cNvPr id="37" name="searching-in-a-book_21555"/>
          <p:cNvSpPr>
            <a:spLocks noChangeAspect="1"/>
          </p:cNvSpPr>
          <p:nvPr/>
        </p:nvSpPr>
        <p:spPr bwMode="auto">
          <a:xfrm>
            <a:off x="1747436" y="1558188"/>
            <a:ext cx="609685" cy="314666"/>
          </a:xfrm>
          <a:custGeom>
            <a:avLst/>
            <a:gdLst>
              <a:gd name="connsiteX0" fmla="*/ 50485 w 590376"/>
              <a:gd name="connsiteY0" fmla="*/ 234436 h 304701"/>
              <a:gd name="connsiteX1" fmla="*/ 199492 w 590376"/>
              <a:gd name="connsiteY1" fmla="*/ 234436 h 304701"/>
              <a:gd name="connsiteX2" fmla="*/ 199492 w 590376"/>
              <a:gd name="connsiteY2" fmla="*/ 244985 h 304701"/>
              <a:gd name="connsiteX3" fmla="*/ 50485 w 590376"/>
              <a:gd name="connsiteY3" fmla="*/ 244985 h 304701"/>
              <a:gd name="connsiteX4" fmla="*/ 324481 w 590376"/>
              <a:gd name="connsiteY4" fmla="*/ 226242 h 304701"/>
              <a:gd name="connsiteX5" fmla="*/ 333335 w 590376"/>
              <a:gd name="connsiteY5" fmla="*/ 226242 h 304701"/>
              <a:gd name="connsiteX6" fmla="*/ 333335 w 590376"/>
              <a:gd name="connsiteY6" fmla="*/ 247340 h 304701"/>
              <a:gd name="connsiteX7" fmla="*/ 324481 w 590376"/>
              <a:gd name="connsiteY7" fmla="*/ 247340 h 304701"/>
              <a:gd name="connsiteX8" fmla="*/ 236508 w 590376"/>
              <a:gd name="connsiteY8" fmla="*/ 226242 h 304701"/>
              <a:gd name="connsiteX9" fmla="*/ 244702 w 590376"/>
              <a:gd name="connsiteY9" fmla="*/ 226242 h 304701"/>
              <a:gd name="connsiteX10" fmla="*/ 244702 w 590376"/>
              <a:gd name="connsiteY10" fmla="*/ 247340 h 304701"/>
              <a:gd name="connsiteX11" fmla="*/ 236508 w 590376"/>
              <a:gd name="connsiteY11" fmla="*/ 247340 h 304701"/>
              <a:gd name="connsiteX12" fmla="*/ 50485 w 590376"/>
              <a:gd name="connsiteY12" fmla="*/ 192239 h 304701"/>
              <a:gd name="connsiteX13" fmla="*/ 199492 w 590376"/>
              <a:gd name="connsiteY13" fmla="*/ 192239 h 304701"/>
              <a:gd name="connsiteX14" fmla="*/ 199492 w 590376"/>
              <a:gd name="connsiteY14" fmla="*/ 203353 h 304701"/>
              <a:gd name="connsiteX15" fmla="*/ 50485 w 590376"/>
              <a:gd name="connsiteY15" fmla="*/ 203353 h 304701"/>
              <a:gd name="connsiteX16" fmla="*/ 324481 w 590376"/>
              <a:gd name="connsiteY16" fmla="*/ 183386 h 304701"/>
              <a:gd name="connsiteX17" fmla="*/ 333335 w 590376"/>
              <a:gd name="connsiteY17" fmla="*/ 183386 h 304701"/>
              <a:gd name="connsiteX18" fmla="*/ 333335 w 590376"/>
              <a:gd name="connsiteY18" fmla="*/ 204484 h 304701"/>
              <a:gd name="connsiteX19" fmla="*/ 324481 w 590376"/>
              <a:gd name="connsiteY19" fmla="*/ 204484 h 304701"/>
              <a:gd name="connsiteX20" fmla="*/ 236508 w 590376"/>
              <a:gd name="connsiteY20" fmla="*/ 183386 h 304701"/>
              <a:gd name="connsiteX21" fmla="*/ 244702 w 590376"/>
              <a:gd name="connsiteY21" fmla="*/ 183386 h 304701"/>
              <a:gd name="connsiteX22" fmla="*/ 244702 w 590376"/>
              <a:gd name="connsiteY22" fmla="*/ 204484 h 304701"/>
              <a:gd name="connsiteX23" fmla="*/ 236508 w 590376"/>
              <a:gd name="connsiteY23" fmla="*/ 204484 h 304701"/>
              <a:gd name="connsiteX24" fmla="*/ 50485 w 590376"/>
              <a:gd name="connsiteY24" fmla="*/ 150608 h 304701"/>
              <a:gd name="connsiteX25" fmla="*/ 199492 w 590376"/>
              <a:gd name="connsiteY25" fmla="*/ 150608 h 304701"/>
              <a:gd name="connsiteX26" fmla="*/ 199492 w 590376"/>
              <a:gd name="connsiteY26" fmla="*/ 161157 h 304701"/>
              <a:gd name="connsiteX27" fmla="*/ 50485 w 590376"/>
              <a:gd name="connsiteY27" fmla="*/ 161157 h 304701"/>
              <a:gd name="connsiteX28" fmla="*/ 324481 w 590376"/>
              <a:gd name="connsiteY28" fmla="*/ 140624 h 304701"/>
              <a:gd name="connsiteX29" fmla="*/ 333335 w 590376"/>
              <a:gd name="connsiteY29" fmla="*/ 140624 h 304701"/>
              <a:gd name="connsiteX30" fmla="*/ 333335 w 590376"/>
              <a:gd name="connsiteY30" fmla="*/ 162287 h 304701"/>
              <a:gd name="connsiteX31" fmla="*/ 324481 w 590376"/>
              <a:gd name="connsiteY31" fmla="*/ 162287 h 304701"/>
              <a:gd name="connsiteX32" fmla="*/ 236508 w 590376"/>
              <a:gd name="connsiteY32" fmla="*/ 140624 h 304701"/>
              <a:gd name="connsiteX33" fmla="*/ 244702 w 590376"/>
              <a:gd name="connsiteY33" fmla="*/ 140624 h 304701"/>
              <a:gd name="connsiteX34" fmla="*/ 244702 w 590376"/>
              <a:gd name="connsiteY34" fmla="*/ 162287 h 304701"/>
              <a:gd name="connsiteX35" fmla="*/ 236508 w 590376"/>
              <a:gd name="connsiteY35" fmla="*/ 162287 h 304701"/>
              <a:gd name="connsiteX36" fmla="*/ 445423 w 590376"/>
              <a:gd name="connsiteY36" fmla="*/ 110161 h 304701"/>
              <a:gd name="connsiteX37" fmla="*/ 391432 w 590376"/>
              <a:gd name="connsiteY37" fmla="*/ 135358 h 304701"/>
              <a:gd name="connsiteX38" fmla="*/ 400235 w 590376"/>
              <a:gd name="connsiteY38" fmla="*/ 234971 h 304701"/>
              <a:gd name="connsiteX39" fmla="*/ 445423 w 590376"/>
              <a:gd name="connsiteY39" fmla="*/ 250792 h 304701"/>
              <a:gd name="connsiteX40" fmla="*/ 499414 w 590376"/>
              <a:gd name="connsiteY40" fmla="*/ 225596 h 304701"/>
              <a:gd name="connsiteX41" fmla="*/ 515846 w 590376"/>
              <a:gd name="connsiteY41" fmla="*/ 174031 h 304701"/>
              <a:gd name="connsiteX42" fmla="*/ 490611 w 590376"/>
              <a:gd name="connsiteY42" fmla="*/ 126568 h 304701"/>
              <a:gd name="connsiteX43" fmla="*/ 445423 w 590376"/>
              <a:gd name="connsiteY43" fmla="*/ 110161 h 304701"/>
              <a:gd name="connsiteX44" fmla="*/ 124989 w 590376"/>
              <a:gd name="connsiteY44" fmla="*/ 108411 h 304701"/>
              <a:gd name="connsiteX45" fmla="*/ 199492 w 590376"/>
              <a:gd name="connsiteY45" fmla="*/ 108411 h 304701"/>
              <a:gd name="connsiteX46" fmla="*/ 199492 w 590376"/>
              <a:gd name="connsiteY46" fmla="*/ 119525 h 304701"/>
              <a:gd name="connsiteX47" fmla="*/ 124989 w 590376"/>
              <a:gd name="connsiteY47" fmla="*/ 119525 h 304701"/>
              <a:gd name="connsiteX48" fmla="*/ 324481 w 590376"/>
              <a:gd name="connsiteY48" fmla="*/ 98427 h 304701"/>
              <a:gd name="connsiteX49" fmla="*/ 333335 w 590376"/>
              <a:gd name="connsiteY49" fmla="*/ 98427 h 304701"/>
              <a:gd name="connsiteX50" fmla="*/ 333335 w 590376"/>
              <a:gd name="connsiteY50" fmla="*/ 119525 h 304701"/>
              <a:gd name="connsiteX51" fmla="*/ 324481 w 590376"/>
              <a:gd name="connsiteY51" fmla="*/ 119525 h 304701"/>
              <a:gd name="connsiteX52" fmla="*/ 236508 w 590376"/>
              <a:gd name="connsiteY52" fmla="*/ 98427 h 304701"/>
              <a:gd name="connsiteX53" fmla="*/ 244702 w 590376"/>
              <a:gd name="connsiteY53" fmla="*/ 98427 h 304701"/>
              <a:gd name="connsiteX54" fmla="*/ 244702 w 590376"/>
              <a:gd name="connsiteY54" fmla="*/ 119525 h 304701"/>
              <a:gd name="connsiteX55" fmla="*/ 236508 w 590376"/>
              <a:gd name="connsiteY55" fmla="*/ 119525 h 304701"/>
              <a:gd name="connsiteX56" fmla="*/ 78072 w 590376"/>
              <a:gd name="connsiteY56" fmla="*/ 76765 h 304701"/>
              <a:gd name="connsiteX57" fmla="*/ 70441 w 590376"/>
              <a:gd name="connsiteY57" fmla="*/ 100191 h 304701"/>
              <a:gd name="connsiteX58" fmla="*/ 86289 w 590376"/>
              <a:gd name="connsiteY58" fmla="*/ 100191 h 304701"/>
              <a:gd name="connsiteX59" fmla="*/ 124989 w 590376"/>
              <a:gd name="connsiteY59" fmla="*/ 66780 h 304701"/>
              <a:gd name="connsiteX60" fmla="*/ 199492 w 590376"/>
              <a:gd name="connsiteY60" fmla="*/ 66780 h 304701"/>
              <a:gd name="connsiteX61" fmla="*/ 199492 w 590376"/>
              <a:gd name="connsiteY61" fmla="*/ 77329 h 304701"/>
              <a:gd name="connsiteX62" fmla="*/ 124989 w 590376"/>
              <a:gd name="connsiteY62" fmla="*/ 77329 h 304701"/>
              <a:gd name="connsiteX63" fmla="*/ 71028 w 590376"/>
              <a:gd name="connsiteY63" fmla="*/ 63295 h 304701"/>
              <a:gd name="connsiteX64" fmla="*/ 78659 w 590376"/>
              <a:gd name="connsiteY64" fmla="*/ 63295 h 304701"/>
              <a:gd name="connsiteX65" fmla="*/ 85702 w 590376"/>
              <a:gd name="connsiteY65" fmla="*/ 63295 h 304701"/>
              <a:gd name="connsiteX66" fmla="*/ 106245 w 590376"/>
              <a:gd name="connsiteY66" fmla="*/ 122446 h 304701"/>
              <a:gd name="connsiteX67" fmla="*/ 99789 w 590376"/>
              <a:gd name="connsiteY67" fmla="*/ 122446 h 304701"/>
              <a:gd name="connsiteX68" fmla="*/ 93332 w 590376"/>
              <a:gd name="connsiteY68" fmla="*/ 122446 h 304701"/>
              <a:gd name="connsiteX69" fmla="*/ 89224 w 590376"/>
              <a:gd name="connsiteY69" fmla="*/ 110147 h 304701"/>
              <a:gd name="connsiteX70" fmla="*/ 66920 w 590376"/>
              <a:gd name="connsiteY70" fmla="*/ 110147 h 304701"/>
              <a:gd name="connsiteX71" fmla="*/ 62811 w 590376"/>
              <a:gd name="connsiteY71" fmla="*/ 122446 h 304701"/>
              <a:gd name="connsiteX72" fmla="*/ 56942 w 590376"/>
              <a:gd name="connsiteY72" fmla="*/ 122446 h 304701"/>
              <a:gd name="connsiteX73" fmla="*/ 50485 w 590376"/>
              <a:gd name="connsiteY73" fmla="*/ 122446 h 304701"/>
              <a:gd name="connsiteX74" fmla="*/ 324481 w 590376"/>
              <a:gd name="connsiteY74" fmla="*/ 55666 h 304701"/>
              <a:gd name="connsiteX75" fmla="*/ 333335 w 590376"/>
              <a:gd name="connsiteY75" fmla="*/ 55666 h 304701"/>
              <a:gd name="connsiteX76" fmla="*/ 333335 w 590376"/>
              <a:gd name="connsiteY76" fmla="*/ 76764 h 304701"/>
              <a:gd name="connsiteX77" fmla="*/ 324481 w 590376"/>
              <a:gd name="connsiteY77" fmla="*/ 76764 h 304701"/>
              <a:gd name="connsiteX78" fmla="*/ 236508 w 590376"/>
              <a:gd name="connsiteY78" fmla="*/ 55666 h 304701"/>
              <a:gd name="connsiteX79" fmla="*/ 244702 w 590376"/>
              <a:gd name="connsiteY79" fmla="*/ 55666 h 304701"/>
              <a:gd name="connsiteX80" fmla="*/ 244702 w 590376"/>
              <a:gd name="connsiteY80" fmla="*/ 76764 h 304701"/>
              <a:gd name="connsiteX81" fmla="*/ 236508 w 590376"/>
              <a:gd name="connsiteY81" fmla="*/ 76764 h 304701"/>
              <a:gd name="connsiteX82" fmla="*/ 61033 w 590376"/>
              <a:gd name="connsiteY82" fmla="*/ 18165 h 304701"/>
              <a:gd name="connsiteX83" fmla="*/ 18193 w 590376"/>
              <a:gd name="connsiteY83" fmla="*/ 60940 h 304701"/>
              <a:gd name="connsiteX84" fmla="*/ 18193 w 590376"/>
              <a:gd name="connsiteY84" fmla="*/ 242003 h 304701"/>
              <a:gd name="connsiteX85" fmla="*/ 61033 w 590376"/>
              <a:gd name="connsiteY85" fmla="*/ 284778 h 304701"/>
              <a:gd name="connsiteX86" fmla="*/ 236503 w 590376"/>
              <a:gd name="connsiteY86" fmla="*/ 284778 h 304701"/>
              <a:gd name="connsiteX87" fmla="*/ 236503 w 590376"/>
              <a:gd name="connsiteY87" fmla="*/ 268371 h 304701"/>
              <a:gd name="connsiteX88" fmla="*/ 244719 w 590376"/>
              <a:gd name="connsiteY88" fmla="*/ 268371 h 304701"/>
              <a:gd name="connsiteX89" fmla="*/ 244719 w 590376"/>
              <a:gd name="connsiteY89" fmla="*/ 284192 h 304701"/>
              <a:gd name="connsiteX90" fmla="*/ 284625 w 590376"/>
              <a:gd name="connsiteY90" fmla="*/ 242003 h 304701"/>
              <a:gd name="connsiteX91" fmla="*/ 324531 w 590376"/>
              <a:gd name="connsiteY91" fmla="*/ 284192 h 304701"/>
              <a:gd name="connsiteX92" fmla="*/ 324531 w 590376"/>
              <a:gd name="connsiteY92" fmla="*/ 268371 h 304701"/>
              <a:gd name="connsiteX93" fmla="*/ 333334 w 590376"/>
              <a:gd name="connsiteY93" fmla="*/ 268371 h 304701"/>
              <a:gd name="connsiteX94" fmla="*/ 333334 w 590376"/>
              <a:gd name="connsiteY94" fmla="*/ 284778 h 304701"/>
              <a:gd name="connsiteX95" fmla="*/ 508803 w 590376"/>
              <a:gd name="connsiteY95" fmla="*/ 284778 h 304701"/>
              <a:gd name="connsiteX96" fmla="*/ 536386 w 590376"/>
              <a:gd name="connsiteY96" fmla="*/ 274231 h 304701"/>
              <a:gd name="connsiteX97" fmla="*/ 513498 w 590376"/>
              <a:gd name="connsiteY97" fmla="*/ 254894 h 304701"/>
              <a:gd name="connsiteX98" fmla="*/ 516432 w 590376"/>
              <a:gd name="connsiteY98" fmla="*/ 251378 h 304701"/>
              <a:gd name="connsiteX99" fmla="*/ 507630 w 590376"/>
              <a:gd name="connsiteY99" fmla="*/ 244347 h 304701"/>
              <a:gd name="connsiteX100" fmla="*/ 445423 w 590376"/>
              <a:gd name="connsiteY100" fmla="*/ 269543 h 304701"/>
              <a:gd name="connsiteX101" fmla="*/ 388498 w 590376"/>
              <a:gd name="connsiteY101" fmla="*/ 248448 h 304701"/>
              <a:gd name="connsiteX102" fmla="*/ 377348 w 590376"/>
              <a:gd name="connsiteY102" fmla="*/ 123638 h 304701"/>
              <a:gd name="connsiteX103" fmla="*/ 445423 w 590376"/>
              <a:gd name="connsiteY103" fmla="*/ 91996 h 304701"/>
              <a:gd name="connsiteX104" fmla="*/ 502348 w 590376"/>
              <a:gd name="connsiteY104" fmla="*/ 112505 h 304701"/>
              <a:gd name="connsiteX105" fmla="*/ 534038 w 590376"/>
              <a:gd name="connsiteY105" fmla="*/ 172859 h 304701"/>
              <a:gd name="connsiteX106" fmla="*/ 518780 w 590376"/>
              <a:gd name="connsiteY106" fmla="*/ 229698 h 304701"/>
              <a:gd name="connsiteX107" fmla="*/ 528170 w 590376"/>
              <a:gd name="connsiteY107" fmla="*/ 237901 h 304701"/>
              <a:gd name="connsiteX108" fmla="*/ 531104 w 590376"/>
              <a:gd name="connsiteY108" fmla="*/ 234385 h 304701"/>
              <a:gd name="connsiteX109" fmla="*/ 550470 w 590376"/>
              <a:gd name="connsiteY109" fmla="*/ 250206 h 304701"/>
              <a:gd name="connsiteX110" fmla="*/ 551644 w 590376"/>
              <a:gd name="connsiteY110" fmla="*/ 242003 h 304701"/>
              <a:gd name="connsiteX111" fmla="*/ 551644 w 590376"/>
              <a:gd name="connsiteY111" fmla="*/ 60940 h 304701"/>
              <a:gd name="connsiteX112" fmla="*/ 508803 w 590376"/>
              <a:gd name="connsiteY112" fmla="*/ 18165 h 304701"/>
              <a:gd name="connsiteX113" fmla="*/ 387911 w 590376"/>
              <a:gd name="connsiteY113" fmla="*/ 18165 h 304701"/>
              <a:gd name="connsiteX114" fmla="*/ 387911 w 590376"/>
              <a:gd name="connsiteY114" fmla="*/ 63284 h 304701"/>
              <a:gd name="connsiteX115" fmla="*/ 370306 w 590376"/>
              <a:gd name="connsiteY115" fmla="*/ 48635 h 304701"/>
              <a:gd name="connsiteX116" fmla="*/ 352113 w 590376"/>
              <a:gd name="connsiteY116" fmla="*/ 63284 h 304701"/>
              <a:gd name="connsiteX117" fmla="*/ 352113 w 590376"/>
              <a:gd name="connsiteY117" fmla="*/ 18165 h 304701"/>
              <a:gd name="connsiteX118" fmla="*/ 333334 w 590376"/>
              <a:gd name="connsiteY118" fmla="*/ 18165 h 304701"/>
              <a:gd name="connsiteX119" fmla="*/ 333334 w 590376"/>
              <a:gd name="connsiteY119" fmla="*/ 34572 h 304701"/>
              <a:gd name="connsiteX120" fmla="*/ 324531 w 590376"/>
              <a:gd name="connsiteY120" fmla="*/ 34572 h 304701"/>
              <a:gd name="connsiteX121" fmla="*/ 324531 w 590376"/>
              <a:gd name="connsiteY121" fmla="*/ 18751 h 304701"/>
              <a:gd name="connsiteX122" fmla="*/ 284625 w 590376"/>
              <a:gd name="connsiteY122" fmla="*/ 60940 h 304701"/>
              <a:gd name="connsiteX123" fmla="*/ 244719 w 590376"/>
              <a:gd name="connsiteY123" fmla="*/ 18751 h 304701"/>
              <a:gd name="connsiteX124" fmla="*/ 244719 w 590376"/>
              <a:gd name="connsiteY124" fmla="*/ 34572 h 304701"/>
              <a:gd name="connsiteX125" fmla="*/ 236503 w 590376"/>
              <a:gd name="connsiteY125" fmla="*/ 34572 h 304701"/>
              <a:gd name="connsiteX126" fmla="*/ 236503 w 590376"/>
              <a:gd name="connsiteY126" fmla="*/ 18165 h 304701"/>
              <a:gd name="connsiteX127" fmla="*/ 61033 w 590376"/>
              <a:gd name="connsiteY127" fmla="*/ 0 h 304701"/>
              <a:gd name="connsiteX128" fmla="*/ 242371 w 590376"/>
              <a:gd name="connsiteY128" fmla="*/ 0 h 304701"/>
              <a:gd name="connsiteX129" fmla="*/ 284625 w 590376"/>
              <a:gd name="connsiteY129" fmla="*/ 17579 h 304701"/>
              <a:gd name="connsiteX130" fmla="*/ 327465 w 590376"/>
              <a:gd name="connsiteY130" fmla="*/ 0 h 304701"/>
              <a:gd name="connsiteX131" fmla="*/ 508803 w 590376"/>
              <a:gd name="connsiteY131" fmla="*/ 0 h 304701"/>
              <a:gd name="connsiteX132" fmla="*/ 569836 w 590376"/>
              <a:gd name="connsiteY132" fmla="*/ 60940 h 304701"/>
              <a:gd name="connsiteX133" fmla="*/ 569836 w 590376"/>
              <a:gd name="connsiteY133" fmla="*/ 242003 h 304701"/>
              <a:gd name="connsiteX134" fmla="*/ 565728 w 590376"/>
              <a:gd name="connsiteY134" fmla="*/ 263098 h 304701"/>
              <a:gd name="connsiteX135" fmla="*/ 590376 w 590376"/>
              <a:gd name="connsiteY135" fmla="*/ 283606 h 304701"/>
              <a:gd name="connsiteX136" fmla="*/ 572771 w 590376"/>
              <a:gd name="connsiteY136" fmla="*/ 304701 h 304701"/>
              <a:gd name="connsiteX137" fmla="*/ 550470 w 590376"/>
              <a:gd name="connsiteY137" fmla="*/ 285950 h 304701"/>
              <a:gd name="connsiteX138" fmla="*/ 508803 w 590376"/>
              <a:gd name="connsiteY138" fmla="*/ 302943 h 304701"/>
              <a:gd name="connsiteX139" fmla="*/ 327465 w 590376"/>
              <a:gd name="connsiteY139" fmla="*/ 302943 h 304701"/>
              <a:gd name="connsiteX140" fmla="*/ 284625 w 590376"/>
              <a:gd name="connsiteY140" fmla="*/ 285364 h 304701"/>
              <a:gd name="connsiteX141" fmla="*/ 242371 w 590376"/>
              <a:gd name="connsiteY141" fmla="*/ 302943 h 304701"/>
              <a:gd name="connsiteX142" fmla="*/ 61033 w 590376"/>
              <a:gd name="connsiteY142" fmla="*/ 302943 h 304701"/>
              <a:gd name="connsiteX143" fmla="*/ 0 w 590376"/>
              <a:gd name="connsiteY143" fmla="*/ 242003 h 304701"/>
              <a:gd name="connsiteX144" fmla="*/ 0 w 590376"/>
              <a:gd name="connsiteY144" fmla="*/ 60940 h 304701"/>
              <a:gd name="connsiteX145" fmla="*/ 61033 w 590376"/>
              <a:gd name="connsiteY145" fmla="*/ 0 h 304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90376" h="304701">
                <a:moveTo>
                  <a:pt x="50485" y="234436"/>
                </a:moveTo>
                <a:lnTo>
                  <a:pt x="199492" y="234436"/>
                </a:lnTo>
                <a:lnTo>
                  <a:pt x="199492" y="244985"/>
                </a:lnTo>
                <a:lnTo>
                  <a:pt x="50485" y="244985"/>
                </a:lnTo>
                <a:close/>
                <a:moveTo>
                  <a:pt x="324481" y="226242"/>
                </a:moveTo>
                <a:lnTo>
                  <a:pt x="333335" y="226242"/>
                </a:lnTo>
                <a:lnTo>
                  <a:pt x="333335" y="247340"/>
                </a:lnTo>
                <a:lnTo>
                  <a:pt x="324481" y="247340"/>
                </a:lnTo>
                <a:close/>
                <a:moveTo>
                  <a:pt x="236508" y="226242"/>
                </a:moveTo>
                <a:lnTo>
                  <a:pt x="244702" y="226242"/>
                </a:lnTo>
                <a:lnTo>
                  <a:pt x="244702" y="247340"/>
                </a:lnTo>
                <a:lnTo>
                  <a:pt x="236508" y="247340"/>
                </a:lnTo>
                <a:close/>
                <a:moveTo>
                  <a:pt x="50485" y="192239"/>
                </a:moveTo>
                <a:lnTo>
                  <a:pt x="199492" y="192239"/>
                </a:lnTo>
                <a:lnTo>
                  <a:pt x="199492" y="203353"/>
                </a:lnTo>
                <a:lnTo>
                  <a:pt x="50485" y="203353"/>
                </a:lnTo>
                <a:close/>
                <a:moveTo>
                  <a:pt x="324481" y="183386"/>
                </a:moveTo>
                <a:lnTo>
                  <a:pt x="333335" y="183386"/>
                </a:lnTo>
                <a:lnTo>
                  <a:pt x="333335" y="204484"/>
                </a:lnTo>
                <a:lnTo>
                  <a:pt x="324481" y="204484"/>
                </a:lnTo>
                <a:close/>
                <a:moveTo>
                  <a:pt x="236508" y="183386"/>
                </a:moveTo>
                <a:lnTo>
                  <a:pt x="244702" y="183386"/>
                </a:lnTo>
                <a:lnTo>
                  <a:pt x="244702" y="204484"/>
                </a:lnTo>
                <a:lnTo>
                  <a:pt x="236508" y="204484"/>
                </a:lnTo>
                <a:close/>
                <a:moveTo>
                  <a:pt x="50485" y="150608"/>
                </a:moveTo>
                <a:lnTo>
                  <a:pt x="199492" y="150608"/>
                </a:lnTo>
                <a:lnTo>
                  <a:pt x="199492" y="161157"/>
                </a:lnTo>
                <a:lnTo>
                  <a:pt x="50485" y="161157"/>
                </a:lnTo>
                <a:close/>
                <a:moveTo>
                  <a:pt x="324481" y="140624"/>
                </a:moveTo>
                <a:lnTo>
                  <a:pt x="333335" y="140624"/>
                </a:lnTo>
                <a:lnTo>
                  <a:pt x="333335" y="162287"/>
                </a:lnTo>
                <a:lnTo>
                  <a:pt x="324481" y="162287"/>
                </a:lnTo>
                <a:close/>
                <a:moveTo>
                  <a:pt x="236508" y="140624"/>
                </a:moveTo>
                <a:lnTo>
                  <a:pt x="244702" y="140624"/>
                </a:lnTo>
                <a:lnTo>
                  <a:pt x="244702" y="162287"/>
                </a:lnTo>
                <a:lnTo>
                  <a:pt x="236508" y="162287"/>
                </a:lnTo>
                <a:close/>
                <a:moveTo>
                  <a:pt x="445423" y="110161"/>
                </a:moveTo>
                <a:cubicBezTo>
                  <a:pt x="424296" y="110161"/>
                  <a:pt x="404343" y="119537"/>
                  <a:pt x="391432" y="135358"/>
                </a:cubicBezTo>
                <a:cubicBezTo>
                  <a:pt x="366198" y="165242"/>
                  <a:pt x="370306" y="209775"/>
                  <a:pt x="400235" y="234971"/>
                </a:cubicBezTo>
                <a:cubicBezTo>
                  <a:pt x="413146" y="245519"/>
                  <a:pt x="428991" y="250792"/>
                  <a:pt x="445423" y="250792"/>
                </a:cubicBezTo>
                <a:cubicBezTo>
                  <a:pt x="466550" y="250792"/>
                  <a:pt x="485916" y="242003"/>
                  <a:pt x="499414" y="225596"/>
                </a:cubicBezTo>
                <a:cubicBezTo>
                  <a:pt x="511738" y="211533"/>
                  <a:pt x="517606" y="192782"/>
                  <a:pt x="515846" y="174031"/>
                </a:cubicBezTo>
                <a:cubicBezTo>
                  <a:pt x="514085" y="155280"/>
                  <a:pt x="505282" y="138873"/>
                  <a:pt x="490611" y="126568"/>
                </a:cubicBezTo>
                <a:cubicBezTo>
                  <a:pt x="477700" y="116021"/>
                  <a:pt x="461855" y="110161"/>
                  <a:pt x="445423" y="110161"/>
                </a:cubicBezTo>
                <a:close/>
                <a:moveTo>
                  <a:pt x="124989" y="108411"/>
                </a:moveTo>
                <a:lnTo>
                  <a:pt x="199492" y="108411"/>
                </a:lnTo>
                <a:lnTo>
                  <a:pt x="199492" y="119525"/>
                </a:lnTo>
                <a:lnTo>
                  <a:pt x="124989" y="119525"/>
                </a:lnTo>
                <a:close/>
                <a:moveTo>
                  <a:pt x="324481" y="98427"/>
                </a:moveTo>
                <a:lnTo>
                  <a:pt x="333335" y="98427"/>
                </a:lnTo>
                <a:lnTo>
                  <a:pt x="333335" y="119525"/>
                </a:lnTo>
                <a:lnTo>
                  <a:pt x="324481" y="119525"/>
                </a:lnTo>
                <a:close/>
                <a:moveTo>
                  <a:pt x="236508" y="98427"/>
                </a:moveTo>
                <a:lnTo>
                  <a:pt x="244702" y="98427"/>
                </a:lnTo>
                <a:lnTo>
                  <a:pt x="244702" y="119525"/>
                </a:lnTo>
                <a:lnTo>
                  <a:pt x="236508" y="119525"/>
                </a:lnTo>
                <a:close/>
                <a:moveTo>
                  <a:pt x="78072" y="76765"/>
                </a:moveTo>
                <a:lnTo>
                  <a:pt x="70441" y="100191"/>
                </a:lnTo>
                <a:lnTo>
                  <a:pt x="86289" y="100191"/>
                </a:lnTo>
                <a:close/>
                <a:moveTo>
                  <a:pt x="124989" y="66780"/>
                </a:moveTo>
                <a:lnTo>
                  <a:pt x="199492" y="66780"/>
                </a:lnTo>
                <a:lnTo>
                  <a:pt x="199492" y="77329"/>
                </a:lnTo>
                <a:lnTo>
                  <a:pt x="124989" y="77329"/>
                </a:lnTo>
                <a:close/>
                <a:moveTo>
                  <a:pt x="71028" y="63295"/>
                </a:moveTo>
                <a:lnTo>
                  <a:pt x="78659" y="63295"/>
                </a:lnTo>
                <a:lnTo>
                  <a:pt x="85702" y="63295"/>
                </a:lnTo>
                <a:lnTo>
                  <a:pt x="106245" y="122446"/>
                </a:lnTo>
                <a:lnTo>
                  <a:pt x="99789" y="122446"/>
                </a:lnTo>
                <a:lnTo>
                  <a:pt x="93332" y="122446"/>
                </a:lnTo>
                <a:lnTo>
                  <a:pt x="89224" y="110147"/>
                </a:lnTo>
                <a:lnTo>
                  <a:pt x="66920" y="110147"/>
                </a:lnTo>
                <a:lnTo>
                  <a:pt x="62811" y="122446"/>
                </a:lnTo>
                <a:lnTo>
                  <a:pt x="56942" y="122446"/>
                </a:lnTo>
                <a:lnTo>
                  <a:pt x="50485" y="122446"/>
                </a:lnTo>
                <a:close/>
                <a:moveTo>
                  <a:pt x="324481" y="55666"/>
                </a:moveTo>
                <a:lnTo>
                  <a:pt x="333335" y="55666"/>
                </a:lnTo>
                <a:lnTo>
                  <a:pt x="333335" y="76764"/>
                </a:lnTo>
                <a:lnTo>
                  <a:pt x="324481" y="76764"/>
                </a:lnTo>
                <a:close/>
                <a:moveTo>
                  <a:pt x="236508" y="55666"/>
                </a:moveTo>
                <a:lnTo>
                  <a:pt x="244702" y="55666"/>
                </a:lnTo>
                <a:lnTo>
                  <a:pt x="244702" y="76764"/>
                </a:lnTo>
                <a:lnTo>
                  <a:pt x="236508" y="76764"/>
                </a:lnTo>
                <a:close/>
                <a:moveTo>
                  <a:pt x="61033" y="18165"/>
                </a:moveTo>
                <a:cubicBezTo>
                  <a:pt x="37559" y="18165"/>
                  <a:pt x="18193" y="37502"/>
                  <a:pt x="18193" y="60940"/>
                </a:cubicBezTo>
                <a:lnTo>
                  <a:pt x="18193" y="242003"/>
                </a:lnTo>
                <a:cubicBezTo>
                  <a:pt x="18193" y="265441"/>
                  <a:pt x="37559" y="284778"/>
                  <a:pt x="61033" y="284778"/>
                </a:cubicBezTo>
                <a:lnTo>
                  <a:pt x="236503" y="284778"/>
                </a:lnTo>
                <a:lnTo>
                  <a:pt x="236503" y="268371"/>
                </a:lnTo>
                <a:lnTo>
                  <a:pt x="244719" y="268371"/>
                </a:lnTo>
                <a:lnTo>
                  <a:pt x="244719" y="284192"/>
                </a:lnTo>
                <a:cubicBezTo>
                  <a:pt x="267019" y="283020"/>
                  <a:pt x="284625" y="264270"/>
                  <a:pt x="284625" y="242003"/>
                </a:cubicBezTo>
                <a:cubicBezTo>
                  <a:pt x="284625" y="264270"/>
                  <a:pt x="302230" y="283020"/>
                  <a:pt x="324531" y="284192"/>
                </a:cubicBezTo>
                <a:lnTo>
                  <a:pt x="324531" y="268371"/>
                </a:lnTo>
                <a:lnTo>
                  <a:pt x="333334" y="268371"/>
                </a:lnTo>
                <a:lnTo>
                  <a:pt x="333334" y="284778"/>
                </a:lnTo>
                <a:lnTo>
                  <a:pt x="508803" y="284778"/>
                </a:lnTo>
                <a:cubicBezTo>
                  <a:pt x="519367" y="284778"/>
                  <a:pt x="528756" y="280676"/>
                  <a:pt x="536386" y="274231"/>
                </a:cubicBezTo>
                <a:lnTo>
                  <a:pt x="513498" y="254894"/>
                </a:lnTo>
                <a:lnTo>
                  <a:pt x="516432" y="251378"/>
                </a:lnTo>
                <a:lnTo>
                  <a:pt x="507630" y="244347"/>
                </a:lnTo>
                <a:cubicBezTo>
                  <a:pt x="490611" y="260168"/>
                  <a:pt x="468897" y="269543"/>
                  <a:pt x="445423" y="269543"/>
                </a:cubicBezTo>
                <a:cubicBezTo>
                  <a:pt x="424883" y="269543"/>
                  <a:pt x="404343" y="261926"/>
                  <a:pt x="388498" y="248448"/>
                </a:cubicBezTo>
                <a:cubicBezTo>
                  <a:pt x="350939" y="217392"/>
                  <a:pt x="345658" y="161726"/>
                  <a:pt x="377348" y="123638"/>
                </a:cubicBezTo>
                <a:cubicBezTo>
                  <a:pt x="394367" y="103716"/>
                  <a:pt x="419015" y="91996"/>
                  <a:pt x="445423" y="91996"/>
                </a:cubicBezTo>
                <a:cubicBezTo>
                  <a:pt x="465963" y="91996"/>
                  <a:pt x="486503" y="99028"/>
                  <a:pt x="502348" y="112505"/>
                </a:cubicBezTo>
                <a:cubicBezTo>
                  <a:pt x="520540" y="127740"/>
                  <a:pt x="531691" y="148835"/>
                  <a:pt x="534038" y="172859"/>
                </a:cubicBezTo>
                <a:cubicBezTo>
                  <a:pt x="535799" y="193368"/>
                  <a:pt x="529930" y="212705"/>
                  <a:pt x="518780" y="229698"/>
                </a:cubicBezTo>
                <a:lnTo>
                  <a:pt x="528170" y="237901"/>
                </a:lnTo>
                <a:lnTo>
                  <a:pt x="531104" y="234385"/>
                </a:lnTo>
                <a:lnTo>
                  <a:pt x="550470" y="250206"/>
                </a:lnTo>
                <a:cubicBezTo>
                  <a:pt x="551057" y="247863"/>
                  <a:pt x="551644" y="244933"/>
                  <a:pt x="551644" y="242003"/>
                </a:cubicBezTo>
                <a:lnTo>
                  <a:pt x="551644" y="60940"/>
                </a:lnTo>
                <a:cubicBezTo>
                  <a:pt x="551644" y="37502"/>
                  <a:pt x="532278" y="18165"/>
                  <a:pt x="508803" y="18165"/>
                </a:cubicBezTo>
                <a:lnTo>
                  <a:pt x="387911" y="18165"/>
                </a:lnTo>
                <a:lnTo>
                  <a:pt x="387911" y="63284"/>
                </a:lnTo>
                <a:lnTo>
                  <a:pt x="370306" y="48635"/>
                </a:lnTo>
                <a:lnTo>
                  <a:pt x="352113" y="63284"/>
                </a:lnTo>
                <a:lnTo>
                  <a:pt x="352113" y="18165"/>
                </a:lnTo>
                <a:lnTo>
                  <a:pt x="333334" y="18165"/>
                </a:lnTo>
                <a:lnTo>
                  <a:pt x="333334" y="34572"/>
                </a:lnTo>
                <a:lnTo>
                  <a:pt x="324531" y="34572"/>
                </a:lnTo>
                <a:lnTo>
                  <a:pt x="324531" y="18751"/>
                </a:lnTo>
                <a:cubicBezTo>
                  <a:pt x="302230" y="19923"/>
                  <a:pt x="284625" y="38674"/>
                  <a:pt x="284625" y="60940"/>
                </a:cubicBezTo>
                <a:cubicBezTo>
                  <a:pt x="284625" y="38088"/>
                  <a:pt x="267019" y="19923"/>
                  <a:pt x="244719" y="18751"/>
                </a:cubicBezTo>
                <a:lnTo>
                  <a:pt x="244719" y="34572"/>
                </a:lnTo>
                <a:lnTo>
                  <a:pt x="236503" y="34572"/>
                </a:lnTo>
                <a:lnTo>
                  <a:pt x="236503" y="18165"/>
                </a:lnTo>
                <a:close/>
                <a:moveTo>
                  <a:pt x="61033" y="0"/>
                </a:moveTo>
                <a:lnTo>
                  <a:pt x="242371" y="0"/>
                </a:lnTo>
                <a:cubicBezTo>
                  <a:pt x="258803" y="0"/>
                  <a:pt x="274061" y="7032"/>
                  <a:pt x="284625" y="17579"/>
                </a:cubicBezTo>
                <a:cubicBezTo>
                  <a:pt x="295775" y="7032"/>
                  <a:pt x="311033" y="0"/>
                  <a:pt x="327465" y="0"/>
                </a:cubicBezTo>
                <a:lnTo>
                  <a:pt x="508803" y="0"/>
                </a:lnTo>
                <a:cubicBezTo>
                  <a:pt x="542254" y="0"/>
                  <a:pt x="569836" y="27540"/>
                  <a:pt x="569836" y="60940"/>
                </a:cubicBezTo>
                <a:lnTo>
                  <a:pt x="569836" y="242003"/>
                </a:lnTo>
                <a:cubicBezTo>
                  <a:pt x="569836" y="249620"/>
                  <a:pt x="568076" y="256652"/>
                  <a:pt x="565728" y="263098"/>
                </a:cubicBezTo>
                <a:lnTo>
                  <a:pt x="590376" y="283606"/>
                </a:lnTo>
                <a:lnTo>
                  <a:pt x="572771" y="304701"/>
                </a:lnTo>
                <a:lnTo>
                  <a:pt x="550470" y="285950"/>
                </a:lnTo>
                <a:cubicBezTo>
                  <a:pt x="539320" y="296498"/>
                  <a:pt x="524648" y="302943"/>
                  <a:pt x="508803" y="302943"/>
                </a:cubicBezTo>
                <a:lnTo>
                  <a:pt x="327465" y="302943"/>
                </a:lnTo>
                <a:cubicBezTo>
                  <a:pt x="311033" y="302943"/>
                  <a:pt x="295775" y="295912"/>
                  <a:pt x="284625" y="285364"/>
                </a:cubicBezTo>
                <a:cubicBezTo>
                  <a:pt x="274061" y="295912"/>
                  <a:pt x="258803" y="302943"/>
                  <a:pt x="242371" y="302943"/>
                </a:cubicBezTo>
                <a:lnTo>
                  <a:pt x="61033" y="302943"/>
                </a:lnTo>
                <a:cubicBezTo>
                  <a:pt x="27582" y="302943"/>
                  <a:pt x="0" y="275403"/>
                  <a:pt x="0" y="242003"/>
                </a:cubicBezTo>
                <a:lnTo>
                  <a:pt x="0" y="60940"/>
                </a:lnTo>
                <a:cubicBezTo>
                  <a:pt x="0" y="27540"/>
                  <a:pt x="27582" y="0"/>
                  <a:pt x="61033" y="0"/>
                </a:cubicBezTo>
                <a:close/>
              </a:path>
            </a:pathLst>
          </a:custGeom>
          <a:solidFill>
            <a:srgbClr val="00A18B"/>
          </a:solidFill>
          <a:ln>
            <a:noFill/>
          </a:ln>
        </p:spPr>
        <p:txBody>
          <a:bodyPr/>
          <a:lstStyle/>
          <a:p>
            <a:endParaRPr lang="zh-CN" altLang="en-US"/>
          </a:p>
        </p:txBody>
      </p:sp>
      <p:pic>
        <p:nvPicPr>
          <p:cNvPr id="2" name="图片 1"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p:cTn id="18" dur="500" fill="hold"/>
                                        <p:tgtEl>
                                          <p:spTgt spid="72"/>
                                        </p:tgtEl>
                                        <p:attrNameLst>
                                          <p:attrName>ppt_w</p:attrName>
                                        </p:attrNameLst>
                                      </p:cBhvr>
                                      <p:tavLst>
                                        <p:tav tm="0">
                                          <p:val>
                                            <p:fltVal val="0"/>
                                          </p:val>
                                        </p:tav>
                                        <p:tav tm="100000">
                                          <p:val>
                                            <p:strVal val="#ppt_w"/>
                                          </p:val>
                                        </p:tav>
                                      </p:tavLst>
                                    </p:anim>
                                    <p:anim calcmode="lin" valueType="num">
                                      <p:cBhvr>
                                        <p:cTn id="19" dur="500" fill="hold"/>
                                        <p:tgtEl>
                                          <p:spTgt spid="72"/>
                                        </p:tgtEl>
                                        <p:attrNameLst>
                                          <p:attrName>ppt_h</p:attrName>
                                        </p:attrNameLst>
                                      </p:cBhvr>
                                      <p:tavLst>
                                        <p:tav tm="0">
                                          <p:val>
                                            <p:fltVal val="0"/>
                                          </p:val>
                                        </p:tav>
                                        <p:tav tm="100000">
                                          <p:val>
                                            <p:strVal val="#ppt_h"/>
                                          </p:val>
                                        </p:tav>
                                      </p:tavLst>
                                    </p:anim>
                                    <p:anim calcmode="lin" valueType="num">
                                      <p:cBhvr>
                                        <p:cTn id="20" dur="500" fill="hold"/>
                                        <p:tgtEl>
                                          <p:spTgt spid="72"/>
                                        </p:tgtEl>
                                        <p:attrNameLst>
                                          <p:attrName>style.rotation</p:attrName>
                                        </p:attrNameLst>
                                      </p:cBhvr>
                                      <p:tavLst>
                                        <p:tav tm="0">
                                          <p:val>
                                            <p:fltVal val="360"/>
                                          </p:val>
                                        </p:tav>
                                        <p:tav tm="100000">
                                          <p:val>
                                            <p:fltVal val="0"/>
                                          </p:val>
                                        </p:tav>
                                      </p:tavLst>
                                    </p:anim>
                                    <p:animEffect transition="in" filter="fade">
                                      <p:cBhvr>
                                        <p:cTn id="21" dur="500"/>
                                        <p:tgtEl>
                                          <p:spTgt spid="72"/>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73"/>
                                        </p:tgtEl>
                                        <p:attrNameLst>
                                          <p:attrName>style.visibility</p:attrName>
                                        </p:attrNameLst>
                                      </p:cBhvr>
                                      <p:to>
                                        <p:strVal val="visible"/>
                                      </p:to>
                                    </p:set>
                                    <p:anim calcmode="lin" valueType="num">
                                      <p:cBhvr>
                                        <p:cTn id="24" dur="500" fill="hold"/>
                                        <p:tgtEl>
                                          <p:spTgt spid="73"/>
                                        </p:tgtEl>
                                        <p:attrNameLst>
                                          <p:attrName>ppt_w</p:attrName>
                                        </p:attrNameLst>
                                      </p:cBhvr>
                                      <p:tavLst>
                                        <p:tav tm="0">
                                          <p:val>
                                            <p:fltVal val="0"/>
                                          </p:val>
                                        </p:tav>
                                        <p:tav tm="100000">
                                          <p:val>
                                            <p:strVal val="#ppt_w"/>
                                          </p:val>
                                        </p:tav>
                                      </p:tavLst>
                                    </p:anim>
                                    <p:anim calcmode="lin" valueType="num">
                                      <p:cBhvr>
                                        <p:cTn id="25" dur="500" fill="hold"/>
                                        <p:tgtEl>
                                          <p:spTgt spid="73"/>
                                        </p:tgtEl>
                                        <p:attrNameLst>
                                          <p:attrName>ppt_h</p:attrName>
                                        </p:attrNameLst>
                                      </p:cBhvr>
                                      <p:tavLst>
                                        <p:tav tm="0">
                                          <p:val>
                                            <p:fltVal val="0"/>
                                          </p:val>
                                        </p:tav>
                                        <p:tav tm="100000">
                                          <p:val>
                                            <p:strVal val="#ppt_h"/>
                                          </p:val>
                                        </p:tav>
                                      </p:tavLst>
                                    </p:anim>
                                    <p:anim calcmode="lin" valueType="num">
                                      <p:cBhvr>
                                        <p:cTn id="26" dur="500" fill="hold"/>
                                        <p:tgtEl>
                                          <p:spTgt spid="73"/>
                                        </p:tgtEl>
                                        <p:attrNameLst>
                                          <p:attrName>style.rotation</p:attrName>
                                        </p:attrNameLst>
                                      </p:cBhvr>
                                      <p:tavLst>
                                        <p:tav tm="0">
                                          <p:val>
                                            <p:fltVal val="360"/>
                                          </p:val>
                                        </p:tav>
                                        <p:tav tm="100000">
                                          <p:val>
                                            <p:fltVal val="0"/>
                                          </p:val>
                                        </p:tav>
                                      </p:tavLst>
                                    </p:anim>
                                    <p:animEffect transition="in" filter="fade">
                                      <p:cBhvr>
                                        <p:cTn id="27" dur="500"/>
                                        <p:tgtEl>
                                          <p:spTgt spid="73"/>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84"/>
                                        </p:tgtEl>
                                        <p:attrNameLst>
                                          <p:attrName>style.visibility</p:attrName>
                                        </p:attrNameLst>
                                      </p:cBhvr>
                                      <p:to>
                                        <p:strVal val="visible"/>
                                      </p:to>
                                    </p:set>
                                    <p:anim calcmode="lin" valueType="num">
                                      <p:cBhvr>
                                        <p:cTn id="30" dur="500" fill="hold"/>
                                        <p:tgtEl>
                                          <p:spTgt spid="84"/>
                                        </p:tgtEl>
                                        <p:attrNameLst>
                                          <p:attrName>ppt_w</p:attrName>
                                        </p:attrNameLst>
                                      </p:cBhvr>
                                      <p:tavLst>
                                        <p:tav tm="0">
                                          <p:val>
                                            <p:fltVal val="0"/>
                                          </p:val>
                                        </p:tav>
                                        <p:tav tm="100000">
                                          <p:val>
                                            <p:strVal val="#ppt_w"/>
                                          </p:val>
                                        </p:tav>
                                      </p:tavLst>
                                    </p:anim>
                                    <p:anim calcmode="lin" valueType="num">
                                      <p:cBhvr>
                                        <p:cTn id="31" dur="500" fill="hold"/>
                                        <p:tgtEl>
                                          <p:spTgt spid="84"/>
                                        </p:tgtEl>
                                        <p:attrNameLst>
                                          <p:attrName>ppt_h</p:attrName>
                                        </p:attrNameLst>
                                      </p:cBhvr>
                                      <p:tavLst>
                                        <p:tav tm="0">
                                          <p:val>
                                            <p:fltVal val="0"/>
                                          </p:val>
                                        </p:tav>
                                        <p:tav tm="100000">
                                          <p:val>
                                            <p:strVal val="#ppt_h"/>
                                          </p:val>
                                        </p:tav>
                                      </p:tavLst>
                                    </p:anim>
                                    <p:anim calcmode="lin" valueType="num">
                                      <p:cBhvr>
                                        <p:cTn id="32" dur="500" fill="hold"/>
                                        <p:tgtEl>
                                          <p:spTgt spid="84"/>
                                        </p:tgtEl>
                                        <p:attrNameLst>
                                          <p:attrName>style.rotation</p:attrName>
                                        </p:attrNameLst>
                                      </p:cBhvr>
                                      <p:tavLst>
                                        <p:tav tm="0">
                                          <p:val>
                                            <p:fltVal val="360"/>
                                          </p:val>
                                        </p:tav>
                                        <p:tav tm="100000">
                                          <p:val>
                                            <p:fltVal val="0"/>
                                          </p:val>
                                        </p:tav>
                                      </p:tavLst>
                                    </p:anim>
                                    <p:animEffect transition="in" filter="fade">
                                      <p:cBhvr>
                                        <p:cTn id="33" dur="500"/>
                                        <p:tgtEl>
                                          <p:spTgt spid="84"/>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ppt_w</p:attrName>
                                        </p:attrNameLst>
                                      </p:cBhvr>
                                      <p:tavLst>
                                        <p:tav tm="0">
                                          <p:val>
                                            <p:fltVal val="0"/>
                                          </p:val>
                                        </p:tav>
                                        <p:tav tm="100000">
                                          <p:val>
                                            <p:strVal val="#ppt_w"/>
                                          </p:val>
                                        </p:tav>
                                      </p:tavLst>
                                    </p:anim>
                                    <p:anim calcmode="lin" valueType="num">
                                      <p:cBhvr>
                                        <p:cTn id="37" dur="500" fill="hold"/>
                                        <p:tgtEl>
                                          <p:spTgt spid="37"/>
                                        </p:tgtEl>
                                        <p:attrNameLst>
                                          <p:attrName>ppt_h</p:attrName>
                                        </p:attrNameLst>
                                      </p:cBhvr>
                                      <p:tavLst>
                                        <p:tav tm="0">
                                          <p:val>
                                            <p:fltVal val="0"/>
                                          </p:val>
                                        </p:tav>
                                        <p:tav tm="100000">
                                          <p:val>
                                            <p:strVal val="#ppt_h"/>
                                          </p:val>
                                        </p:tav>
                                      </p:tavLst>
                                    </p:anim>
                                    <p:anim calcmode="lin" valueType="num">
                                      <p:cBhvr>
                                        <p:cTn id="38" dur="500" fill="hold"/>
                                        <p:tgtEl>
                                          <p:spTgt spid="37"/>
                                        </p:tgtEl>
                                        <p:attrNameLst>
                                          <p:attrName>style.rotation</p:attrName>
                                        </p:attrNameLst>
                                      </p:cBhvr>
                                      <p:tavLst>
                                        <p:tav tm="0">
                                          <p:val>
                                            <p:fltVal val="360"/>
                                          </p:val>
                                        </p:tav>
                                        <p:tav tm="100000">
                                          <p:val>
                                            <p:fltVal val="0"/>
                                          </p:val>
                                        </p:tav>
                                      </p:tavLst>
                                    </p:anim>
                                    <p:animEffect transition="in" filter="fade">
                                      <p:cBhvr>
                                        <p:cTn id="39" dur="500"/>
                                        <p:tgtEl>
                                          <p:spTgt spid="37"/>
                                        </p:tgtEl>
                                      </p:cBhvr>
                                    </p:animEffect>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1000"/>
                                        <p:tgtEl>
                                          <p:spTgt spid="75"/>
                                        </p:tgtEl>
                                      </p:cBhvr>
                                    </p:animEffect>
                                    <p:anim calcmode="lin" valueType="num">
                                      <p:cBhvr>
                                        <p:cTn id="44" dur="1000" fill="hold"/>
                                        <p:tgtEl>
                                          <p:spTgt spid="75"/>
                                        </p:tgtEl>
                                        <p:attrNameLst>
                                          <p:attrName>ppt_x</p:attrName>
                                        </p:attrNameLst>
                                      </p:cBhvr>
                                      <p:tavLst>
                                        <p:tav tm="0">
                                          <p:val>
                                            <p:strVal val="#ppt_x"/>
                                          </p:val>
                                        </p:tav>
                                        <p:tav tm="100000">
                                          <p:val>
                                            <p:strVal val="#ppt_x"/>
                                          </p:val>
                                        </p:tav>
                                      </p:tavLst>
                                    </p:anim>
                                    <p:anim calcmode="lin" valueType="num">
                                      <p:cBhvr>
                                        <p:cTn id="45" dur="1000" fill="hold"/>
                                        <p:tgtEl>
                                          <p:spTgt spid="7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81"/>
                                        </p:tgtEl>
                                        <p:attrNameLst>
                                          <p:attrName>style.visibility</p:attrName>
                                        </p:attrNameLst>
                                      </p:cBhvr>
                                      <p:to>
                                        <p:strVal val="visible"/>
                                      </p:to>
                                    </p:set>
                                    <p:animEffect transition="in" filter="fade">
                                      <p:cBhvr>
                                        <p:cTn id="48" dur="1000"/>
                                        <p:tgtEl>
                                          <p:spTgt spid="81"/>
                                        </p:tgtEl>
                                      </p:cBhvr>
                                    </p:animEffect>
                                    <p:anim calcmode="lin" valueType="num">
                                      <p:cBhvr>
                                        <p:cTn id="49" dur="1000" fill="hold"/>
                                        <p:tgtEl>
                                          <p:spTgt spid="81"/>
                                        </p:tgtEl>
                                        <p:attrNameLst>
                                          <p:attrName>ppt_x</p:attrName>
                                        </p:attrNameLst>
                                      </p:cBhvr>
                                      <p:tavLst>
                                        <p:tav tm="0">
                                          <p:val>
                                            <p:strVal val="#ppt_x"/>
                                          </p:val>
                                        </p:tav>
                                        <p:tav tm="100000">
                                          <p:val>
                                            <p:strVal val="#ppt_x"/>
                                          </p:val>
                                        </p:tav>
                                      </p:tavLst>
                                    </p:anim>
                                    <p:anim calcmode="lin" valueType="num">
                                      <p:cBhvr>
                                        <p:cTn id="50" dur="1000" fill="hold"/>
                                        <p:tgtEl>
                                          <p:spTgt spid="8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85"/>
                                        </p:tgtEl>
                                        <p:attrNameLst>
                                          <p:attrName>style.visibility</p:attrName>
                                        </p:attrNameLst>
                                      </p:cBhvr>
                                      <p:to>
                                        <p:strVal val="visible"/>
                                      </p:to>
                                    </p:set>
                                    <p:animEffect transition="in" filter="fade">
                                      <p:cBhvr>
                                        <p:cTn id="53" dur="1000"/>
                                        <p:tgtEl>
                                          <p:spTgt spid="85"/>
                                        </p:tgtEl>
                                      </p:cBhvr>
                                    </p:animEffect>
                                    <p:anim calcmode="lin" valueType="num">
                                      <p:cBhvr>
                                        <p:cTn id="54" dur="1000" fill="hold"/>
                                        <p:tgtEl>
                                          <p:spTgt spid="85"/>
                                        </p:tgtEl>
                                        <p:attrNameLst>
                                          <p:attrName>ppt_x</p:attrName>
                                        </p:attrNameLst>
                                      </p:cBhvr>
                                      <p:tavLst>
                                        <p:tav tm="0">
                                          <p:val>
                                            <p:strVal val="#ppt_x"/>
                                          </p:val>
                                        </p:tav>
                                        <p:tav tm="100000">
                                          <p:val>
                                            <p:strVal val="#ppt_x"/>
                                          </p:val>
                                        </p:tav>
                                      </p:tavLst>
                                    </p:anim>
                                    <p:anim calcmode="lin" valueType="num">
                                      <p:cBhvr>
                                        <p:cTn id="55" dur="1000" fill="hold"/>
                                        <p:tgtEl>
                                          <p:spTgt spid="8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17" presetClass="entr" presetSubtype="10" fill="hold" grpId="1" nodeType="afterEffect">
                                  <p:stCondLst>
                                    <p:cond delay="0"/>
                                  </p:stCondLst>
                                  <p:childTnLst>
                                    <p:set>
                                      <p:cBhvr>
                                        <p:cTn id="63" dur="1" fill="hold">
                                          <p:stCondLst>
                                            <p:cond delay="0"/>
                                          </p:stCondLst>
                                        </p:cTn>
                                        <p:tgtEl>
                                          <p:spTgt spid="77"/>
                                        </p:tgtEl>
                                        <p:attrNameLst>
                                          <p:attrName>style.visibility</p:attrName>
                                        </p:attrNameLst>
                                      </p:cBhvr>
                                      <p:to>
                                        <p:strVal val="visible"/>
                                      </p:to>
                                    </p:set>
                                    <p:anim calcmode="lin" valueType="num">
                                      <p:cBhvr>
                                        <p:cTn id="64" dur="500" fill="hold"/>
                                        <p:tgtEl>
                                          <p:spTgt spid="77"/>
                                        </p:tgtEl>
                                        <p:attrNameLst>
                                          <p:attrName>ppt_w</p:attrName>
                                        </p:attrNameLst>
                                      </p:cBhvr>
                                      <p:tavLst>
                                        <p:tav tm="0">
                                          <p:val>
                                            <p:fltVal val="0"/>
                                          </p:val>
                                        </p:tav>
                                        <p:tav tm="100000">
                                          <p:val>
                                            <p:strVal val="#ppt_w"/>
                                          </p:val>
                                        </p:tav>
                                      </p:tavLst>
                                    </p:anim>
                                    <p:anim calcmode="lin" valueType="num">
                                      <p:cBhvr>
                                        <p:cTn id="65" dur="500" fill="hold"/>
                                        <p:tgtEl>
                                          <p:spTgt spid="77"/>
                                        </p:tgtEl>
                                        <p:attrNameLst>
                                          <p:attrName>ppt_h</p:attrName>
                                        </p:attrNameLst>
                                      </p:cBhvr>
                                      <p:tavLst>
                                        <p:tav tm="0">
                                          <p:val>
                                            <p:strVal val="#ppt_h"/>
                                          </p:val>
                                        </p:tav>
                                        <p:tav tm="100000">
                                          <p:val>
                                            <p:strVal val="#ppt_h"/>
                                          </p:val>
                                        </p:tav>
                                      </p:tavLst>
                                    </p:anim>
                                  </p:childTnLst>
                                </p:cTn>
                              </p:par>
                              <p:par>
                                <p:cTn id="66" presetID="17" presetClass="entr" presetSubtype="10" fill="hold" grpId="1" nodeType="withEffect">
                                  <p:stCondLst>
                                    <p:cond delay="0"/>
                                  </p:stCondLst>
                                  <p:childTnLst>
                                    <p:set>
                                      <p:cBhvr>
                                        <p:cTn id="67" dur="1" fill="hold">
                                          <p:stCondLst>
                                            <p:cond delay="0"/>
                                          </p:stCondLst>
                                        </p:cTn>
                                        <p:tgtEl>
                                          <p:spTgt spid="82"/>
                                        </p:tgtEl>
                                        <p:attrNameLst>
                                          <p:attrName>style.visibility</p:attrName>
                                        </p:attrNameLst>
                                      </p:cBhvr>
                                      <p:to>
                                        <p:strVal val="visible"/>
                                      </p:to>
                                    </p:set>
                                    <p:anim calcmode="lin" valueType="num">
                                      <p:cBhvr>
                                        <p:cTn id="68" dur="500" fill="hold"/>
                                        <p:tgtEl>
                                          <p:spTgt spid="82"/>
                                        </p:tgtEl>
                                        <p:attrNameLst>
                                          <p:attrName>ppt_w</p:attrName>
                                        </p:attrNameLst>
                                      </p:cBhvr>
                                      <p:tavLst>
                                        <p:tav tm="0">
                                          <p:val>
                                            <p:fltVal val="0"/>
                                          </p:val>
                                        </p:tav>
                                        <p:tav tm="100000">
                                          <p:val>
                                            <p:strVal val="#ppt_w"/>
                                          </p:val>
                                        </p:tav>
                                      </p:tavLst>
                                    </p:anim>
                                    <p:anim calcmode="lin" valueType="num">
                                      <p:cBhvr>
                                        <p:cTn id="69" dur="500" fill="hold"/>
                                        <p:tgtEl>
                                          <p:spTgt spid="82"/>
                                        </p:tgtEl>
                                        <p:attrNameLst>
                                          <p:attrName>ppt_h</p:attrName>
                                        </p:attrNameLst>
                                      </p:cBhvr>
                                      <p:tavLst>
                                        <p:tav tm="0">
                                          <p:val>
                                            <p:strVal val="#ppt_h"/>
                                          </p:val>
                                        </p:tav>
                                        <p:tav tm="100000">
                                          <p:val>
                                            <p:strVal val="#ppt_h"/>
                                          </p:val>
                                        </p:tav>
                                      </p:tavLst>
                                    </p:anim>
                                  </p:childTnLst>
                                </p:cTn>
                              </p:par>
                              <p:par>
                                <p:cTn id="70" presetID="17" presetClass="entr" presetSubtype="10" fill="hold" grpId="1" nodeType="withEffect">
                                  <p:stCondLst>
                                    <p:cond delay="0"/>
                                  </p:stCondLst>
                                  <p:childTnLst>
                                    <p:set>
                                      <p:cBhvr>
                                        <p:cTn id="71" dur="1" fill="hold">
                                          <p:stCondLst>
                                            <p:cond delay="0"/>
                                          </p:stCondLst>
                                        </p:cTn>
                                        <p:tgtEl>
                                          <p:spTgt spid="86"/>
                                        </p:tgtEl>
                                        <p:attrNameLst>
                                          <p:attrName>style.visibility</p:attrName>
                                        </p:attrNameLst>
                                      </p:cBhvr>
                                      <p:to>
                                        <p:strVal val="visible"/>
                                      </p:to>
                                    </p:set>
                                    <p:anim calcmode="lin" valueType="num">
                                      <p:cBhvr>
                                        <p:cTn id="72" dur="500" fill="hold"/>
                                        <p:tgtEl>
                                          <p:spTgt spid="86"/>
                                        </p:tgtEl>
                                        <p:attrNameLst>
                                          <p:attrName>ppt_w</p:attrName>
                                        </p:attrNameLst>
                                      </p:cBhvr>
                                      <p:tavLst>
                                        <p:tav tm="0">
                                          <p:val>
                                            <p:fltVal val="0"/>
                                          </p:val>
                                        </p:tav>
                                        <p:tav tm="100000">
                                          <p:val>
                                            <p:strVal val="#ppt_w"/>
                                          </p:val>
                                        </p:tav>
                                      </p:tavLst>
                                    </p:anim>
                                    <p:anim calcmode="lin" valueType="num">
                                      <p:cBhvr>
                                        <p:cTn id="73" dur="500" fill="hold"/>
                                        <p:tgtEl>
                                          <p:spTgt spid="86"/>
                                        </p:tgtEl>
                                        <p:attrNameLst>
                                          <p:attrName>ppt_h</p:attrName>
                                        </p:attrNameLst>
                                      </p:cBhvr>
                                      <p:tavLst>
                                        <p:tav tm="0">
                                          <p:val>
                                            <p:strVal val="#ppt_h"/>
                                          </p:val>
                                        </p:tav>
                                        <p:tav tm="100000">
                                          <p:val>
                                            <p:strVal val="#ppt_h"/>
                                          </p:val>
                                        </p:tav>
                                      </p:tavLst>
                                    </p:anim>
                                  </p:childTnLst>
                                </p:cTn>
                              </p:par>
                              <p:par>
                                <p:cTn id="74" presetID="17" presetClass="entr" presetSubtype="10" fill="hold" grpId="1"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p:cTn id="76" dur="500" fill="hold"/>
                                        <p:tgtEl>
                                          <p:spTgt spid="36"/>
                                        </p:tgtEl>
                                        <p:attrNameLst>
                                          <p:attrName>ppt_w</p:attrName>
                                        </p:attrNameLst>
                                      </p:cBhvr>
                                      <p:tavLst>
                                        <p:tav tm="0">
                                          <p:val>
                                            <p:fltVal val="0"/>
                                          </p:val>
                                        </p:tav>
                                        <p:tav tm="100000">
                                          <p:val>
                                            <p:strVal val="#ppt_w"/>
                                          </p:val>
                                        </p:tav>
                                      </p:tavLst>
                                    </p:anim>
                                    <p:anim calcmode="lin" valueType="num">
                                      <p:cBhvr>
                                        <p:cTn id="77" dur="500" fill="hold"/>
                                        <p:tgtEl>
                                          <p:spTgt spid="36"/>
                                        </p:tgtEl>
                                        <p:attrNameLst>
                                          <p:attrName>ppt_h</p:attrName>
                                        </p:attrNameLst>
                                      </p:cBhvr>
                                      <p:tavLst>
                                        <p:tav tm="0">
                                          <p:val>
                                            <p:strVal val="#ppt_h"/>
                                          </p:val>
                                        </p:tav>
                                        <p:tav tm="100000">
                                          <p:val>
                                            <p:strVal val="#ppt_h"/>
                                          </p:val>
                                        </p:tav>
                                      </p:tavLst>
                                    </p:anim>
                                  </p:childTnLst>
                                </p:cTn>
                              </p:par>
                            </p:childTnLst>
                          </p:cTn>
                        </p:par>
                        <p:par>
                          <p:cTn id="78" fill="hold">
                            <p:stCondLst>
                              <p:cond delay="3000"/>
                            </p:stCondLst>
                            <p:childTnLst>
                              <p:par>
                                <p:cTn id="79" presetID="52" presetClass="entr" presetSubtype="0" fill="hold" grpId="3" nodeType="afterEffect">
                                  <p:stCondLst>
                                    <p:cond delay="0"/>
                                  </p:stCondLst>
                                  <p:childTnLst>
                                    <p:set>
                                      <p:cBhvr>
                                        <p:cTn id="80" dur="1" fill="hold">
                                          <p:stCondLst>
                                            <p:cond delay="0"/>
                                          </p:stCondLst>
                                        </p:cTn>
                                        <p:tgtEl>
                                          <p:spTgt spid="79"/>
                                        </p:tgtEl>
                                        <p:attrNameLst>
                                          <p:attrName>style.visibility</p:attrName>
                                        </p:attrNameLst>
                                      </p:cBhvr>
                                      <p:to>
                                        <p:strVal val="visible"/>
                                      </p:to>
                                    </p:set>
                                    <p:animScale>
                                      <p:cBhvr>
                                        <p:cTn id="81" dur="1000" decel="50000" fill="hold">
                                          <p:stCondLst>
                                            <p:cond delay="0"/>
                                          </p:stCondLst>
                                        </p:cTn>
                                        <p:tgtEl>
                                          <p:spTgt spid="7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2" dur="1000" decel="50000" fill="hold">
                                          <p:stCondLst>
                                            <p:cond delay="0"/>
                                          </p:stCondLst>
                                        </p:cTn>
                                        <p:tgtEl>
                                          <p:spTgt spid="79"/>
                                        </p:tgtEl>
                                        <p:attrNameLst>
                                          <p:attrName>ppt_x</p:attrName>
                                          <p:attrName>ppt_y</p:attrName>
                                        </p:attrNameLst>
                                      </p:cBhvr>
                                    </p:animMotion>
                                    <p:animEffect transition="in" filter="fade">
                                      <p:cBhvr>
                                        <p:cTn id="83" dur="1000"/>
                                        <p:tgtEl>
                                          <p:spTgt spid="79"/>
                                        </p:tgtEl>
                                      </p:cBhvr>
                                    </p:animEffect>
                                  </p:childTnLst>
                                </p:cTn>
                              </p:par>
                              <p:par>
                                <p:cTn id="84" presetID="52" presetClass="entr" presetSubtype="0" fill="hold" grpId="3" nodeType="withEffect">
                                  <p:stCondLst>
                                    <p:cond delay="0"/>
                                  </p:stCondLst>
                                  <p:childTnLst>
                                    <p:set>
                                      <p:cBhvr>
                                        <p:cTn id="85" dur="1" fill="hold">
                                          <p:stCondLst>
                                            <p:cond delay="0"/>
                                          </p:stCondLst>
                                        </p:cTn>
                                        <p:tgtEl>
                                          <p:spTgt spid="83"/>
                                        </p:tgtEl>
                                        <p:attrNameLst>
                                          <p:attrName>style.visibility</p:attrName>
                                        </p:attrNameLst>
                                      </p:cBhvr>
                                      <p:to>
                                        <p:strVal val="visible"/>
                                      </p:to>
                                    </p:set>
                                    <p:animScale>
                                      <p:cBhvr>
                                        <p:cTn id="86" dur="1000" decel="50000" fill="hold">
                                          <p:stCondLst>
                                            <p:cond delay="0"/>
                                          </p:stCondLst>
                                        </p:cTn>
                                        <p:tgtEl>
                                          <p:spTgt spid="8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7" dur="1000" decel="50000" fill="hold">
                                          <p:stCondLst>
                                            <p:cond delay="0"/>
                                          </p:stCondLst>
                                        </p:cTn>
                                        <p:tgtEl>
                                          <p:spTgt spid="83"/>
                                        </p:tgtEl>
                                        <p:attrNameLst>
                                          <p:attrName>ppt_x</p:attrName>
                                          <p:attrName>ppt_y</p:attrName>
                                        </p:attrNameLst>
                                      </p:cBhvr>
                                    </p:animMotion>
                                    <p:animEffect transition="in" filter="fade">
                                      <p:cBhvr>
                                        <p:cTn id="88" dur="1000"/>
                                        <p:tgtEl>
                                          <p:spTgt spid="83"/>
                                        </p:tgtEl>
                                      </p:cBhvr>
                                    </p:animEffect>
                                  </p:childTnLst>
                                </p:cTn>
                              </p:par>
                              <p:par>
                                <p:cTn id="89" presetID="52" presetClass="entr" presetSubtype="0" fill="hold" grpId="3" nodeType="withEffect">
                                  <p:stCondLst>
                                    <p:cond delay="0"/>
                                  </p:stCondLst>
                                  <p:childTnLst>
                                    <p:set>
                                      <p:cBhvr>
                                        <p:cTn id="90" dur="1" fill="hold">
                                          <p:stCondLst>
                                            <p:cond delay="0"/>
                                          </p:stCondLst>
                                        </p:cTn>
                                        <p:tgtEl>
                                          <p:spTgt spid="87"/>
                                        </p:tgtEl>
                                        <p:attrNameLst>
                                          <p:attrName>style.visibility</p:attrName>
                                        </p:attrNameLst>
                                      </p:cBhvr>
                                      <p:to>
                                        <p:strVal val="visible"/>
                                      </p:to>
                                    </p:set>
                                    <p:animScale>
                                      <p:cBhvr>
                                        <p:cTn id="91" dur="1000" decel="50000" fill="hold">
                                          <p:stCondLst>
                                            <p:cond delay="0"/>
                                          </p:stCondLst>
                                        </p:cTn>
                                        <p:tgtEl>
                                          <p:spTgt spid="8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87"/>
                                        </p:tgtEl>
                                        <p:attrNameLst>
                                          <p:attrName>ppt_x</p:attrName>
                                          <p:attrName>ppt_y</p:attrName>
                                        </p:attrNameLst>
                                      </p:cBhvr>
                                    </p:animMotion>
                                    <p:animEffect transition="in" filter="fade">
                                      <p:cBhvr>
                                        <p:cTn id="93" dur="1000"/>
                                        <p:tgtEl>
                                          <p:spTgt spid="87"/>
                                        </p:tgtEl>
                                      </p:cBhvr>
                                    </p:animEffect>
                                  </p:childTnLst>
                                </p:cTn>
                              </p:par>
                              <p:par>
                                <p:cTn id="94" presetID="52" presetClass="entr" presetSubtype="0" fill="hold" grpId="3" nodeType="withEffect">
                                  <p:stCondLst>
                                    <p:cond delay="0"/>
                                  </p:stCondLst>
                                  <p:childTnLst>
                                    <p:set>
                                      <p:cBhvr>
                                        <p:cTn id="95" dur="1" fill="hold">
                                          <p:stCondLst>
                                            <p:cond delay="0"/>
                                          </p:stCondLst>
                                        </p:cTn>
                                        <p:tgtEl>
                                          <p:spTgt spid="32"/>
                                        </p:tgtEl>
                                        <p:attrNameLst>
                                          <p:attrName>style.visibility</p:attrName>
                                        </p:attrNameLst>
                                      </p:cBhvr>
                                      <p:to>
                                        <p:strVal val="visible"/>
                                      </p:to>
                                    </p:set>
                                    <p:animScale>
                                      <p:cBhvr>
                                        <p:cTn id="96"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7" dur="1000" decel="50000" fill="hold">
                                          <p:stCondLst>
                                            <p:cond delay="0"/>
                                          </p:stCondLst>
                                        </p:cTn>
                                        <p:tgtEl>
                                          <p:spTgt spid="32"/>
                                        </p:tgtEl>
                                        <p:attrNameLst>
                                          <p:attrName>ppt_x</p:attrName>
                                          <p:attrName>ppt_y</p:attrName>
                                        </p:attrNameLst>
                                      </p:cBhvr>
                                    </p:animMotion>
                                    <p:animEffect transition="in" filter="fade">
                                      <p:cBhvr>
                                        <p:cTn id="98"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p:bldP spid="75" grpId="0" animBg="1"/>
      <p:bldP spid="77" grpId="0" animBg="1"/>
      <p:bldP spid="77" grpId="1" animBg="1"/>
      <p:bldP spid="79" grpId="0" animBg="1"/>
      <p:bldP spid="79" grpId="1" animBg="1"/>
      <p:bldP spid="79" grpId="2" animBg="1"/>
      <p:bldP spid="79" grpId="3" animBg="1"/>
      <p:bldP spid="81" grpId="0"/>
      <p:bldP spid="82" grpId="0"/>
      <p:bldP spid="82" grpId="1"/>
      <p:bldP spid="83" grpId="0"/>
      <p:bldP spid="83" grpId="1"/>
      <p:bldP spid="83" grpId="2"/>
      <p:bldP spid="83" grpId="3"/>
      <p:bldP spid="84" grpId="0"/>
      <p:bldP spid="85" grpId="0"/>
      <p:bldP spid="86" grpId="0"/>
      <p:bldP spid="86" grpId="1"/>
      <p:bldP spid="87" grpId="0"/>
      <p:bldP spid="87" grpId="1"/>
      <p:bldP spid="87" grpId="2"/>
      <p:bldP spid="87" grpId="3"/>
      <p:bldP spid="32" grpId="0" animBg="1"/>
      <p:bldP spid="32" grpId="1" animBg="1"/>
      <p:bldP spid="32" grpId="2" animBg="1"/>
      <p:bldP spid="32" grpId="3" animBg="1"/>
      <p:bldP spid="33" grpId="0" animBg="1"/>
      <p:bldP spid="36" grpId="0" animBg="1"/>
      <p:bldP spid="36" grpId="1" animBg="1"/>
      <p:bldP spid="37" grpId="0" animBg="1"/>
      <p:bldP spid="3" grpId="0"/>
      <p:bldP spid="3" grpId="1"/>
      <p:bldP spid="3" grpId="2"/>
      <p:bldP spid="3" grpId="3"/>
      <p:bldP spid="3" grpId="4"/>
      <p:bldP spid="3" grpId="5"/>
      <p:bldP spid="3" grpId="6"/>
      <p:bldP spid="3" grpId="7"/>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 name="ïşḻïḋè"/>
          <p:cNvSpPr/>
          <p:nvPr/>
        </p:nvSpPr>
        <p:spPr>
          <a:xfrm>
            <a:off x="767715" y="3551555"/>
            <a:ext cx="4175760" cy="59880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sz="1100" dirty="0">
                <a:solidFill>
                  <a:schemeClr val="tx1">
                    <a:lumMod val="75000"/>
                    <a:lumOff val="25000"/>
                  </a:schemeClr>
                </a:solidFill>
                <a:latin typeface="微软雅黑" panose="020B0503020204020204" charset="-122"/>
                <a:ea typeface="微软雅黑" panose="020B0503020204020204" charset="-122"/>
              </a:rPr>
              <a:t>我国是一个人口大国，如何有效的配置劳动力资源，引导剩余劳动力有效迁移是我国经济发展中不可忽视的重要一环。</a:t>
            </a:r>
          </a:p>
        </p:txBody>
      </p:sp>
      <p:sp>
        <p:nvSpPr>
          <p:cNvPr id="81" name="íṧḻïḓé"/>
          <p:cNvSpPr/>
          <p:nvPr/>
        </p:nvSpPr>
        <p:spPr>
          <a:xfrm>
            <a:off x="794385" y="3204210"/>
            <a:ext cx="6329045" cy="3371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1600" b="1">
                <a:solidFill>
                  <a:schemeClr val="tx1">
                    <a:lumMod val="75000"/>
                    <a:lumOff val="25000"/>
                  </a:schemeClr>
                </a:solidFill>
                <a:latin typeface="微软雅黑" panose="020B0503020204020204" charset="-122"/>
                <a:ea typeface="微软雅黑" panose="020B0503020204020204" charset="-122"/>
              </a:rPr>
              <a:t>请在这里输入您的标题</a:t>
            </a:r>
          </a:p>
        </p:txBody>
      </p:sp>
      <p:sp>
        <p:nvSpPr>
          <p:cNvPr id="82" name="ïşḷídé"/>
          <p:cNvSpPr/>
          <p:nvPr/>
        </p:nvSpPr>
        <p:spPr>
          <a:xfrm>
            <a:off x="767715" y="4863465"/>
            <a:ext cx="4175760" cy="85280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sz="1100" dirty="0">
                <a:solidFill>
                  <a:schemeClr val="tx1">
                    <a:lumMod val="75000"/>
                    <a:lumOff val="25000"/>
                  </a:schemeClr>
                </a:solidFill>
                <a:latin typeface="微软雅黑" panose="020B0503020204020204" charset="-122"/>
                <a:ea typeface="微软雅黑" panose="020B0503020204020204" charset="-122"/>
              </a:rPr>
              <a:t>一直事关中国现代化发展大局，成为各级政府工作的重中之重。解决好“三农”问题的核心是解决好农民问题，在推进城乡一体化协调发展，</a:t>
            </a:r>
          </a:p>
        </p:txBody>
      </p:sp>
      <p:sp>
        <p:nvSpPr>
          <p:cNvPr id="83" name="ïṩḻîḓè"/>
          <p:cNvSpPr/>
          <p:nvPr/>
        </p:nvSpPr>
        <p:spPr>
          <a:xfrm>
            <a:off x="794385" y="4515485"/>
            <a:ext cx="6329045" cy="33718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zh-CN" sz="1600" b="1">
                <a:solidFill>
                  <a:schemeClr val="tx1">
                    <a:lumMod val="75000"/>
                    <a:lumOff val="25000"/>
                  </a:schemeClr>
                </a:solidFill>
                <a:latin typeface="微软雅黑" panose="020B0503020204020204" charset="-122"/>
                <a:ea typeface="微软雅黑" panose="020B0503020204020204" charset="-122"/>
                <a:sym typeface="+mn-ea"/>
              </a:rPr>
              <a:t>请在这里输入您的标题</a:t>
            </a:r>
          </a:p>
        </p:txBody>
      </p:sp>
      <p:pic>
        <p:nvPicPr>
          <p:cNvPr id="85" name="图片 84" descr="db274a5dfa8cd9c761a3eae97ce72544"/>
          <p:cNvPicPr>
            <a:picLocks noChangeAspect="1"/>
          </p:cNvPicPr>
          <p:nvPr/>
        </p:nvPicPr>
        <p:blipFill>
          <a:blip r:embed="rId4"/>
          <a:stretch>
            <a:fillRect/>
          </a:stretch>
        </p:blipFill>
        <p:spPr>
          <a:xfrm>
            <a:off x="4984750" y="923925"/>
            <a:ext cx="6679565" cy="5010150"/>
          </a:xfrm>
          <a:prstGeom prst="rect">
            <a:avLst/>
          </a:prstGeom>
        </p:spPr>
      </p:pic>
      <p:sp>
        <p:nvSpPr>
          <p:cNvPr id="86" name="文本框 12"/>
          <p:cNvSpPr txBox="1"/>
          <p:nvPr/>
        </p:nvSpPr>
        <p:spPr bwMode="auto">
          <a:xfrm>
            <a:off x="794385" y="2263140"/>
            <a:ext cx="5897880" cy="621030"/>
          </a:xfrm>
          <a:prstGeom prst="rect">
            <a:avLst/>
          </a:prstGeom>
          <a:noFill/>
          <a:ln>
            <a:noFill/>
          </a:ln>
        </p:spPr>
        <p:txBody>
          <a:bodyPr wrap="square" lIns="68543" tIns="34272" rIns="68543" bIns="34272">
            <a:spAutoFit/>
          </a:bodyPr>
          <a:lstStyle/>
          <a:p>
            <a:pPr algn="l">
              <a:defRPr/>
            </a:pPr>
            <a:r>
              <a:rPr lang="zh-CN" altLang="en-US" sz="3600" b="1" kern="0" dirty="0">
                <a:solidFill>
                  <a:srgbClr val="00A18B"/>
                </a:solidFill>
                <a:latin typeface="微软雅黑" panose="020B0503020204020204" charset="-122"/>
                <a:ea typeface="微软雅黑" panose="020B0503020204020204" charset="-122"/>
              </a:rPr>
              <a:t>选题背景</a:t>
            </a:r>
          </a:p>
        </p:txBody>
      </p:sp>
      <p:pic>
        <p:nvPicPr>
          <p:cNvPr id="2" name="图片 1" descr="7c7c9b5e687933635aa856f3152f7e32"/>
          <p:cNvPicPr>
            <a:picLocks noChangeAspect="1"/>
          </p:cNvPicPr>
          <p:nvPr/>
        </p:nvPicPr>
        <p:blipFill>
          <a:blip r:embed="rId5"/>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2" presetClass="entr" presetSubtype="0" fill="hold" grpId="0" nodeType="afterEffect">
                                  <p:stCondLst>
                                    <p:cond delay="0"/>
                                  </p:stCondLst>
                                  <p:childTnLst>
                                    <p:set>
                                      <p:cBhvr>
                                        <p:cTn id="17" dur="1" fill="hold">
                                          <p:stCondLst>
                                            <p:cond delay="0"/>
                                          </p:stCondLst>
                                        </p:cTn>
                                        <p:tgtEl>
                                          <p:spTgt spid="86"/>
                                        </p:tgtEl>
                                        <p:attrNameLst>
                                          <p:attrName>style.visibility</p:attrName>
                                        </p:attrNameLst>
                                      </p:cBhvr>
                                      <p:to>
                                        <p:strVal val="visible"/>
                                      </p:to>
                                    </p:set>
                                    <p:animScale>
                                      <p:cBhvr>
                                        <p:cTn id="18" dur="1000" decel="50000" fill="hold">
                                          <p:stCondLst>
                                            <p:cond delay="0"/>
                                          </p:stCondLst>
                                        </p:cTn>
                                        <p:tgtEl>
                                          <p:spTgt spid="8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86"/>
                                        </p:tgtEl>
                                        <p:attrNameLst>
                                          <p:attrName>ppt_x</p:attrName>
                                          <p:attrName>ppt_y</p:attrName>
                                        </p:attrNameLst>
                                      </p:cBhvr>
                                    </p:animMotion>
                                    <p:animEffect transition="in" filter="fade">
                                      <p:cBhvr>
                                        <p:cTn id="20" dur="1000"/>
                                        <p:tgtEl>
                                          <p:spTgt spid="86"/>
                                        </p:tgtEl>
                                      </p:cBhvr>
                                    </p:animEffect>
                                  </p:childTnLst>
                                </p:cTn>
                              </p:par>
                            </p:childTnLst>
                          </p:cTn>
                        </p:par>
                        <p:par>
                          <p:cTn id="21" fill="hold">
                            <p:stCondLst>
                              <p:cond delay="2000"/>
                            </p:stCondLst>
                            <p:childTnLst>
                              <p:par>
                                <p:cTn id="22" presetID="50" presetClass="entr" presetSubtype="0" decel="10000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1000" fill="hold"/>
                                        <p:tgtEl>
                                          <p:spTgt spid="9"/>
                                        </p:tgtEl>
                                        <p:attrNameLst>
                                          <p:attrName>ppt_w</p:attrName>
                                        </p:attrNameLst>
                                      </p:cBhvr>
                                      <p:tavLst>
                                        <p:tav tm="0">
                                          <p:val>
                                            <p:strVal val="#ppt_w+.3"/>
                                          </p:val>
                                        </p:tav>
                                        <p:tav tm="100000">
                                          <p:val>
                                            <p:strVal val="#ppt_w"/>
                                          </p:val>
                                        </p:tav>
                                      </p:tavLst>
                                    </p:anim>
                                    <p:anim calcmode="lin" valueType="num">
                                      <p:cBhvr>
                                        <p:cTn id="25" dur="1000" fill="hold"/>
                                        <p:tgtEl>
                                          <p:spTgt spid="9"/>
                                        </p:tgtEl>
                                        <p:attrNameLst>
                                          <p:attrName>ppt_h</p:attrName>
                                        </p:attrNameLst>
                                      </p:cBhvr>
                                      <p:tavLst>
                                        <p:tav tm="0">
                                          <p:val>
                                            <p:strVal val="#ppt_h"/>
                                          </p:val>
                                        </p:tav>
                                        <p:tav tm="100000">
                                          <p:val>
                                            <p:strVal val="#ppt_h"/>
                                          </p:val>
                                        </p:tav>
                                      </p:tavLst>
                                    </p:anim>
                                    <p:animEffect transition="in" filter="fade">
                                      <p:cBhvr>
                                        <p:cTn id="26" dur="1000"/>
                                        <p:tgtEl>
                                          <p:spTgt spid="9"/>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81"/>
                                        </p:tgtEl>
                                        <p:attrNameLst>
                                          <p:attrName>style.visibility</p:attrName>
                                        </p:attrNameLst>
                                      </p:cBhvr>
                                      <p:to>
                                        <p:strVal val="visible"/>
                                      </p:to>
                                    </p:set>
                                    <p:anim calcmode="lin" valueType="num">
                                      <p:cBhvr>
                                        <p:cTn id="29" dur="1000" fill="hold"/>
                                        <p:tgtEl>
                                          <p:spTgt spid="81"/>
                                        </p:tgtEl>
                                        <p:attrNameLst>
                                          <p:attrName>ppt_w</p:attrName>
                                        </p:attrNameLst>
                                      </p:cBhvr>
                                      <p:tavLst>
                                        <p:tav tm="0">
                                          <p:val>
                                            <p:strVal val="#ppt_w+.3"/>
                                          </p:val>
                                        </p:tav>
                                        <p:tav tm="100000">
                                          <p:val>
                                            <p:strVal val="#ppt_w"/>
                                          </p:val>
                                        </p:tav>
                                      </p:tavLst>
                                    </p:anim>
                                    <p:anim calcmode="lin" valueType="num">
                                      <p:cBhvr>
                                        <p:cTn id="30" dur="1000" fill="hold"/>
                                        <p:tgtEl>
                                          <p:spTgt spid="81"/>
                                        </p:tgtEl>
                                        <p:attrNameLst>
                                          <p:attrName>ppt_h</p:attrName>
                                        </p:attrNameLst>
                                      </p:cBhvr>
                                      <p:tavLst>
                                        <p:tav tm="0">
                                          <p:val>
                                            <p:strVal val="#ppt_h"/>
                                          </p:val>
                                        </p:tav>
                                        <p:tav tm="100000">
                                          <p:val>
                                            <p:strVal val="#ppt_h"/>
                                          </p:val>
                                        </p:tav>
                                      </p:tavLst>
                                    </p:anim>
                                    <p:animEffect transition="in" filter="fade">
                                      <p:cBhvr>
                                        <p:cTn id="31" dur="1000"/>
                                        <p:tgtEl>
                                          <p:spTgt spid="81"/>
                                        </p:tgtEl>
                                      </p:cBhvr>
                                    </p:animEffect>
                                  </p:childTnLst>
                                </p:cTn>
                              </p:par>
                            </p:childTnLst>
                          </p:cTn>
                        </p:par>
                        <p:par>
                          <p:cTn id="32" fill="hold">
                            <p:stCondLst>
                              <p:cond delay="3000"/>
                            </p:stCondLst>
                            <p:childTnLst>
                              <p:par>
                                <p:cTn id="33" presetID="50" presetClass="entr" presetSubtype="0" decel="100000" fill="hold" grpId="0" nodeType="afterEffect">
                                  <p:stCondLst>
                                    <p:cond delay="0"/>
                                  </p:stCondLst>
                                  <p:childTnLst>
                                    <p:set>
                                      <p:cBhvr>
                                        <p:cTn id="34" dur="1" fill="hold">
                                          <p:stCondLst>
                                            <p:cond delay="0"/>
                                          </p:stCondLst>
                                        </p:cTn>
                                        <p:tgtEl>
                                          <p:spTgt spid="82"/>
                                        </p:tgtEl>
                                        <p:attrNameLst>
                                          <p:attrName>style.visibility</p:attrName>
                                        </p:attrNameLst>
                                      </p:cBhvr>
                                      <p:to>
                                        <p:strVal val="visible"/>
                                      </p:to>
                                    </p:set>
                                    <p:anim calcmode="lin" valueType="num">
                                      <p:cBhvr>
                                        <p:cTn id="35" dur="1000" fill="hold"/>
                                        <p:tgtEl>
                                          <p:spTgt spid="82"/>
                                        </p:tgtEl>
                                        <p:attrNameLst>
                                          <p:attrName>ppt_w</p:attrName>
                                        </p:attrNameLst>
                                      </p:cBhvr>
                                      <p:tavLst>
                                        <p:tav tm="0">
                                          <p:val>
                                            <p:strVal val="#ppt_w+.3"/>
                                          </p:val>
                                        </p:tav>
                                        <p:tav tm="100000">
                                          <p:val>
                                            <p:strVal val="#ppt_w"/>
                                          </p:val>
                                        </p:tav>
                                      </p:tavLst>
                                    </p:anim>
                                    <p:anim calcmode="lin" valueType="num">
                                      <p:cBhvr>
                                        <p:cTn id="36" dur="1000" fill="hold"/>
                                        <p:tgtEl>
                                          <p:spTgt spid="82"/>
                                        </p:tgtEl>
                                        <p:attrNameLst>
                                          <p:attrName>ppt_h</p:attrName>
                                        </p:attrNameLst>
                                      </p:cBhvr>
                                      <p:tavLst>
                                        <p:tav tm="0">
                                          <p:val>
                                            <p:strVal val="#ppt_h"/>
                                          </p:val>
                                        </p:tav>
                                        <p:tav tm="100000">
                                          <p:val>
                                            <p:strVal val="#ppt_h"/>
                                          </p:val>
                                        </p:tav>
                                      </p:tavLst>
                                    </p:anim>
                                    <p:animEffect transition="in" filter="fade">
                                      <p:cBhvr>
                                        <p:cTn id="37" dur="1000"/>
                                        <p:tgtEl>
                                          <p:spTgt spid="82"/>
                                        </p:tgtEl>
                                      </p:cBhvr>
                                    </p:animEffect>
                                  </p:childTnLst>
                                </p:cTn>
                              </p:par>
                              <p:par>
                                <p:cTn id="38" presetID="50" presetClass="entr" presetSubtype="0" decel="100000" fill="hold" grpId="0" nodeType="withEffect">
                                  <p:stCondLst>
                                    <p:cond delay="0"/>
                                  </p:stCondLst>
                                  <p:childTnLst>
                                    <p:set>
                                      <p:cBhvr>
                                        <p:cTn id="39" dur="1" fill="hold">
                                          <p:stCondLst>
                                            <p:cond delay="0"/>
                                          </p:stCondLst>
                                        </p:cTn>
                                        <p:tgtEl>
                                          <p:spTgt spid="83"/>
                                        </p:tgtEl>
                                        <p:attrNameLst>
                                          <p:attrName>style.visibility</p:attrName>
                                        </p:attrNameLst>
                                      </p:cBhvr>
                                      <p:to>
                                        <p:strVal val="visible"/>
                                      </p:to>
                                    </p:set>
                                    <p:anim calcmode="lin" valueType="num">
                                      <p:cBhvr>
                                        <p:cTn id="40" dur="1000" fill="hold"/>
                                        <p:tgtEl>
                                          <p:spTgt spid="83"/>
                                        </p:tgtEl>
                                        <p:attrNameLst>
                                          <p:attrName>ppt_w</p:attrName>
                                        </p:attrNameLst>
                                      </p:cBhvr>
                                      <p:tavLst>
                                        <p:tav tm="0">
                                          <p:val>
                                            <p:strVal val="#ppt_w+.3"/>
                                          </p:val>
                                        </p:tav>
                                        <p:tav tm="100000">
                                          <p:val>
                                            <p:strVal val="#ppt_w"/>
                                          </p:val>
                                        </p:tav>
                                      </p:tavLst>
                                    </p:anim>
                                    <p:anim calcmode="lin" valueType="num">
                                      <p:cBhvr>
                                        <p:cTn id="41" dur="1000" fill="hold"/>
                                        <p:tgtEl>
                                          <p:spTgt spid="83"/>
                                        </p:tgtEl>
                                        <p:attrNameLst>
                                          <p:attrName>ppt_h</p:attrName>
                                        </p:attrNameLst>
                                      </p:cBhvr>
                                      <p:tavLst>
                                        <p:tav tm="0">
                                          <p:val>
                                            <p:strVal val="#ppt_h"/>
                                          </p:val>
                                        </p:tav>
                                        <p:tav tm="100000">
                                          <p:val>
                                            <p:strVal val="#ppt_h"/>
                                          </p:val>
                                        </p:tav>
                                      </p:tavLst>
                                    </p:anim>
                                    <p:animEffect transition="in" filter="fade">
                                      <p:cBhvr>
                                        <p:cTn id="42" dur="1000"/>
                                        <p:tgtEl>
                                          <p:spTgt spid="83"/>
                                        </p:tgtEl>
                                      </p:cBhvr>
                                    </p:animEffect>
                                  </p:childTnLst>
                                </p:cTn>
                              </p:par>
                            </p:childTnLst>
                          </p:cTn>
                        </p:par>
                        <p:par>
                          <p:cTn id="43" fill="hold">
                            <p:stCondLst>
                              <p:cond delay="4000"/>
                            </p:stCondLst>
                            <p:childTnLst>
                              <p:par>
                                <p:cTn id="44" presetID="15" presetClass="entr" presetSubtype="0" fill="hold" nodeType="after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p:cTn id="46" dur="1000" fill="hold"/>
                                        <p:tgtEl>
                                          <p:spTgt spid="85"/>
                                        </p:tgtEl>
                                        <p:attrNameLst>
                                          <p:attrName>ppt_w</p:attrName>
                                        </p:attrNameLst>
                                      </p:cBhvr>
                                      <p:tavLst>
                                        <p:tav tm="0">
                                          <p:val>
                                            <p:fltVal val="0"/>
                                          </p:val>
                                        </p:tav>
                                        <p:tav tm="100000">
                                          <p:val>
                                            <p:strVal val="#ppt_w"/>
                                          </p:val>
                                        </p:tav>
                                      </p:tavLst>
                                    </p:anim>
                                    <p:anim calcmode="lin" valueType="num">
                                      <p:cBhvr>
                                        <p:cTn id="47" dur="1000" fill="hold"/>
                                        <p:tgtEl>
                                          <p:spTgt spid="85"/>
                                        </p:tgtEl>
                                        <p:attrNameLst>
                                          <p:attrName>ppt_h</p:attrName>
                                        </p:attrNameLst>
                                      </p:cBhvr>
                                      <p:tavLst>
                                        <p:tav tm="0">
                                          <p:val>
                                            <p:fltVal val="0"/>
                                          </p:val>
                                        </p:tav>
                                        <p:tav tm="100000">
                                          <p:val>
                                            <p:strVal val="#ppt_h"/>
                                          </p:val>
                                        </p:tav>
                                      </p:tavLst>
                                    </p:anim>
                                    <p:anim calcmode="lin" valueType="num">
                                      <p:cBhvr>
                                        <p:cTn id="48" dur="1000" fill="hold"/>
                                        <p:tgtEl>
                                          <p:spTgt spid="85"/>
                                        </p:tgtEl>
                                        <p:attrNameLst>
                                          <p:attrName>ppt_x</p:attrName>
                                        </p:attrNameLst>
                                      </p:cBhvr>
                                      <p:tavLst>
                                        <p:tav tm="0" fmla="#ppt_x+(cos(-2*pi*(1-$))*-#ppt_x-sin(-2*pi*(1-$))*(1-#ppt_y))*(1-$)">
                                          <p:val>
                                            <p:fltVal val="0"/>
                                          </p:val>
                                        </p:tav>
                                        <p:tav tm="100000">
                                          <p:val>
                                            <p:fltVal val="1"/>
                                          </p:val>
                                        </p:tav>
                                      </p:tavLst>
                                    </p:anim>
                                    <p:anim calcmode="lin" valueType="num">
                                      <p:cBhvr>
                                        <p:cTn id="49" dur="1000" fill="hold"/>
                                        <p:tgtEl>
                                          <p:spTgt spid="85"/>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81" grpId="0"/>
      <p:bldP spid="82" grpId="0"/>
      <p:bldP spid="83" grpId="0"/>
      <p:bldP spid="86" grpId="0"/>
      <p:bldP spid="3" grpId="0"/>
      <p:bldP spid="3" grpId="1"/>
      <p:bldP spid="3" grpId="2"/>
      <p:bldP spid="3" grpId="3"/>
      <p:bldP spid="3" grpId="4"/>
      <p:bldP spid="3" grpId="5"/>
      <p:bldP spid="3" grpId="6"/>
      <p:bldP spid="3" grpId="7"/>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35" name="组合 34"/>
          <p:cNvGrpSpPr/>
          <p:nvPr/>
        </p:nvGrpSpPr>
        <p:grpSpPr>
          <a:xfrm>
            <a:off x="1793875" y="1330960"/>
            <a:ext cx="2390775" cy="4761865"/>
            <a:chOff x="2472883" y="1303551"/>
            <a:chExt cx="1692851" cy="3170157"/>
          </a:xfrm>
        </p:grpSpPr>
        <p:sp>
          <p:nvSpPr>
            <p:cNvPr id="5"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同侧圆角矩形 5"/>
            <p:cNvSpPr/>
            <p:nvPr/>
          </p:nvSpPr>
          <p:spPr>
            <a:xfrm>
              <a:off x="2500162" y="2392952"/>
              <a:ext cx="1639070" cy="350533"/>
            </a:xfrm>
            <a:prstGeom prst="round2SameRect">
              <a:avLst/>
            </a:prstGeom>
            <a:solidFill>
              <a:srgbClr val="00A18B"/>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0" name="Rectangle 16"/>
            <p:cNvSpPr/>
            <p:nvPr/>
          </p:nvSpPr>
          <p:spPr>
            <a:xfrm>
              <a:off x="2479449" y="2500566"/>
              <a:ext cx="1686284" cy="208413"/>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a:solidFill>
                    <a:schemeClr val="bg1">
                      <a:alpha val="99000"/>
                    </a:schemeClr>
                  </a:solidFill>
                  <a:latin typeface="微软雅黑" panose="020B0503020204020204" charset="-122"/>
                  <a:ea typeface="微软雅黑" panose="020B0503020204020204" charset="-122"/>
                  <a:cs typeface="Segoe UI" panose="020B0502040204020203" pitchFamily="34" charset="0"/>
                </a:rPr>
                <a:t>国内文献</a:t>
              </a:r>
            </a:p>
          </p:txBody>
        </p:sp>
        <p:sp>
          <p:nvSpPr>
            <p:cNvPr id="12"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36" name="组合 35"/>
          <p:cNvGrpSpPr/>
          <p:nvPr/>
        </p:nvGrpSpPr>
        <p:grpSpPr>
          <a:xfrm>
            <a:off x="4899025" y="1330960"/>
            <a:ext cx="2416810" cy="4761865"/>
            <a:chOff x="4671203" y="1303552"/>
            <a:chExt cx="1711085" cy="3170156"/>
          </a:xfrm>
        </p:grpSpPr>
        <p:sp>
          <p:nvSpPr>
            <p:cNvPr id="7"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同侧圆角矩形 7"/>
            <p:cNvSpPr/>
            <p:nvPr/>
          </p:nvSpPr>
          <p:spPr>
            <a:xfrm>
              <a:off x="4702271" y="2392952"/>
              <a:ext cx="1639070" cy="350533"/>
            </a:xfrm>
            <a:prstGeom prst="round2SameRect">
              <a:avLst/>
            </a:prstGeom>
            <a:solidFill>
              <a:srgbClr val="34D1BB"/>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5" name="Rectangle 17"/>
            <p:cNvSpPr/>
            <p:nvPr/>
          </p:nvSpPr>
          <p:spPr>
            <a:xfrm>
              <a:off x="4674920" y="2500566"/>
              <a:ext cx="1707368" cy="208413"/>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a:solidFill>
                    <a:schemeClr val="bg1">
                      <a:alpha val="99000"/>
                    </a:schemeClr>
                  </a:solidFill>
                  <a:latin typeface="微软雅黑" panose="020B0503020204020204" charset="-122"/>
                  <a:ea typeface="微软雅黑" panose="020B0503020204020204" charset="-122"/>
                  <a:cs typeface="Segoe UI" panose="020B0502040204020203" pitchFamily="34" charset="0"/>
                </a:rPr>
                <a:t>国外文献</a:t>
              </a:r>
            </a:p>
          </p:txBody>
        </p:sp>
        <p:sp>
          <p:nvSpPr>
            <p:cNvPr id="33"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p:txBody>
        </p:sp>
      </p:grpSp>
      <p:grpSp>
        <p:nvGrpSpPr>
          <p:cNvPr id="37" name="组合 36"/>
          <p:cNvGrpSpPr/>
          <p:nvPr/>
        </p:nvGrpSpPr>
        <p:grpSpPr>
          <a:xfrm>
            <a:off x="8028940" y="1330960"/>
            <a:ext cx="2388235" cy="4761865"/>
            <a:chOff x="6887759" y="1303552"/>
            <a:chExt cx="1691062" cy="3170156"/>
          </a:xfrm>
        </p:grpSpPr>
        <p:sp>
          <p:nvSpPr>
            <p:cNvPr id="14"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同侧圆角矩形 16"/>
            <p:cNvSpPr/>
            <p:nvPr/>
          </p:nvSpPr>
          <p:spPr>
            <a:xfrm>
              <a:off x="6918825" y="2392952"/>
              <a:ext cx="1639070" cy="350533"/>
            </a:xfrm>
            <a:prstGeom prst="round2SameRect">
              <a:avLst/>
            </a:prstGeom>
            <a:solidFill>
              <a:srgbClr val="00A18B"/>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charset="-122"/>
                <a:ea typeface="微软雅黑" panose="020B0503020204020204" charset="-122"/>
              </a:endParaRPr>
            </a:p>
          </p:txBody>
        </p:sp>
        <p:sp>
          <p:nvSpPr>
            <p:cNvPr id="18" name="Rectangle 18"/>
            <p:cNvSpPr/>
            <p:nvPr/>
          </p:nvSpPr>
          <p:spPr>
            <a:xfrm>
              <a:off x="6897720" y="2500566"/>
              <a:ext cx="1681099" cy="208413"/>
            </a:xfrm>
            <a:prstGeom prst="rect">
              <a:avLst/>
            </a:prstGeom>
          </p:spPr>
          <p:txBody>
            <a:bodyPr wrap="square" lIns="68568" tIns="34285" rIns="68568" bIns="34285" anchor="b" anchorCtr="0">
              <a:spAutoFit/>
            </a:bodyPr>
            <a:lstStyle>
              <a:defPPr>
                <a:defRPr lang="en-US"/>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065" algn="l" defTabSz="685165" rtl="0" eaLnBrk="1" latinLnBrk="0" hangingPunct="1">
                <a:defRPr sz="1400" kern="1200">
                  <a:solidFill>
                    <a:schemeClr val="tx1"/>
                  </a:solidFill>
                  <a:latin typeface="+mn-lt"/>
                  <a:ea typeface="+mn-ea"/>
                  <a:cs typeface="+mn-cs"/>
                </a:defRPr>
              </a:lvl4pPr>
              <a:lvl5pPr marL="1370965" algn="l" defTabSz="685165" rtl="0" eaLnBrk="1" latinLnBrk="0" hangingPunct="1">
                <a:defRPr sz="1400" kern="1200">
                  <a:solidFill>
                    <a:schemeClr val="tx1"/>
                  </a:solidFill>
                  <a:latin typeface="+mn-lt"/>
                  <a:ea typeface="+mn-ea"/>
                  <a:cs typeface="+mn-cs"/>
                </a:defRPr>
              </a:lvl5pPr>
              <a:lvl6pPr marL="1713865" algn="l" defTabSz="685165" rtl="0" eaLnBrk="1" latinLnBrk="0" hangingPunct="1">
                <a:defRPr sz="1400" kern="1200">
                  <a:solidFill>
                    <a:schemeClr val="tx1"/>
                  </a:solidFill>
                  <a:latin typeface="+mn-lt"/>
                  <a:ea typeface="+mn-ea"/>
                  <a:cs typeface="+mn-cs"/>
                </a:defRPr>
              </a:lvl6pPr>
              <a:lvl7pPr marL="2056765" algn="l" defTabSz="685165" rtl="0" eaLnBrk="1" latinLnBrk="0" hangingPunct="1">
                <a:defRPr sz="1400" kern="1200">
                  <a:solidFill>
                    <a:schemeClr val="tx1"/>
                  </a:solidFill>
                  <a:latin typeface="+mn-lt"/>
                  <a:ea typeface="+mn-ea"/>
                  <a:cs typeface="+mn-cs"/>
                </a:defRPr>
              </a:lvl7pPr>
              <a:lvl8pPr marL="2399030" algn="l" defTabSz="685165" rtl="0" eaLnBrk="1" latinLnBrk="0" hangingPunct="1">
                <a:defRPr sz="1400" kern="1200">
                  <a:solidFill>
                    <a:schemeClr val="tx1"/>
                  </a:solidFill>
                  <a:latin typeface="+mn-lt"/>
                  <a:ea typeface="+mn-ea"/>
                  <a:cs typeface="+mn-cs"/>
                </a:defRPr>
              </a:lvl8pPr>
              <a:lvl9pPr marL="2741930" algn="l" defTabSz="685165" rtl="0" eaLnBrk="1" latinLnBrk="0" hangingPunct="1">
                <a:defRPr sz="1400" kern="1200">
                  <a:solidFill>
                    <a:schemeClr val="tx1"/>
                  </a:solidFill>
                  <a:latin typeface="+mn-lt"/>
                  <a:ea typeface="+mn-ea"/>
                  <a:cs typeface="+mn-cs"/>
                </a:defRPr>
              </a:lvl9pPr>
            </a:lstStyle>
            <a:p>
              <a:pPr algn="ctr" defTabSz="513715">
                <a:defRPr/>
              </a:pPr>
              <a:r>
                <a:rPr lang="zh-CN" altLang="en-US" sz="1600" kern="0" spc="-40" dirty="0">
                  <a:solidFill>
                    <a:schemeClr val="bg1">
                      <a:alpha val="99000"/>
                    </a:schemeClr>
                  </a:solidFill>
                  <a:latin typeface="微软雅黑" panose="020B0503020204020204" charset="-122"/>
                  <a:ea typeface="微软雅黑" panose="020B0503020204020204" charset="-122"/>
                  <a:cs typeface="Segoe UI" panose="020B0502040204020203" pitchFamily="34" charset="0"/>
                </a:rPr>
                <a:t>网络文献</a:t>
              </a:r>
            </a:p>
          </p:txBody>
        </p:sp>
        <p:sp>
          <p:nvSpPr>
            <p:cNvPr id="38"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a:p>
              <a:pPr marL="72390" indent="-72390" algn="ctr" defTabSz="513715">
                <a:lnSpc>
                  <a:spcPct val="150000"/>
                </a:lnSpc>
                <a:spcAft>
                  <a:spcPts val="340"/>
                </a:spcAft>
                <a:buFont typeface="Arial" panose="020B0604020202020204" pitchFamily="34" charset="0"/>
                <a:buChar char="•"/>
                <a:defRPr/>
              </a:pPr>
              <a:r>
                <a:rPr lang="zh-CN" altLang="en-US" sz="900" dirty="0">
                  <a:solidFill>
                    <a:schemeClr val="tx1">
                      <a:lumMod val="65000"/>
                      <a:lumOff val="35000"/>
                    </a:schemeClr>
                  </a:solidFill>
                  <a:latin typeface="微软雅黑" panose="020B0503020204020204" charset="-122"/>
                  <a:ea typeface="微软雅黑" panose="020B0503020204020204" charset="-122"/>
                </a:rPr>
                <a:t>此处添加文本内容</a:t>
              </a:r>
              <a:endParaRPr lang="en-US" altLang="zh-CN" sz="900" dirty="0">
                <a:solidFill>
                  <a:schemeClr val="tx1">
                    <a:lumMod val="65000"/>
                    <a:lumOff val="35000"/>
                  </a:schemeClr>
                </a:solidFill>
                <a:latin typeface="微软雅黑" panose="020B0503020204020204" charset="-122"/>
                <a:ea typeface="微软雅黑" panose="020B0503020204020204" charset="-122"/>
              </a:endParaRPr>
            </a:p>
          </p:txBody>
        </p:sp>
      </p:grpSp>
      <p:sp>
        <p:nvSpPr>
          <p:cNvPr id="237" name="graduation-hat_2473"/>
          <p:cNvSpPr>
            <a:spLocks noChangeAspect="1"/>
          </p:cNvSpPr>
          <p:nvPr/>
        </p:nvSpPr>
        <p:spPr bwMode="auto">
          <a:xfrm>
            <a:off x="8925476" y="2167336"/>
            <a:ext cx="609685" cy="376629"/>
          </a:xfrm>
          <a:custGeom>
            <a:avLst/>
            <a:gdLst>
              <a:gd name="connsiteX0" fmla="*/ 543428 w 576238"/>
              <a:gd name="connsiteY0" fmla="*/ 274208 h 355968"/>
              <a:gd name="connsiteX1" fmla="*/ 543428 w 576238"/>
              <a:gd name="connsiteY1" fmla="*/ 338693 h 355968"/>
              <a:gd name="connsiteX2" fmla="*/ 541442 w 576238"/>
              <a:gd name="connsiteY2" fmla="*/ 343653 h 355968"/>
              <a:gd name="connsiteX3" fmla="*/ 535484 w 576238"/>
              <a:gd name="connsiteY3" fmla="*/ 345637 h 355968"/>
              <a:gd name="connsiteX4" fmla="*/ 517608 w 576238"/>
              <a:gd name="connsiteY4" fmla="*/ 354566 h 355968"/>
              <a:gd name="connsiteX5" fmla="*/ 512643 w 576238"/>
              <a:gd name="connsiteY5" fmla="*/ 355558 h 355968"/>
              <a:gd name="connsiteX6" fmla="*/ 509663 w 576238"/>
              <a:gd name="connsiteY6" fmla="*/ 350598 h 355968"/>
              <a:gd name="connsiteX7" fmla="*/ 514629 w 576238"/>
              <a:gd name="connsiteY7" fmla="*/ 277184 h 355968"/>
              <a:gd name="connsiteX8" fmla="*/ 543428 w 576238"/>
              <a:gd name="connsiteY8" fmla="*/ 274208 h 355968"/>
              <a:gd name="connsiteX9" fmla="*/ 288119 w 576238"/>
              <a:gd name="connsiteY9" fmla="*/ 251378 h 355968"/>
              <a:gd name="connsiteX10" fmla="*/ 126176 w 576238"/>
              <a:gd name="connsiteY10" fmla="*/ 274185 h 355968"/>
              <a:gd name="connsiteX11" fmla="*/ 288119 w 576238"/>
              <a:gd name="connsiteY11" fmla="*/ 296001 h 355968"/>
              <a:gd name="connsiteX12" fmla="*/ 450062 w 576238"/>
              <a:gd name="connsiteY12" fmla="*/ 274185 h 355968"/>
              <a:gd name="connsiteX13" fmla="*/ 288119 w 576238"/>
              <a:gd name="connsiteY13" fmla="*/ 251378 h 355968"/>
              <a:gd name="connsiteX14" fmla="*/ 288119 w 576238"/>
              <a:gd name="connsiteY14" fmla="*/ 126432 h 355968"/>
              <a:gd name="connsiteX15" fmla="*/ 111273 w 576238"/>
              <a:gd name="connsiteY15" fmla="*/ 178989 h 355968"/>
              <a:gd name="connsiteX16" fmla="*/ 111273 w 576238"/>
              <a:gd name="connsiteY16" fmla="*/ 190888 h 355968"/>
              <a:gd name="connsiteX17" fmla="*/ 288119 w 576238"/>
              <a:gd name="connsiteY17" fmla="*/ 144282 h 355968"/>
              <a:gd name="connsiteX18" fmla="*/ 464964 w 576238"/>
              <a:gd name="connsiteY18" fmla="*/ 190888 h 355968"/>
              <a:gd name="connsiteX19" fmla="*/ 464964 w 576238"/>
              <a:gd name="connsiteY19" fmla="*/ 178989 h 355968"/>
              <a:gd name="connsiteX20" fmla="*/ 288119 w 576238"/>
              <a:gd name="connsiteY20" fmla="*/ 126432 h 355968"/>
              <a:gd name="connsiteX21" fmla="*/ 288119 w 576238"/>
              <a:gd name="connsiteY21" fmla="*/ 0 h 355968"/>
              <a:gd name="connsiteX22" fmla="*/ 306002 w 576238"/>
              <a:gd name="connsiteY22" fmla="*/ 4462 h 355968"/>
              <a:gd name="connsiteX23" fmla="*/ 569284 w 576238"/>
              <a:gd name="connsiteY23" fmla="*/ 144282 h 355968"/>
              <a:gd name="connsiteX24" fmla="*/ 576238 w 576238"/>
              <a:gd name="connsiteY24" fmla="*/ 155190 h 355968"/>
              <a:gd name="connsiteX25" fmla="*/ 569284 w 576238"/>
              <a:gd name="connsiteY25" fmla="*/ 166098 h 355968"/>
              <a:gd name="connsiteX26" fmla="*/ 533517 w 576238"/>
              <a:gd name="connsiteY26" fmla="*/ 185930 h 355968"/>
              <a:gd name="connsiteX27" fmla="*/ 533517 w 576238"/>
              <a:gd name="connsiteY27" fmla="*/ 243445 h 355968"/>
              <a:gd name="connsiteX28" fmla="*/ 543452 w 576238"/>
              <a:gd name="connsiteY28" fmla="*/ 258319 h 355968"/>
              <a:gd name="connsiteX29" fmla="*/ 527556 w 576238"/>
              <a:gd name="connsiteY29" fmla="*/ 274185 h 355968"/>
              <a:gd name="connsiteX30" fmla="*/ 511660 w 576238"/>
              <a:gd name="connsiteY30" fmla="*/ 258319 h 355968"/>
              <a:gd name="connsiteX31" fmla="*/ 521595 w 576238"/>
              <a:gd name="connsiteY31" fmla="*/ 243445 h 355968"/>
              <a:gd name="connsiteX32" fmla="*/ 521595 w 576238"/>
              <a:gd name="connsiteY32" fmla="*/ 192872 h 355968"/>
              <a:gd name="connsiteX33" fmla="*/ 470925 w 576238"/>
              <a:gd name="connsiteY33" fmla="*/ 223612 h 355968"/>
              <a:gd name="connsiteX34" fmla="*/ 470925 w 576238"/>
              <a:gd name="connsiteY34" fmla="*/ 274185 h 355968"/>
              <a:gd name="connsiteX35" fmla="*/ 288119 w 576238"/>
              <a:gd name="connsiteY35" fmla="*/ 309884 h 355968"/>
              <a:gd name="connsiteX36" fmla="*/ 106306 w 576238"/>
              <a:gd name="connsiteY36" fmla="*/ 274185 h 355968"/>
              <a:gd name="connsiteX37" fmla="*/ 105312 w 576238"/>
              <a:gd name="connsiteY37" fmla="*/ 223612 h 355968"/>
              <a:gd name="connsiteX38" fmla="*/ 5961 w 576238"/>
              <a:gd name="connsiteY38" fmla="*/ 166098 h 355968"/>
              <a:gd name="connsiteX39" fmla="*/ 0 w 576238"/>
              <a:gd name="connsiteY39" fmla="*/ 155190 h 355968"/>
              <a:gd name="connsiteX40" fmla="*/ 6954 w 576238"/>
              <a:gd name="connsiteY40" fmla="*/ 144282 h 355968"/>
              <a:gd name="connsiteX41" fmla="*/ 270236 w 576238"/>
              <a:gd name="connsiteY41" fmla="*/ 4462 h 355968"/>
              <a:gd name="connsiteX42" fmla="*/ 288119 w 576238"/>
              <a:gd name="connsiteY42" fmla="*/ 0 h 35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576238" h="355968">
                <a:moveTo>
                  <a:pt x="543428" y="274208"/>
                </a:moveTo>
                <a:lnTo>
                  <a:pt x="543428" y="338693"/>
                </a:lnTo>
                <a:cubicBezTo>
                  <a:pt x="543428" y="340677"/>
                  <a:pt x="542435" y="341669"/>
                  <a:pt x="541442" y="343653"/>
                </a:cubicBezTo>
                <a:cubicBezTo>
                  <a:pt x="539456" y="344645"/>
                  <a:pt x="537470" y="345637"/>
                  <a:pt x="535484" y="345637"/>
                </a:cubicBezTo>
                <a:cubicBezTo>
                  <a:pt x="531511" y="345637"/>
                  <a:pt x="524560" y="347621"/>
                  <a:pt x="517608" y="354566"/>
                </a:cubicBezTo>
                <a:cubicBezTo>
                  <a:pt x="516615" y="355558"/>
                  <a:pt x="513636" y="356550"/>
                  <a:pt x="512643" y="355558"/>
                </a:cubicBezTo>
                <a:cubicBezTo>
                  <a:pt x="510656" y="354566"/>
                  <a:pt x="509663" y="352582"/>
                  <a:pt x="509663" y="350598"/>
                </a:cubicBezTo>
                <a:lnTo>
                  <a:pt x="514629" y="277184"/>
                </a:lnTo>
                <a:cubicBezTo>
                  <a:pt x="514629" y="277184"/>
                  <a:pt x="530518" y="288097"/>
                  <a:pt x="543428" y="274208"/>
                </a:cubicBezTo>
                <a:close/>
                <a:moveTo>
                  <a:pt x="288119" y="251378"/>
                </a:moveTo>
                <a:cubicBezTo>
                  <a:pt x="198703" y="251378"/>
                  <a:pt x="126176" y="261294"/>
                  <a:pt x="126176" y="274185"/>
                </a:cubicBezTo>
                <a:cubicBezTo>
                  <a:pt x="126176" y="286085"/>
                  <a:pt x="198703" y="296001"/>
                  <a:pt x="288119" y="296001"/>
                </a:cubicBezTo>
                <a:cubicBezTo>
                  <a:pt x="377535" y="296001"/>
                  <a:pt x="450062" y="286085"/>
                  <a:pt x="450062" y="274185"/>
                </a:cubicBezTo>
                <a:cubicBezTo>
                  <a:pt x="450062" y="261294"/>
                  <a:pt x="377535" y="251378"/>
                  <a:pt x="288119" y="251378"/>
                </a:cubicBezTo>
                <a:close/>
                <a:moveTo>
                  <a:pt x="288119" y="126432"/>
                </a:moveTo>
                <a:cubicBezTo>
                  <a:pt x="146046" y="126432"/>
                  <a:pt x="111273" y="178989"/>
                  <a:pt x="111273" y="178989"/>
                </a:cubicBezTo>
                <a:lnTo>
                  <a:pt x="111273" y="190888"/>
                </a:lnTo>
                <a:cubicBezTo>
                  <a:pt x="123195" y="177997"/>
                  <a:pt x="165917" y="144282"/>
                  <a:pt x="288119" y="144282"/>
                </a:cubicBezTo>
                <a:cubicBezTo>
                  <a:pt x="410321" y="144282"/>
                  <a:pt x="453042" y="177997"/>
                  <a:pt x="464964" y="190888"/>
                </a:cubicBezTo>
                <a:lnTo>
                  <a:pt x="464964" y="178989"/>
                </a:lnTo>
                <a:cubicBezTo>
                  <a:pt x="464964" y="178989"/>
                  <a:pt x="430191" y="126432"/>
                  <a:pt x="288119" y="126432"/>
                </a:cubicBezTo>
                <a:close/>
                <a:moveTo>
                  <a:pt x="288119" y="0"/>
                </a:moveTo>
                <a:cubicBezTo>
                  <a:pt x="294328" y="0"/>
                  <a:pt x="300538" y="1487"/>
                  <a:pt x="306002" y="4462"/>
                </a:cubicBezTo>
                <a:lnTo>
                  <a:pt x="569284" y="144282"/>
                </a:lnTo>
                <a:cubicBezTo>
                  <a:pt x="573258" y="146265"/>
                  <a:pt x="576238" y="150231"/>
                  <a:pt x="576238" y="155190"/>
                </a:cubicBezTo>
                <a:cubicBezTo>
                  <a:pt x="576238" y="160148"/>
                  <a:pt x="573258" y="164114"/>
                  <a:pt x="569284" y="166098"/>
                </a:cubicBezTo>
                <a:lnTo>
                  <a:pt x="533517" y="185930"/>
                </a:lnTo>
                <a:lnTo>
                  <a:pt x="533517" y="243445"/>
                </a:lnTo>
                <a:cubicBezTo>
                  <a:pt x="539478" y="245428"/>
                  <a:pt x="543452" y="251378"/>
                  <a:pt x="543452" y="258319"/>
                </a:cubicBezTo>
                <a:cubicBezTo>
                  <a:pt x="543452" y="266252"/>
                  <a:pt x="536498" y="274185"/>
                  <a:pt x="527556" y="274185"/>
                </a:cubicBezTo>
                <a:cubicBezTo>
                  <a:pt x="519608" y="274185"/>
                  <a:pt x="511660" y="266252"/>
                  <a:pt x="511660" y="258319"/>
                </a:cubicBezTo>
                <a:cubicBezTo>
                  <a:pt x="511660" y="251378"/>
                  <a:pt x="515634" y="245428"/>
                  <a:pt x="521595" y="243445"/>
                </a:cubicBezTo>
                <a:lnTo>
                  <a:pt x="521595" y="192872"/>
                </a:lnTo>
                <a:lnTo>
                  <a:pt x="470925" y="223612"/>
                </a:lnTo>
                <a:cubicBezTo>
                  <a:pt x="470925" y="223612"/>
                  <a:pt x="470925" y="272202"/>
                  <a:pt x="470925" y="274185"/>
                </a:cubicBezTo>
                <a:cubicBezTo>
                  <a:pt x="470925" y="294018"/>
                  <a:pt x="388464" y="309884"/>
                  <a:pt x="288119" y="309884"/>
                </a:cubicBezTo>
                <a:cubicBezTo>
                  <a:pt x="187774" y="309884"/>
                  <a:pt x="106306" y="294018"/>
                  <a:pt x="106306" y="274185"/>
                </a:cubicBezTo>
                <a:cubicBezTo>
                  <a:pt x="106306" y="272202"/>
                  <a:pt x="105312" y="223612"/>
                  <a:pt x="105312" y="223612"/>
                </a:cubicBezTo>
                <a:lnTo>
                  <a:pt x="5961" y="166098"/>
                </a:lnTo>
                <a:cubicBezTo>
                  <a:pt x="1987" y="164114"/>
                  <a:pt x="0" y="160148"/>
                  <a:pt x="0" y="155190"/>
                </a:cubicBezTo>
                <a:cubicBezTo>
                  <a:pt x="0" y="151223"/>
                  <a:pt x="2980" y="146265"/>
                  <a:pt x="6954" y="144282"/>
                </a:cubicBezTo>
                <a:lnTo>
                  <a:pt x="270236" y="4462"/>
                </a:lnTo>
                <a:cubicBezTo>
                  <a:pt x="275700" y="1487"/>
                  <a:pt x="281909" y="0"/>
                  <a:pt x="288119" y="0"/>
                </a:cubicBezTo>
                <a:close/>
              </a:path>
            </a:pathLst>
          </a:custGeom>
          <a:solidFill>
            <a:srgbClr val="00A18B"/>
          </a:solidFill>
          <a:ln>
            <a:noFill/>
          </a:ln>
        </p:spPr>
        <p:txBody>
          <a:bodyPr/>
          <a:lstStyle/>
          <a:p>
            <a:endParaRPr lang="zh-CN" altLang="en-US"/>
          </a:p>
        </p:txBody>
      </p:sp>
      <p:sp>
        <p:nvSpPr>
          <p:cNvPr id="238" name="appartments_160217"/>
          <p:cNvSpPr>
            <a:spLocks noChangeAspect="1"/>
          </p:cNvSpPr>
          <p:nvPr/>
        </p:nvSpPr>
        <p:spPr bwMode="auto">
          <a:xfrm>
            <a:off x="5791116" y="2047321"/>
            <a:ext cx="609685" cy="60888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rgbClr val="33D0BA"/>
          </a:solidFill>
          <a:ln>
            <a:noFill/>
          </a:ln>
        </p:spPr>
        <p:txBody>
          <a:bodyPr/>
          <a:lstStyle/>
          <a:p>
            <a:endParaRPr lang="zh-CN" altLang="en-US"/>
          </a:p>
        </p:txBody>
      </p:sp>
      <p:sp>
        <p:nvSpPr>
          <p:cNvPr id="239" name="crowd-of-users_33887"/>
          <p:cNvSpPr>
            <a:spLocks noChangeAspect="1"/>
          </p:cNvSpPr>
          <p:nvPr/>
        </p:nvSpPr>
        <p:spPr bwMode="auto">
          <a:xfrm>
            <a:off x="2672631" y="2047321"/>
            <a:ext cx="609685" cy="466203"/>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rgbClr val="00A18B"/>
          </a:solidFill>
          <a:ln>
            <a:noFill/>
          </a:ln>
        </p:spPr>
        <p:txBody>
          <a:bodyPr/>
          <a:lstStyle/>
          <a:p>
            <a:endParaRPr lang="zh-CN" altLang="en-US"/>
          </a:p>
        </p:txBody>
      </p:sp>
      <p:pic>
        <p:nvPicPr>
          <p:cNvPr id="2" name="图片 1"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7" presetClass="entr" presetSubtype="10" fill="hold" grpId="0" nodeType="afterEffect">
                                  <p:stCondLst>
                                    <p:cond delay="0"/>
                                  </p:stCondLst>
                                  <p:childTnLst>
                                    <p:set>
                                      <p:cBhvr>
                                        <p:cTn id="17" dur="1" fill="hold">
                                          <p:stCondLst>
                                            <p:cond delay="0"/>
                                          </p:stCondLst>
                                        </p:cTn>
                                        <p:tgtEl>
                                          <p:spTgt spid="239"/>
                                        </p:tgtEl>
                                        <p:attrNameLst>
                                          <p:attrName>style.visibility</p:attrName>
                                        </p:attrNameLst>
                                      </p:cBhvr>
                                      <p:to>
                                        <p:strVal val="visible"/>
                                      </p:to>
                                    </p:set>
                                    <p:anim calcmode="lin" valueType="num">
                                      <p:cBhvr>
                                        <p:cTn id="18" dur="500" fill="hold"/>
                                        <p:tgtEl>
                                          <p:spTgt spid="239"/>
                                        </p:tgtEl>
                                        <p:attrNameLst>
                                          <p:attrName>ppt_w</p:attrName>
                                        </p:attrNameLst>
                                      </p:cBhvr>
                                      <p:tavLst>
                                        <p:tav tm="0">
                                          <p:val>
                                            <p:fltVal val="0"/>
                                          </p:val>
                                        </p:tav>
                                        <p:tav tm="100000">
                                          <p:val>
                                            <p:strVal val="#ppt_w"/>
                                          </p:val>
                                        </p:tav>
                                      </p:tavLst>
                                    </p:anim>
                                    <p:anim calcmode="lin" valueType="num">
                                      <p:cBhvr>
                                        <p:cTn id="19" dur="500" fill="hold"/>
                                        <p:tgtEl>
                                          <p:spTgt spid="239"/>
                                        </p:tgtEl>
                                        <p:attrNameLst>
                                          <p:attrName>ppt_h</p:attrName>
                                        </p:attrNameLst>
                                      </p:cBhvr>
                                      <p:tavLst>
                                        <p:tav tm="0">
                                          <p:val>
                                            <p:strVal val="#ppt_h"/>
                                          </p:val>
                                        </p:tav>
                                        <p:tav tm="100000">
                                          <p:val>
                                            <p:strVal val="#ppt_h"/>
                                          </p:val>
                                        </p:tav>
                                      </p:tavLst>
                                    </p:anim>
                                  </p:childTnLst>
                                </p:cTn>
                              </p:par>
                              <p:par>
                                <p:cTn id="20" presetID="17" presetClass="entr" presetSubtype="10" fill="hold" grpId="0" nodeType="withEffect">
                                  <p:stCondLst>
                                    <p:cond delay="0"/>
                                  </p:stCondLst>
                                  <p:childTnLst>
                                    <p:set>
                                      <p:cBhvr>
                                        <p:cTn id="21" dur="1" fill="hold">
                                          <p:stCondLst>
                                            <p:cond delay="0"/>
                                          </p:stCondLst>
                                        </p:cTn>
                                        <p:tgtEl>
                                          <p:spTgt spid="238"/>
                                        </p:tgtEl>
                                        <p:attrNameLst>
                                          <p:attrName>style.visibility</p:attrName>
                                        </p:attrNameLst>
                                      </p:cBhvr>
                                      <p:to>
                                        <p:strVal val="visible"/>
                                      </p:to>
                                    </p:set>
                                    <p:anim calcmode="lin" valueType="num">
                                      <p:cBhvr>
                                        <p:cTn id="22" dur="500" fill="hold"/>
                                        <p:tgtEl>
                                          <p:spTgt spid="238"/>
                                        </p:tgtEl>
                                        <p:attrNameLst>
                                          <p:attrName>ppt_w</p:attrName>
                                        </p:attrNameLst>
                                      </p:cBhvr>
                                      <p:tavLst>
                                        <p:tav tm="0">
                                          <p:val>
                                            <p:fltVal val="0"/>
                                          </p:val>
                                        </p:tav>
                                        <p:tav tm="100000">
                                          <p:val>
                                            <p:strVal val="#ppt_w"/>
                                          </p:val>
                                        </p:tav>
                                      </p:tavLst>
                                    </p:anim>
                                    <p:anim calcmode="lin" valueType="num">
                                      <p:cBhvr>
                                        <p:cTn id="23" dur="500" fill="hold"/>
                                        <p:tgtEl>
                                          <p:spTgt spid="238"/>
                                        </p:tgtEl>
                                        <p:attrNameLst>
                                          <p:attrName>ppt_h</p:attrName>
                                        </p:attrNameLst>
                                      </p:cBhvr>
                                      <p:tavLst>
                                        <p:tav tm="0">
                                          <p:val>
                                            <p:strVal val="#ppt_h"/>
                                          </p:val>
                                        </p:tav>
                                        <p:tav tm="100000">
                                          <p:val>
                                            <p:strVal val="#ppt_h"/>
                                          </p:val>
                                        </p:tav>
                                      </p:tavLst>
                                    </p:anim>
                                  </p:childTnLst>
                                </p:cTn>
                              </p:par>
                              <p:par>
                                <p:cTn id="24" presetID="17" presetClass="entr" presetSubtype="10" fill="hold" grpId="0" nodeType="withEffect">
                                  <p:stCondLst>
                                    <p:cond delay="0"/>
                                  </p:stCondLst>
                                  <p:childTnLst>
                                    <p:set>
                                      <p:cBhvr>
                                        <p:cTn id="25" dur="1" fill="hold">
                                          <p:stCondLst>
                                            <p:cond delay="0"/>
                                          </p:stCondLst>
                                        </p:cTn>
                                        <p:tgtEl>
                                          <p:spTgt spid="237"/>
                                        </p:tgtEl>
                                        <p:attrNameLst>
                                          <p:attrName>style.visibility</p:attrName>
                                        </p:attrNameLst>
                                      </p:cBhvr>
                                      <p:to>
                                        <p:strVal val="visible"/>
                                      </p:to>
                                    </p:set>
                                    <p:anim calcmode="lin" valueType="num">
                                      <p:cBhvr>
                                        <p:cTn id="26" dur="500" fill="hold"/>
                                        <p:tgtEl>
                                          <p:spTgt spid="237"/>
                                        </p:tgtEl>
                                        <p:attrNameLst>
                                          <p:attrName>ppt_w</p:attrName>
                                        </p:attrNameLst>
                                      </p:cBhvr>
                                      <p:tavLst>
                                        <p:tav tm="0">
                                          <p:val>
                                            <p:fltVal val="0"/>
                                          </p:val>
                                        </p:tav>
                                        <p:tav tm="100000">
                                          <p:val>
                                            <p:strVal val="#ppt_w"/>
                                          </p:val>
                                        </p:tav>
                                      </p:tavLst>
                                    </p:anim>
                                    <p:anim calcmode="lin" valueType="num">
                                      <p:cBhvr>
                                        <p:cTn id="27" dur="500" fill="hold"/>
                                        <p:tgtEl>
                                          <p:spTgt spid="237"/>
                                        </p:tgtEl>
                                        <p:attrNameLst>
                                          <p:attrName>ppt_h</p:attrName>
                                        </p:attrNameLst>
                                      </p:cBhvr>
                                      <p:tavLst>
                                        <p:tav tm="0">
                                          <p:val>
                                            <p:strVal val="#ppt_h"/>
                                          </p:val>
                                        </p:tav>
                                        <p:tav tm="100000">
                                          <p:val>
                                            <p:strVal val="#ppt_h"/>
                                          </p:val>
                                        </p:tav>
                                      </p:tavLst>
                                    </p:anim>
                                  </p:childTnLst>
                                </p:cTn>
                              </p:par>
                            </p:childTnLst>
                          </p:cTn>
                        </p:par>
                        <p:par>
                          <p:cTn id="28" fill="hold">
                            <p:stCondLst>
                              <p:cond delay="1500"/>
                            </p:stCondLst>
                            <p:childTnLst>
                              <p:par>
                                <p:cTn id="29" presetID="39" presetClass="entr" presetSubtype="0" accel="100000" fill="hold"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5"/>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5"/>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5"/>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39" presetClass="entr" presetSubtype="0" accel="10000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ppt_h</p:attrName>
                                        </p:attrNameLst>
                                      </p:cBhvr>
                                      <p:tavLst>
                                        <p:tav tm="0">
                                          <p:val>
                                            <p:strVal val="#ppt_h/20"/>
                                          </p:val>
                                        </p:tav>
                                        <p:tav tm="50000">
                                          <p:val>
                                            <p:strVal val="#ppt_h/20"/>
                                          </p:val>
                                        </p:tav>
                                        <p:tav tm="100000">
                                          <p:val>
                                            <p:strVal val="#ppt_h"/>
                                          </p:val>
                                        </p:tav>
                                      </p:tavLst>
                                    </p:anim>
                                    <p:anim calcmode="lin" valueType="num">
                                      <p:cBhvr>
                                        <p:cTn id="39" dur="500" fill="hold"/>
                                        <p:tgtEl>
                                          <p:spTgt spid="36"/>
                                        </p:tgtEl>
                                        <p:attrNameLst>
                                          <p:attrName>ppt_w</p:attrName>
                                        </p:attrNameLst>
                                      </p:cBhvr>
                                      <p:tavLst>
                                        <p:tav tm="0">
                                          <p:val>
                                            <p:strVal val="#ppt_w+.3"/>
                                          </p:val>
                                        </p:tav>
                                        <p:tav tm="50000">
                                          <p:val>
                                            <p:strVal val="#ppt_w+.3"/>
                                          </p:val>
                                        </p:tav>
                                        <p:tav tm="100000">
                                          <p:val>
                                            <p:strVal val="#ppt_w"/>
                                          </p:val>
                                        </p:tav>
                                      </p:tavLst>
                                    </p:anim>
                                    <p:anim calcmode="lin" valueType="num">
                                      <p:cBhvr>
                                        <p:cTn id="40" dur="500" fill="hold"/>
                                        <p:tgtEl>
                                          <p:spTgt spid="36"/>
                                        </p:tgtEl>
                                        <p:attrNameLst>
                                          <p:attrName>ppt_x</p:attrName>
                                        </p:attrNameLst>
                                      </p:cBhvr>
                                      <p:tavLst>
                                        <p:tav tm="0">
                                          <p:val>
                                            <p:strVal val="#ppt_x-.3"/>
                                          </p:val>
                                        </p:tav>
                                        <p:tav tm="50000">
                                          <p:val>
                                            <p:strVal val="#ppt_x"/>
                                          </p:val>
                                        </p:tav>
                                        <p:tav tm="100000">
                                          <p:val>
                                            <p:strVal val="#ppt_x"/>
                                          </p:val>
                                        </p:tav>
                                      </p:tavLst>
                                    </p:anim>
                                    <p:anim calcmode="lin" valueType="num">
                                      <p:cBhvr>
                                        <p:cTn id="41" dur="5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39" presetClass="entr" presetSubtype="0" accel="100000" fill="hold"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37"/>
                                        </p:tgtEl>
                                        <p:attrNameLst>
                                          <p:attrName>ppt_y</p:attrName>
                                        </p:attrNameLst>
                                      </p:cBhvr>
                                      <p:tavLst>
                                        <p:tav tm="0">
                                          <p:val>
                                            <p:strVal val="#ppt_y"/>
                                          </p:val>
                                        </p:tav>
                                        <p:tav tm="100000">
                                          <p:val>
                                            <p:strVal val="#ppt_y"/>
                                          </p:val>
                                        </p:tav>
                                      </p:tavLst>
                                    </p:anim>
                                  </p:childTnLst>
                                </p:cTn>
                              </p:par>
                              <p:par>
                                <p:cTn id="49" presetID="39" presetClass="entr" presetSubtype="0" accel="100000" fill="hold" grpId="1" nodeType="withEffect">
                                  <p:stCondLst>
                                    <p:cond delay="0"/>
                                  </p:stCondLst>
                                  <p:childTnLst>
                                    <p:set>
                                      <p:cBhvr>
                                        <p:cTn id="50" dur="1" fill="hold">
                                          <p:stCondLst>
                                            <p:cond delay="0"/>
                                          </p:stCondLst>
                                        </p:cTn>
                                        <p:tgtEl>
                                          <p:spTgt spid="237"/>
                                        </p:tgtEl>
                                        <p:attrNameLst>
                                          <p:attrName>style.visibility</p:attrName>
                                        </p:attrNameLst>
                                      </p:cBhvr>
                                      <p:to>
                                        <p:strVal val="visible"/>
                                      </p:to>
                                    </p:set>
                                    <p:anim calcmode="lin" valueType="num">
                                      <p:cBhvr>
                                        <p:cTn id="51" dur="500" fill="hold"/>
                                        <p:tgtEl>
                                          <p:spTgt spid="237"/>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237"/>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237"/>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2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37" grpId="1" animBg="1"/>
      <p:bldP spid="238" grpId="0" animBg="1"/>
      <p:bldP spid="239" grpId="0" animBg="1"/>
      <p:bldP spid="3" grpId="0"/>
      <p:bldP spid="3" grpId="1"/>
      <p:bldP spid="3" grpId="2"/>
      <p:bldP spid="3" grpId="3"/>
      <p:bldP spid="3" grpId="4"/>
      <p:bldP spid="3" grpId="5"/>
      <p:bldP spid="3" grpId="6"/>
      <p:bldP spid="3" grpId="7"/>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5cbfd9aa2fa392d6e1e8560d4db916a4"/>
          <p:cNvPicPr>
            <a:picLocks noChangeAspect="1"/>
          </p:cNvPicPr>
          <p:nvPr/>
        </p:nvPicPr>
        <p:blipFill>
          <a:blip r:embed="rId4"/>
          <a:stretch>
            <a:fillRect/>
          </a:stretch>
        </p:blipFill>
        <p:spPr>
          <a:xfrm>
            <a:off x="7105650" y="2167890"/>
            <a:ext cx="5149850" cy="5149850"/>
          </a:xfrm>
          <a:prstGeom prst="rect">
            <a:avLst/>
          </a:prstGeom>
        </p:spPr>
      </p:pic>
      <p:grpSp>
        <p:nvGrpSpPr>
          <p:cNvPr id="33" name="组合 32"/>
          <p:cNvGrpSpPr/>
          <p:nvPr/>
        </p:nvGrpSpPr>
        <p:grpSpPr>
          <a:xfrm>
            <a:off x="3273986" y="-13970"/>
            <a:ext cx="4812739" cy="4965595"/>
            <a:chOff x="3288274" y="-851"/>
            <a:chExt cx="5464201" cy="5637748"/>
          </a:xfrm>
        </p:grpSpPr>
        <p:cxnSp>
          <p:nvCxnSpPr>
            <p:cNvPr id="13" name="直接连接符 12"/>
            <p:cNvCxnSpPr/>
            <p:nvPr/>
          </p:nvCxnSpPr>
          <p:spPr>
            <a:xfrm>
              <a:off x="6180546" y="1775654"/>
              <a:ext cx="3905" cy="101859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354997" y="1768221"/>
              <a:ext cx="2960078" cy="0"/>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517592" y="2828910"/>
              <a:ext cx="800864" cy="800864"/>
              <a:chOff x="3272949" y="3722523"/>
              <a:chExt cx="813408" cy="877328"/>
            </a:xfrm>
          </p:grpSpPr>
          <p:sp>
            <p:nvSpPr>
              <p:cNvPr id="23" name="椭圆 2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7" name="直接连接符 6"/>
            <p:cNvCxnSpPr/>
            <p:nvPr/>
          </p:nvCxnSpPr>
          <p:spPr>
            <a:xfrm flipH="1">
              <a:off x="3357174" y="-851"/>
              <a:ext cx="1" cy="176907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98232" y="60875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288274" y="1734859"/>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636278" y="170893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117728" y="1701498"/>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117728" y="2695465"/>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937205" y="2828911"/>
              <a:ext cx="2486682" cy="2486684"/>
              <a:chOff x="3176812" y="2273198"/>
              <a:chExt cx="2641825" cy="2726239"/>
            </a:xfrm>
          </p:grpSpPr>
          <p:sp>
            <p:nvSpPr>
              <p:cNvPr id="18" name="椭圆 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9" name="椭圆 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25" name="组合 24"/>
            <p:cNvGrpSpPr/>
            <p:nvPr/>
          </p:nvGrpSpPr>
          <p:grpSpPr>
            <a:xfrm>
              <a:off x="7398433" y="4282855"/>
              <a:ext cx="1354042" cy="135404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03" name="文本框 3"/>
          <p:cNvSpPr txBox="1">
            <a:spLocks noChangeArrowheads="1"/>
          </p:cNvSpPr>
          <p:nvPr/>
        </p:nvSpPr>
        <p:spPr bwMode="auto">
          <a:xfrm>
            <a:off x="4893310" y="2908935"/>
            <a:ext cx="1768475" cy="1299210"/>
          </a:xfrm>
          <a:prstGeom prst="rect">
            <a:avLst/>
          </a:prstGeom>
          <a:noFill/>
          <a:ln w="9525">
            <a:noFill/>
            <a:miter lim="800000"/>
          </a:ln>
        </p:spPr>
        <p:txBody>
          <a:bodyPr wrap="square" lIns="68580" tIns="34290" rIns="68580" bIns="34290">
            <a:spAutoFit/>
          </a:bodyPr>
          <a:lstStyle/>
          <a:p>
            <a:pPr algn="ctr"/>
            <a:r>
              <a:rPr lang="en-US" altLang="zh-CN" sz="8000" dirty="0">
                <a:solidFill>
                  <a:srgbClr val="00A08A"/>
                </a:solidFill>
                <a:latin typeface="Impact" panose="020B0806030902050204" pitchFamily="34" charset="0"/>
              </a:rPr>
              <a:t>02</a:t>
            </a:r>
            <a:endParaRPr lang="en-US" altLang="zh-CN" sz="8000" b="1" dirty="0">
              <a:solidFill>
                <a:srgbClr val="00A08A"/>
              </a:solidFill>
              <a:latin typeface="Impact" panose="020B0806030902050204" pitchFamily="34" charset="0"/>
              <a:ea typeface="微软雅黑" panose="020B0503020204020204" charset="-122"/>
            </a:endParaRPr>
          </a:p>
        </p:txBody>
      </p:sp>
      <p:pic>
        <p:nvPicPr>
          <p:cNvPr id="2" name="图片 1" descr="19eaad9b2c4da8516a966120b3291d23"/>
          <p:cNvPicPr>
            <a:picLocks noChangeAspect="1"/>
          </p:cNvPicPr>
          <p:nvPr/>
        </p:nvPicPr>
        <p:blipFill>
          <a:blip r:embed="rId5"/>
          <a:stretch>
            <a:fillRect/>
          </a:stretch>
        </p:blipFill>
        <p:spPr>
          <a:xfrm>
            <a:off x="-59055" y="2167890"/>
            <a:ext cx="3841750" cy="4803775"/>
          </a:xfrm>
          <a:prstGeom prst="rect">
            <a:avLst/>
          </a:prstGeom>
        </p:spPr>
      </p:pic>
      <p:sp>
        <p:nvSpPr>
          <p:cNvPr id="2050" name="书本"/>
          <p:cNvSpPr/>
          <p:nvPr/>
        </p:nvSpPr>
        <p:spPr bwMode="auto">
          <a:xfrm>
            <a:off x="7208520" y="4124325"/>
            <a:ext cx="548640" cy="579120"/>
          </a:xfrm>
          <a:custGeom>
            <a:avLst/>
            <a:gdLst>
              <a:gd name="T0" fmla="*/ 1457935 w 3279"/>
              <a:gd name="T1" fmla="*/ 1800397 h 3279"/>
              <a:gd name="T2" fmla="*/ 336911 w 3279"/>
              <a:gd name="T3" fmla="*/ 1800397 h 3279"/>
              <a:gd name="T4" fmla="*/ 0 w 3279"/>
              <a:gd name="T5" fmla="*/ 1458876 h 3279"/>
              <a:gd name="T6" fmla="*/ 0 w 3279"/>
              <a:gd name="T7" fmla="*/ 0 h 3279"/>
              <a:gd name="T8" fmla="*/ 1332828 w 3279"/>
              <a:gd name="T9" fmla="*/ 0 h 3279"/>
              <a:gd name="T10" fmla="*/ 1332828 w 3279"/>
              <a:gd name="T11" fmla="*/ 107618 h 3279"/>
              <a:gd name="T12" fmla="*/ 1584139 w 3279"/>
              <a:gd name="T13" fmla="*/ 107618 h 3279"/>
              <a:gd name="T14" fmla="*/ 1584139 w 3279"/>
              <a:gd name="T15" fmla="*/ 107618 h 3279"/>
              <a:gd name="T16" fmla="*/ 1584139 w 3279"/>
              <a:gd name="T17" fmla="*/ 215235 h 3279"/>
              <a:gd name="T18" fmla="*/ 1682359 w 3279"/>
              <a:gd name="T19" fmla="*/ 215235 h 3279"/>
              <a:gd name="T20" fmla="*/ 1799235 w 3279"/>
              <a:gd name="T21" fmla="*/ 215235 h 3279"/>
              <a:gd name="T22" fmla="*/ 1799235 w 3279"/>
              <a:gd name="T23" fmla="*/ 1458876 h 3279"/>
              <a:gd name="T24" fmla="*/ 1457935 w 3279"/>
              <a:gd name="T25" fmla="*/ 1800397 h 3279"/>
              <a:gd name="T26" fmla="*/ 1189064 w 3279"/>
              <a:gd name="T27" fmla="*/ 143307 h 3279"/>
              <a:gd name="T28" fmla="*/ 143763 w 3279"/>
              <a:gd name="T29" fmla="*/ 143307 h 3279"/>
              <a:gd name="T30" fmla="*/ 143763 w 3279"/>
              <a:gd name="T31" fmla="*/ 1495115 h 3279"/>
              <a:gd name="T32" fmla="*/ 264480 w 3279"/>
              <a:gd name="T33" fmla="*/ 1620851 h 3279"/>
              <a:gd name="T34" fmla="*/ 1189064 w 3279"/>
              <a:gd name="T35" fmla="*/ 1620851 h 3279"/>
              <a:gd name="T36" fmla="*/ 1189064 w 3279"/>
              <a:gd name="T37" fmla="*/ 143307 h 3279"/>
              <a:gd name="T38" fmla="*/ 1687297 w 3279"/>
              <a:gd name="T39" fmla="*/ 322303 h 3279"/>
              <a:gd name="T40" fmla="*/ 1584139 w 3279"/>
              <a:gd name="T41" fmla="*/ 322303 h 3279"/>
              <a:gd name="T42" fmla="*/ 1584139 w 3279"/>
              <a:gd name="T43" fmla="*/ 1402871 h 3279"/>
              <a:gd name="T44" fmla="*/ 1514452 w 3279"/>
              <a:gd name="T45" fmla="*/ 1458876 h 3279"/>
              <a:gd name="T46" fmla="*/ 1440376 w 3279"/>
              <a:gd name="T47" fmla="*/ 1402871 h 3279"/>
              <a:gd name="T48" fmla="*/ 1440376 w 3279"/>
              <a:gd name="T49" fmla="*/ 215235 h 3279"/>
              <a:gd name="T50" fmla="*/ 1332828 w 3279"/>
              <a:gd name="T51" fmla="*/ 215235 h 3279"/>
              <a:gd name="T52" fmla="*/ 1332828 w 3279"/>
              <a:gd name="T53" fmla="*/ 1456680 h 3279"/>
              <a:gd name="T54" fmla="*/ 1514452 w 3279"/>
              <a:gd name="T55" fmla="*/ 1625244 h 3279"/>
              <a:gd name="T56" fmla="*/ 1687297 w 3279"/>
              <a:gd name="T57" fmla="*/ 1456680 h 3279"/>
              <a:gd name="T58" fmla="*/ 1687297 w 3279"/>
              <a:gd name="T59" fmla="*/ 322303 h 3279"/>
              <a:gd name="T60" fmla="*/ 323193 w 3279"/>
              <a:gd name="T61" fmla="*/ 1333139 h 3279"/>
              <a:gd name="T62" fmla="*/ 686442 w 3279"/>
              <a:gd name="T63" fmla="*/ 1333139 h 3279"/>
              <a:gd name="T64" fmla="*/ 686442 w 3279"/>
              <a:gd name="T65" fmla="*/ 1440757 h 3279"/>
              <a:gd name="T66" fmla="*/ 323193 w 3279"/>
              <a:gd name="T67" fmla="*/ 1440757 h 3279"/>
              <a:gd name="T68" fmla="*/ 323193 w 3279"/>
              <a:gd name="T69" fmla="*/ 1333139 h 3279"/>
              <a:gd name="T70" fmla="*/ 323193 w 3279"/>
              <a:gd name="T71" fmla="*/ 1113512 h 3279"/>
              <a:gd name="T72" fmla="*/ 789600 w 3279"/>
              <a:gd name="T73" fmla="*/ 1113512 h 3279"/>
              <a:gd name="T74" fmla="*/ 789600 w 3279"/>
              <a:gd name="T75" fmla="*/ 1225522 h 3279"/>
              <a:gd name="T76" fmla="*/ 323193 w 3279"/>
              <a:gd name="T77" fmla="*/ 1225522 h 3279"/>
              <a:gd name="T78" fmla="*/ 323193 w 3279"/>
              <a:gd name="T79" fmla="*/ 1113512 h 3279"/>
              <a:gd name="T80" fmla="*/ 1009635 w 3279"/>
              <a:gd name="T81" fmla="*/ 1225522 h 3279"/>
              <a:gd name="T82" fmla="*/ 897697 w 3279"/>
              <a:gd name="T83" fmla="*/ 1225522 h 3279"/>
              <a:gd name="T84" fmla="*/ 897697 w 3279"/>
              <a:gd name="T85" fmla="*/ 1113512 h 3279"/>
              <a:gd name="T86" fmla="*/ 1009635 w 3279"/>
              <a:gd name="T87" fmla="*/ 1113512 h 3279"/>
              <a:gd name="T88" fmla="*/ 1009635 w 3279"/>
              <a:gd name="T89" fmla="*/ 1225522 h 3279"/>
              <a:gd name="T90" fmla="*/ 789600 w 3279"/>
              <a:gd name="T91" fmla="*/ 897728 h 3279"/>
              <a:gd name="T92" fmla="*/ 1009635 w 3279"/>
              <a:gd name="T93" fmla="*/ 897728 h 3279"/>
              <a:gd name="T94" fmla="*/ 1009635 w 3279"/>
              <a:gd name="T95" fmla="*/ 1010287 h 3279"/>
              <a:gd name="T96" fmla="*/ 789600 w 3279"/>
              <a:gd name="T97" fmla="*/ 1010287 h 3279"/>
              <a:gd name="T98" fmla="*/ 789600 w 3279"/>
              <a:gd name="T99" fmla="*/ 897728 h 3279"/>
              <a:gd name="T100" fmla="*/ 323193 w 3279"/>
              <a:gd name="T101" fmla="*/ 327794 h 3279"/>
              <a:gd name="T102" fmla="*/ 1009635 w 3279"/>
              <a:gd name="T103" fmla="*/ 327794 h 3279"/>
              <a:gd name="T104" fmla="*/ 1009635 w 3279"/>
              <a:gd name="T105" fmla="*/ 790110 h 3279"/>
              <a:gd name="T106" fmla="*/ 323193 w 3279"/>
              <a:gd name="T107" fmla="*/ 790110 h 3279"/>
              <a:gd name="T108" fmla="*/ 323193 w 3279"/>
              <a:gd name="T109" fmla="*/ 327794 h 3279"/>
              <a:gd name="T110" fmla="*/ 682052 w 3279"/>
              <a:gd name="T111" fmla="*/ 1010287 h 3279"/>
              <a:gd name="T112" fmla="*/ 323193 w 3279"/>
              <a:gd name="T113" fmla="*/ 1010287 h 3279"/>
              <a:gd name="T114" fmla="*/ 323193 w 3279"/>
              <a:gd name="T115" fmla="*/ 897728 h 3279"/>
              <a:gd name="T116" fmla="*/ 682052 w 3279"/>
              <a:gd name="T117" fmla="*/ 897728 h 3279"/>
              <a:gd name="T118" fmla="*/ 682052 w 3279"/>
              <a:gd name="T119" fmla="*/ 1010287 h 327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79" h="3279">
                <a:moveTo>
                  <a:pt x="2657" y="3279"/>
                </a:moveTo>
                <a:cubicBezTo>
                  <a:pt x="614" y="3279"/>
                  <a:pt x="614" y="3279"/>
                  <a:pt x="614" y="3279"/>
                </a:cubicBezTo>
                <a:cubicBezTo>
                  <a:pt x="275" y="3279"/>
                  <a:pt x="0" y="2996"/>
                  <a:pt x="0" y="2657"/>
                </a:cubicBezTo>
                <a:cubicBezTo>
                  <a:pt x="0" y="0"/>
                  <a:pt x="0" y="0"/>
                  <a:pt x="0" y="0"/>
                </a:cubicBezTo>
                <a:cubicBezTo>
                  <a:pt x="2429" y="0"/>
                  <a:pt x="2429" y="0"/>
                  <a:pt x="2429" y="0"/>
                </a:cubicBezTo>
                <a:cubicBezTo>
                  <a:pt x="2429" y="196"/>
                  <a:pt x="2429" y="196"/>
                  <a:pt x="2429" y="196"/>
                </a:cubicBezTo>
                <a:cubicBezTo>
                  <a:pt x="2887" y="196"/>
                  <a:pt x="2887" y="196"/>
                  <a:pt x="2887" y="196"/>
                </a:cubicBezTo>
                <a:cubicBezTo>
                  <a:pt x="2887" y="196"/>
                  <a:pt x="2887" y="196"/>
                  <a:pt x="2887" y="196"/>
                </a:cubicBezTo>
                <a:cubicBezTo>
                  <a:pt x="2887" y="392"/>
                  <a:pt x="2887" y="392"/>
                  <a:pt x="2887" y="392"/>
                </a:cubicBezTo>
                <a:cubicBezTo>
                  <a:pt x="3066" y="392"/>
                  <a:pt x="3066" y="392"/>
                  <a:pt x="3066" y="392"/>
                </a:cubicBezTo>
                <a:cubicBezTo>
                  <a:pt x="3279" y="392"/>
                  <a:pt x="3279" y="392"/>
                  <a:pt x="3279" y="392"/>
                </a:cubicBezTo>
                <a:cubicBezTo>
                  <a:pt x="3279" y="2657"/>
                  <a:pt x="3279" y="2657"/>
                  <a:pt x="3279" y="2657"/>
                </a:cubicBezTo>
                <a:cubicBezTo>
                  <a:pt x="3279" y="2996"/>
                  <a:pt x="2996" y="3279"/>
                  <a:pt x="2657" y="3279"/>
                </a:cubicBezTo>
                <a:close/>
                <a:moveTo>
                  <a:pt x="2167" y="261"/>
                </a:moveTo>
                <a:cubicBezTo>
                  <a:pt x="262" y="261"/>
                  <a:pt x="262" y="261"/>
                  <a:pt x="262" y="261"/>
                </a:cubicBezTo>
                <a:cubicBezTo>
                  <a:pt x="262" y="2723"/>
                  <a:pt x="262" y="2723"/>
                  <a:pt x="262" y="2723"/>
                </a:cubicBezTo>
                <a:cubicBezTo>
                  <a:pt x="262" y="2836"/>
                  <a:pt x="370" y="2952"/>
                  <a:pt x="482" y="2952"/>
                </a:cubicBezTo>
                <a:cubicBezTo>
                  <a:pt x="2167" y="2952"/>
                  <a:pt x="2167" y="2952"/>
                  <a:pt x="2167" y="2952"/>
                </a:cubicBezTo>
                <a:lnTo>
                  <a:pt x="2167" y="261"/>
                </a:lnTo>
                <a:close/>
                <a:moveTo>
                  <a:pt x="3075" y="587"/>
                </a:moveTo>
                <a:cubicBezTo>
                  <a:pt x="2887" y="587"/>
                  <a:pt x="2887" y="587"/>
                  <a:pt x="2887" y="587"/>
                </a:cubicBezTo>
                <a:cubicBezTo>
                  <a:pt x="2887" y="2555"/>
                  <a:pt x="2887" y="2555"/>
                  <a:pt x="2887" y="2555"/>
                </a:cubicBezTo>
                <a:cubicBezTo>
                  <a:pt x="2887" y="2611"/>
                  <a:pt x="2816" y="2657"/>
                  <a:pt x="2760" y="2657"/>
                </a:cubicBezTo>
                <a:cubicBezTo>
                  <a:pt x="2703" y="2657"/>
                  <a:pt x="2625" y="2611"/>
                  <a:pt x="2625" y="2555"/>
                </a:cubicBezTo>
                <a:cubicBezTo>
                  <a:pt x="2625" y="392"/>
                  <a:pt x="2625" y="392"/>
                  <a:pt x="2625" y="392"/>
                </a:cubicBezTo>
                <a:cubicBezTo>
                  <a:pt x="2429" y="392"/>
                  <a:pt x="2429" y="392"/>
                  <a:pt x="2429" y="392"/>
                </a:cubicBezTo>
                <a:cubicBezTo>
                  <a:pt x="2429" y="2653"/>
                  <a:pt x="2429" y="2653"/>
                  <a:pt x="2429" y="2653"/>
                </a:cubicBezTo>
                <a:cubicBezTo>
                  <a:pt x="2429" y="2823"/>
                  <a:pt x="2590" y="2960"/>
                  <a:pt x="2760" y="2960"/>
                </a:cubicBezTo>
                <a:cubicBezTo>
                  <a:pt x="2929" y="2960"/>
                  <a:pt x="3075" y="2823"/>
                  <a:pt x="3075" y="2653"/>
                </a:cubicBezTo>
                <a:lnTo>
                  <a:pt x="3075" y="587"/>
                </a:lnTo>
                <a:close/>
                <a:moveTo>
                  <a:pt x="589" y="2428"/>
                </a:moveTo>
                <a:cubicBezTo>
                  <a:pt x="1251" y="2428"/>
                  <a:pt x="1251" y="2428"/>
                  <a:pt x="1251" y="2428"/>
                </a:cubicBezTo>
                <a:cubicBezTo>
                  <a:pt x="1251" y="2624"/>
                  <a:pt x="1251" y="2624"/>
                  <a:pt x="1251" y="2624"/>
                </a:cubicBezTo>
                <a:cubicBezTo>
                  <a:pt x="589" y="2624"/>
                  <a:pt x="589" y="2624"/>
                  <a:pt x="589" y="2624"/>
                </a:cubicBezTo>
                <a:lnTo>
                  <a:pt x="589" y="2428"/>
                </a:lnTo>
                <a:close/>
                <a:moveTo>
                  <a:pt x="589" y="2028"/>
                </a:moveTo>
                <a:cubicBezTo>
                  <a:pt x="1439" y="2028"/>
                  <a:pt x="1439" y="2028"/>
                  <a:pt x="1439" y="2028"/>
                </a:cubicBezTo>
                <a:cubicBezTo>
                  <a:pt x="1439" y="2232"/>
                  <a:pt x="1439" y="2232"/>
                  <a:pt x="1439" y="2232"/>
                </a:cubicBezTo>
                <a:cubicBezTo>
                  <a:pt x="589" y="2232"/>
                  <a:pt x="589" y="2232"/>
                  <a:pt x="589" y="2232"/>
                </a:cubicBezTo>
                <a:lnTo>
                  <a:pt x="589" y="2028"/>
                </a:lnTo>
                <a:close/>
                <a:moveTo>
                  <a:pt x="1840" y="2232"/>
                </a:moveTo>
                <a:cubicBezTo>
                  <a:pt x="1636" y="2232"/>
                  <a:pt x="1636" y="2232"/>
                  <a:pt x="1636" y="2232"/>
                </a:cubicBezTo>
                <a:cubicBezTo>
                  <a:pt x="1636" y="2028"/>
                  <a:pt x="1636" y="2028"/>
                  <a:pt x="1636" y="2028"/>
                </a:cubicBezTo>
                <a:cubicBezTo>
                  <a:pt x="1840" y="2028"/>
                  <a:pt x="1840" y="2028"/>
                  <a:pt x="1840" y="2028"/>
                </a:cubicBezTo>
                <a:lnTo>
                  <a:pt x="1840" y="2232"/>
                </a:lnTo>
                <a:close/>
                <a:moveTo>
                  <a:pt x="1439" y="1635"/>
                </a:moveTo>
                <a:cubicBezTo>
                  <a:pt x="1840" y="1635"/>
                  <a:pt x="1840" y="1635"/>
                  <a:pt x="1840" y="1635"/>
                </a:cubicBezTo>
                <a:cubicBezTo>
                  <a:pt x="1840" y="1840"/>
                  <a:pt x="1840" y="1840"/>
                  <a:pt x="1840" y="1840"/>
                </a:cubicBezTo>
                <a:cubicBezTo>
                  <a:pt x="1439" y="1840"/>
                  <a:pt x="1439" y="1840"/>
                  <a:pt x="1439" y="1840"/>
                </a:cubicBezTo>
                <a:lnTo>
                  <a:pt x="1439" y="1635"/>
                </a:lnTo>
                <a:close/>
                <a:moveTo>
                  <a:pt x="589" y="597"/>
                </a:moveTo>
                <a:cubicBezTo>
                  <a:pt x="1840" y="597"/>
                  <a:pt x="1840" y="597"/>
                  <a:pt x="1840" y="597"/>
                </a:cubicBezTo>
                <a:cubicBezTo>
                  <a:pt x="1840" y="1439"/>
                  <a:pt x="1840" y="1439"/>
                  <a:pt x="1840" y="1439"/>
                </a:cubicBezTo>
                <a:cubicBezTo>
                  <a:pt x="589" y="1439"/>
                  <a:pt x="589" y="1439"/>
                  <a:pt x="589" y="1439"/>
                </a:cubicBezTo>
                <a:lnTo>
                  <a:pt x="589" y="597"/>
                </a:lnTo>
                <a:close/>
                <a:moveTo>
                  <a:pt x="1243" y="1840"/>
                </a:moveTo>
                <a:cubicBezTo>
                  <a:pt x="589" y="1840"/>
                  <a:pt x="589" y="1840"/>
                  <a:pt x="589" y="1840"/>
                </a:cubicBezTo>
                <a:cubicBezTo>
                  <a:pt x="589" y="1635"/>
                  <a:pt x="589" y="1635"/>
                  <a:pt x="589" y="1635"/>
                </a:cubicBezTo>
                <a:cubicBezTo>
                  <a:pt x="1243" y="1635"/>
                  <a:pt x="1243" y="1635"/>
                  <a:pt x="1243" y="1635"/>
                </a:cubicBezTo>
                <a:lnTo>
                  <a:pt x="1243" y="1840"/>
                </a:lnTo>
                <a:close/>
              </a:path>
            </a:pathLst>
          </a:custGeom>
          <a:solidFill>
            <a:srgbClr val="00A08A"/>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3" name="文本框 3"/>
          <p:cNvSpPr txBox="1">
            <a:spLocks noChangeArrowheads="1"/>
          </p:cNvSpPr>
          <p:nvPr/>
        </p:nvSpPr>
        <p:spPr bwMode="auto">
          <a:xfrm>
            <a:off x="4471035" y="1632585"/>
            <a:ext cx="10419080" cy="807085"/>
          </a:xfrm>
          <a:prstGeom prst="rect">
            <a:avLst/>
          </a:prstGeom>
          <a:noFill/>
          <a:ln w="9525">
            <a:noFill/>
            <a:miter lim="800000"/>
          </a:ln>
        </p:spPr>
        <p:txBody>
          <a:bodyPr wrap="square" lIns="68580" tIns="34290" rIns="68580" bIns="34290">
            <a:spAutoFit/>
          </a:bodyPr>
          <a:lstStyle/>
          <a:p>
            <a:pPr algn="ctr"/>
            <a:r>
              <a:rPr lang="zh-CN" sz="4800" b="1" dirty="0">
                <a:solidFill>
                  <a:srgbClr val="34D0BA"/>
                </a:solidFill>
                <a:latin typeface="微软雅黑" panose="020B0503020204020204" charset="-122"/>
                <a:ea typeface="微软雅黑" panose="020B0503020204020204" charset="-122"/>
              </a:rPr>
              <a:t>财务预算</a:t>
            </a: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1000" fill="hold"/>
                                        <p:tgtEl>
                                          <p:spTgt spid="33"/>
                                        </p:tgtEl>
                                        <p:attrNameLst>
                                          <p:attrName>ppt_w</p:attrName>
                                        </p:attrNameLst>
                                      </p:cBhvr>
                                      <p:tavLst>
                                        <p:tav tm="0">
                                          <p:val>
                                            <p:strVal val="#ppt_w+.3"/>
                                          </p:val>
                                        </p:tav>
                                        <p:tav tm="100000">
                                          <p:val>
                                            <p:strVal val="#ppt_w"/>
                                          </p:val>
                                        </p:tav>
                                      </p:tavLst>
                                    </p:anim>
                                    <p:anim calcmode="lin" valueType="num">
                                      <p:cBhvr>
                                        <p:cTn id="8" dur="1000" fill="hold"/>
                                        <p:tgtEl>
                                          <p:spTgt spid="33"/>
                                        </p:tgtEl>
                                        <p:attrNameLst>
                                          <p:attrName>ppt_h</p:attrName>
                                        </p:attrNameLst>
                                      </p:cBhvr>
                                      <p:tavLst>
                                        <p:tav tm="0">
                                          <p:val>
                                            <p:strVal val="#ppt_h"/>
                                          </p:val>
                                        </p:tav>
                                        <p:tav tm="100000">
                                          <p:val>
                                            <p:strVal val="#ppt_h"/>
                                          </p:val>
                                        </p:tav>
                                      </p:tavLst>
                                    </p:anim>
                                    <p:animEffect transition="in" filter="fade">
                                      <p:cBhvr>
                                        <p:cTn id="9" dur="1000"/>
                                        <p:tgtEl>
                                          <p:spTgt spid="33"/>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103"/>
                                        </p:tgtEl>
                                        <p:attrNameLst>
                                          <p:attrName>style.visibility</p:attrName>
                                        </p:attrNameLst>
                                      </p:cBhvr>
                                      <p:to>
                                        <p:strVal val="visible"/>
                                      </p:to>
                                    </p:set>
                                    <p:anim calcmode="lin" valueType="num">
                                      <p:cBhvr>
                                        <p:cTn id="12" dur="1000" fill="hold"/>
                                        <p:tgtEl>
                                          <p:spTgt spid="103"/>
                                        </p:tgtEl>
                                        <p:attrNameLst>
                                          <p:attrName>ppt_w</p:attrName>
                                        </p:attrNameLst>
                                      </p:cBhvr>
                                      <p:tavLst>
                                        <p:tav tm="0">
                                          <p:val>
                                            <p:strVal val="#ppt_w+.3"/>
                                          </p:val>
                                        </p:tav>
                                        <p:tav tm="100000">
                                          <p:val>
                                            <p:strVal val="#ppt_w"/>
                                          </p:val>
                                        </p:tav>
                                      </p:tavLst>
                                    </p:anim>
                                    <p:anim calcmode="lin" valueType="num">
                                      <p:cBhvr>
                                        <p:cTn id="13" dur="1000" fill="hold"/>
                                        <p:tgtEl>
                                          <p:spTgt spid="103"/>
                                        </p:tgtEl>
                                        <p:attrNameLst>
                                          <p:attrName>ppt_h</p:attrName>
                                        </p:attrNameLst>
                                      </p:cBhvr>
                                      <p:tavLst>
                                        <p:tav tm="0">
                                          <p:val>
                                            <p:strVal val="#ppt_h"/>
                                          </p:val>
                                        </p:tav>
                                        <p:tav tm="100000">
                                          <p:val>
                                            <p:strVal val="#ppt_h"/>
                                          </p:val>
                                        </p:tav>
                                      </p:tavLst>
                                    </p:anim>
                                    <p:animEffect transition="in" filter="fade">
                                      <p:cBhvr>
                                        <p:cTn id="14" dur="1000"/>
                                        <p:tgtEl>
                                          <p:spTgt spid="103"/>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050"/>
                                        </p:tgtEl>
                                        <p:attrNameLst>
                                          <p:attrName>style.visibility</p:attrName>
                                        </p:attrNameLst>
                                      </p:cBhvr>
                                      <p:to>
                                        <p:strVal val="visible"/>
                                      </p:to>
                                    </p:set>
                                    <p:anim calcmode="lin" valueType="num">
                                      <p:cBhvr>
                                        <p:cTn id="17" dur="1000" fill="hold"/>
                                        <p:tgtEl>
                                          <p:spTgt spid="2050"/>
                                        </p:tgtEl>
                                        <p:attrNameLst>
                                          <p:attrName>ppt_w</p:attrName>
                                        </p:attrNameLst>
                                      </p:cBhvr>
                                      <p:tavLst>
                                        <p:tav tm="0">
                                          <p:val>
                                            <p:strVal val="#ppt_w+.3"/>
                                          </p:val>
                                        </p:tav>
                                        <p:tav tm="100000">
                                          <p:val>
                                            <p:strVal val="#ppt_w"/>
                                          </p:val>
                                        </p:tav>
                                      </p:tavLst>
                                    </p:anim>
                                    <p:anim calcmode="lin" valueType="num">
                                      <p:cBhvr>
                                        <p:cTn id="18" dur="1000" fill="hold"/>
                                        <p:tgtEl>
                                          <p:spTgt spid="2050"/>
                                        </p:tgtEl>
                                        <p:attrNameLst>
                                          <p:attrName>ppt_h</p:attrName>
                                        </p:attrNameLst>
                                      </p:cBhvr>
                                      <p:tavLst>
                                        <p:tav tm="0">
                                          <p:val>
                                            <p:strVal val="#ppt_h"/>
                                          </p:val>
                                        </p:tav>
                                        <p:tav tm="100000">
                                          <p:val>
                                            <p:strVal val="#ppt_h"/>
                                          </p:val>
                                        </p:tav>
                                      </p:tavLst>
                                    </p:anim>
                                    <p:animEffect transition="in" filter="fade">
                                      <p:cBhvr>
                                        <p:cTn id="19" dur="1000"/>
                                        <p:tgtEl>
                                          <p:spTgt spid="2050"/>
                                        </p:tgtEl>
                                      </p:cBhvr>
                                    </p:animEffect>
                                  </p:childTnLst>
                                </p:cTn>
                              </p:par>
                            </p:childTnLst>
                          </p:cTn>
                        </p:par>
                        <p:par>
                          <p:cTn id="20" fill="hold">
                            <p:stCondLst>
                              <p:cond delay="1000"/>
                            </p:stCondLst>
                            <p:childTnLst>
                              <p:par>
                                <p:cTn id="21" presetID="17" presetClass="entr" presetSubtype="1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52"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Scale>
                                      <p:cBhvr>
                                        <p:cTn id="28"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gtEl>
                                        <p:attrNameLst>
                                          <p:attrName>ppt_x</p:attrName>
                                          <p:attrName>ppt_y</p:attrName>
                                        </p:attrNameLst>
                                      </p:cBhvr>
                                    </p:animMotion>
                                    <p:animEffect transition="in" filter="fade">
                                      <p:cBhvr>
                                        <p:cTn id="30" dur="1000"/>
                                        <p:tgtEl>
                                          <p:spTgt spid="4"/>
                                        </p:tgtEl>
                                      </p:cBhvr>
                                    </p:animEffect>
                                  </p:childTnLst>
                                </p:cTn>
                              </p:par>
                              <p:par>
                                <p:cTn id="31" presetID="50" presetClass="entr" presetSubtype="0" decel="10000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p:cTn id="33" dur="1000" fill="hold"/>
                                        <p:tgtEl>
                                          <p:spTgt spid="43"/>
                                        </p:tgtEl>
                                        <p:attrNameLst>
                                          <p:attrName>ppt_w</p:attrName>
                                        </p:attrNameLst>
                                      </p:cBhvr>
                                      <p:tavLst>
                                        <p:tav tm="0">
                                          <p:val>
                                            <p:strVal val="#ppt_w+.3"/>
                                          </p:val>
                                        </p:tav>
                                        <p:tav tm="100000">
                                          <p:val>
                                            <p:strVal val="#ppt_w"/>
                                          </p:val>
                                        </p:tav>
                                      </p:tavLst>
                                    </p:anim>
                                    <p:anim calcmode="lin" valueType="num">
                                      <p:cBhvr>
                                        <p:cTn id="34" dur="1000" fill="hold"/>
                                        <p:tgtEl>
                                          <p:spTgt spid="43"/>
                                        </p:tgtEl>
                                        <p:attrNameLst>
                                          <p:attrName>ppt_h</p:attrName>
                                        </p:attrNameLst>
                                      </p:cBhvr>
                                      <p:tavLst>
                                        <p:tav tm="0">
                                          <p:val>
                                            <p:strVal val="#ppt_h"/>
                                          </p:val>
                                        </p:tav>
                                        <p:tav tm="100000">
                                          <p:val>
                                            <p:strVal val="#ppt_h"/>
                                          </p:val>
                                        </p:tav>
                                      </p:tavLst>
                                    </p:anim>
                                    <p:animEffect transition="in" filter="fade">
                                      <p:cBhvr>
                                        <p:cTn id="35"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2050" grpId="0" animBg="1"/>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6" name="直接连接符 5"/>
          <p:cNvCxnSpPr/>
          <p:nvPr/>
        </p:nvCxnSpPr>
        <p:spPr>
          <a:xfrm flipV="1">
            <a:off x="4668520" y="2390775"/>
            <a:ext cx="406400" cy="812800"/>
          </a:xfrm>
          <a:prstGeom prst="line">
            <a:avLst/>
          </a:prstGeom>
          <a:ln>
            <a:solidFill>
              <a:srgbClr val="95A5A6"/>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074920" y="2390775"/>
            <a:ext cx="1072515"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8" name="iṧḷídé"/>
          <p:cNvSpPr/>
          <p:nvPr/>
        </p:nvSpPr>
        <p:spPr>
          <a:xfrm>
            <a:off x="5017135" y="2339975"/>
            <a:ext cx="115570" cy="115570"/>
          </a:xfrm>
          <a:prstGeom prst="ellipse">
            <a:avLst/>
          </a:prstGeom>
          <a:solidFill>
            <a:schemeClr val="bg1"/>
          </a:solidFill>
          <a:ln w="28575">
            <a:solidFill>
              <a:srgbClr val="95A5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chemeClr val="bg1"/>
              </a:solidFill>
              <a:latin typeface="微软雅黑" panose="020B0503020204020204" charset="-122"/>
              <a:ea typeface="微软雅黑" panose="020B0503020204020204" charset="-122"/>
            </a:endParaRPr>
          </a:p>
        </p:txBody>
      </p:sp>
      <p:cxnSp>
        <p:nvCxnSpPr>
          <p:cNvPr id="9" name="直接连接符 8"/>
          <p:cNvCxnSpPr>
            <a:stCxn id="8" idx="1"/>
          </p:cNvCxnSpPr>
          <p:nvPr/>
        </p:nvCxnSpPr>
        <p:spPr>
          <a:xfrm flipH="1" flipV="1">
            <a:off x="4665345" y="2012315"/>
            <a:ext cx="368935" cy="344805"/>
          </a:xfrm>
          <a:prstGeom prst="line">
            <a:avLst/>
          </a:prstGeom>
          <a:ln>
            <a:solidFill>
              <a:srgbClr val="95A5A6"/>
            </a:solidFill>
            <a:prstDash val="dash"/>
            <a:headEnd type="none"/>
            <a:tailEnd type="triangle"/>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7973695" y="3427095"/>
            <a:ext cx="366395" cy="732790"/>
          </a:xfrm>
          <a:prstGeom prst="line">
            <a:avLst/>
          </a:prstGeom>
          <a:ln>
            <a:solidFill>
              <a:srgbClr val="95A5A6"/>
            </a:solidFill>
            <a:prstDash val="dash"/>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6774180" y="5149850"/>
            <a:ext cx="1072515" cy="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6367780" y="5165725"/>
            <a:ext cx="406400" cy="812800"/>
          </a:xfrm>
          <a:prstGeom prst="line">
            <a:avLst/>
          </a:prstGeom>
          <a:ln>
            <a:solidFill>
              <a:srgbClr val="95A5A6"/>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612640" y="5144135"/>
            <a:ext cx="406400" cy="812800"/>
          </a:xfrm>
          <a:prstGeom prst="line">
            <a:avLst/>
          </a:prstGeom>
          <a:ln>
            <a:solidFill>
              <a:srgbClr val="95A5A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islïḑé"/>
          <p:cNvSpPr/>
          <p:nvPr/>
        </p:nvSpPr>
        <p:spPr>
          <a:xfrm>
            <a:off x="6381750" y="1604010"/>
            <a:ext cx="1883410" cy="1626235"/>
          </a:xfrm>
          <a:prstGeom prst="hexagon">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2400">
              <a:solidFill>
                <a:schemeClr val="bg1"/>
              </a:solidFill>
              <a:latin typeface="微软雅黑" panose="020B0503020204020204" charset="-122"/>
              <a:ea typeface="微软雅黑" panose="020B0503020204020204" charset="-122"/>
              <a:sym typeface="+mn-ea"/>
            </a:endParaRPr>
          </a:p>
        </p:txBody>
      </p:sp>
      <p:sp>
        <p:nvSpPr>
          <p:cNvPr id="16" name="ï$ḷîḓe"/>
          <p:cNvSpPr/>
          <p:nvPr/>
        </p:nvSpPr>
        <p:spPr>
          <a:xfrm>
            <a:off x="3147060" y="3404235"/>
            <a:ext cx="1883410" cy="1626235"/>
          </a:xfrm>
          <a:prstGeom prst="hexagon">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2400">
              <a:solidFill>
                <a:schemeClr val="bg1"/>
              </a:solidFill>
              <a:latin typeface="微软雅黑" panose="020B0503020204020204" charset="-122"/>
              <a:ea typeface="微软雅黑" panose="020B0503020204020204" charset="-122"/>
              <a:sym typeface="+mn-ea"/>
            </a:endParaRPr>
          </a:p>
        </p:txBody>
      </p:sp>
      <p:sp>
        <p:nvSpPr>
          <p:cNvPr id="19" name="îslïḓe"/>
          <p:cNvSpPr/>
          <p:nvPr/>
        </p:nvSpPr>
        <p:spPr>
          <a:xfrm>
            <a:off x="7978140" y="4279900"/>
            <a:ext cx="1883410" cy="1626235"/>
          </a:xfrm>
          <a:prstGeom prst="hexagon">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olidFill>
                <a:schemeClr val="tx1">
                  <a:lumMod val="75000"/>
                  <a:lumOff val="25000"/>
                </a:schemeClr>
              </a:solidFill>
              <a:latin typeface="微软雅黑" panose="020B0503020204020204" charset="-122"/>
              <a:ea typeface="微软雅黑" panose="020B0503020204020204" charset="-122"/>
              <a:sym typeface="+mn-ea"/>
            </a:endParaRPr>
          </a:p>
        </p:txBody>
      </p:sp>
      <p:grpSp>
        <p:nvGrpSpPr>
          <p:cNvPr id="20" name="išļïḓé"/>
          <p:cNvGrpSpPr/>
          <p:nvPr/>
        </p:nvGrpSpPr>
        <p:grpSpPr>
          <a:xfrm>
            <a:off x="1387475" y="5071110"/>
            <a:ext cx="3164205" cy="1092200"/>
            <a:chOff x="1127447" y="3556945"/>
            <a:chExt cx="2526466" cy="1092476"/>
          </a:xfrm>
        </p:grpSpPr>
        <p:sp>
          <p:nvSpPr>
            <p:cNvPr id="25" name="ïś1iďè"/>
            <p:cNvSpPr/>
            <p:nvPr/>
          </p:nvSpPr>
          <p:spPr>
            <a:xfrm>
              <a:off x="1127447" y="3556945"/>
              <a:ext cx="2526465" cy="430240"/>
            </a:xfrm>
            <a:prstGeom prst="rect">
              <a:avLst/>
            </a:prstGeom>
          </p:spPr>
          <p:txBody>
            <a:bodyPr wrap="square" lIns="90000" tIns="46800" rIns="90000" bIns="46800">
              <a:normAutofit/>
            </a:bodyPr>
            <a:lstStyle/>
            <a:p>
              <a:pPr algn="r">
                <a:spcBef>
                  <a:spcPts val="375"/>
                </a:spcBef>
                <a:defRPr/>
              </a:pPr>
              <a:r>
                <a:rPr lang="zh-CN" altLang="zh-CN" sz="1600" b="1">
                  <a:solidFill>
                    <a:srgbClr val="33D0BA"/>
                  </a:solidFill>
                  <a:latin typeface="微软雅黑" panose="020B0503020204020204" charset="-122"/>
                  <a:ea typeface="微软雅黑" panose="020B0503020204020204" charset="-122"/>
                  <a:sym typeface="+mn-ea"/>
                </a:rPr>
                <a:t>请在这里输入您的标题</a:t>
              </a:r>
              <a:endParaRPr lang="zh-CN" altLang="zh-CN" sz="1600" b="1" kern="100" dirty="0">
                <a:solidFill>
                  <a:srgbClr val="33D0BA"/>
                </a:solidFill>
                <a:latin typeface="微软雅黑" panose="020B0503020204020204" charset="-122"/>
                <a:ea typeface="微软雅黑" panose="020B0503020204020204" charset="-122"/>
                <a:sym typeface="+mn-ea"/>
              </a:endParaRPr>
            </a:p>
          </p:txBody>
        </p:sp>
        <p:sp>
          <p:nvSpPr>
            <p:cNvPr id="26" name="íṣlíḍe"/>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75000"/>
                      <a:lumOff val="25000"/>
                    </a:schemeClr>
                  </a:solidFill>
                  <a:latin typeface="微软雅黑" panose="020B0503020204020204" charset="-122"/>
                  <a:ea typeface="微软雅黑" panose="020B0503020204020204" charset="-122"/>
                </a:rPr>
                <a:t>一方面，农村剩余人口在城市未得到满意的就业，另一方面，企业对人才求而不得，陷入“用工荒”的窘境。</a:t>
              </a:r>
            </a:p>
          </p:txBody>
        </p:sp>
      </p:grpSp>
      <p:grpSp>
        <p:nvGrpSpPr>
          <p:cNvPr id="21" name="íslïḍe"/>
          <p:cNvGrpSpPr/>
          <p:nvPr/>
        </p:nvGrpSpPr>
        <p:grpSpPr>
          <a:xfrm>
            <a:off x="1387475" y="1793875"/>
            <a:ext cx="3164205" cy="1092200"/>
            <a:chOff x="1127447" y="3556945"/>
            <a:chExt cx="2526466" cy="1092476"/>
          </a:xfrm>
        </p:grpSpPr>
        <p:sp>
          <p:nvSpPr>
            <p:cNvPr id="23" name="íṡ1îḍé"/>
            <p:cNvSpPr/>
            <p:nvPr/>
          </p:nvSpPr>
          <p:spPr>
            <a:xfrm>
              <a:off x="1127447" y="3556945"/>
              <a:ext cx="2526465" cy="430240"/>
            </a:xfrm>
            <a:prstGeom prst="rect">
              <a:avLst/>
            </a:prstGeom>
          </p:spPr>
          <p:txBody>
            <a:bodyPr wrap="square" lIns="90000" tIns="46800" rIns="90000" bIns="46800">
              <a:normAutofit/>
            </a:bodyPr>
            <a:lstStyle/>
            <a:p>
              <a:pPr algn="r">
                <a:spcBef>
                  <a:spcPts val="375"/>
                </a:spcBef>
                <a:defRPr/>
              </a:pPr>
              <a:r>
                <a:rPr lang="zh-CN" altLang="zh-CN" sz="1600" b="1">
                  <a:solidFill>
                    <a:srgbClr val="00A18B"/>
                  </a:solidFill>
                  <a:latin typeface="微软雅黑" panose="020B0503020204020204" charset="-122"/>
                  <a:ea typeface="微软雅黑" panose="020B0503020204020204" charset="-122"/>
                  <a:sym typeface="+mn-ea"/>
                </a:rPr>
                <a:t>请在这里输入您的标题</a:t>
              </a:r>
              <a:endParaRPr lang="zh-CN" altLang="zh-CN" sz="1600" b="1" kern="100" dirty="0">
                <a:solidFill>
                  <a:srgbClr val="00A18B"/>
                </a:solidFill>
                <a:latin typeface="微软雅黑" panose="020B0503020204020204" charset="-122"/>
                <a:ea typeface="微软雅黑" panose="020B0503020204020204" charset="-122"/>
                <a:sym typeface="+mn-ea"/>
              </a:endParaRPr>
            </a:p>
          </p:txBody>
        </p:sp>
        <p:sp>
          <p:nvSpPr>
            <p:cNvPr id="24" name="íSḷîḍe"/>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rmAutofit/>
            </a:bodyPr>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75000"/>
                      <a:lumOff val="25000"/>
                    </a:schemeClr>
                  </a:solidFill>
                  <a:latin typeface="微软雅黑" panose="020B0503020204020204" charset="-122"/>
                  <a:ea typeface="微软雅黑" panose="020B0503020204020204" charset="-122"/>
                </a:rPr>
                <a:t>建国以来尤其是近年来，虽然我国农村劳动力转移工作已经取得了巨大成就，但我国农业就业比重。</a:t>
              </a:r>
            </a:p>
          </p:txBody>
        </p:sp>
      </p:grpSp>
      <p:grpSp>
        <p:nvGrpSpPr>
          <p:cNvPr id="22" name="ïşļîḍé"/>
          <p:cNvGrpSpPr/>
          <p:nvPr/>
        </p:nvGrpSpPr>
        <p:grpSpPr>
          <a:xfrm>
            <a:off x="8346440" y="3103880"/>
            <a:ext cx="3164205" cy="1092200"/>
            <a:chOff x="1127447" y="3556945"/>
            <a:chExt cx="2526466" cy="1092476"/>
          </a:xfrm>
        </p:grpSpPr>
        <p:sp>
          <p:nvSpPr>
            <p:cNvPr id="27" name="îṣḷíďe"/>
            <p:cNvSpPr/>
            <p:nvPr/>
          </p:nvSpPr>
          <p:spPr>
            <a:xfrm>
              <a:off x="1127447" y="3556945"/>
              <a:ext cx="2526465" cy="430240"/>
            </a:xfrm>
            <a:prstGeom prst="rect">
              <a:avLst/>
            </a:prstGeom>
          </p:spPr>
          <p:txBody>
            <a:bodyPr wrap="square" lIns="90000" tIns="46800" rIns="90000" bIns="46800">
              <a:normAutofit/>
            </a:bodyPr>
            <a:lstStyle/>
            <a:p>
              <a:pPr>
                <a:spcBef>
                  <a:spcPts val="375"/>
                </a:spcBef>
                <a:defRPr/>
              </a:pPr>
              <a:r>
                <a:rPr lang="zh-CN" altLang="zh-CN" sz="1600" b="1">
                  <a:solidFill>
                    <a:srgbClr val="2D6B4F"/>
                  </a:solidFill>
                  <a:latin typeface="微软雅黑" panose="020B0503020204020204" charset="-122"/>
                  <a:ea typeface="微软雅黑" panose="020B0503020204020204" charset="-122"/>
                  <a:sym typeface="+mn-ea"/>
                </a:rPr>
                <a:t>请在这里输入您的标题</a:t>
              </a:r>
              <a:endParaRPr lang="zh-CN" altLang="zh-CN" sz="1600" b="1" kern="100" dirty="0">
                <a:solidFill>
                  <a:srgbClr val="2D6B4F"/>
                </a:solidFill>
                <a:latin typeface="微软雅黑" panose="020B0503020204020204" charset="-122"/>
                <a:ea typeface="微软雅黑" panose="020B0503020204020204" charset="-122"/>
                <a:sym typeface="+mn-ea"/>
              </a:endParaRPr>
            </a:p>
          </p:txBody>
        </p:sp>
        <p:sp>
          <p:nvSpPr>
            <p:cNvPr id="28" name="îşľîḓè"/>
            <p:cNvSpPr/>
            <p:nvPr/>
          </p:nvSpPr>
          <p:spPr bwMode="auto">
            <a:xfrm>
              <a:off x="1127448" y="3987184"/>
              <a:ext cx="2526465" cy="66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lstStyle/>
            <a:p>
              <a:pPr marL="171450" indent="-171450" eaLnBrk="1" hangingPunct="1">
                <a:lnSpc>
                  <a:spcPct val="170000"/>
                </a:lnSpc>
                <a:spcBef>
                  <a:spcPct val="0"/>
                </a:spcBef>
                <a:buFont typeface="Arial" panose="020B0604020202020204" pitchFamily="34" charset="0"/>
                <a:buChar char="•"/>
              </a:pPr>
              <a:r>
                <a:rPr lang="zh-CN" altLang="en-US" sz="900" dirty="0">
                  <a:solidFill>
                    <a:schemeClr val="tx1">
                      <a:lumMod val="75000"/>
                      <a:lumOff val="25000"/>
                    </a:schemeClr>
                  </a:solidFill>
                  <a:latin typeface="微软雅黑" panose="020B0503020204020204" charset="-122"/>
                  <a:ea typeface="微软雅黑" panose="020B0503020204020204" charset="-122"/>
                </a:rPr>
                <a:t>加快推进农民工市民化进程，促进我国农村劳动力有效迁移，对于促进我国经济发展，资源优化配置和创建和谐社会具有重要意义。</a:t>
              </a:r>
            </a:p>
          </p:txBody>
        </p:sp>
      </p:grpSp>
      <p:sp>
        <p:nvSpPr>
          <p:cNvPr id="29" name="í$lîḋê"/>
          <p:cNvSpPr/>
          <p:nvPr/>
        </p:nvSpPr>
        <p:spPr>
          <a:xfrm>
            <a:off x="4777105" y="2505710"/>
            <a:ext cx="1883410" cy="1626235"/>
          </a:xfrm>
          <a:prstGeom prst="hexagon">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400" b="1">
                <a:solidFill>
                  <a:schemeClr val="bg1"/>
                </a:solidFill>
                <a:latin typeface="微软雅黑" panose="020B0503020204020204" charset="-122"/>
                <a:ea typeface="微软雅黑" panose="020B0503020204020204" charset="-122"/>
                <a:sym typeface="+mn-ea"/>
              </a:rPr>
              <a:t>关键词</a:t>
            </a:r>
          </a:p>
        </p:txBody>
      </p:sp>
      <p:sp>
        <p:nvSpPr>
          <p:cNvPr id="32" name="ïṩliḋé"/>
          <p:cNvSpPr/>
          <p:nvPr/>
        </p:nvSpPr>
        <p:spPr>
          <a:xfrm>
            <a:off x="4777105" y="4196080"/>
            <a:ext cx="1883410" cy="1626235"/>
          </a:xfrm>
          <a:prstGeom prst="hexagon">
            <a:avLst/>
          </a:prstGeom>
          <a:solidFill>
            <a:srgbClr val="33D0BA"/>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400" b="1">
                <a:solidFill>
                  <a:schemeClr val="bg1"/>
                </a:solidFill>
                <a:latin typeface="微软雅黑" panose="020B0503020204020204" charset="-122"/>
                <a:ea typeface="微软雅黑" panose="020B0503020204020204" charset="-122"/>
                <a:sym typeface="+mn-ea"/>
              </a:rPr>
              <a:t>关键词</a:t>
            </a:r>
          </a:p>
        </p:txBody>
      </p:sp>
      <p:sp>
        <p:nvSpPr>
          <p:cNvPr id="33" name="íṣ1ïḑê"/>
          <p:cNvSpPr/>
          <p:nvPr/>
        </p:nvSpPr>
        <p:spPr>
          <a:xfrm>
            <a:off x="6367780" y="3404235"/>
            <a:ext cx="1883410" cy="1626235"/>
          </a:xfrm>
          <a:prstGeom prst="hexagon">
            <a:avLst/>
          </a:prstGeom>
          <a:solidFill>
            <a:srgbClr val="2D6B4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r>
              <a:rPr lang="zh-CN" altLang="en-US" sz="2400" b="1">
                <a:solidFill>
                  <a:schemeClr val="bg1"/>
                </a:solidFill>
                <a:latin typeface="微软雅黑" panose="020B0503020204020204" charset="-122"/>
                <a:ea typeface="微软雅黑" panose="020B0503020204020204" charset="-122"/>
                <a:sym typeface="+mn-ea"/>
              </a:rPr>
              <a:t>关键词</a:t>
            </a:r>
          </a:p>
        </p:txBody>
      </p:sp>
      <p:pic>
        <p:nvPicPr>
          <p:cNvPr id="2" name="图片 1"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grpId="10" nodeType="after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p:cTn id="18" dur="500" fill="hold"/>
                                        <p:tgtEl>
                                          <p:spTgt spid="14"/>
                                        </p:tgtEl>
                                        <p:attrNameLst>
                                          <p:attrName>ppt_w</p:attrName>
                                        </p:attrNameLst>
                                      </p:cBhvr>
                                      <p:tavLst>
                                        <p:tav tm="0">
                                          <p:val>
                                            <p:fltVal val="0"/>
                                          </p:val>
                                        </p:tav>
                                        <p:tav tm="100000">
                                          <p:val>
                                            <p:strVal val="#ppt_w"/>
                                          </p:val>
                                        </p:tav>
                                      </p:tavLst>
                                    </p:anim>
                                    <p:anim calcmode="lin" valueType="num">
                                      <p:cBhvr>
                                        <p:cTn id="19" dur="500" fill="hold"/>
                                        <p:tgtEl>
                                          <p:spTgt spid="14"/>
                                        </p:tgtEl>
                                        <p:attrNameLst>
                                          <p:attrName>ppt_h</p:attrName>
                                        </p:attrNameLst>
                                      </p:cBhvr>
                                      <p:tavLst>
                                        <p:tav tm="0">
                                          <p:val>
                                            <p:fltVal val="0"/>
                                          </p:val>
                                        </p:tav>
                                        <p:tav tm="100000">
                                          <p:val>
                                            <p:strVal val="#ppt_h"/>
                                          </p:val>
                                        </p:tav>
                                      </p:tavLst>
                                    </p:anim>
                                    <p:anim calcmode="lin" valueType="num">
                                      <p:cBhvr>
                                        <p:cTn id="20" dur="500" fill="hold"/>
                                        <p:tgtEl>
                                          <p:spTgt spid="14"/>
                                        </p:tgtEl>
                                        <p:attrNameLst>
                                          <p:attrName>style.rotation</p:attrName>
                                        </p:attrNameLst>
                                      </p:cBhvr>
                                      <p:tavLst>
                                        <p:tav tm="0">
                                          <p:val>
                                            <p:fltVal val="360"/>
                                          </p:val>
                                        </p:tav>
                                        <p:tav tm="100000">
                                          <p:val>
                                            <p:fltVal val="0"/>
                                          </p:val>
                                        </p:tav>
                                      </p:tavLst>
                                    </p:anim>
                                    <p:animEffect transition="in" filter="fade">
                                      <p:cBhvr>
                                        <p:cTn id="21" dur="500"/>
                                        <p:tgtEl>
                                          <p:spTgt spid="14"/>
                                        </p:tgtEl>
                                      </p:cBhvr>
                                    </p:animEffect>
                                  </p:childTnLst>
                                </p:cTn>
                              </p:par>
                              <p:par>
                                <p:cTn id="22" presetID="49" presetClass="entr" presetSubtype="0" decel="100000" fill="hold" grpId="10" nodeType="with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style.rotation</p:attrName>
                                        </p:attrNameLst>
                                      </p:cBhvr>
                                      <p:tavLst>
                                        <p:tav tm="0">
                                          <p:val>
                                            <p:fltVal val="360"/>
                                          </p:val>
                                        </p:tav>
                                        <p:tav tm="100000">
                                          <p:val>
                                            <p:fltVal val="0"/>
                                          </p:val>
                                        </p:tav>
                                      </p:tavLst>
                                    </p:anim>
                                    <p:animEffect transition="in" filter="fade">
                                      <p:cBhvr>
                                        <p:cTn id="27" dur="500"/>
                                        <p:tgtEl>
                                          <p:spTgt spid="16"/>
                                        </p:tgtEl>
                                      </p:cBhvr>
                                    </p:animEffect>
                                  </p:childTnLst>
                                </p:cTn>
                              </p:par>
                              <p:par>
                                <p:cTn id="28" presetID="49" presetClass="entr" presetSubtype="0" decel="100000" fill="hold" grpId="1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p:cTn id="30" dur="500" fill="hold"/>
                                        <p:tgtEl>
                                          <p:spTgt spid="19"/>
                                        </p:tgtEl>
                                        <p:attrNameLst>
                                          <p:attrName>ppt_w</p:attrName>
                                        </p:attrNameLst>
                                      </p:cBhvr>
                                      <p:tavLst>
                                        <p:tav tm="0">
                                          <p:val>
                                            <p:fltVal val="0"/>
                                          </p:val>
                                        </p:tav>
                                        <p:tav tm="100000">
                                          <p:val>
                                            <p:strVal val="#ppt_w"/>
                                          </p:val>
                                        </p:tav>
                                      </p:tavLst>
                                    </p:anim>
                                    <p:anim calcmode="lin" valueType="num">
                                      <p:cBhvr>
                                        <p:cTn id="31" dur="500" fill="hold"/>
                                        <p:tgtEl>
                                          <p:spTgt spid="19"/>
                                        </p:tgtEl>
                                        <p:attrNameLst>
                                          <p:attrName>ppt_h</p:attrName>
                                        </p:attrNameLst>
                                      </p:cBhvr>
                                      <p:tavLst>
                                        <p:tav tm="0">
                                          <p:val>
                                            <p:fltVal val="0"/>
                                          </p:val>
                                        </p:tav>
                                        <p:tav tm="100000">
                                          <p:val>
                                            <p:strVal val="#ppt_h"/>
                                          </p:val>
                                        </p:tav>
                                      </p:tavLst>
                                    </p:anim>
                                    <p:anim calcmode="lin" valueType="num">
                                      <p:cBhvr>
                                        <p:cTn id="32" dur="500" fill="hold"/>
                                        <p:tgtEl>
                                          <p:spTgt spid="19"/>
                                        </p:tgtEl>
                                        <p:attrNameLst>
                                          <p:attrName>style.rotation</p:attrName>
                                        </p:attrNameLst>
                                      </p:cBhvr>
                                      <p:tavLst>
                                        <p:tav tm="0">
                                          <p:val>
                                            <p:fltVal val="360"/>
                                          </p:val>
                                        </p:tav>
                                        <p:tav tm="100000">
                                          <p:val>
                                            <p:fltVal val="0"/>
                                          </p:val>
                                        </p:tav>
                                      </p:tavLst>
                                    </p:anim>
                                    <p:animEffect transition="in" filter="fade">
                                      <p:cBhvr>
                                        <p:cTn id="33" dur="500"/>
                                        <p:tgtEl>
                                          <p:spTgt spid="19"/>
                                        </p:tgtEl>
                                      </p:cBhvr>
                                    </p:animEffect>
                                  </p:childTnLst>
                                </p:cTn>
                              </p:par>
                            </p:childTnLst>
                          </p:cTn>
                        </p:par>
                        <p:par>
                          <p:cTn id="34" fill="hold">
                            <p:stCondLst>
                              <p:cond delay="1500"/>
                            </p:stCondLst>
                            <p:childTnLst>
                              <p:par>
                                <p:cTn id="35" presetID="15"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1000" fill="hold"/>
                                        <p:tgtEl>
                                          <p:spTgt spid="6"/>
                                        </p:tgtEl>
                                        <p:attrNameLst>
                                          <p:attrName>ppt_w</p:attrName>
                                        </p:attrNameLst>
                                      </p:cBhvr>
                                      <p:tavLst>
                                        <p:tav tm="0">
                                          <p:val>
                                            <p:fltVal val="0"/>
                                          </p:val>
                                        </p:tav>
                                        <p:tav tm="100000">
                                          <p:val>
                                            <p:strVal val="#ppt_w"/>
                                          </p:val>
                                        </p:tav>
                                      </p:tavLst>
                                    </p:anim>
                                    <p:anim calcmode="lin" valueType="num">
                                      <p:cBhvr>
                                        <p:cTn id="38" dur="1000" fill="hold"/>
                                        <p:tgtEl>
                                          <p:spTgt spid="6"/>
                                        </p:tgtEl>
                                        <p:attrNameLst>
                                          <p:attrName>ppt_h</p:attrName>
                                        </p:attrNameLst>
                                      </p:cBhvr>
                                      <p:tavLst>
                                        <p:tav tm="0">
                                          <p:val>
                                            <p:fltVal val="0"/>
                                          </p:val>
                                        </p:tav>
                                        <p:tav tm="100000">
                                          <p:val>
                                            <p:strVal val="#ppt_h"/>
                                          </p:val>
                                        </p:tav>
                                      </p:tavLst>
                                    </p:anim>
                                    <p:anim calcmode="lin" valueType="num">
                                      <p:cBhvr>
                                        <p:cTn id="39"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6"/>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p:cTn id="43" dur="1000" fill="hold"/>
                                        <p:tgtEl>
                                          <p:spTgt spid="7"/>
                                        </p:tgtEl>
                                        <p:attrNameLst>
                                          <p:attrName>ppt_w</p:attrName>
                                        </p:attrNameLst>
                                      </p:cBhvr>
                                      <p:tavLst>
                                        <p:tav tm="0">
                                          <p:val>
                                            <p:fltVal val="0"/>
                                          </p:val>
                                        </p:tav>
                                        <p:tav tm="100000">
                                          <p:val>
                                            <p:strVal val="#ppt_w"/>
                                          </p:val>
                                        </p:tav>
                                      </p:tavLst>
                                    </p:anim>
                                    <p:anim calcmode="lin" valueType="num">
                                      <p:cBhvr>
                                        <p:cTn id="44" dur="1000" fill="hold"/>
                                        <p:tgtEl>
                                          <p:spTgt spid="7"/>
                                        </p:tgtEl>
                                        <p:attrNameLst>
                                          <p:attrName>ppt_h</p:attrName>
                                        </p:attrNameLst>
                                      </p:cBhvr>
                                      <p:tavLst>
                                        <p:tav tm="0">
                                          <p:val>
                                            <p:fltVal val="0"/>
                                          </p:val>
                                        </p:tav>
                                        <p:tav tm="100000">
                                          <p:val>
                                            <p:strVal val="#ppt_h"/>
                                          </p:val>
                                        </p:tav>
                                      </p:tavLst>
                                    </p:anim>
                                    <p:anim calcmode="lin" valueType="num">
                                      <p:cBhvr>
                                        <p:cTn id="45"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7"/>
                                        </p:tgtEl>
                                        <p:attrNameLst>
                                          <p:attrName>ppt_y</p:attrName>
                                        </p:attrNameLst>
                                      </p:cBhvr>
                                      <p:tavLst>
                                        <p:tav tm="0" fmla="#ppt_y+(sin(-2*pi*(1-$))*-#ppt_x+cos(-2*pi*(1-$))*(1-#ppt_y))*(1-$)">
                                          <p:val>
                                            <p:fltVal val="0"/>
                                          </p:val>
                                        </p:tav>
                                        <p:tav tm="100000">
                                          <p:val>
                                            <p:fltVal val="1"/>
                                          </p:val>
                                        </p:tav>
                                      </p:tavLst>
                                    </p:anim>
                                  </p:childTnLst>
                                </p:cTn>
                              </p:par>
                              <p:par>
                                <p:cTn id="47" presetID="15" presetClass="entr" presetSubtype="0"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1000" fill="hold"/>
                                        <p:tgtEl>
                                          <p:spTgt spid="8"/>
                                        </p:tgtEl>
                                        <p:attrNameLst>
                                          <p:attrName>ppt_w</p:attrName>
                                        </p:attrNameLst>
                                      </p:cBhvr>
                                      <p:tavLst>
                                        <p:tav tm="0">
                                          <p:val>
                                            <p:fltVal val="0"/>
                                          </p:val>
                                        </p:tav>
                                        <p:tav tm="100000">
                                          <p:val>
                                            <p:strVal val="#ppt_w"/>
                                          </p:val>
                                        </p:tav>
                                      </p:tavLst>
                                    </p:anim>
                                    <p:anim calcmode="lin" valueType="num">
                                      <p:cBhvr>
                                        <p:cTn id="50" dur="1000" fill="hold"/>
                                        <p:tgtEl>
                                          <p:spTgt spid="8"/>
                                        </p:tgtEl>
                                        <p:attrNameLst>
                                          <p:attrName>ppt_h</p:attrName>
                                        </p:attrNameLst>
                                      </p:cBhvr>
                                      <p:tavLst>
                                        <p:tav tm="0">
                                          <p:val>
                                            <p:fltVal val="0"/>
                                          </p:val>
                                        </p:tav>
                                        <p:tav tm="100000">
                                          <p:val>
                                            <p:strVal val="#ppt_h"/>
                                          </p:val>
                                        </p:tav>
                                      </p:tavLst>
                                    </p:anim>
                                    <p:anim calcmode="lin" valueType="num">
                                      <p:cBhvr>
                                        <p:cTn id="51"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52" dur="1000" fill="hold"/>
                                        <p:tgtEl>
                                          <p:spTgt spid="8"/>
                                        </p:tgtEl>
                                        <p:attrNameLst>
                                          <p:attrName>ppt_y</p:attrName>
                                        </p:attrNameLst>
                                      </p:cBhvr>
                                      <p:tavLst>
                                        <p:tav tm="0" fmla="#ppt_y+(sin(-2*pi*(1-$))*-#ppt_x+cos(-2*pi*(1-$))*(1-#ppt_y))*(1-$)">
                                          <p:val>
                                            <p:fltVal val="0"/>
                                          </p:val>
                                        </p:tav>
                                        <p:tav tm="100000">
                                          <p:val>
                                            <p:fltVal val="1"/>
                                          </p:val>
                                        </p:tav>
                                      </p:tavLst>
                                    </p:anim>
                                  </p:childTnLst>
                                </p:cTn>
                              </p:par>
                              <p:par>
                                <p:cTn id="53" presetID="15" presetClass="entr" presetSubtype="0" fill="hold"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1000" fill="hold"/>
                                        <p:tgtEl>
                                          <p:spTgt spid="9"/>
                                        </p:tgtEl>
                                        <p:attrNameLst>
                                          <p:attrName>ppt_w</p:attrName>
                                        </p:attrNameLst>
                                      </p:cBhvr>
                                      <p:tavLst>
                                        <p:tav tm="0">
                                          <p:val>
                                            <p:fltVal val="0"/>
                                          </p:val>
                                        </p:tav>
                                        <p:tav tm="100000">
                                          <p:val>
                                            <p:strVal val="#ppt_w"/>
                                          </p:val>
                                        </p:tav>
                                      </p:tavLst>
                                    </p:anim>
                                    <p:anim calcmode="lin" valueType="num">
                                      <p:cBhvr>
                                        <p:cTn id="56" dur="1000" fill="hold"/>
                                        <p:tgtEl>
                                          <p:spTgt spid="9"/>
                                        </p:tgtEl>
                                        <p:attrNameLst>
                                          <p:attrName>ppt_h</p:attrName>
                                        </p:attrNameLst>
                                      </p:cBhvr>
                                      <p:tavLst>
                                        <p:tav tm="0">
                                          <p:val>
                                            <p:fltVal val="0"/>
                                          </p:val>
                                        </p:tav>
                                        <p:tav tm="100000">
                                          <p:val>
                                            <p:strVal val="#ppt_h"/>
                                          </p:val>
                                        </p:tav>
                                      </p:tavLst>
                                    </p:anim>
                                    <p:anim calcmode="lin" valueType="num">
                                      <p:cBhvr>
                                        <p:cTn id="57"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58"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59" fill="hold">
                            <p:stCondLst>
                              <p:cond delay="2500"/>
                            </p:stCondLst>
                            <p:childTnLst>
                              <p:par>
                                <p:cTn id="60" presetID="15" presetClass="entr" presetSubtype="0" fill="hold"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1000" fill="hold"/>
                                        <p:tgtEl>
                                          <p:spTgt spid="10"/>
                                        </p:tgtEl>
                                        <p:attrNameLst>
                                          <p:attrName>ppt_w</p:attrName>
                                        </p:attrNameLst>
                                      </p:cBhvr>
                                      <p:tavLst>
                                        <p:tav tm="0">
                                          <p:val>
                                            <p:fltVal val="0"/>
                                          </p:val>
                                        </p:tav>
                                        <p:tav tm="100000">
                                          <p:val>
                                            <p:strVal val="#ppt_w"/>
                                          </p:val>
                                        </p:tav>
                                      </p:tavLst>
                                    </p:anim>
                                    <p:anim calcmode="lin" valueType="num">
                                      <p:cBhvr>
                                        <p:cTn id="63" dur="1000" fill="hold"/>
                                        <p:tgtEl>
                                          <p:spTgt spid="10"/>
                                        </p:tgtEl>
                                        <p:attrNameLst>
                                          <p:attrName>ppt_h</p:attrName>
                                        </p:attrNameLst>
                                      </p:cBhvr>
                                      <p:tavLst>
                                        <p:tav tm="0">
                                          <p:val>
                                            <p:fltVal val="0"/>
                                          </p:val>
                                        </p:tav>
                                        <p:tav tm="100000">
                                          <p:val>
                                            <p:strVal val="#ppt_h"/>
                                          </p:val>
                                        </p:tav>
                                      </p:tavLst>
                                    </p:anim>
                                    <p:anim calcmode="lin" valueType="num">
                                      <p:cBhvr>
                                        <p:cTn id="64"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65" dur="1000" fill="hold"/>
                                        <p:tgtEl>
                                          <p:spTgt spid="10"/>
                                        </p:tgtEl>
                                        <p:attrNameLst>
                                          <p:attrName>ppt_y</p:attrName>
                                        </p:attrNameLst>
                                      </p:cBhvr>
                                      <p:tavLst>
                                        <p:tav tm="0" fmla="#ppt_y+(sin(-2*pi*(1-$))*-#ppt_x+cos(-2*pi*(1-$))*(1-#ppt_y))*(1-$)">
                                          <p:val>
                                            <p:fltVal val="0"/>
                                          </p:val>
                                        </p:tav>
                                        <p:tav tm="100000">
                                          <p:val>
                                            <p:fltVal val="1"/>
                                          </p:val>
                                        </p:tav>
                                      </p:tavLst>
                                    </p:anim>
                                  </p:childTnLst>
                                </p:cTn>
                              </p:par>
                              <p:par>
                                <p:cTn id="66" presetID="15" presetClass="entr" presetSubtype="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p:cTn id="68" dur="1000" fill="hold"/>
                                        <p:tgtEl>
                                          <p:spTgt spid="11"/>
                                        </p:tgtEl>
                                        <p:attrNameLst>
                                          <p:attrName>ppt_w</p:attrName>
                                        </p:attrNameLst>
                                      </p:cBhvr>
                                      <p:tavLst>
                                        <p:tav tm="0">
                                          <p:val>
                                            <p:fltVal val="0"/>
                                          </p:val>
                                        </p:tav>
                                        <p:tav tm="100000">
                                          <p:val>
                                            <p:strVal val="#ppt_w"/>
                                          </p:val>
                                        </p:tav>
                                      </p:tavLst>
                                    </p:anim>
                                    <p:anim calcmode="lin" valueType="num">
                                      <p:cBhvr>
                                        <p:cTn id="69" dur="1000" fill="hold"/>
                                        <p:tgtEl>
                                          <p:spTgt spid="11"/>
                                        </p:tgtEl>
                                        <p:attrNameLst>
                                          <p:attrName>ppt_h</p:attrName>
                                        </p:attrNameLst>
                                      </p:cBhvr>
                                      <p:tavLst>
                                        <p:tav tm="0">
                                          <p:val>
                                            <p:fltVal val="0"/>
                                          </p:val>
                                        </p:tav>
                                        <p:tav tm="100000">
                                          <p:val>
                                            <p:strVal val="#ppt_h"/>
                                          </p:val>
                                        </p:tav>
                                      </p:tavLst>
                                    </p:anim>
                                    <p:anim calcmode="lin" valueType="num">
                                      <p:cBhvr>
                                        <p:cTn id="70"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71" dur="1000" fill="hold"/>
                                        <p:tgtEl>
                                          <p:spTgt spid="11"/>
                                        </p:tgtEl>
                                        <p:attrNameLst>
                                          <p:attrName>ppt_y</p:attrName>
                                        </p:attrNameLst>
                                      </p:cBhvr>
                                      <p:tavLst>
                                        <p:tav tm="0" fmla="#ppt_y+(sin(-2*pi*(1-$))*-#ppt_x+cos(-2*pi*(1-$))*(1-#ppt_y))*(1-$)">
                                          <p:val>
                                            <p:fltVal val="0"/>
                                          </p:val>
                                        </p:tav>
                                        <p:tav tm="100000">
                                          <p:val>
                                            <p:fltVal val="1"/>
                                          </p:val>
                                        </p:tav>
                                      </p:tavLst>
                                    </p:anim>
                                  </p:childTnLst>
                                </p:cTn>
                              </p:par>
                              <p:par>
                                <p:cTn id="72" presetID="15" presetClass="entr" presetSubtype="0"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p:cTn id="74" dur="1000" fill="hold"/>
                                        <p:tgtEl>
                                          <p:spTgt spid="12"/>
                                        </p:tgtEl>
                                        <p:attrNameLst>
                                          <p:attrName>ppt_w</p:attrName>
                                        </p:attrNameLst>
                                      </p:cBhvr>
                                      <p:tavLst>
                                        <p:tav tm="0">
                                          <p:val>
                                            <p:fltVal val="0"/>
                                          </p:val>
                                        </p:tav>
                                        <p:tav tm="100000">
                                          <p:val>
                                            <p:strVal val="#ppt_w"/>
                                          </p:val>
                                        </p:tav>
                                      </p:tavLst>
                                    </p:anim>
                                    <p:anim calcmode="lin" valueType="num">
                                      <p:cBhvr>
                                        <p:cTn id="75" dur="1000" fill="hold"/>
                                        <p:tgtEl>
                                          <p:spTgt spid="12"/>
                                        </p:tgtEl>
                                        <p:attrNameLst>
                                          <p:attrName>ppt_h</p:attrName>
                                        </p:attrNameLst>
                                      </p:cBhvr>
                                      <p:tavLst>
                                        <p:tav tm="0">
                                          <p:val>
                                            <p:fltVal val="0"/>
                                          </p:val>
                                        </p:tav>
                                        <p:tav tm="100000">
                                          <p:val>
                                            <p:strVal val="#ppt_h"/>
                                          </p:val>
                                        </p:tav>
                                      </p:tavLst>
                                    </p:anim>
                                    <p:anim calcmode="lin" valueType="num">
                                      <p:cBhvr>
                                        <p:cTn id="76"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12"/>
                                        </p:tgtEl>
                                        <p:attrNameLst>
                                          <p:attrName>ppt_y</p:attrName>
                                        </p:attrNameLst>
                                      </p:cBhvr>
                                      <p:tavLst>
                                        <p:tav tm="0" fmla="#ppt_y+(sin(-2*pi*(1-$))*-#ppt_x+cos(-2*pi*(1-$))*(1-#ppt_y))*(1-$)">
                                          <p:val>
                                            <p:fltVal val="0"/>
                                          </p:val>
                                        </p:tav>
                                        <p:tav tm="100000">
                                          <p:val>
                                            <p:fltVal val="1"/>
                                          </p:val>
                                        </p:tav>
                                      </p:tavLst>
                                    </p:anim>
                                  </p:childTnLst>
                                </p:cTn>
                              </p:par>
                              <p:par>
                                <p:cTn id="78" presetID="15" presetClass="entr" presetSubtype="0" fill="hold" nodeType="with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p:cTn id="80" dur="1000" fill="hold"/>
                                        <p:tgtEl>
                                          <p:spTgt spid="13"/>
                                        </p:tgtEl>
                                        <p:attrNameLst>
                                          <p:attrName>ppt_w</p:attrName>
                                        </p:attrNameLst>
                                      </p:cBhvr>
                                      <p:tavLst>
                                        <p:tav tm="0">
                                          <p:val>
                                            <p:fltVal val="0"/>
                                          </p:val>
                                        </p:tav>
                                        <p:tav tm="100000">
                                          <p:val>
                                            <p:strVal val="#ppt_w"/>
                                          </p:val>
                                        </p:tav>
                                      </p:tavLst>
                                    </p:anim>
                                    <p:anim calcmode="lin" valueType="num">
                                      <p:cBhvr>
                                        <p:cTn id="81" dur="1000" fill="hold"/>
                                        <p:tgtEl>
                                          <p:spTgt spid="13"/>
                                        </p:tgtEl>
                                        <p:attrNameLst>
                                          <p:attrName>ppt_h</p:attrName>
                                        </p:attrNameLst>
                                      </p:cBhvr>
                                      <p:tavLst>
                                        <p:tav tm="0">
                                          <p:val>
                                            <p:fltVal val="0"/>
                                          </p:val>
                                        </p:tav>
                                        <p:tav tm="100000">
                                          <p:val>
                                            <p:strVal val="#ppt_h"/>
                                          </p:val>
                                        </p:tav>
                                      </p:tavLst>
                                    </p:anim>
                                    <p:anim calcmode="lin" valueType="num">
                                      <p:cBhvr>
                                        <p:cTn id="82"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83"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84" fill="hold">
                            <p:stCondLst>
                              <p:cond delay="3500"/>
                            </p:stCondLst>
                            <p:childTnLst>
                              <p:par>
                                <p:cTn id="85" presetID="49" presetClass="entr" presetSubtype="0" decel="100000"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 calcmode="lin" valueType="num">
                                      <p:cBhvr>
                                        <p:cTn id="89" dur="500" fill="hold"/>
                                        <p:tgtEl>
                                          <p:spTgt spid="29"/>
                                        </p:tgtEl>
                                        <p:attrNameLst>
                                          <p:attrName>style.rotation</p:attrName>
                                        </p:attrNameLst>
                                      </p:cBhvr>
                                      <p:tavLst>
                                        <p:tav tm="0">
                                          <p:val>
                                            <p:fltVal val="360"/>
                                          </p:val>
                                        </p:tav>
                                        <p:tav tm="100000">
                                          <p:val>
                                            <p:fltVal val="0"/>
                                          </p:val>
                                        </p:tav>
                                      </p:tavLst>
                                    </p:anim>
                                    <p:animEffect transition="in" filter="fade">
                                      <p:cBhvr>
                                        <p:cTn id="90" dur="500"/>
                                        <p:tgtEl>
                                          <p:spTgt spid="29"/>
                                        </p:tgtEl>
                                      </p:cBhvr>
                                    </p:animEffect>
                                  </p:childTnLst>
                                </p:cTn>
                              </p:par>
                            </p:childTnLst>
                          </p:cTn>
                        </p:par>
                        <p:par>
                          <p:cTn id="91" fill="hold">
                            <p:stCondLst>
                              <p:cond delay="4000"/>
                            </p:stCondLst>
                            <p:childTnLst>
                              <p:par>
                                <p:cTn id="92" presetID="49" presetClass="entr" presetSubtype="0" decel="100000" fill="hold" grpId="0" nodeType="afterEffect">
                                  <p:stCondLst>
                                    <p:cond delay="0"/>
                                  </p:stCondLst>
                                  <p:childTnLst>
                                    <p:set>
                                      <p:cBhvr>
                                        <p:cTn id="93" dur="1" fill="hold">
                                          <p:stCondLst>
                                            <p:cond delay="0"/>
                                          </p:stCondLst>
                                        </p:cTn>
                                        <p:tgtEl>
                                          <p:spTgt spid="33"/>
                                        </p:tgtEl>
                                        <p:attrNameLst>
                                          <p:attrName>style.visibility</p:attrName>
                                        </p:attrNameLst>
                                      </p:cBhvr>
                                      <p:to>
                                        <p:strVal val="visible"/>
                                      </p:to>
                                    </p:set>
                                    <p:anim calcmode="lin" valueType="num">
                                      <p:cBhvr>
                                        <p:cTn id="94" dur="500" fill="hold"/>
                                        <p:tgtEl>
                                          <p:spTgt spid="33"/>
                                        </p:tgtEl>
                                        <p:attrNameLst>
                                          <p:attrName>ppt_w</p:attrName>
                                        </p:attrNameLst>
                                      </p:cBhvr>
                                      <p:tavLst>
                                        <p:tav tm="0">
                                          <p:val>
                                            <p:fltVal val="0"/>
                                          </p:val>
                                        </p:tav>
                                        <p:tav tm="100000">
                                          <p:val>
                                            <p:strVal val="#ppt_w"/>
                                          </p:val>
                                        </p:tav>
                                      </p:tavLst>
                                    </p:anim>
                                    <p:anim calcmode="lin" valueType="num">
                                      <p:cBhvr>
                                        <p:cTn id="95" dur="500" fill="hold"/>
                                        <p:tgtEl>
                                          <p:spTgt spid="33"/>
                                        </p:tgtEl>
                                        <p:attrNameLst>
                                          <p:attrName>ppt_h</p:attrName>
                                        </p:attrNameLst>
                                      </p:cBhvr>
                                      <p:tavLst>
                                        <p:tav tm="0">
                                          <p:val>
                                            <p:fltVal val="0"/>
                                          </p:val>
                                        </p:tav>
                                        <p:tav tm="100000">
                                          <p:val>
                                            <p:strVal val="#ppt_h"/>
                                          </p:val>
                                        </p:tav>
                                      </p:tavLst>
                                    </p:anim>
                                    <p:anim calcmode="lin" valueType="num">
                                      <p:cBhvr>
                                        <p:cTn id="96" dur="500" fill="hold"/>
                                        <p:tgtEl>
                                          <p:spTgt spid="33"/>
                                        </p:tgtEl>
                                        <p:attrNameLst>
                                          <p:attrName>style.rotation</p:attrName>
                                        </p:attrNameLst>
                                      </p:cBhvr>
                                      <p:tavLst>
                                        <p:tav tm="0">
                                          <p:val>
                                            <p:fltVal val="360"/>
                                          </p:val>
                                        </p:tav>
                                        <p:tav tm="100000">
                                          <p:val>
                                            <p:fltVal val="0"/>
                                          </p:val>
                                        </p:tav>
                                      </p:tavLst>
                                    </p:anim>
                                    <p:animEffect transition="in" filter="fade">
                                      <p:cBhvr>
                                        <p:cTn id="97" dur="500"/>
                                        <p:tgtEl>
                                          <p:spTgt spid="33"/>
                                        </p:tgtEl>
                                      </p:cBhvr>
                                    </p:animEffect>
                                  </p:childTnLst>
                                </p:cTn>
                              </p:par>
                            </p:childTnLst>
                          </p:cTn>
                        </p:par>
                        <p:par>
                          <p:cTn id="98" fill="hold">
                            <p:stCondLst>
                              <p:cond delay="4500"/>
                            </p:stCondLst>
                            <p:childTnLst>
                              <p:par>
                                <p:cTn id="99" presetID="49" presetClass="entr" presetSubtype="0" decel="100000" fill="hold" grpId="0" nodeType="afterEffect">
                                  <p:stCondLst>
                                    <p:cond delay="0"/>
                                  </p:stCondLst>
                                  <p:childTnLst>
                                    <p:set>
                                      <p:cBhvr>
                                        <p:cTn id="100" dur="1" fill="hold">
                                          <p:stCondLst>
                                            <p:cond delay="0"/>
                                          </p:stCondLst>
                                        </p:cTn>
                                        <p:tgtEl>
                                          <p:spTgt spid="32"/>
                                        </p:tgtEl>
                                        <p:attrNameLst>
                                          <p:attrName>style.visibility</p:attrName>
                                        </p:attrNameLst>
                                      </p:cBhvr>
                                      <p:to>
                                        <p:strVal val="visible"/>
                                      </p:to>
                                    </p:set>
                                    <p:anim calcmode="lin" valueType="num">
                                      <p:cBhvr>
                                        <p:cTn id="101" dur="500" fill="hold"/>
                                        <p:tgtEl>
                                          <p:spTgt spid="32"/>
                                        </p:tgtEl>
                                        <p:attrNameLst>
                                          <p:attrName>ppt_w</p:attrName>
                                        </p:attrNameLst>
                                      </p:cBhvr>
                                      <p:tavLst>
                                        <p:tav tm="0">
                                          <p:val>
                                            <p:fltVal val="0"/>
                                          </p:val>
                                        </p:tav>
                                        <p:tav tm="100000">
                                          <p:val>
                                            <p:strVal val="#ppt_w"/>
                                          </p:val>
                                        </p:tav>
                                      </p:tavLst>
                                    </p:anim>
                                    <p:anim calcmode="lin" valueType="num">
                                      <p:cBhvr>
                                        <p:cTn id="102" dur="500" fill="hold"/>
                                        <p:tgtEl>
                                          <p:spTgt spid="32"/>
                                        </p:tgtEl>
                                        <p:attrNameLst>
                                          <p:attrName>ppt_h</p:attrName>
                                        </p:attrNameLst>
                                      </p:cBhvr>
                                      <p:tavLst>
                                        <p:tav tm="0">
                                          <p:val>
                                            <p:fltVal val="0"/>
                                          </p:val>
                                        </p:tav>
                                        <p:tav tm="100000">
                                          <p:val>
                                            <p:strVal val="#ppt_h"/>
                                          </p:val>
                                        </p:tav>
                                      </p:tavLst>
                                    </p:anim>
                                    <p:anim calcmode="lin" valueType="num">
                                      <p:cBhvr>
                                        <p:cTn id="103" dur="500" fill="hold"/>
                                        <p:tgtEl>
                                          <p:spTgt spid="32"/>
                                        </p:tgtEl>
                                        <p:attrNameLst>
                                          <p:attrName>style.rotation</p:attrName>
                                        </p:attrNameLst>
                                      </p:cBhvr>
                                      <p:tavLst>
                                        <p:tav tm="0">
                                          <p:val>
                                            <p:fltVal val="360"/>
                                          </p:val>
                                        </p:tav>
                                        <p:tav tm="100000">
                                          <p:val>
                                            <p:fltVal val="0"/>
                                          </p:val>
                                        </p:tav>
                                      </p:tavLst>
                                    </p:anim>
                                    <p:animEffect transition="in" filter="fade">
                                      <p:cBhvr>
                                        <p:cTn id="104" dur="500"/>
                                        <p:tgtEl>
                                          <p:spTgt spid="32"/>
                                        </p:tgtEl>
                                      </p:cBhvr>
                                    </p:animEffect>
                                  </p:childTnLst>
                                </p:cTn>
                              </p:par>
                            </p:childTnLst>
                          </p:cTn>
                        </p:par>
                        <p:par>
                          <p:cTn id="105" fill="hold">
                            <p:stCondLst>
                              <p:cond delay="5000"/>
                            </p:stCondLst>
                            <p:childTnLst>
                              <p:par>
                                <p:cTn id="106" presetID="34" presetClass="entr" presetSubtype="0" fill="hold" nodeType="afterEffect">
                                  <p:stCondLst>
                                    <p:cond delay="0"/>
                                  </p:stCondLst>
                                  <p:childTnLst>
                                    <p:set>
                                      <p:cBhvr>
                                        <p:cTn id="107" dur="1" fill="hold">
                                          <p:stCondLst>
                                            <p:cond delay="0"/>
                                          </p:stCondLst>
                                        </p:cTn>
                                        <p:tgtEl>
                                          <p:spTgt spid="20"/>
                                        </p:tgtEl>
                                        <p:attrNameLst>
                                          <p:attrName>style.visibility</p:attrName>
                                        </p:attrNameLst>
                                      </p:cBhvr>
                                      <p:to>
                                        <p:strVal val="visible"/>
                                      </p:to>
                                    </p:set>
                                    <p:anim from="(-#ppt_w/2)" to="(#ppt_x)" calcmode="lin" valueType="num">
                                      <p:cBhvr>
                                        <p:cTn id="108" dur="600" fill="hold">
                                          <p:stCondLst>
                                            <p:cond delay="0"/>
                                          </p:stCondLst>
                                        </p:cTn>
                                        <p:tgtEl>
                                          <p:spTgt spid="20"/>
                                        </p:tgtEl>
                                        <p:attrNameLst>
                                          <p:attrName>ppt_x</p:attrName>
                                        </p:attrNameLst>
                                      </p:cBhvr>
                                    </p:anim>
                                    <p:anim from="0" to="-1.0" calcmode="lin" valueType="num">
                                      <p:cBhvr>
                                        <p:cTn id="109" dur="200" decel="50000" autoRev="1" fill="hold">
                                          <p:stCondLst>
                                            <p:cond delay="600"/>
                                          </p:stCondLst>
                                        </p:cTn>
                                        <p:tgtEl>
                                          <p:spTgt spid="20"/>
                                        </p:tgtEl>
                                        <p:attrNameLst>
                                          <p:attrName>xshear</p:attrName>
                                        </p:attrNameLst>
                                      </p:cBhvr>
                                    </p:anim>
                                    <p:animScale>
                                      <p:cBhvr>
                                        <p:cTn id="110" dur="200" decel="100000" autoRev="1" fill="hold">
                                          <p:stCondLst>
                                            <p:cond delay="600"/>
                                          </p:stCondLst>
                                        </p:cTn>
                                        <p:tgtEl>
                                          <p:spTgt spid="20"/>
                                        </p:tgtEl>
                                      </p:cBhvr>
                                      <p:from x="100000" y="100000"/>
                                      <p:to x="80000" y="100000"/>
                                    </p:animScale>
                                    <p:anim by="(#ppt_h/3+#ppt_w*0.1)" calcmode="lin" valueType="num">
                                      <p:cBhvr additive="sum">
                                        <p:cTn id="111" dur="200" decel="100000" autoRev="1" fill="hold">
                                          <p:stCondLst>
                                            <p:cond delay="600"/>
                                          </p:stCondLst>
                                        </p:cTn>
                                        <p:tgtEl>
                                          <p:spTgt spid="20"/>
                                        </p:tgtEl>
                                        <p:attrNameLst>
                                          <p:attrName>ppt_x</p:attrName>
                                        </p:attrNameLst>
                                      </p:cBhvr>
                                    </p:anim>
                                  </p:childTnLst>
                                </p:cTn>
                              </p:par>
                            </p:childTnLst>
                          </p:cTn>
                        </p:par>
                        <p:par>
                          <p:cTn id="112" fill="hold">
                            <p:stCondLst>
                              <p:cond delay="6000"/>
                            </p:stCondLst>
                            <p:childTnLst>
                              <p:par>
                                <p:cTn id="113" presetID="34" presetClass="entr" presetSubtype="0" fill="hold" nodeType="afterEffect">
                                  <p:stCondLst>
                                    <p:cond delay="0"/>
                                  </p:stCondLst>
                                  <p:childTnLst>
                                    <p:set>
                                      <p:cBhvr>
                                        <p:cTn id="114" dur="1" fill="hold">
                                          <p:stCondLst>
                                            <p:cond delay="0"/>
                                          </p:stCondLst>
                                        </p:cTn>
                                        <p:tgtEl>
                                          <p:spTgt spid="21"/>
                                        </p:tgtEl>
                                        <p:attrNameLst>
                                          <p:attrName>style.visibility</p:attrName>
                                        </p:attrNameLst>
                                      </p:cBhvr>
                                      <p:to>
                                        <p:strVal val="visible"/>
                                      </p:to>
                                    </p:set>
                                    <p:anim from="(-#ppt_w/2)" to="(#ppt_x)" calcmode="lin" valueType="num">
                                      <p:cBhvr>
                                        <p:cTn id="115" dur="600" fill="hold">
                                          <p:stCondLst>
                                            <p:cond delay="0"/>
                                          </p:stCondLst>
                                        </p:cTn>
                                        <p:tgtEl>
                                          <p:spTgt spid="21"/>
                                        </p:tgtEl>
                                        <p:attrNameLst>
                                          <p:attrName>ppt_x</p:attrName>
                                        </p:attrNameLst>
                                      </p:cBhvr>
                                    </p:anim>
                                    <p:anim from="0" to="-1.0" calcmode="lin" valueType="num">
                                      <p:cBhvr>
                                        <p:cTn id="116" dur="200" decel="50000" autoRev="1" fill="hold">
                                          <p:stCondLst>
                                            <p:cond delay="600"/>
                                          </p:stCondLst>
                                        </p:cTn>
                                        <p:tgtEl>
                                          <p:spTgt spid="21"/>
                                        </p:tgtEl>
                                        <p:attrNameLst>
                                          <p:attrName>xshear</p:attrName>
                                        </p:attrNameLst>
                                      </p:cBhvr>
                                    </p:anim>
                                    <p:animScale>
                                      <p:cBhvr>
                                        <p:cTn id="117" dur="200" decel="100000" autoRev="1" fill="hold">
                                          <p:stCondLst>
                                            <p:cond delay="600"/>
                                          </p:stCondLst>
                                        </p:cTn>
                                        <p:tgtEl>
                                          <p:spTgt spid="21"/>
                                        </p:tgtEl>
                                      </p:cBhvr>
                                      <p:from x="100000" y="100000"/>
                                      <p:to x="80000" y="100000"/>
                                    </p:animScale>
                                    <p:anim by="(#ppt_h/3+#ppt_w*0.1)" calcmode="lin" valueType="num">
                                      <p:cBhvr additive="sum">
                                        <p:cTn id="118" dur="200" decel="100000" autoRev="1" fill="hold">
                                          <p:stCondLst>
                                            <p:cond delay="600"/>
                                          </p:stCondLst>
                                        </p:cTn>
                                        <p:tgtEl>
                                          <p:spTgt spid="21"/>
                                        </p:tgtEl>
                                        <p:attrNameLst>
                                          <p:attrName>ppt_x</p:attrName>
                                        </p:attrNameLst>
                                      </p:cBhvr>
                                    </p:anim>
                                  </p:childTnLst>
                                </p:cTn>
                              </p:par>
                            </p:childTnLst>
                          </p:cTn>
                        </p:par>
                        <p:par>
                          <p:cTn id="119" fill="hold">
                            <p:stCondLst>
                              <p:cond delay="7000"/>
                            </p:stCondLst>
                            <p:childTnLst>
                              <p:par>
                                <p:cTn id="120" presetID="34" presetClass="entr" presetSubtype="0" fill="hold" nodeType="afterEffect">
                                  <p:stCondLst>
                                    <p:cond delay="0"/>
                                  </p:stCondLst>
                                  <p:childTnLst>
                                    <p:set>
                                      <p:cBhvr>
                                        <p:cTn id="121" dur="1" fill="hold">
                                          <p:stCondLst>
                                            <p:cond delay="0"/>
                                          </p:stCondLst>
                                        </p:cTn>
                                        <p:tgtEl>
                                          <p:spTgt spid="22"/>
                                        </p:tgtEl>
                                        <p:attrNameLst>
                                          <p:attrName>style.visibility</p:attrName>
                                        </p:attrNameLst>
                                      </p:cBhvr>
                                      <p:to>
                                        <p:strVal val="visible"/>
                                      </p:to>
                                    </p:set>
                                    <p:anim from="(-#ppt_w/2)" to="(#ppt_x)" calcmode="lin" valueType="num">
                                      <p:cBhvr>
                                        <p:cTn id="122" dur="600" fill="hold">
                                          <p:stCondLst>
                                            <p:cond delay="0"/>
                                          </p:stCondLst>
                                        </p:cTn>
                                        <p:tgtEl>
                                          <p:spTgt spid="22"/>
                                        </p:tgtEl>
                                        <p:attrNameLst>
                                          <p:attrName>ppt_x</p:attrName>
                                        </p:attrNameLst>
                                      </p:cBhvr>
                                    </p:anim>
                                    <p:anim from="0" to="-1.0" calcmode="lin" valueType="num">
                                      <p:cBhvr>
                                        <p:cTn id="123" dur="200" decel="50000" autoRev="1" fill="hold">
                                          <p:stCondLst>
                                            <p:cond delay="600"/>
                                          </p:stCondLst>
                                        </p:cTn>
                                        <p:tgtEl>
                                          <p:spTgt spid="22"/>
                                        </p:tgtEl>
                                        <p:attrNameLst>
                                          <p:attrName>xshear</p:attrName>
                                        </p:attrNameLst>
                                      </p:cBhvr>
                                    </p:anim>
                                    <p:animScale>
                                      <p:cBhvr>
                                        <p:cTn id="124" dur="200" decel="100000" autoRev="1" fill="hold">
                                          <p:stCondLst>
                                            <p:cond delay="600"/>
                                          </p:stCondLst>
                                        </p:cTn>
                                        <p:tgtEl>
                                          <p:spTgt spid="22"/>
                                        </p:tgtEl>
                                      </p:cBhvr>
                                      <p:from x="100000" y="100000"/>
                                      <p:to x="80000" y="100000"/>
                                    </p:animScale>
                                    <p:anim by="(#ppt_h/3+#ppt_w*0.1)" calcmode="lin" valueType="num">
                                      <p:cBhvr additive="sum">
                                        <p:cTn id="125" dur="200" decel="100000" autoRev="1" fill="hold">
                                          <p:stCondLst>
                                            <p:cond delay="600"/>
                                          </p:stCondLst>
                                        </p:cTn>
                                        <p:tgtEl>
                                          <p:spTgt spid="22"/>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4" grpId="1" animBg="1"/>
      <p:bldP spid="14" grpId="2" animBg="1"/>
      <p:bldP spid="14" grpId="3" animBg="1"/>
      <p:bldP spid="14" grpId="4" animBg="1"/>
      <p:bldP spid="14" grpId="5" animBg="1"/>
      <p:bldP spid="14" grpId="6" animBg="1"/>
      <p:bldP spid="14" grpId="7" animBg="1"/>
      <p:bldP spid="14" grpId="8" animBg="1"/>
      <p:bldP spid="14" grpId="9" animBg="1"/>
      <p:bldP spid="14" grpId="10" animBg="1"/>
      <p:bldP spid="16" grpId="0" animBg="1"/>
      <p:bldP spid="16" grpId="1" animBg="1"/>
      <p:bldP spid="16" grpId="2" animBg="1"/>
      <p:bldP spid="16" grpId="3" animBg="1"/>
      <p:bldP spid="16" grpId="4" animBg="1"/>
      <p:bldP spid="16" grpId="5" animBg="1"/>
      <p:bldP spid="16" grpId="6" animBg="1"/>
      <p:bldP spid="16" grpId="7" animBg="1"/>
      <p:bldP spid="16" grpId="8" animBg="1"/>
      <p:bldP spid="16" grpId="9" animBg="1"/>
      <p:bldP spid="16" grpId="10" animBg="1"/>
      <p:bldP spid="19" grpId="0" animBg="1"/>
      <p:bldP spid="19" grpId="1" animBg="1"/>
      <p:bldP spid="19" grpId="2" animBg="1"/>
      <p:bldP spid="19" grpId="3" animBg="1"/>
      <p:bldP spid="19" grpId="4" animBg="1"/>
      <p:bldP spid="19" grpId="5" animBg="1"/>
      <p:bldP spid="19" grpId="6" animBg="1"/>
      <p:bldP spid="19" grpId="7" animBg="1"/>
      <p:bldP spid="19" grpId="8" animBg="1"/>
      <p:bldP spid="19" grpId="9" animBg="1"/>
      <p:bldP spid="19" grpId="10" animBg="1"/>
      <p:bldP spid="29" grpId="0" animBg="1"/>
      <p:bldP spid="32" grpId="0" animBg="1"/>
      <p:bldP spid="33" grpId="0" animBg="1"/>
      <p:bldP spid="3" grpId="0"/>
      <p:bldP spid="3" grpId="1"/>
      <p:bldP spid="3" grpId="2"/>
      <p:bldP spid="3" grpId="3"/>
      <p:bldP spid="3" grpId="4"/>
      <p:bldP spid="3" grpId="5"/>
      <p:bldP spid="3" grpId="6"/>
      <p:bldP spid="3" grpId="7"/>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7" name="直接连接符 6"/>
          <p:cNvCxnSpPr/>
          <p:nvPr/>
        </p:nvCxnSpPr>
        <p:spPr>
          <a:xfrm flipV="1">
            <a:off x="2075815" y="4081145"/>
            <a:ext cx="0" cy="964565"/>
          </a:xfrm>
          <a:prstGeom prst="lin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8" name="íś1íḍé"/>
          <p:cNvSpPr/>
          <p:nvPr/>
        </p:nvSpPr>
        <p:spPr>
          <a:xfrm flipV="1">
            <a:off x="307340" y="4958080"/>
            <a:ext cx="3596640" cy="189484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ym typeface="+mn-ea"/>
            </a:endParaRPr>
          </a:p>
        </p:txBody>
      </p:sp>
      <p:sp>
        <p:nvSpPr>
          <p:cNvPr id="9" name="ïşliḍê"/>
          <p:cNvSpPr/>
          <p:nvPr/>
        </p:nvSpPr>
        <p:spPr>
          <a:xfrm flipV="1">
            <a:off x="3018155" y="4958080"/>
            <a:ext cx="3596640" cy="189484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37D0B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ym typeface="+mn-ea"/>
            </a:endParaRPr>
          </a:p>
        </p:txBody>
      </p:sp>
      <p:sp>
        <p:nvSpPr>
          <p:cNvPr id="10" name="îṣḻïḋé"/>
          <p:cNvSpPr/>
          <p:nvPr/>
        </p:nvSpPr>
        <p:spPr>
          <a:xfrm flipV="1">
            <a:off x="5728970" y="4958080"/>
            <a:ext cx="3596640" cy="189484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5CD1C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ym typeface="+mn-ea"/>
            </a:endParaRPr>
          </a:p>
        </p:txBody>
      </p:sp>
      <p:sp>
        <p:nvSpPr>
          <p:cNvPr id="11" name="î$ľîḍè"/>
          <p:cNvSpPr/>
          <p:nvPr/>
        </p:nvSpPr>
        <p:spPr>
          <a:xfrm flipV="1">
            <a:off x="8439785" y="4958080"/>
            <a:ext cx="3596640" cy="189484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rgbClr val="2F6C4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ym typeface="+mn-ea"/>
            </a:endParaRPr>
          </a:p>
        </p:txBody>
      </p:sp>
      <p:cxnSp>
        <p:nvCxnSpPr>
          <p:cNvPr id="12" name="直接连接符 11"/>
          <p:cNvCxnSpPr/>
          <p:nvPr/>
        </p:nvCxnSpPr>
        <p:spPr>
          <a:xfrm flipV="1">
            <a:off x="7473315" y="4081145"/>
            <a:ext cx="0" cy="964565"/>
          </a:xfrm>
          <a:prstGeom prst="lin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flipV="1">
            <a:off x="10249535" y="4081145"/>
            <a:ext cx="0" cy="964565"/>
          </a:xfrm>
          <a:prstGeom prst="lin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cxnSp>
        <p:nvCxnSpPr>
          <p:cNvPr id="14" name="直接连接符 13"/>
          <p:cNvCxnSpPr/>
          <p:nvPr/>
        </p:nvCxnSpPr>
        <p:spPr>
          <a:xfrm flipV="1">
            <a:off x="4852670" y="4081145"/>
            <a:ext cx="0" cy="964565"/>
          </a:xfrm>
          <a:prstGeom prst="lin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3" name="wallet-filled-money-tool_60484"/>
          <p:cNvSpPr>
            <a:spLocks noChangeAspect="1"/>
          </p:cNvSpPr>
          <p:nvPr/>
        </p:nvSpPr>
        <p:spPr bwMode="auto">
          <a:xfrm>
            <a:off x="10038631" y="5844259"/>
            <a:ext cx="609685" cy="584326"/>
          </a:xfrm>
          <a:custGeom>
            <a:avLst/>
            <a:gdLst>
              <a:gd name="connsiteX0" fmla="*/ 413212 w 608062"/>
              <a:gd name="connsiteY0" fmla="*/ 336089 h 582771"/>
              <a:gd name="connsiteX1" fmla="*/ 402712 w 608062"/>
              <a:gd name="connsiteY1" fmla="*/ 339771 h 582771"/>
              <a:gd name="connsiteX2" fmla="*/ 396155 w 608062"/>
              <a:gd name="connsiteY2" fmla="*/ 353117 h 582771"/>
              <a:gd name="connsiteX3" fmla="*/ 396155 w 608062"/>
              <a:gd name="connsiteY3" fmla="*/ 364468 h 582771"/>
              <a:gd name="connsiteX4" fmla="*/ 413212 w 608062"/>
              <a:gd name="connsiteY4" fmla="*/ 381496 h 582771"/>
              <a:gd name="connsiteX5" fmla="*/ 424584 w 608062"/>
              <a:gd name="connsiteY5" fmla="*/ 381496 h 582771"/>
              <a:gd name="connsiteX6" fmla="*/ 441641 w 608062"/>
              <a:gd name="connsiteY6" fmla="*/ 364468 h 582771"/>
              <a:gd name="connsiteX7" fmla="*/ 441641 w 608062"/>
              <a:gd name="connsiteY7" fmla="*/ 353117 h 582771"/>
              <a:gd name="connsiteX8" fmla="*/ 424584 w 608062"/>
              <a:gd name="connsiteY8" fmla="*/ 336089 h 582771"/>
              <a:gd name="connsiteX9" fmla="*/ 416081 w 608062"/>
              <a:gd name="connsiteY9" fmla="*/ 336089 h 582771"/>
              <a:gd name="connsiteX10" fmla="*/ 370339 w 608062"/>
              <a:gd name="connsiteY10" fmla="*/ 285620 h 582771"/>
              <a:gd name="connsiteX11" fmla="*/ 523596 w 608062"/>
              <a:gd name="connsiteY11" fmla="*/ 285620 h 582771"/>
              <a:gd name="connsiteX12" fmla="*/ 561757 w 608062"/>
              <a:gd name="connsiteY12" fmla="*/ 285620 h 582771"/>
              <a:gd name="connsiteX13" fmla="*/ 572360 w 608062"/>
              <a:gd name="connsiteY13" fmla="*/ 285620 h 582771"/>
              <a:gd name="connsiteX14" fmla="*/ 573026 w 608062"/>
              <a:gd name="connsiteY14" fmla="*/ 285620 h 582771"/>
              <a:gd name="connsiteX15" fmla="*/ 573948 w 608062"/>
              <a:gd name="connsiteY15" fmla="*/ 285620 h 582771"/>
              <a:gd name="connsiteX16" fmla="*/ 585012 w 608062"/>
              <a:gd name="connsiteY16" fmla="*/ 287461 h 582771"/>
              <a:gd name="connsiteX17" fmla="*/ 596947 w 608062"/>
              <a:gd name="connsiteY17" fmla="*/ 294568 h 582771"/>
              <a:gd name="connsiteX18" fmla="*/ 608062 w 608062"/>
              <a:gd name="connsiteY18" fmla="*/ 319726 h 582771"/>
              <a:gd name="connsiteX19" fmla="*/ 608062 w 608062"/>
              <a:gd name="connsiteY19" fmla="*/ 395609 h 582771"/>
              <a:gd name="connsiteX20" fmla="*/ 596947 w 608062"/>
              <a:gd name="connsiteY20" fmla="*/ 420767 h 582771"/>
              <a:gd name="connsiteX21" fmla="*/ 585012 w 608062"/>
              <a:gd name="connsiteY21" fmla="*/ 427874 h 582771"/>
              <a:gd name="connsiteX22" fmla="*/ 573948 w 608062"/>
              <a:gd name="connsiteY22" fmla="*/ 429715 h 582771"/>
              <a:gd name="connsiteX23" fmla="*/ 573026 w 608062"/>
              <a:gd name="connsiteY23" fmla="*/ 429715 h 582771"/>
              <a:gd name="connsiteX24" fmla="*/ 370339 w 608062"/>
              <a:gd name="connsiteY24" fmla="*/ 429715 h 582771"/>
              <a:gd name="connsiteX25" fmla="*/ 336174 w 608062"/>
              <a:gd name="connsiteY25" fmla="*/ 395609 h 582771"/>
              <a:gd name="connsiteX26" fmla="*/ 336174 w 608062"/>
              <a:gd name="connsiteY26" fmla="*/ 357821 h 582771"/>
              <a:gd name="connsiteX27" fmla="*/ 336174 w 608062"/>
              <a:gd name="connsiteY27" fmla="*/ 347287 h 582771"/>
              <a:gd name="connsiteX28" fmla="*/ 336174 w 608062"/>
              <a:gd name="connsiteY28" fmla="*/ 336703 h 582771"/>
              <a:gd name="connsiteX29" fmla="*/ 336174 w 608062"/>
              <a:gd name="connsiteY29" fmla="*/ 319726 h 582771"/>
              <a:gd name="connsiteX30" fmla="*/ 370339 w 608062"/>
              <a:gd name="connsiteY30" fmla="*/ 285620 h 582771"/>
              <a:gd name="connsiteX31" fmla="*/ 34208 w 608062"/>
              <a:gd name="connsiteY31" fmla="*/ 134822 h 582771"/>
              <a:gd name="connsiteX32" fmla="*/ 54539 w 608062"/>
              <a:gd name="connsiteY32" fmla="*/ 134822 h 582771"/>
              <a:gd name="connsiteX33" fmla="*/ 60633 w 608062"/>
              <a:gd name="connsiteY33" fmla="*/ 134822 h 582771"/>
              <a:gd name="connsiteX34" fmla="*/ 93407 w 608062"/>
              <a:gd name="connsiteY34" fmla="*/ 134822 h 582771"/>
              <a:gd name="connsiteX35" fmla="*/ 132327 w 608062"/>
              <a:gd name="connsiteY35" fmla="*/ 134822 h 582771"/>
              <a:gd name="connsiteX36" fmla="*/ 429142 w 608062"/>
              <a:gd name="connsiteY36" fmla="*/ 134822 h 582771"/>
              <a:gd name="connsiteX37" fmla="*/ 509900 w 608062"/>
              <a:gd name="connsiteY37" fmla="*/ 134822 h 582771"/>
              <a:gd name="connsiteX38" fmla="*/ 520501 w 608062"/>
              <a:gd name="connsiteY38" fmla="*/ 134822 h 582771"/>
              <a:gd name="connsiteX39" fmla="*/ 531101 w 608062"/>
              <a:gd name="connsiteY39" fmla="*/ 134822 h 582771"/>
              <a:gd name="connsiteX40" fmla="*/ 538885 w 608062"/>
              <a:gd name="connsiteY40" fmla="*/ 134822 h 582771"/>
              <a:gd name="connsiteX41" fmla="*/ 572940 w 608062"/>
              <a:gd name="connsiteY41" fmla="*/ 168926 h 582771"/>
              <a:gd name="connsiteX42" fmla="*/ 572940 w 608062"/>
              <a:gd name="connsiteY42" fmla="*/ 261982 h 582771"/>
              <a:gd name="connsiteX43" fmla="*/ 565719 w 608062"/>
              <a:gd name="connsiteY43" fmla="*/ 261982 h 582771"/>
              <a:gd name="connsiteX44" fmla="*/ 555119 w 608062"/>
              <a:gd name="connsiteY44" fmla="*/ 261982 h 582771"/>
              <a:gd name="connsiteX45" fmla="*/ 544518 w 608062"/>
              <a:gd name="connsiteY45" fmla="*/ 261982 h 582771"/>
              <a:gd name="connsiteX46" fmla="*/ 370301 w 608062"/>
              <a:gd name="connsiteY46" fmla="*/ 261982 h 582771"/>
              <a:gd name="connsiteX47" fmla="*/ 363388 w 608062"/>
              <a:gd name="connsiteY47" fmla="*/ 262391 h 582771"/>
              <a:gd name="connsiteX48" fmla="*/ 328770 w 608062"/>
              <a:gd name="connsiteY48" fmla="*/ 279468 h 582771"/>
              <a:gd name="connsiteX49" fmla="*/ 312331 w 608062"/>
              <a:gd name="connsiteY49" fmla="*/ 319861 h 582771"/>
              <a:gd name="connsiteX50" fmla="*/ 312331 w 608062"/>
              <a:gd name="connsiteY50" fmla="*/ 343279 h 582771"/>
              <a:gd name="connsiteX51" fmla="*/ 312331 w 608062"/>
              <a:gd name="connsiteY51" fmla="*/ 353863 h 582771"/>
              <a:gd name="connsiteX52" fmla="*/ 312331 w 608062"/>
              <a:gd name="connsiteY52" fmla="*/ 364446 h 582771"/>
              <a:gd name="connsiteX53" fmla="*/ 312331 w 608062"/>
              <a:gd name="connsiteY53" fmla="*/ 395636 h 582771"/>
              <a:gd name="connsiteX54" fmla="*/ 370352 w 608062"/>
              <a:gd name="connsiteY54" fmla="*/ 453617 h 582771"/>
              <a:gd name="connsiteX55" fmla="*/ 572940 w 608062"/>
              <a:gd name="connsiteY55" fmla="*/ 453617 h 582771"/>
              <a:gd name="connsiteX56" fmla="*/ 572940 w 608062"/>
              <a:gd name="connsiteY56" fmla="*/ 548719 h 582771"/>
              <a:gd name="connsiteX57" fmla="*/ 538783 w 608062"/>
              <a:gd name="connsiteY57" fmla="*/ 582771 h 582771"/>
              <a:gd name="connsiteX58" fmla="*/ 34157 w 608062"/>
              <a:gd name="connsiteY58" fmla="*/ 582771 h 582771"/>
              <a:gd name="connsiteX59" fmla="*/ 0 w 608062"/>
              <a:gd name="connsiteY59" fmla="*/ 548719 h 582771"/>
              <a:gd name="connsiteX60" fmla="*/ 0 w 608062"/>
              <a:gd name="connsiteY60" fmla="*/ 211875 h 582771"/>
              <a:gd name="connsiteX61" fmla="*/ 0 w 608062"/>
              <a:gd name="connsiteY61" fmla="*/ 173016 h 582771"/>
              <a:gd name="connsiteX62" fmla="*/ 0 w 608062"/>
              <a:gd name="connsiteY62" fmla="*/ 168926 h 582771"/>
              <a:gd name="connsiteX63" fmla="*/ 1229 w 608062"/>
              <a:gd name="connsiteY63" fmla="*/ 159978 h 582771"/>
              <a:gd name="connsiteX64" fmla="*/ 7528 w 608062"/>
              <a:gd name="connsiteY64" fmla="*/ 147656 h 582771"/>
              <a:gd name="connsiteX65" fmla="*/ 34208 w 608062"/>
              <a:gd name="connsiteY65" fmla="*/ 134822 h 582771"/>
              <a:gd name="connsiteX66" fmla="*/ 459702 w 608062"/>
              <a:gd name="connsiteY66" fmla="*/ 46827 h 582771"/>
              <a:gd name="connsiteX67" fmla="*/ 492623 w 608062"/>
              <a:gd name="connsiteY67" fmla="*/ 71966 h 582771"/>
              <a:gd name="connsiteX68" fmla="*/ 503273 w 608062"/>
              <a:gd name="connsiteY68" fmla="*/ 110900 h 582771"/>
              <a:gd name="connsiteX69" fmla="*/ 417257 w 608062"/>
              <a:gd name="connsiteY69" fmla="*/ 110900 h 582771"/>
              <a:gd name="connsiteX70" fmla="*/ 219882 w 608062"/>
              <a:gd name="connsiteY70" fmla="*/ 110900 h 582771"/>
              <a:gd name="connsiteX71" fmla="*/ 393757 w 608062"/>
              <a:gd name="connsiteY71" fmla="*/ 63586 h 582771"/>
              <a:gd name="connsiteX72" fmla="*/ 450691 w 608062"/>
              <a:gd name="connsiteY72" fmla="*/ 48053 h 582771"/>
              <a:gd name="connsiteX73" fmla="*/ 459702 w 608062"/>
              <a:gd name="connsiteY73" fmla="*/ 46827 h 582771"/>
              <a:gd name="connsiteX74" fmla="*/ 351961 w 608062"/>
              <a:gd name="connsiteY74" fmla="*/ 1805 h 582771"/>
              <a:gd name="connsiteX75" fmla="*/ 371657 w 608062"/>
              <a:gd name="connsiteY75" fmla="*/ 18993 h 582771"/>
              <a:gd name="connsiteX76" fmla="*/ 384511 w 608062"/>
              <a:gd name="connsiteY76" fmla="*/ 44858 h 582771"/>
              <a:gd name="connsiteX77" fmla="*/ 142137 w 608062"/>
              <a:gd name="connsiteY77" fmla="*/ 110900 h 582771"/>
              <a:gd name="connsiteX78" fmla="*/ 108953 w 608062"/>
              <a:gd name="connsiteY78" fmla="*/ 110900 h 582771"/>
              <a:gd name="connsiteX79" fmla="*/ 325927 w 608062"/>
              <a:gd name="connsiteY79" fmla="*/ 3556 h 582771"/>
              <a:gd name="connsiteX80" fmla="*/ 351961 w 608062"/>
              <a:gd name="connsiteY80" fmla="*/ 1805 h 582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8062" h="582771">
                <a:moveTo>
                  <a:pt x="413212" y="336089"/>
                </a:moveTo>
                <a:cubicBezTo>
                  <a:pt x="409268" y="336089"/>
                  <a:pt x="405631" y="337521"/>
                  <a:pt x="402712" y="339771"/>
                </a:cubicBezTo>
                <a:cubicBezTo>
                  <a:pt x="398665" y="342839"/>
                  <a:pt x="396155" y="347696"/>
                  <a:pt x="396155" y="353117"/>
                </a:cubicBezTo>
                <a:lnTo>
                  <a:pt x="396155" y="364468"/>
                </a:lnTo>
                <a:cubicBezTo>
                  <a:pt x="396155" y="373877"/>
                  <a:pt x="403787" y="381496"/>
                  <a:pt x="413212" y="381496"/>
                </a:cubicBezTo>
                <a:lnTo>
                  <a:pt x="424584" y="381496"/>
                </a:lnTo>
                <a:cubicBezTo>
                  <a:pt x="434009" y="381496"/>
                  <a:pt x="441641" y="373877"/>
                  <a:pt x="441641" y="364468"/>
                </a:cubicBezTo>
                <a:lnTo>
                  <a:pt x="441641" y="353117"/>
                </a:lnTo>
                <a:cubicBezTo>
                  <a:pt x="441641" y="343708"/>
                  <a:pt x="434009" y="336089"/>
                  <a:pt x="424584" y="336089"/>
                </a:cubicBezTo>
                <a:lnTo>
                  <a:pt x="416081" y="336089"/>
                </a:lnTo>
                <a:close/>
                <a:moveTo>
                  <a:pt x="370339" y="285620"/>
                </a:moveTo>
                <a:lnTo>
                  <a:pt x="523596" y="285620"/>
                </a:lnTo>
                <a:lnTo>
                  <a:pt x="561757" y="285620"/>
                </a:lnTo>
                <a:lnTo>
                  <a:pt x="572360" y="285620"/>
                </a:lnTo>
                <a:lnTo>
                  <a:pt x="573026" y="285620"/>
                </a:lnTo>
                <a:lnTo>
                  <a:pt x="573948" y="285620"/>
                </a:lnTo>
                <a:cubicBezTo>
                  <a:pt x="577841" y="285620"/>
                  <a:pt x="581529" y="286336"/>
                  <a:pt x="585012" y="287461"/>
                </a:cubicBezTo>
                <a:cubicBezTo>
                  <a:pt x="589520" y="289046"/>
                  <a:pt x="593515" y="291449"/>
                  <a:pt x="596947" y="294568"/>
                </a:cubicBezTo>
                <a:cubicBezTo>
                  <a:pt x="603759" y="300756"/>
                  <a:pt x="608062" y="309755"/>
                  <a:pt x="608062" y="319726"/>
                </a:cubicBezTo>
                <a:lnTo>
                  <a:pt x="608062" y="395609"/>
                </a:lnTo>
                <a:cubicBezTo>
                  <a:pt x="608062" y="405580"/>
                  <a:pt x="603759" y="414579"/>
                  <a:pt x="596947" y="420767"/>
                </a:cubicBezTo>
                <a:cubicBezTo>
                  <a:pt x="593515" y="423886"/>
                  <a:pt x="589520" y="426340"/>
                  <a:pt x="585012" y="427874"/>
                </a:cubicBezTo>
                <a:cubicBezTo>
                  <a:pt x="581529" y="428999"/>
                  <a:pt x="577841" y="429715"/>
                  <a:pt x="573948" y="429715"/>
                </a:cubicBezTo>
                <a:lnTo>
                  <a:pt x="573026" y="429715"/>
                </a:lnTo>
                <a:lnTo>
                  <a:pt x="370339" y="429715"/>
                </a:lnTo>
                <a:cubicBezTo>
                  <a:pt x="351489" y="429715"/>
                  <a:pt x="336174" y="414426"/>
                  <a:pt x="336174" y="395609"/>
                </a:cubicBezTo>
                <a:lnTo>
                  <a:pt x="336174" y="357821"/>
                </a:lnTo>
                <a:lnTo>
                  <a:pt x="336174" y="347287"/>
                </a:lnTo>
                <a:lnTo>
                  <a:pt x="336174" y="336703"/>
                </a:lnTo>
                <a:lnTo>
                  <a:pt x="336174" y="319726"/>
                </a:lnTo>
                <a:cubicBezTo>
                  <a:pt x="336174" y="300909"/>
                  <a:pt x="351489" y="285620"/>
                  <a:pt x="370339" y="285620"/>
                </a:cubicBezTo>
                <a:close/>
                <a:moveTo>
                  <a:pt x="34208" y="134822"/>
                </a:moveTo>
                <a:lnTo>
                  <a:pt x="54539" y="134822"/>
                </a:lnTo>
                <a:lnTo>
                  <a:pt x="60633" y="134822"/>
                </a:lnTo>
                <a:lnTo>
                  <a:pt x="93407" y="134822"/>
                </a:lnTo>
                <a:lnTo>
                  <a:pt x="132327" y="134822"/>
                </a:lnTo>
                <a:lnTo>
                  <a:pt x="429142" y="134822"/>
                </a:lnTo>
                <a:lnTo>
                  <a:pt x="509900" y="134822"/>
                </a:lnTo>
                <a:lnTo>
                  <a:pt x="520501" y="134822"/>
                </a:lnTo>
                <a:lnTo>
                  <a:pt x="531101" y="134822"/>
                </a:lnTo>
                <a:lnTo>
                  <a:pt x="538885" y="134822"/>
                </a:lnTo>
                <a:cubicBezTo>
                  <a:pt x="557730" y="134822"/>
                  <a:pt x="572991" y="150110"/>
                  <a:pt x="572940" y="168926"/>
                </a:cubicBezTo>
                <a:lnTo>
                  <a:pt x="572940" y="261982"/>
                </a:lnTo>
                <a:lnTo>
                  <a:pt x="565719" y="261982"/>
                </a:lnTo>
                <a:lnTo>
                  <a:pt x="555119" y="261982"/>
                </a:lnTo>
                <a:lnTo>
                  <a:pt x="544518" y="261982"/>
                </a:lnTo>
                <a:lnTo>
                  <a:pt x="370301" y="261982"/>
                </a:lnTo>
                <a:cubicBezTo>
                  <a:pt x="367945" y="261982"/>
                  <a:pt x="365641" y="262084"/>
                  <a:pt x="363388" y="262391"/>
                </a:cubicBezTo>
                <a:cubicBezTo>
                  <a:pt x="349868" y="263925"/>
                  <a:pt x="337783" y="270214"/>
                  <a:pt x="328770" y="279468"/>
                </a:cubicBezTo>
                <a:cubicBezTo>
                  <a:pt x="318579" y="289899"/>
                  <a:pt x="312331" y="304164"/>
                  <a:pt x="312331" y="319861"/>
                </a:cubicBezTo>
                <a:lnTo>
                  <a:pt x="312331" y="343279"/>
                </a:lnTo>
                <a:lnTo>
                  <a:pt x="312331" y="353863"/>
                </a:lnTo>
                <a:lnTo>
                  <a:pt x="312331" y="364446"/>
                </a:lnTo>
                <a:lnTo>
                  <a:pt x="312331" y="395636"/>
                </a:lnTo>
                <a:cubicBezTo>
                  <a:pt x="312331" y="427643"/>
                  <a:pt x="338346" y="453617"/>
                  <a:pt x="370352" y="453617"/>
                </a:cubicBezTo>
                <a:lnTo>
                  <a:pt x="572940" y="453617"/>
                </a:lnTo>
                <a:lnTo>
                  <a:pt x="572940" y="548719"/>
                </a:lnTo>
                <a:cubicBezTo>
                  <a:pt x="572940" y="567534"/>
                  <a:pt x="557628" y="582771"/>
                  <a:pt x="538783" y="582771"/>
                </a:cubicBezTo>
                <a:lnTo>
                  <a:pt x="34157" y="582771"/>
                </a:lnTo>
                <a:cubicBezTo>
                  <a:pt x="15312" y="582771"/>
                  <a:pt x="0" y="567534"/>
                  <a:pt x="0" y="548719"/>
                </a:cubicBezTo>
                <a:lnTo>
                  <a:pt x="0" y="211875"/>
                </a:lnTo>
                <a:lnTo>
                  <a:pt x="0" y="173016"/>
                </a:lnTo>
                <a:lnTo>
                  <a:pt x="0" y="168926"/>
                </a:lnTo>
                <a:cubicBezTo>
                  <a:pt x="0" y="165858"/>
                  <a:pt x="461" y="162841"/>
                  <a:pt x="1229" y="159978"/>
                </a:cubicBezTo>
                <a:cubicBezTo>
                  <a:pt x="2458" y="155427"/>
                  <a:pt x="4660" y="151235"/>
                  <a:pt x="7528" y="147656"/>
                </a:cubicBezTo>
                <a:cubicBezTo>
                  <a:pt x="13776" y="139782"/>
                  <a:pt x="23403" y="134822"/>
                  <a:pt x="34208" y="134822"/>
                </a:cubicBezTo>
                <a:close/>
                <a:moveTo>
                  <a:pt x="459702" y="46827"/>
                </a:moveTo>
                <a:cubicBezTo>
                  <a:pt x="474755" y="46827"/>
                  <a:pt x="488527" y="56739"/>
                  <a:pt x="492623" y="71966"/>
                </a:cubicBezTo>
                <a:lnTo>
                  <a:pt x="503273" y="110900"/>
                </a:lnTo>
                <a:lnTo>
                  <a:pt x="417257" y="110900"/>
                </a:lnTo>
                <a:lnTo>
                  <a:pt x="219882" y="110900"/>
                </a:lnTo>
                <a:lnTo>
                  <a:pt x="393757" y="63586"/>
                </a:lnTo>
                <a:lnTo>
                  <a:pt x="450691" y="48053"/>
                </a:lnTo>
                <a:cubicBezTo>
                  <a:pt x="453712" y="47236"/>
                  <a:pt x="456732" y="46827"/>
                  <a:pt x="459702" y="46827"/>
                </a:cubicBezTo>
                <a:close/>
                <a:moveTo>
                  <a:pt x="351961" y="1805"/>
                </a:moveTo>
                <a:cubicBezTo>
                  <a:pt x="360237" y="4604"/>
                  <a:pt x="367458" y="10559"/>
                  <a:pt x="371657" y="18993"/>
                </a:cubicBezTo>
                <a:lnTo>
                  <a:pt x="384511" y="44858"/>
                </a:lnTo>
                <a:lnTo>
                  <a:pt x="142137" y="110900"/>
                </a:lnTo>
                <a:lnTo>
                  <a:pt x="108953" y="110900"/>
                </a:lnTo>
                <a:lnTo>
                  <a:pt x="325927" y="3556"/>
                </a:lnTo>
                <a:cubicBezTo>
                  <a:pt x="334351" y="-636"/>
                  <a:pt x="343684" y="-993"/>
                  <a:pt x="351961" y="1805"/>
                </a:cubicBezTo>
                <a:close/>
              </a:path>
            </a:pathLst>
          </a:custGeom>
          <a:solidFill>
            <a:schemeClr val="bg1"/>
          </a:solidFill>
          <a:ln>
            <a:noFill/>
          </a:ln>
        </p:spPr>
        <p:txBody>
          <a:bodyPr/>
          <a:lstStyle/>
          <a:p>
            <a:endParaRPr lang="zh-CN" altLang="en-US"/>
          </a:p>
        </p:txBody>
      </p:sp>
      <p:sp>
        <p:nvSpPr>
          <p:cNvPr id="34" name="shopping-cart_243901"/>
          <p:cNvSpPr>
            <a:spLocks noChangeAspect="1"/>
          </p:cNvSpPr>
          <p:nvPr/>
        </p:nvSpPr>
        <p:spPr bwMode="auto">
          <a:xfrm>
            <a:off x="4511591" y="5832040"/>
            <a:ext cx="609685" cy="608764"/>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chemeClr val="bg1"/>
          </a:solidFill>
          <a:ln>
            <a:noFill/>
          </a:ln>
        </p:spPr>
        <p:txBody>
          <a:bodyPr/>
          <a:lstStyle/>
          <a:p>
            <a:endParaRPr lang="zh-CN" altLang="en-US"/>
          </a:p>
        </p:txBody>
      </p:sp>
      <p:sp>
        <p:nvSpPr>
          <p:cNvPr id="35" name="vector_250313"/>
          <p:cNvSpPr>
            <a:spLocks noChangeAspect="1"/>
          </p:cNvSpPr>
          <p:nvPr/>
        </p:nvSpPr>
        <p:spPr bwMode="auto">
          <a:xfrm>
            <a:off x="7168431" y="5832038"/>
            <a:ext cx="609685" cy="608767"/>
          </a:xfrm>
          <a:custGeom>
            <a:avLst/>
            <a:gdLst>
              <a:gd name="connsiteX0" fmla="*/ 19635 w 609614"/>
              <a:gd name="connsiteY0" fmla="*/ 500722 h 608697"/>
              <a:gd name="connsiteX1" fmla="*/ 19635 w 609614"/>
              <a:gd name="connsiteY1" fmla="*/ 589090 h 608697"/>
              <a:gd name="connsiteX2" fmla="*/ 58998 w 609614"/>
              <a:gd name="connsiteY2" fmla="*/ 589090 h 608697"/>
              <a:gd name="connsiteX3" fmla="*/ 58998 w 609614"/>
              <a:gd name="connsiteY3" fmla="*/ 540028 h 608697"/>
              <a:gd name="connsiteX4" fmla="*/ 78633 w 609614"/>
              <a:gd name="connsiteY4" fmla="*/ 540028 h 608697"/>
              <a:gd name="connsiteX5" fmla="*/ 78633 w 609614"/>
              <a:gd name="connsiteY5" fmla="*/ 589090 h 608697"/>
              <a:gd name="connsiteX6" fmla="*/ 117996 w 609614"/>
              <a:gd name="connsiteY6" fmla="*/ 589090 h 608697"/>
              <a:gd name="connsiteX7" fmla="*/ 117996 w 609614"/>
              <a:gd name="connsiteY7" fmla="*/ 559634 h 608697"/>
              <a:gd name="connsiteX8" fmla="*/ 137631 w 609614"/>
              <a:gd name="connsiteY8" fmla="*/ 559634 h 608697"/>
              <a:gd name="connsiteX9" fmla="*/ 137631 w 609614"/>
              <a:gd name="connsiteY9" fmla="*/ 589090 h 608697"/>
              <a:gd name="connsiteX10" fmla="*/ 176994 w 609614"/>
              <a:gd name="connsiteY10" fmla="*/ 589090 h 608697"/>
              <a:gd name="connsiteX11" fmla="*/ 176994 w 609614"/>
              <a:gd name="connsiteY11" fmla="*/ 540028 h 608697"/>
              <a:gd name="connsiteX12" fmla="*/ 196629 w 609614"/>
              <a:gd name="connsiteY12" fmla="*/ 540028 h 608697"/>
              <a:gd name="connsiteX13" fmla="*/ 196629 w 609614"/>
              <a:gd name="connsiteY13" fmla="*/ 589090 h 608697"/>
              <a:gd name="connsiteX14" fmla="*/ 235992 w 609614"/>
              <a:gd name="connsiteY14" fmla="*/ 589090 h 608697"/>
              <a:gd name="connsiteX15" fmla="*/ 235992 w 609614"/>
              <a:gd name="connsiteY15" fmla="*/ 559634 h 608697"/>
              <a:gd name="connsiteX16" fmla="*/ 255627 w 609614"/>
              <a:gd name="connsiteY16" fmla="*/ 559634 h 608697"/>
              <a:gd name="connsiteX17" fmla="*/ 255627 w 609614"/>
              <a:gd name="connsiteY17" fmla="*/ 589090 h 608697"/>
              <a:gd name="connsiteX18" fmla="*/ 294989 w 609614"/>
              <a:gd name="connsiteY18" fmla="*/ 589090 h 608697"/>
              <a:gd name="connsiteX19" fmla="*/ 294989 w 609614"/>
              <a:gd name="connsiteY19" fmla="*/ 540028 h 608697"/>
              <a:gd name="connsiteX20" fmla="*/ 314625 w 609614"/>
              <a:gd name="connsiteY20" fmla="*/ 540028 h 608697"/>
              <a:gd name="connsiteX21" fmla="*/ 314625 w 609614"/>
              <a:gd name="connsiteY21" fmla="*/ 589090 h 608697"/>
              <a:gd name="connsiteX22" fmla="*/ 353987 w 609614"/>
              <a:gd name="connsiteY22" fmla="*/ 589090 h 608697"/>
              <a:gd name="connsiteX23" fmla="*/ 353987 w 609614"/>
              <a:gd name="connsiteY23" fmla="*/ 559634 h 608697"/>
              <a:gd name="connsiteX24" fmla="*/ 373623 w 609614"/>
              <a:gd name="connsiteY24" fmla="*/ 559634 h 608697"/>
              <a:gd name="connsiteX25" fmla="*/ 373623 w 609614"/>
              <a:gd name="connsiteY25" fmla="*/ 589090 h 608697"/>
              <a:gd name="connsiteX26" fmla="*/ 412985 w 609614"/>
              <a:gd name="connsiteY26" fmla="*/ 589090 h 608697"/>
              <a:gd name="connsiteX27" fmla="*/ 412985 w 609614"/>
              <a:gd name="connsiteY27" fmla="*/ 540028 h 608697"/>
              <a:gd name="connsiteX28" fmla="*/ 432620 w 609614"/>
              <a:gd name="connsiteY28" fmla="*/ 540028 h 608697"/>
              <a:gd name="connsiteX29" fmla="*/ 432620 w 609614"/>
              <a:gd name="connsiteY29" fmla="*/ 589090 h 608697"/>
              <a:gd name="connsiteX30" fmla="*/ 471983 w 609614"/>
              <a:gd name="connsiteY30" fmla="*/ 589090 h 608697"/>
              <a:gd name="connsiteX31" fmla="*/ 471983 w 609614"/>
              <a:gd name="connsiteY31" fmla="*/ 559634 h 608697"/>
              <a:gd name="connsiteX32" fmla="*/ 491618 w 609614"/>
              <a:gd name="connsiteY32" fmla="*/ 559634 h 608697"/>
              <a:gd name="connsiteX33" fmla="*/ 491618 w 609614"/>
              <a:gd name="connsiteY33" fmla="*/ 589090 h 608697"/>
              <a:gd name="connsiteX34" fmla="*/ 530981 w 609614"/>
              <a:gd name="connsiteY34" fmla="*/ 589090 h 608697"/>
              <a:gd name="connsiteX35" fmla="*/ 530981 w 609614"/>
              <a:gd name="connsiteY35" fmla="*/ 540028 h 608697"/>
              <a:gd name="connsiteX36" fmla="*/ 550616 w 609614"/>
              <a:gd name="connsiteY36" fmla="*/ 540028 h 608697"/>
              <a:gd name="connsiteX37" fmla="*/ 550616 w 609614"/>
              <a:gd name="connsiteY37" fmla="*/ 589090 h 608697"/>
              <a:gd name="connsiteX38" fmla="*/ 589979 w 609614"/>
              <a:gd name="connsiteY38" fmla="*/ 589090 h 608697"/>
              <a:gd name="connsiteX39" fmla="*/ 589979 w 609614"/>
              <a:gd name="connsiteY39" fmla="*/ 500722 h 608697"/>
              <a:gd name="connsiteX40" fmla="*/ 0 w 609614"/>
              <a:gd name="connsiteY40" fmla="*/ 481115 h 608697"/>
              <a:gd name="connsiteX41" fmla="*/ 609614 w 609614"/>
              <a:gd name="connsiteY41" fmla="*/ 481115 h 608697"/>
              <a:gd name="connsiteX42" fmla="*/ 609614 w 609614"/>
              <a:gd name="connsiteY42" fmla="*/ 608697 h 608697"/>
              <a:gd name="connsiteX43" fmla="*/ 0 w 609614"/>
              <a:gd name="connsiteY43" fmla="*/ 608697 h 608697"/>
              <a:gd name="connsiteX44" fmla="*/ 98334 w 609614"/>
              <a:gd name="connsiteY44" fmla="*/ 422216 h 608697"/>
              <a:gd name="connsiteX45" fmla="*/ 98334 w 609614"/>
              <a:gd name="connsiteY45" fmla="*/ 441821 h 608697"/>
              <a:gd name="connsiteX46" fmla="*/ 491612 w 609614"/>
              <a:gd name="connsiteY46" fmla="*/ 441821 h 608697"/>
              <a:gd name="connsiteX47" fmla="*/ 491612 w 609614"/>
              <a:gd name="connsiteY47" fmla="*/ 422216 h 608697"/>
              <a:gd name="connsiteX48" fmla="*/ 78606 w 609614"/>
              <a:gd name="connsiteY48" fmla="*/ 384937 h 608697"/>
              <a:gd name="connsiteX49" fmla="*/ 37398 w 609614"/>
              <a:gd name="connsiteY49" fmla="*/ 412367 h 608697"/>
              <a:gd name="connsiteX50" fmla="*/ 78606 w 609614"/>
              <a:gd name="connsiteY50" fmla="*/ 439796 h 608697"/>
              <a:gd name="connsiteX51" fmla="*/ 550613 w 609614"/>
              <a:gd name="connsiteY51" fmla="*/ 382912 h 608697"/>
              <a:gd name="connsiteX52" fmla="*/ 550613 w 609614"/>
              <a:gd name="connsiteY52" fmla="*/ 441821 h 608697"/>
              <a:gd name="connsiteX53" fmla="*/ 560477 w 609614"/>
              <a:gd name="connsiteY53" fmla="*/ 441821 h 608697"/>
              <a:gd name="connsiteX54" fmla="*/ 589978 w 609614"/>
              <a:gd name="connsiteY54" fmla="*/ 412367 h 608697"/>
              <a:gd name="connsiteX55" fmla="*/ 560477 w 609614"/>
              <a:gd name="connsiteY55" fmla="*/ 382912 h 608697"/>
              <a:gd name="connsiteX56" fmla="*/ 511341 w 609614"/>
              <a:gd name="connsiteY56" fmla="*/ 382912 h 608697"/>
              <a:gd name="connsiteX57" fmla="*/ 511341 w 609614"/>
              <a:gd name="connsiteY57" fmla="*/ 441821 h 608697"/>
              <a:gd name="connsiteX58" fmla="*/ 530977 w 609614"/>
              <a:gd name="connsiteY58" fmla="*/ 441821 h 608697"/>
              <a:gd name="connsiteX59" fmla="*/ 530977 w 609614"/>
              <a:gd name="connsiteY59" fmla="*/ 382912 h 608697"/>
              <a:gd name="connsiteX60" fmla="*/ 98334 w 609614"/>
              <a:gd name="connsiteY60" fmla="*/ 382912 h 608697"/>
              <a:gd name="connsiteX61" fmla="*/ 98334 w 609614"/>
              <a:gd name="connsiteY61" fmla="*/ 402518 h 608697"/>
              <a:gd name="connsiteX62" fmla="*/ 491612 w 609614"/>
              <a:gd name="connsiteY62" fmla="*/ 402518 h 608697"/>
              <a:gd name="connsiteX63" fmla="*/ 491612 w 609614"/>
              <a:gd name="connsiteY63" fmla="*/ 382912 h 608697"/>
              <a:gd name="connsiteX64" fmla="*/ 265473 w 609614"/>
              <a:gd name="connsiteY64" fmla="*/ 324002 h 608697"/>
              <a:gd name="connsiteX65" fmla="*/ 265473 w 609614"/>
              <a:gd name="connsiteY65" fmla="*/ 363306 h 608697"/>
              <a:gd name="connsiteX66" fmla="*/ 344110 w 609614"/>
              <a:gd name="connsiteY66" fmla="*/ 363306 h 608697"/>
              <a:gd name="connsiteX67" fmla="*/ 344110 w 609614"/>
              <a:gd name="connsiteY67" fmla="*/ 324002 h 608697"/>
              <a:gd name="connsiteX68" fmla="*/ 432632 w 609614"/>
              <a:gd name="connsiteY68" fmla="*/ 265116 h 608697"/>
              <a:gd name="connsiteX69" fmla="*/ 422859 w 609614"/>
              <a:gd name="connsiteY69" fmla="*/ 274965 h 608697"/>
              <a:gd name="connsiteX70" fmla="*/ 432632 w 609614"/>
              <a:gd name="connsiteY70" fmla="*/ 284722 h 608697"/>
              <a:gd name="connsiteX71" fmla="*/ 442496 w 609614"/>
              <a:gd name="connsiteY71" fmla="*/ 274965 h 608697"/>
              <a:gd name="connsiteX72" fmla="*/ 432632 w 609614"/>
              <a:gd name="connsiteY72" fmla="*/ 265116 h 608697"/>
              <a:gd name="connsiteX73" fmla="*/ 176983 w 609614"/>
              <a:gd name="connsiteY73" fmla="*/ 265116 h 608697"/>
              <a:gd name="connsiteX74" fmla="*/ 167119 w 609614"/>
              <a:gd name="connsiteY74" fmla="*/ 274965 h 608697"/>
              <a:gd name="connsiteX75" fmla="*/ 176983 w 609614"/>
              <a:gd name="connsiteY75" fmla="*/ 284722 h 608697"/>
              <a:gd name="connsiteX76" fmla="*/ 186848 w 609614"/>
              <a:gd name="connsiteY76" fmla="*/ 274965 h 608697"/>
              <a:gd name="connsiteX77" fmla="*/ 176983 w 609614"/>
              <a:gd name="connsiteY77" fmla="*/ 265116 h 608697"/>
              <a:gd name="connsiteX78" fmla="*/ 304838 w 609614"/>
              <a:gd name="connsiteY78" fmla="*/ 245487 h 608697"/>
              <a:gd name="connsiteX79" fmla="*/ 294973 w 609614"/>
              <a:gd name="connsiteY79" fmla="*/ 255244 h 608697"/>
              <a:gd name="connsiteX80" fmla="*/ 304838 w 609614"/>
              <a:gd name="connsiteY80" fmla="*/ 265093 h 608697"/>
              <a:gd name="connsiteX81" fmla="*/ 314610 w 609614"/>
              <a:gd name="connsiteY81" fmla="*/ 255244 h 608697"/>
              <a:gd name="connsiteX82" fmla="*/ 304838 w 609614"/>
              <a:gd name="connsiteY82" fmla="*/ 245487 h 608697"/>
              <a:gd name="connsiteX83" fmla="*/ 281790 w 609614"/>
              <a:gd name="connsiteY83" fmla="*/ 186578 h 608697"/>
              <a:gd name="connsiteX84" fmla="*/ 255885 w 609614"/>
              <a:gd name="connsiteY84" fmla="*/ 246776 h 608697"/>
              <a:gd name="connsiteX85" fmla="*/ 264182 w 609614"/>
              <a:gd name="connsiteY85" fmla="*/ 304397 h 608697"/>
              <a:gd name="connsiteX86" fmla="*/ 345493 w 609614"/>
              <a:gd name="connsiteY86" fmla="*/ 304397 h 608697"/>
              <a:gd name="connsiteX87" fmla="*/ 353698 w 609614"/>
              <a:gd name="connsiteY87" fmla="*/ 246776 h 608697"/>
              <a:gd name="connsiteX88" fmla="*/ 327793 w 609614"/>
              <a:gd name="connsiteY88" fmla="*/ 186578 h 608697"/>
              <a:gd name="connsiteX89" fmla="*/ 314610 w 609614"/>
              <a:gd name="connsiteY89" fmla="*/ 186578 h 608697"/>
              <a:gd name="connsiteX90" fmla="*/ 314610 w 609614"/>
              <a:gd name="connsiteY90" fmla="*/ 227630 h 608697"/>
              <a:gd name="connsiteX91" fmla="*/ 334338 w 609614"/>
              <a:gd name="connsiteY91" fmla="*/ 255244 h 608697"/>
              <a:gd name="connsiteX92" fmla="*/ 304838 w 609614"/>
              <a:gd name="connsiteY92" fmla="*/ 284699 h 608697"/>
              <a:gd name="connsiteX93" fmla="*/ 275337 w 609614"/>
              <a:gd name="connsiteY93" fmla="*/ 255244 h 608697"/>
              <a:gd name="connsiteX94" fmla="*/ 294973 w 609614"/>
              <a:gd name="connsiteY94" fmla="*/ 227630 h 608697"/>
              <a:gd name="connsiteX95" fmla="*/ 294973 w 609614"/>
              <a:gd name="connsiteY95" fmla="*/ 186578 h 608697"/>
              <a:gd name="connsiteX96" fmla="*/ 304854 w 609614"/>
              <a:gd name="connsiteY96" fmla="*/ 117844 h 608697"/>
              <a:gd name="connsiteX97" fmla="*/ 442127 w 609614"/>
              <a:gd name="connsiteY97" fmla="*/ 247167 h 608697"/>
              <a:gd name="connsiteX98" fmla="*/ 462133 w 609614"/>
              <a:gd name="connsiteY98" fmla="*/ 274965 h 608697"/>
              <a:gd name="connsiteX99" fmla="*/ 432632 w 609614"/>
              <a:gd name="connsiteY99" fmla="*/ 304419 h 608697"/>
              <a:gd name="connsiteX100" fmla="*/ 403130 w 609614"/>
              <a:gd name="connsiteY100" fmla="*/ 274965 h 608697"/>
              <a:gd name="connsiteX101" fmla="*/ 422398 w 609614"/>
              <a:gd name="connsiteY101" fmla="*/ 247443 h 608697"/>
              <a:gd name="connsiteX102" fmla="*/ 304854 w 609614"/>
              <a:gd name="connsiteY102" fmla="*/ 137450 h 608697"/>
              <a:gd name="connsiteX103" fmla="*/ 187217 w 609614"/>
              <a:gd name="connsiteY103" fmla="*/ 247443 h 608697"/>
              <a:gd name="connsiteX104" fmla="*/ 206485 w 609614"/>
              <a:gd name="connsiteY104" fmla="*/ 274965 h 608697"/>
              <a:gd name="connsiteX105" fmla="*/ 176983 w 609614"/>
              <a:gd name="connsiteY105" fmla="*/ 304419 h 608697"/>
              <a:gd name="connsiteX106" fmla="*/ 147482 w 609614"/>
              <a:gd name="connsiteY106" fmla="*/ 274965 h 608697"/>
              <a:gd name="connsiteX107" fmla="*/ 167580 w 609614"/>
              <a:gd name="connsiteY107" fmla="*/ 247167 h 608697"/>
              <a:gd name="connsiteX108" fmla="*/ 304854 w 609614"/>
              <a:gd name="connsiteY108" fmla="*/ 117844 h 608697"/>
              <a:gd name="connsiteX109" fmla="*/ 432611 w 609614"/>
              <a:gd name="connsiteY109" fmla="*/ 33505 h 608697"/>
              <a:gd name="connsiteX110" fmla="*/ 432611 w 609614"/>
              <a:gd name="connsiteY110" fmla="*/ 98213 h 608697"/>
              <a:gd name="connsiteX111" fmla="*/ 497420 w 609614"/>
              <a:gd name="connsiteY111" fmla="*/ 98213 h 608697"/>
              <a:gd name="connsiteX112" fmla="*/ 98334 w 609614"/>
              <a:gd name="connsiteY112" fmla="*/ 19606 h 608697"/>
              <a:gd name="connsiteX113" fmla="*/ 98334 w 609614"/>
              <a:gd name="connsiteY113" fmla="*/ 363306 h 608697"/>
              <a:gd name="connsiteX114" fmla="*/ 245837 w 609614"/>
              <a:gd name="connsiteY114" fmla="*/ 363306 h 608697"/>
              <a:gd name="connsiteX115" fmla="*/ 245837 w 609614"/>
              <a:gd name="connsiteY115" fmla="*/ 314890 h 608697"/>
              <a:gd name="connsiteX116" fmla="*/ 235696 w 609614"/>
              <a:gd name="connsiteY116" fmla="*/ 244106 h 608697"/>
              <a:gd name="connsiteX117" fmla="*/ 268792 w 609614"/>
              <a:gd name="connsiteY117" fmla="*/ 166880 h 608697"/>
              <a:gd name="connsiteX118" fmla="*/ 340791 w 609614"/>
              <a:gd name="connsiteY118" fmla="*/ 166880 h 608697"/>
              <a:gd name="connsiteX119" fmla="*/ 373887 w 609614"/>
              <a:gd name="connsiteY119" fmla="*/ 244106 h 608697"/>
              <a:gd name="connsiteX120" fmla="*/ 363839 w 609614"/>
              <a:gd name="connsiteY120" fmla="*/ 314890 h 608697"/>
              <a:gd name="connsiteX121" fmla="*/ 363839 w 609614"/>
              <a:gd name="connsiteY121" fmla="*/ 363306 h 608697"/>
              <a:gd name="connsiteX122" fmla="*/ 511341 w 609614"/>
              <a:gd name="connsiteY122" fmla="*/ 363306 h 608697"/>
              <a:gd name="connsiteX123" fmla="*/ 511341 w 609614"/>
              <a:gd name="connsiteY123" fmla="*/ 117819 h 608697"/>
              <a:gd name="connsiteX124" fmla="*/ 412975 w 609614"/>
              <a:gd name="connsiteY124" fmla="*/ 117819 h 608697"/>
              <a:gd name="connsiteX125" fmla="*/ 412975 w 609614"/>
              <a:gd name="connsiteY125" fmla="*/ 19606 h 608697"/>
              <a:gd name="connsiteX126" fmla="*/ 78606 w 609614"/>
              <a:gd name="connsiteY126" fmla="*/ 0 h 608697"/>
              <a:gd name="connsiteX127" fmla="*/ 426896 w 609614"/>
              <a:gd name="connsiteY127" fmla="*/ 0 h 608697"/>
              <a:gd name="connsiteX128" fmla="*/ 530977 w 609614"/>
              <a:gd name="connsiteY128" fmla="*/ 103920 h 608697"/>
              <a:gd name="connsiteX129" fmla="*/ 530977 w 609614"/>
              <a:gd name="connsiteY129" fmla="*/ 363306 h 608697"/>
              <a:gd name="connsiteX130" fmla="*/ 560477 w 609614"/>
              <a:gd name="connsiteY130" fmla="*/ 363306 h 608697"/>
              <a:gd name="connsiteX131" fmla="*/ 609614 w 609614"/>
              <a:gd name="connsiteY131" fmla="*/ 412367 h 608697"/>
              <a:gd name="connsiteX132" fmla="*/ 560477 w 609614"/>
              <a:gd name="connsiteY132" fmla="*/ 461427 h 608697"/>
              <a:gd name="connsiteX133" fmla="*/ 75656 w 609614"/>
              <a:gd name="connsiteY133" fmla="*/ 461427 h 608697"/>
              <a:gd name="connsiteX134" fmla="*/ 1905 w 609614"/>
              <a:gd name="connsiteY134" fmla="*/ 412367 h 608697"/>
              <a:gd name="connsiteX135" fmla="*/ 75656 w 609614"/>
              <a:gd name="connsiteY135" fmla="*/ 363306 h 608697"/>
              <a:gd name="connsiteX136" fmla="*/ 78606 w 609614"/>
              <a:gd name="connsiteY136" fmla="*/ 363306 h 60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609614" h="608697">
                <a:moveTo>
                  <a:pt x="19635" y="500722"/>
                </a:moveTo>
                <a:lnTo>
                  <a:pt x="19635" y="589090"/>
                </a:lnTo>
                <a:lnTo>
                  <a:pt x="58998" y="589090"/>
                </a:lnTo>
                <a:lnTo>
                  <a:pt x="58998" y="540028"/>
                </a:lnTo>
                <a:lnTo>
                  <a:pt x="78633" y="540028"/>
                </a:lnTo>
                <a:lnTo>
                  <a:pt x="78633" y="589090"/>
                </a:lnTo>
                <a:lnTo>
                  <a:pt x="117996" y="589090"/>
                </a:lnTo>
                <a:lnTo>
                  <a:pt x="117996" y="559634"/>
                </a:lnTo>
                <a:lnTo>
                  <a:pt x="137631" y="559634"/>
                </a:lnTo>
                <a:lnTo>
                  <a:pt x="137631" y="589090"/>
                </a:lnTo>
                <a:lnTo>
                  <a:pt x="176994" y="589090"/>
                </a:lnTo>
                <a:lnTo>
                  <a:pt x="176994" y="540028"/>
                </a:lnTo>
                <a:lnTo>
                  <a:pt x="196629" y="540028"/>
                </a:lnTo>
                <a:lnTo>
                  <a:pt x="196629" y="589090"/>
                </a:lnTo>
                <a:lnTo>
                  <a:pt x="235992" y="589090"/>
                </a:lnTo>
                <a:lnTo>
                  <a:pt x="235992" y="559634"/>
                </a:lnTo>
                <a:lnTo>
                  <a:pt x="255627" y="559634"/>
                </a:lnTo>
                <a:lnTo>
                  <a:pt x="255627" y="589090"/>
                </a:lnTo>
                <a:lnTo>
                  <a:pt x="294989" y="589090"/>
                </a:lnTo>
                <a:lnTo>
                  <a:pt x="294989" y="540028"/>
                </a:lnTo>
                <a:lnTo>
                  <a:pt x="314625" y="540028"/>
                </a:lnTo>
                <a:lnTo>
                  <a:pt x="314625" y="589090"/>
                </a:lnTo>
                <a:lnTo>
                  <a:pt x="353987" y="589090"/>
                </a:lnTo>
                <a:lnTo>
                  <a:pt x="353987" y="559634"/>
                </a:lnTo>
                <a:lnTo>
                  <a:pt x="373623" y="559634"/>
                </a:lnTo>
                <a:lnTo>
                  <a:pt x="373623" y="589090"/>
                </a:lnTo>
                <a:lnTo>
                  <a:pt x="412985" y="589090"/>
                </a:lnTo>
                <a:lnTo>
                  <a:pt x="412985" y="540028"/>
                </a:lnTo>
                <a:lnTo>
                  <a:pt x="432620" y="540028"/>
                </a:lnTo>
                <a:lnTo>
                  <a:pt x="432620" y="589090"/>
                </a:lnTo>
                <a:lnTo>
                  <a:pt x="471983" y="589090"/>
                </a:lnTo>
                <a:lnTo>
                  <a:pt x="471983" y="559634"/>
                </a:lnTo>
                <a:lnTo>
                  <a:pt x="491618" y="559634"/>
                </a:lnTo>
                <a:lnTo>
                  <a:pt x="491618" y="589090"/>
                </a:lnTo>
                <a:lnTo>
                  <a:pt x="530981" y="589090"/>
                </a:lnTo>
                <a:lnTo>
                  <a:pt x="530981" y="540028"/>
                </a:lnTo>
                <a:lnTo>
                  <a:pt x="550616" y="540028"/>
                </a:lnTo>
                <a:lnTo>
                  <a:pt x="550616" y="589090"/>
                </a:lnTo>
                <a:lnTo>
                  <a:pt x="589979" y="589090"/>
                </a:lnTo>
                <a:lnTo>
                  <a:pt x="589979" y="500722"/>
                </a:lnTo>
                <a:close/>
                <a:moveTo>
                  <a:pt x="0" y="481115"/>
                </a:moveTo>
                <a:lnTo>
                  <a:pt x="609614" y="481115"/>
                </a:lnTo>
                <a:lnTo>
                  <a:pt x="609614" y="608697"/>
                </a:lnTo>
                <a:lnTo>
                  <a:pt x="0" y="608697"/>
                </a:lnTo>
                <a:close/>
                <a:moveTo>
                  <a:pt x="98334" y="422216"/>
                </a:moveTo>
                <a:lnTo>
                  <a:pt x="98334" y="441821"/>
                </a:lnTo>
                <a:lnTo>
                  <a:pt x="491612" y="441821"/>
                </a:lnTo>
                <a:lnTo>
                  <a:pt x="491612" y="422216"/>
                </a:lnTo>
                <a:close/>
                <a:moveTo>
                  <a:pt x="78606" y="384937"/>
                </a:moveTo>
                <a:lnTo>
                  <a:pt x="37398" y="412367"/>
                </a:lnTo>
                <a:lnTo>
                  <a:pt x="78606" y="439796"/>
                </a:lnTo>
                <a:close/>
                <a:moveTo>
                  <a:pt x="550613" y="382912"/>
                </a:moveTo>
                <a:lnTo>
                  <a:pt x="550613" y="441821"/>
                </a:lnTo>
                <a:lnTo>
                  <a:pt x="560477" y="441821"/>
                </a:lnTo>
                <a:cubicBezTo>
                  <a:pt x="576703" y="441821"/>
                  <a:pt x="589978" y="428567"/>
                  <a:pt x="589978" y="412367"/>
                </a:cubicBezTo>
                <a:cubicBezTo>
                  <a:pt x="589978" y="396167"/>
                  <a:pt x="576703" y="382912"/>
                  <a:pt x="560477" y="382912"/>
                </a:cubicBezTo>
                <a:close/>
                <a:moveTo>
                  <a:pt x="511341" y="382912"/>
                </a:moveTo>
                <a:lnTo>
                  <a:pt x="511341" y="441821"/>
                </a:lnTo>
                <a:lnTo>
                  <a:pt x="530977" y="441821"/>
                </a:lnTo>
                <a:lnTo>
                  <a:pt x="530977" y="382912"/>
                </a:lnTo>
                <a:close/>
                <a:moveTo>
                  <a:pt x="98334" y="382912"/>
                </a:moveTo>
                <a:lnTo>
                  <a:pt x="98334" y="402518"/>
                </a:lnTo>
                <a:lnTo>
                  <a:pt x="491612" y="402518"/>
                </a:lnTo>
                <a:lnTo>
                  <a:pt x="491612" y="382912"/>
                </a:lnTo>
                <a:close/>
                <a:moveTo>
                  <a:pt x="265473" y="324002"/>
                </a:moveTo>
                <a:lnTo>
                  <a:pt x="265473" y="363306"/>
                </a:lnTo>
                <a:lnTo>
                  <a:pt x="344110" y="363306"/>
                </a:lnTo>
                <a:lnTo>
                  <a:pt x="344110" y="324002"/>
                </a:lnTo>
                <a:close/>
                <a:moveTo>
                  <a:pt x="432632" y="265116"/>
                </a:moveTo>
                <a:cubicBezTo>
                  <a:pt x="427192" y="265116"/>
                  <a:pt x="422859" y="269534"/>
                  <a:pt x="422859" y="274965"/>
                </a:cubicBezTo>
                <a:cubicBezTo>
                  <a:pt x="422859" y="280396"/>
                  <a:pt x="427192" y="284722"/>
                  <a:pt x="432632" y="284722"/>
                </a:cubicBezTo>
                <a:cubicBezTo>
                  <a:pt x="438071" y="284722"/>
                  <a:pt x="442496" y="280396"/>
                  <a:pt x="442496" y="274965"/>
                </a:cubicBezTo>
                <a:cubicBezTo>
                  <a:pt x="442496" y="269534"/>
                  <a:pt x="438071" y="265116"/>
                  <a:pt x="432632" y="265116"/>
                </a:cubicBezTo>
                <a:close/>
                <a:moveTo>
                  <a:pt x="176983" y="265116"/>
                </a:moveTo>
                <a:cubicBezTo>
                  <a:pt x="171544" y="265116"/>
                  <a:pt x="167119" y="269534"/>
                  <a:pt x="167119" y="274965"/>
                </a:cubicBezTo>
                <a:cubicBezTo>
                  <a:pt x="167119" y="280396"/>
                  <a:pt x="171544" y="284722"/>
                  <a:pt x="176983" y="284722"/>
                </a:cubicBezTo>
                <a:cubicBezTo>
                  <a:pt x="182423" y="284722"/>
                  <a:pt x="186848" y="280396"/>
                  <a:pt x="186848" y="274965"/>
                </a:cubicBezTo>
                <a:cubicBezTo>
                  <a:pt x="186848" y="269534"/>
                  <a:pt x="182423" y="265116"/>
                  <a:pt x="176983" y="265116"/>
                </a:cubicBezTo>
                <a:close/>
                <a:moveTo>
                  <a:pt x="304838" y="245487"/>
                </a:moveTo>
                <a:cubicBezTo>
                  <a:pt x="299399" y="245487"/>
                  <a:pt x="294973" y="249813"/>
                  <a:pt x="294973" y="255244"/>
                </a:cubicBezTo>
                <a:cubicBezTo>
                  <a:pt x="294973" y="260675"/>
                  <a:pt x="299399" y="265093"/>
                  <a:pt x="304838" y="265093"/>
                </a:cubicBezTo>
                <a:cubicBezTo>
                  <a:pt x="310277" y="265093"/>
                  <a:pt x="314610" y="260675"/>
                  <a:pt x="314610" y="255244"/>
                </a:cubicBezTo>
                <a:cubicBezTo>
                  <a:pt x="314610" y="249813"/>
                  <a:pt x="310277" y="245487"/>
                  <a:pt x="304838" y="245487"/>
                </a:cubicBezTo>
                <a:close/>
                <a:moveTo>
                  <a:pt x="281790" y="186578"/>
                </a:moveTo>
                <a:lnTo>
                  <a:pt x="255885" y="246776"/>
                </a:lnTo>
                <a:lnTo>
                  <a:pt x="264182" y="304397"/>
                </a:lnTo>
                <a:lnTo>
                  <a:pt x="345493" y="304397"/>
                </a:lnTo>
                <a:lnTo>
                  <a:pt x="353698" y="246776"/>
                </a:lnTo>
                <a:lnTo>
                  <a:pt x="327793" y="186578"/>
                </a:lnTo>
                <a:lnTo>
                  <a:pt x="314610" y="186578"/>
                </a:lnTo>
                <a:lnTo>
                  <a:pt x="314610" y="227630"/>
                </a:lnTo>
                <a:cubicBezTo>
                  <a:pt x="326041" y="231680"/>
                  <a:pt x="334338" y="242450"/>
                  <a:pt x="334338" y="255244"/>
                </a:cubicBezTo>
                <a:cubicBezTo>
                  <a:pt x="334338" y="271536"/>
                  <a:pt x="321063" y="284699"/>
                  <a:pt x="304838" y="284699"/>
                </a:cubicBezTo>
                <a:cubicBezTo>
                  <a:pt x="288520" y="284699"/>
                  <a:pt x="275337" y="271536"/>
                  <a:pt x="275337" y="255244"/>
                </a:cubicBezTo>
                <a:cubicBezTo>
                  <a:pt x="275337" y="242450"/>
                  <a:pt x="283542" y="231680"/>
                  <a:pt x="294973" y="227630"/>
                </a:cubicBezTo>
                <a:lnTo>
                  <a:pt x="294973" y="186578"/>
                </a:lnTo>
                <a:close/>
                <a:moveTo>
                  <a:pt x="304854" y="117844"/>
                </a:moveTo>
                <a:cubicBezTo>
                  <a:pt x="377962" y="117844"/>
                  <a:pt x="437794" y="175188"/>
                  <a:pt x="442127" y="247167"/>
                </a:cubicBezTo>
                <a:cubicBezTo>
                  <a:pt x="453744" y="251125"/>
                  <a:pt x="462133" y="261987"/>
                  <a:pt x="462133" y="274965"/>
                </a:cubicBezTo>
                <a:cubicBezTo>
                  <a:pt x="462133" y="291165"/>
                  <a:pt x="448950" y="304419"/>
                  <a:pt x="432632" y="304419"/>
                </a:cubicBezTo>
                <a:cubicBezTo>
                  <a:pt x="416406" y="304419"/>
                  <a:pt x="403130" y="291165"/>
                  <a:pt x="403130" y="274965"/>
                </a:cubicBezTo>
                <a:cubicBezTo>
                  <a:pt x="403130" y="262263"/>
                  <a:pt x="411243" y="251585"/>
                  <a:pt x="422398" y="247443"/>
                </a:cubicBezTo>
                <a:cubicBezTo>
                  <a:pt x="418342" y="186142"/>
                  <a:pt x="367268" y="137450"/>
                  <a:pt x="304854" y="137450"/>
                </a:cubicBezTo>
                <a:cubicBezTo>
                  <a:pt x="242440" y="137450"/>
                  <a:pt x="191273" y="186142"/>
                  <a:pt x="187217" y="247443"/>
                </a:cubicBezTo>
                <a:cubicBezTo>
                  <a:pt x="198464" y="251585"/>
                  <a:pt x="206485" y="262263"/>
                  <a:pt x="206485" y="274965"/>
                </a:cubicBezTo>
                <a:cubicBezTo>
                  <a:pt x="206485" y="291165"/>
                  <a:pt x="193209" y="304419"/>
                  <a:pt x="176983" y="304419"/>
                </a:cubicBezTo>
                <a:cubicBezTo>
                  <a:pt x="160758" y="304419"/>
                  <a:pt x="147482" y="291165"/>
                  <a:pt x="147482" y="274965"/>
                </a:cubicBezTo>
                <a:cubicBezTo>
                  <a:pt x="147482" y="261987"/>
                  <a:pt x="155964" y="251125"/>
                  <a:pt x="167580" y="247167"/>
                </a:cubicBezTo>
                <a:cubicBezTo>
                  <a:pt x="171821" y="175188"/>
                  <a:pt x="231653" y="117844"/>
                  <a:pt x="304854" y="117844"/>
                </a:cubicBezTo>
                <a:close/>
                <a:moveTo>
                  <a:pt x="432611" y="33505"/>
                </a:moveTo>
                <a:lnTo>
                  <a:pt x="432611" y="98213"/>
                </a:lnTo>
                <a:lnTo>
                  <a:pt x="497420" y="98213"/>
                </a:lnTo>
                <a:close/>
                <a:moveTo>
                  <a:pt x="98334" y="19606"/>
                </a:moveTo>
                <a:lnTo>
                  <a:pt x="98334" y="363306"/>
                </a:lnTo>
                <a:lnTo>
                  <a:pt x="245837" y="363306"/>
                </a:lnTo>
                <a:lnTo>
                  <a:pt x="245837" y="314890"/>
                </a:lnTo>
                <a:lnTo>
                  <a:pt x="235696" y="244106"/>
                </a:lnTo>
                <a:lnTo>
                  <a:pt x="268792" y="166880"/>
                </a:lnTo>
                <a:lnTo>
                  <a:pt x="340791" y="166880"/>
                </a:lnTo>
                <a:lnTo>
                  <a:pt x="373887" y="244106"/>
                </a:lnTo>
                <a:lnTo>
                  <a:pt x="363839" y="314890"/>
                </a:lnTo>
                <a:lnTo>
                  <a:pt x="363839" y="363306"/>
                </a:lnTo>
                <a:lnTo>
                  <a:pt x="511341" y="363306"/>
                </a:lnTo>
                <a:lnTo>
                  <a:pt x="511341" y="117819"/>
                </a:lnTo>
                <a:lnTo>
                  <a:pt x="412975" y="117819"/>
                </a:lnTo>
                <a:lnTo>
                  <a:pt x="412975" y="19606"/>
                </a:lnTo>
                <a:close/>
                <a:moveTo>
                  <a:pt x="78606" y="0"/>
                </a:moveTo>
                <a:lnTo>
                  <a:pt x="426896" y="0"/>
                </a:lnTo>
                <a:lnTo>
                  <a:pt x="530977" y="103920"/>
                </a:lnTo>
                <a:lnTo>
                  <a:pt x="530977" y="363306"/>
                </a:lnTo>
                <a:lnTo>
                  <a:pt x="560477" y="363306"/>
                </a:lnTo>
                <a:cubicBezTo>
                  <a:pt x="587581" y="363306"/>
                  <a:pt x="609614" y="385305"/>
                  <a:pt x="609614" y="412367"/>
                </a:cubicBezTo>
                <a:cubicBezTo>
                  <a:pt x="609614" y="439428"/>
                  <a:pt x="587581" y="461427"/>
                  <a:pt x="560477" y="461427"/>
                </a:cubicBezTo>
                <a:lnTo>
                  <a:pt x="75656" y="461427"/>
                </a:lnTo>
                <a:lnTo>
                  <a:pt x="1905" y="412367"/>
                </a:lnTo>
                <a:lnTo>
                  <a:pt x="75656" y="363306"/>
                </a:lnTo>
                <a:lnTo>
                  <a:pt x="78606" y="363306"/>
                </a:lnTo>
                <a:close/>
              </a:path>
            </a:pathLst>
          </a:custGeom>
          <a:solidFill>
            <a:schemeClr val="bg1"/>
          </a:solidFill>
          <a:ln>
            <a:noFill/>
          </a:ln>
        </p:spPr>
        <p:txBody>
          <a:bodyPr/>
          <a:lstStyle/>
          <a:p>
            <a:endParaRPr lang="zh-CN" altLang="en-US"/>
          </a:p>
        </p:txBody>
      </p:sp>
      <p:sp>
        <p:nvSpPr>
          <p:cNvPr id="36" name="write-text-symbol-in-a-circle_41975"/>
          <p:cNvSpPr>
            <a:spLocks noChangeAspect="1"/>
          </p:cNvSpPr>
          <p:nvPr/>
        </p:nvSpPr>
        <p:spPr bwMode="auto">
          <a:xfrm>
            <a:off x="1770931" y="5928726"/>
            <a:ext cx="609685" cy="415392"/>
          </a:xfrm>
          <a:custGeom>
            <a:avLst/>
            <a:gdLst>
              <a:gd name="connsiteX0" fmla="*/ 75544 w 599842"/>
              <a:gd name="connsiteY0" fmla="*/ 297516 h 408686"/>
              <a:gd name="connsiteX1" fmla="*/ 392428 w 599842"/>
              <a:gd name="connsiteY1" fmla="*/ 297516 h 408686"/>
              <a:gd name="connsiteX2" fmla="*/ 405341 w 599842"/>
              <a:gd name="connsiteY2" fmla="*/ 311390 h 408686"/>
              <a:gd name="connsiteX3" fmla="*/ 392428 w 599842"/>
              <a:gd name="connsiteY3" fmla="*/ 324273 h 408686"/>
              <a:gd name="connsiteX4" fmla="*/ 75544 w 599842"/>
              <a:gd name="connsiteY4" fmla="*/ 324273 h 408686"/>
              <a:gd name="connsiteX5" fmla="*/ 61637 w 599842"/>
              <a:gd name="connsiteY5" fmla="*/ 311390 h 408686"/>
              <a:gd name="connsiteX6" fmla="*/ 75544 w 599842"/>
              <a:gd name="connsiteY6" fmla="*/ 297516 h 408686"/>
              <a:gd name="connsiteX7" fmla="*/ 75544 w 599842"/>
              <a:gd name="connsiteY7" fmla="*/ 251009 h 408686"/>
              <a:gd name="connsiteX8" fmla="*/ 392428 w 599842"/>
              <a:gd name="connsiteY8" fmla="*/ 251009 h 408686"/>
              <a:gd name="connsiteX9" fmla="*/ 405341 w 599842"/>
              <a:gd name="connsiteY9" fmla="*/ 263892 h 408686"/>
              <a:gd name="connsiteX10" fmla="*/ 392428 w 599842"/>
              <a:gd name="connsiteY10" fmla="*/ 277766 h 408686"/>
              <a:gd name="connsiteX11" fmla="*/ 75544 w 599842"/>
              <a:gd name="connsiteY11" fmla="*/ 277766 h 408686"/>
              <a:gd name="connsiteX12" fmla="*/ 61637 w 599842"/>
              <a:gd name="connsiteY12" fmla="*/ 263892 h 408686"/>
              <a:gd name="connsiteX13" fmla="*/ 75544 w 599842"/>
              <a:gd name="connsiteY13" fmla="*/ 251009 h 408686"/>
              <a:gd name="connsiteX14" fmla="*/ 75544 w 599842"/>
              <a:gd name="connsiteY14" fmla="*/ 204343 h 408686"/>
              <a:gd name="connsiteX15" fmla="*/ 392428 w 599842"/>
              <a:gd name="connsiteY15" fmla="*/ 204343 h 408686"/>
              <a:gd name="connsiteX16" fmla="*/ 405341 w 599842"/>
              <a:gd name="connsiteY16" fmla="*/ 217244 h 408686"/>
              <a:gd name="connsiteX17" fmla="*/ 392428 w 599842"/>
              <a:gd name="connsiteY17" fmla="*/ 230145 h 408686"/>
              <a:gd name="connsiteX18" fmla="*/ 75544 w 599842"/>
              <a:gd name="connsiteY18" fmla="*/ 230145 h 408686"/>
              <a:gd name="connsiteX19" fmla="*/ 61637 w 599842"/>
              <a:gd name="connsiteY19" fmla="*/ 217244 h 408686"/>
              <a:gd name="connsiteX20" fmla="*/ 75544 w 599842"/>
              <a:gd name="connsiteY20" fmla="*/ 204343 h 408686"/>
              <a:gd name="connsiteX21" fmla="*/ 75544 w 599842"/>
              <a:gd name="connsiteY21" fmla="*/ 156721 h 408686"/>
              <a:gd name="connsiteX22" fmla="*/ 392428 w 599842"/>
              <a:gd name="connsiteY22" fmla="*/ 156721 h 408686"/>
              <a:gd name="connsiteX23" fmla="*/ 405341 w 599842"/>
              <a:gd name="connsiteY23" fmla="*/ 170595 h 408686"/>
              <a:gd name="connsiteX24" fmla="*/ 392428 w 599842"/>
              <a:gd name="connsiteY24" fmla="*/ 183478 h 408686"/>
              <a:gd name="connsiteX25" fmla="*/ 75544 w 599842"/>
              <a:gd name="connsiteY25" fmla="*/ 183478 h 408686"/>
              <a:gd name="connsiteX26" fmla="*/ 61637 w 599842"/>
              <a:gd name="connsiteY26" fmla="*/ 170595 h 408686"/>
              <a:gd name="connsiteX27" fmla="*/ 75544 w 599842"/>
              <a:gd name="connsiteY27" fmla="*/ 156721 h 408686"/>
              <a:gd name="connsiteX28" fmla="*/ 75544 w 599842"/>
              <a:gd name="connsiteY28" fmla="*/ 110055 h 408686"/>
              <a:gd name="connsiteX29" fmla="*/ 392428 w 599842"/>
              <a:gd name="connsiteY29" fmla="*/ 110055 h 408686"/>
              <a:gd name="connsiteX30" fmla="*/ 405341 w 599842"/>
              <a:gd name="connsiteY30" fmla="*/ 122956 h 408686"/>
              <a:gd name="connsiteX31" fmla="*/ 392428 w 599842"/>
              <a:gd name="connsiteY31" fmla="*/ 135857 h 408686"/>
              <a:gd name="connsiteX32" fmla="*/ 75544 w 599842"/>
              <a:gd name="connsiteY32" fmla="*/ 135857 h 408686"/>
              <a:gd name="connsiteX33" fmla="*/ 61637 w 599842"/>
              <a:gd name="connsiteY33" fmla="*/ 122956 h 408686"/>
              <a:gd name="connsiteX34" fmla="*/ 75544 w 599842"/>
              <a:gd name="connsiteY34" fmla="*/ 110055 h 408686"/>
              <a:gd name="connsiteX35" fmla="*/ 54644 w 599842"/>
              <a:gd name="connsiteY35" fmla="*/ 94236 h 408686"/>
              <a:gd name="connsiteX36" fmla="*/ 54644 w 599842"/>
              <a:gd name="connsiteY36" fmla="*/ 353136 h 408686"/>
              <a:gd name="connsiteX37" fmla="*/ 457023 w 599842"/>
              <a:gd name="connsiteY37" fmla="*/ 353136 h 408686"/>
              <a:gd name="connsiteX38" fmla="*/ 457023 w 599842"/>
              <a:gd name="connsiteY38" fmla="*/ 217238 h 408686"/>
              <a:gd name="connsiteX39" fmla="*/ 424236 w 599842"/>
              <a:gd name="connsiteY39" fmla="*/ 216246 h 408686"/>
              <a:gd name="connsiteX40" fmla="*/ 411321 w 599842"/>
              <a:gd name="connsiteY40" fmla="*/ 203351 h 408686"/>
              <a:gd name="connsiteX41" fmla="*/ 409333 w 599842"/>
              <a:gd name="connsiteY41" fmla="*/ 159705 h 408686"/>
              <a:gd name="connsiteX42" fmla="*/ 413308 w 599842"/>
              <a:gd name="connsiteY42" fmla="*/ 149785 h 408686"/>
              <a:gd name="connsiteX43" fmla="*/ 457023 w 599842"/>
              <a:gd name="connsiteY43" fmla="*/ 106139 h 408686"/>
              <a:gd name="connsiteX44" fmla="*/ 457023 w 599842"/>
              <a:gd name="connsiteY44" fmla="*/ 94236 h 408686"/>
              <a:gd name="connsiteX45" fmla="*/ 540479 w 599842"/>
              <a:gd name="connsiteY45" fmla="*/ 60509 h 408686"/>
              <a:gd name="connsiteX46" fmla="*/ 436159 w 599842"/>
              <a:gd name="connsiteY46" fmla="*/ 164665 h 408686"/>
              <a:gd name="connsiteX47" fmla="*/ 438146 w 599842"/>
              <a:gd name="connsiteY47" fmla="*/ 190456 h 408686"/>
              <a:gd name="connsiteX48" fmla="*/ 462984 w 599842"/>
              <a:gd name="connsiteY48" fmla="*/ 191448 h 408686"/>
              <a:gd name="connsiteX49" fmla="*/ 567304 w 599842"/>
              <a:gd name="connsiteY49" fmla="*/ 87292 h 408686"/>
              <a:gd name="connsiteX50" fmla="*/ 12916 w 599842"/>
              <a:gd name="connsiteY50" fmla="*/ 0 h 408686"/>
              <a:gd name="connsiteX51" fmla="*/ 498751 w 599842"/>
              <a:gd name="connsiteY51" fmla="*/ 0 h 408686"/>
              <a:gd name="connsiteX52" fmla="*/ 511667 w 599842"/>
              <a:gd name="connsiteY52" fmla="*/ 12895 h 408686"/>
              <a:gd name="connsiteX53" fmla="*/ 511667 w 599842"/>
              <a:gd name="connsiteY53" fmla="*/ 51582 h 408686"/>
              <a:gd name="connsiteX54" fmla="*/ 531537 w 599842"/>
              <a:gd name="connsiteY54" fmla="*/ 31743 h 408686"/>
              <a:gd name="connsiteX55" fmla="*/ 540479 w 599842"/>
              <a:gd name="connsiteY55" fmla="*/ 27775 h 408686"/>
              <a:gd name="connsiteX56" fmla="*/ 550414 w 599842"/>
              <a:gd name="connsiteY56" fmla="*/ 31743 h 408686"/>
              <a:gd name="connsiteX57" fmla="*/ 596117 w 599842"/>
              <a:gd name="connsiteY57" fmla="*/ 77373 h 408686"/>
              <a:gd name="connsiteX58" fmla="*/ 596117 w 599842"/>
              <a:gd name="connsiteY58" fmla="*/ 96220 h 408686"/>
              <a:gd name="connsiteX59" fmla="*/ 511667 w 599842"/>
              <a:gd name="connsiteY59" fmla="*/ 180536 h 408686"/>
              <a:gd name="connsiteX60" fmla="*/ 511667 w 599842"/>
              <a:gd name="connsiteY60" fmla="*/ 394799 h 408686"/>
              <a:gd name="connsiteX61" fmla="*/ 498751 w 599842"/>
              <a:gd name="connsiteY61" fmla="*/ 408686 h 408686"/>
              <a:gd name="connsiteX62" fmla="*/ 12916 w 599842"/>
              <a:gd name="connsiteY62" fmla="*/ 408686 h 408686"/>
              <a:gd name="connsiteX63" fmla="*/ 0 w 599842"/>
              <a:gd name="connsiteY63" fmla="*/ 394799 h 408686"/>
              <a:gd name="connsiteX64" fmla="*/ 0 w 599842"/>
              <a:gd name="connsiteY64" fmla="*/ 12895 h 408686"/>
              <a:gd name="connsiteX65" fmla="*/ 12916 w 599842"/>
              <a:gd name="connsiteY65" fmla="*/ 0 h 40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99842" h="408686">
                <a:moveTo>
                  <a:pt x="75544" y="297516"/>
                </a:moveTo>
                <a:lnTo>
                  <a:pt x="392428" y="297516"/>
                </a:lnTo>
                <a:cubicBezTo>
                  <a:pt x="399381" y="297516"/>
                  <a:pt x="405341" y="303462"/>
                  <a:pt x="405341" y="311390"/>
                </a:cubicBezTo>
                <a:cubicBezTo>
                  <a:pt x="405341" y="318327"/>
                  <a:pt x="399381" y="324273"/>
                  <a:pt x="392428" y="324273"/>
                </a:cubicBezTo>
                <a:lnTo>
                  <a:pt x="75544" y="324273"/>
                </a:lnTo>
                <a:cubicBezTo>
                  <a:pt x="67597" y="324273"/>
                  <a:pt x="61637" y="318327"/>
                  <a:pt x="61637" y="311390"/>
                </a:cubicBezTo>
                <a:cubicBezTo>
                  <a:pt x="61637" y="303462"/>
                  <a:pt x="67597" y="297516"/>
                  <a:pt x="75544" y="297516"/>
                </a:cubicBezTo>
                <a:close/>
                <a:moveTo>
                  <a:pt x="75544" y="251009"/>
                </a:moveTo>
                <a:lnTo>
                  <a:pt x="392428" y="251009"/>
                </a:lnTo>
                <a:cubicBezTo>
                  <a:pt x="399381" y="251009"/>
                  <a:pt x="405341" y="256955"/>
                  <a:pt x="405341" y="263892"/>
                </a:cubicBezTo>
                <a:cubicBezTo>
                  <a:pt x="405341" y="271820"/>
                  <a:pt x="399381" y="277766"/>
                  <a:pt x="392428" y="277766"/>
                </a:cubicBezTo>
                <a:lnTo>
                  <a:pt x="75544" y="277766"/>
                </a:lnTo>
                <a:cubicBezTo>
                  <a:pt x="67597" y="277766"/>
                  <a:pt x="61637" y="271820"/>
                  <a:pt x="61637" y="263892"/>
                </a:cubicBezTo>
                <a:cubicBezTo>
                  <a:pt x="61637" y="256955"/>
                  <a:pt x="67597" y="251009"/>
                  <a:pt x="75544" y="251009"/>
                </a:cubicBezTo>
                <a:close/>
                <a:moveTo>
                  <a:pt x="75544" y="204343"/>
                </a:moveTo>
                <a:lnTo>
                  <a:pt x="392428" y="204343"/>
                </a:lnTo>
                <a:cubicBezTo>
                  <a:pt x="399381" y="204343"/>
                  <a:pt x="405341" y="209305"/>
                  <a:pt x="405341" y="217244"/>
                </a:cubicBezTo>
                <a:cubicBezTo>
                  <a:pt x="405341" y="224191"/>
                  <a:pt x="399381" y="230145"/>
                  <a:pt x="392428" y="230145"/>
                </a:cubicBezTo>
                <a:lnTo>
                  <a:pt x="75544" y="230145"/>
                </a:lnTo>
                <a:cubicBezTo>
                  <a:pt x="67597" y="230145"/>
                  <a:pt x="61637" y="224191"/>
                  <a:pt x="61637" y="217244"/>
                </a:cubicBezTo>
                <a:cubicBezTo>
                  <a:pt x="61637" y="209305"/>
                  <a:pt x="67597" y="204343"/>
                  <a:pt x="75544" y="204343"/>
                </a:cubicBezTo>
                <a:close/>
                <a:moveTo>
                  <a:pt x="75544" y="156721"/>
                </a:moveTo>
                <a:lnTo>
                  <a:pt x="392428" y="156721"/>
                </a:lnTo>
                <a:cubicBezTo>
                  <a:pt x="399381" y="156721"/>
                  <a:pt x="405341" y="162667"/>
                  <a:pt x="405341" y="170595"/>
                </a:cubicBezTo>
                <a:cubicBezTo>
                  <a:pt x="405341" y="177532"/>
                  <a:pt x="399381" y="183478"/>
                  <a:pt x="392428" y="183478"/>
                </a:cubicBezTo>
                <a:lnTo>
                  <a:pt x="75544" y="183478"/>
                </a:lnTo>
                <a:cubicBezTo>
                  <a:pt x="67597" y="183478"/>
                  <a:pt x="61637" y="177532"/>
                  <a:pt x="61637" y="170595"/>
                </a:cubicBezTo>
                <a:cubicBezTo>
                  <a:pt x="61637" y="162667"/>
                  <a:pt x="67597" y="156721"/>
                  <a:pt x="75544" y="156721"/>
                </a:cubicBezTo>
                <a:close/>
                <a:moveTo>
                  <a:pt x="75544" y="110055"/>
                </a:moveTo>
                <a:lnTo>
                  <a:pt x="392428" y="110055"/>
                </a:lnTo>
                <a:cubicBezTo>
                  <a:pt x="399381" y="110055"/>
                  <a:pt x="405341" y="116009"/>
                  <a:pt x="405341" y="122956"/>
                </a:cubicBezTo>
                <a:cubicBezTo>
                  <a:pt x="405341" y="130895"/>
                  <a:pt x="399381" y="135857"/>
                  <a:pt x="392428" y="135857"/>
                </a:cubicBezTo>
                <a:lnTo>
                  <a:pt x="75544" y="135857"/>
                </a:lnTo>
                <a:cubicBezTo>
                  <a:pt x="67597" y="135857"/>
                  <a:pt x="61637" y="130895"/>
                  <a:pt x="61637" y="122956"/>
                </a:cubicBezTo>
                <a:cubicBezTo>
                  <a:pt x="61637" y="116009"/>
                  <a:pt x="67597" y="110055"/>
                  <a:pt x="75544" y="110055"/>
                </a:cubicBezTo>
                <a:close/>
                <a:moveTo>
                  <a:pt x="54644" y="94236"/>
                </a:moveTo>
                <a:lnTo>
                  <a:pt x="54644" y="353136"/>
                </a:lnTo>
                <a:lnTo>
                  <a:pt x="457023" y="353136"/>
                </a:lnTo>
                <a:lnTo>
                  <a:pt x="457023" y="217238"/>
                </a:lnTo>
                <a:lnTo>
                  <a:pt x="424236" y="216246"/>
                </a:lnTo>
                <a:cubicBezTo>
                  <a:pt x="417282" y="215255"/>
                  <a:pt x="412314" y="210295"/>
                  <a:pt x="411321" y="203351"/>
                </a:cubicBezTo>
                <a:lnTo>
                  <a:pt x="409333" y="159705"/>
                </a:lnTo>
                <a:cubicBezTo>
                  <a:pt x="409333" y="155737"/>
                  <a:pt x="411321" y="152761"/>
                  <a:pt x="413308" y="149785"/>
                </a:cubicBezTo>
                <a:lnTo>
                  <a:pt x="457023" y="106139"/>
                </a:lnTo>
                <a:lnTo>
                  <a:pt x="457023" y="94236"/>
                </a:lnTo>
                <a:close/>
                <a:moveTo>
                  <a:pt x="540479" y="60509"/>
                </a:moveTo>
                <a:lnTo>
                  <a:pt x="436159" y="164665"/>
                </a:lnTo>
                <a:lnTo>
                  <a:pt x="438146" y="190456"/>
                </a:lnTo>
                <a:lnTo>
                  <a:pt x="462984" y="191448"/>
                </a:lnTo>
                <a:lnTo>
                  <a:pt x="567304" y="87292"/>
                </a:lnTo>
                <a:close/>
                <a:moveTo>
                  <a:pt x="12916" y="0"/>
                </a:moveTo>
                <a:lnTo>
                  <a:pt x="498751" y="0"/>
                </a:lnTo>
                <a:cubicBezTo>
                  <a:pt x="505706" y="0"/>
                  <a:pt x="511667" y="5952"/>
                  <a:pt x="511667" y="12895"/>
                </a:cubicBezTo>
                <a:lnTo>
                  <a:pt x="511667" y="51582"/>
                </a:lnTo>
                <a:lnTo>
                  <a:pt x="531537" y="31743"/>
                </a:lnTo>
                <a:cubicBezTo>
                  <a:pt x="533524" y="29759"/>
                  <a:pt x="537498" y="27775"/>
                  <a:pt x="540479" y="27775"/>
                </a:cubicBezTo>
                <a:cubicBezTo>
                  <a:pt x="544453" y="27775"/>
                  <a:pt x="547434" y="29759"/>
                  <a:pt x="550414" y="31743"/>
                </a:cubicBezTo>
                <a:lnTo>
                  <a:pt x="596117" y="77373"/>
                </a:lnTo>
                <a:cubicBezTo>
                  <a:pt x="601084" y="83324"/>
                  <a:pt x="601084" y="91260"/>
                  <a:pt x="596117" y="96220"/>
                </a:cubicBezTo>
                <a:lnTo>
                  <a:pt x="511667" y="180536"/>
                </a:lnTo>
                <a:lnTo>
                  <a:pt x="511667" y="394799"/>
                </a:lnTo>
                <a:cubicBezTo>
                  <a:pt x="511667" y="402734"/>
                  <a:pt x="506699" y="408686"/>
                  <a:pt x="498751" y="408686"/>
                </a:cubicBezTo>
                <a:lnTo>
                  <a:pt x="12916" y="408686"/>
                </a:lnTo>
                <a:cubicBezTo>
                  <a:pt x="5961" y="408686"/>
                  <a:pt x="0" y="402734"/>
                  <a:pt x="0" y="394799"/>
                </a:cubicBezTo>
                <a:lnTo>
                  <a:pt x="0" y="12895"/>
                </a:lnTo>
                <a:cubicBezTo>
                  <a:pt x="0" y="5952"/>
                  <a:pt x="5961" y="0"/>
                  <a:pt x="12916" y="0"/>
                </a:cubicBezTo>
                <a:close/>
              </a:path>
            </a:pathLst>
          </a:custGeom>
          <a:solidFill>
            <a:schemeClr val="bg1"/>
          </a:solidFill>
          <a:ln>
            <a:noFill/>
          </a:ln>
        </p:spPr>
        <p:txBody>
          <a:bodyPr/>
          <a:lstStyle/>
          <a:p>
            <a:endParaRPr lang="zh-CN" altLang="en-US"/>
          </a:p>
        </p:txBody>
      </p:sp>
      <p:sp>
        <p:nvSpPr>
          <p:cNvPr id="37" name="同侧圆角矩形 36"/>
          <p:cNvSpPr/>
          <p:nvPr/>
        </p:nvSpPr>
        <p:spPr>
          <a:xfrm>
            <a:off x="889635" y="1810385"/>
            <a:ext cx="1851660" cy="421005"/>
          </a:xfrm>
          <a:prstGeom prst="round2SameRect">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38" name="同侧圆角矩形 37"/>
          <p:cNvSpPr/>
          <p:nvPr/>
        </p:nvSpPr>
        <p:spPr>
          <a:xfrm>
            <a:off x="3714115" y="1810385"/>
            <a:ext cx="1851660" cy="421005"/>
          </a:xfrm>
          <a:prstGeom prst="round2SameRect">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39" name="同侧圆角矩形 38"/>
          <p:cNvSpPr/>
          <p:nvPr/>
        </p:nvSpPr>
        <p:spPr>
          <a:xfrm>
            <a:off x="6492240" y="1810385"/>
            <a:ext cx="1851660" cy="421005"/>
          </a:xfrm>
          <a:prstGeom prst="round2SameRect">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40" name="同侧圆角矩形 39"/>
          <p:cNvSpPr/>
          <p:nvPr/>
        </p:nvSpPr>
        <p:spPr>
          <a:xfrm>
            <a:off x="9362440" y="1810385"/>
            <a:ext cx="1851660" cy="421005"/>
          </a:xfrm>
          <a:prstGeom prst="round2SameRect">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41" name="文本框 40"/>
          <p:cNvSpPr txBox="1"/>
          <p:nvPr/>
        </p:nvSpPr>
        <p:spPr>
          <a:xfrm>
            <a:off x="923925" y="1823085"/>
            <a:ext cx="1687195" cy="368300"/>
          </a:xfrm>
          <a:prstGeom prst="rect">
            <a:avLst/>
          </a:prstGeom>
          <a:noFill/>
        </p:spPr>
        <p:txBody>
          <a:bodyPr wrap="square" rtlCol="0">
            <a:spAutoFit/>
          </a:bodyPr>
          <a:lstStyle/>
          <a:p>
            <a:pPr algn="ctr"/>
            <a:r>
              <a:rPr lang="zh-CN" altLang="zh-CN">
                <a:solidFill>
                  <a:schemeClr val="bg1"/>
                </a:solidFill>
                <a:latin typeface="微软雅黑" panose="020B0503020204020204" charset="-122"/>
                <a:ea typeface="微软雅黑" panose="020B0503020204020204" charset="-122"/>
              </a:rPr>
              <a:t>历史文献</a:t>
            </a:r>
            <a:r>
              <a:rPr lang="en-US" altLang="zh-CN">
                <a:solidFill>
                  <a:schemeClr val="bg1"/>
                </a:solidFill>
                <a:latin typeface="微软雅黑" panose="020B0503020204020204" charset="-122"/>
                <a:ea typeface="微软雅黑" panose="020B0503020204020204" charset="-122"/>
              </a:rPr>
              <a:t> </a:t>
            </a:r>
          </a:p>
        </p:txBody>
      </p:sp>
      <p:sp>
        <p:nvSpPr>
          <p:cNvPr id="42" name="文本框 41"/>
          <p:cNvSpPr txBox="1"/>
          <p:nvPr/>
        </p:nvSpPr>
        <p:spPr>
          <a:xfrm>
            <a:off x="3777615" y="1823085"/>
            <a:ext cx="1687195" cy="368300"/>
          </a:xfrm>
          <a:prstGeom prst="rect">
            <a:avLst/>
          </a:prstGeom>
          <a:noFill/>
        </p:spPr>
        <p:txBody>
          <a:bodyPr wrap="square" rtlCol="0">
            <a:spAutoFit/>
          </a:bodyPr>
          <a:lstStyle/>
          <a:p>
            <a:pPr algn="ctr"/>
            <a:r>
              <a:rPr lang="zh-CN" altLang="zh-CN">
                <a:solidFill>
                  <a:schemeClr val="bg1"/>
                </a:solidFill>
                <a:latin typeface="微软雅黑" panose="020B0503020204020204" charset="-122"/>
                <a:ea typeface="微软雅黑" panose="020B0503020204020204" charset="-122"/>
              </a:rPr>
              <a:t>历史文献</a:t>
            </a:r>
            <a:r>
              <a:rPr lang="en-US" altLang="zh-CN">
                <a:solidFill>
                  <a:schemeClr val="bg1"/>
                </a:solidFill>
                <a:latin typeface="微软雅黑" panose="020B0503020204020204" charset="-122"/>
                <a:ea typeface="微软雅黑" panose="020B0503020204020204" charset="-122"/>
              </a:rPr>
              <a:t> </a:t>
            </a:r>
          </a:p>
        </p:txBody>
      </p:sp>
      <p:sp>
        <p:nvSpPr>
          <p:cNvPr id="43" name="文本框 42"/>
          <p:cNvSpPr txBox="1"/>
          <p:nvPr/>
        </p:nvSpPr>
        <p:spPr>
          <a:xfrm>
            <a:off x="6534150" y="1823085"/>
            <a:ext cx="1687195" cy="368300"/>
          </a:xfrm>
          <a:prstGeom prst="rect">
            <a:avLst/>
          </a:prstGeom>
          <a:noFill/>
        </p:spPr>
        <p:txBody>
          <a:bodyPr wrap="square" rtlCol="0">
            <a:spAutoFit/>
          </a:bodyPr>
          <a:lstStyle/>
          <a:p>
            <a:pPr algn="ctr"/>
            <a:r>
              <a:rPr lang="zh-CN" altLang="zh-CN">
                <a:solidFill>
                  <a:schemeClr val="bg1"/>
                </a:solidFill>
                <a:latin typeface="微软雅黑" panose="020B0503020204020204" charset="-122"/>
                <a:ea typeface="微软雅黑" panose="020B0503020204020204" charset="-122"/>
              </a:rPr>
              <a:t>历史文献</a:t>
            </a:r>
            <a:r>
              <a:rPr lang="en-US" altLang="zh-CN">
                <a:solidFill>
                  <a:schemeClr val="bg1"/>
                </a:solidFill>
                <a:latin typeface="微软雅黑" panose="020B0503020204020204" charset="-122"/>
                <a:ea typeface="微软雅黑" panose="020B0503020204020204" charset="-122"/>
              </a:rPr>
              <a:t> </a:t>
            </a:r>
          </a:p>
        </p:txBody>
      </p:sp>
      <p:sp>
        <p:nvSpPr>
          <p:cNvPr id="44" name="文本框 43"/>
          <p:cNvSpPr txBox="1"/>
          <p:nvPr/>
        </p:nvSpPr>
        <p:spPr>
          <a:xfrm>
            <a:off x="9459595" y="1823085"/>
            <a:ext cx="1687195" cy="368300"/>
          </a:xfrm>
          <a:prstGeom prst="rect">
            <a:avLst/>
          </a:prstGeom>
          <a:noFill/>
        </p:spPr>
        <p:txBody>
          <a:bodyPr wrap="square" rtlCol="0">
            <a:spAutoFit/>
          </a:bodyPr>
          <a:lstStyle/>
          <a:p>
            <a:pPr algn="ctr"/>
            <a:r>
              <a:rPr lang="zh-CN" altLang="zh-CN">
                <a:solidFill>
                  <a:schemeClr val="bg1"/>
                </a:solidFill>
                <a:latin typeface="微软雅黑" panose="020B0503020204020204" charset="-122"/>
                <a:ea typeface="微软雅黑" panose="020B0503020204020204" charset="-122"/>
              </a:rPr>
              <a:t>历史文献</a:t>
            </a:r>
            <a:r>
              <a:rPr lang="en-US" altLang="zh-CN">
                <a:solidFill>
                  <a:schemeClr val="bg1"/>
                </a:solidFill>
                <a:latin typeface="微软雅黑" panose="020B0503020204020204" charset="-122"/>
                <a:ea typeface="微软雅黑" panose="020B0503020204020204" charset="-122"/>
              </a:rPr>
              <a:t> </a:t>
            </a:r>
          </a:p>
        </p:txBody>
      </p:sp>
      <p:sp>
        <p:nvSpPr>
          <p:cNvPr id="45" name="Rectangle 42"/>
          <p:cNvSpPr/>
          <p:nvPr/>
        </p:nvSpPr>
        <p:spPr bwMode="auto">
          <a:xfrm>
            <a:off x="787604" y="2613826"/>
            <a:ext cx="2055522" cy="23441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p:txBody>
      </p:sp>
      <p:sp>
        <p:nvSpPr>
          <p:cNvPr id="46" name="Rectangle 42"/>
          <p:cNvSpPr/>
          <p:nvPr/>
        </p:nvSpPr>
        <p:spPr bwMode="auto">
          <a:xfrm>
            <a:off x="3537789" y="2613826"/>
            <a:ext cx="2055522" cy="23441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p:txBody>
      </p:sp>
      <p:sp>
        <p:nvSpPr>
          <p:cNvPr id="47" name="Rectangle 42"/>
          <p:cNvSpPr/>
          <p:nvPr/>
        </p:nvSpPr>
        <p:spPr bwMode="auto">
          <a:xfrm>
            <a:off x="6384494" y="2613826"/>
            <a:ext cx="2055522" cy="23441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p:txBody>
      </p:sp>
      <p:sp>
        <p:nvSpPr>
          <p:cNvPr id="48" name="Rectangle 42"/>
          <p:cNvSpPr/>
          <p:nvPr/>
        </p:nvSpPr>
        <p:spPr bwMode="auto">
          <a:xfrm>
            <a:off x="9325814" y="2613826"/>
            <a:ext cx="2055522" cy="2344197"/>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lstStyle>
            <a:defPPr>
              <a:defRPr lang="en-US"/>
            </a:defPPr>
            <a:lvl1pPr marL="0" algn="l" defTabSz="685165" rtl="0" eaLnBrk="1" latinLnBrk="0" hangingPunct="1">
              <a:defRPr sz="1400" kern="1200">
                <a:solidFill>
                  <a:schemeClr val="lt1"/>
                </a:solidFill>
                <a:latin typeface="+mn-lt"/>
                <a:ea typeface="+mn-ea"/>
                <a:cs typeface="+mn-cs"/>
              </a:defRPr>
            </a:lvl1pPr>
            <a:lvl2pPr marL="342900" algn="l" defTabSz="685165" rtl="0" eaLnBrk="1" latinLnBrk="0" hangingPunct="1">
              <a:defRPr sz="1400" kern="1200">
                <a:solidFill>
                  <a:schemeClr val="lt1"/>
                </a:solidFill>
                <a:latin typeface="+mn-lt"/>
                <a:ea typeface="+mn-ea"/>
                <a:cs typeface="+mn-cs"/>
              </a:defRPr>
            </a:lvl2pPr>
            <a:lvl3pPr marL="685800" algn="l" defTabSz="685165" rtl="0" eaLnBrk="1" latinLnBrk="0" hangingPunct="1">
              <a:defRPr sz="1400" kern="1200">
                <a:solidFill>
                  <a:schemeClr val="lt1"/>
                </a:solidFill>
                <a:latin typeface="+mn-lt"/>
                <a:ea typeface="+mn-ea"/>
                <a:cs typeface="+mn-cs"/>
              </a:defRPr>
            </a:lvl3pPr>
            <a:lvl4pPr marL="1028065" algn="l" defTabSz="685165" rtl="0" eaLnBrk="1" latinLnBrk="0" hangingPunct="1">
              <a:defRPr sz="1400" kern="1200">
                <a:solidFill>
                  <a:schemeClr val="lt1"/>
                </a:solidFill>
                <a:latin typeface="+mn-lt"/>
                <a:ea typeface="+mn-ea"/>
                <a:cs typeface="+mn-cs"/>
              </a:defRPr>
            </a:lvl4pPr>
            <a:lvl5pPr marL="1370965" algn="l" defTabSz="685165" rtl="0" eaLnBrk="1" latinLnBrk="0" hangingPunct="1">
              <a:defRPr sz="1400" kern="1200">
                <a:solidFill>
                  <a:schemeClr val="lt1"/>
                </a:solidFill>
                <a:latin typeface="+mn-lt"/>
                <a:ea typeface="+mn-ea"/>
                <a:cs typeface="+mn-cs"/>
              </a:defRPr>
            </a:lvl5pPr>
            <a:lvl6pPr marL="1713865" algn="l" defTabSz="685165" rtl="0" eaLnBrk="1" latinLnBrk="0" hangingPunct="1">
              <a:defRPr sz="1400" kern="1200">
                <a:solidFill>
                  <a:schemeClr val="lt1"/>
                </a:solidFill>
                <a:latin typeface="+mn-lt"/>
                <a:ea typeface="+mn-ea"/>
                <a:cs typeface="+mn-cs"/>
              </a:defRPr>
            </a:lvl6pPr>
            <a:lvl7pPr marL="2056765" algn="l" defTabSz="685165" rtl="0" eaLnBrk="1" latinLnBrk="0" hangingPunct="1">
              <a:defRPr sz="1400" kern="1200">
                <a:solidFill>
                  <a:schemeClr val="lt1"/>
                </a:solidFill>
                <a:latin typeface="+mn-lt"/>
                <a:ea typeface="+mn-ea"/>
                <a:cs typeface="+mn-cs"/>
              </a:defRPr>
            </a:lvl7pPr>
            <a:lvl8pPr marL="2399030" algn="l" defTabSz="685165" rtl="0" eaLnBrk="1" latinLnBrk="0" hangingPunct="1">
              <a:defRPr sz="1400" kern="1200">
                <a:solidFill>
                  <a:schemeClr val="lt1"/>
                </a:solidFill>
                <a:latin typeface="+mn-lt"/>
                <a:ea typeface="+mn-ea"/>
                <a:cs typeface="+mn-cs"/>
              </a:defRPr>
            </a:lvl8pPr>
            <a:lvl9pPr marL="2741930" algn="l" defTabSz="685165" rtl="0" eaLnBrk="1" latinLnBrk="0" hangingPunct="1">
              <a:defRPr sz="1400" kern="1200">
                <a:solidFill>
                  <a:schemeClr val="lt1"/>
                </a:solidFill>
                <a:latin typeface="+mn-lt"/>
                <a:ea typeface="+mn-ea"/>
                <a:cs typeface="+mn-cs"/>
              </a:defRPr>
            </a:lvl9pPr>
          </a:lstStyle>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a:p>
            <a:pPr marL="72390" indent="-72390" algn="ctr" defTabSz="513715">
              <a:lnSpc>
                <a:spcPct val="150000"/>
              </a:lnSpc>
              <a:spcAft>
                <a:spcPts val="340"/>
              </a:spcAft>
              <a:buFont typeface="Arial" panose="020B0604020202020204" pitchFamily="34" charset="0"/>
              <a:buChar char="•"/>
              <a:defRPr/>
            </a:pPr>
            <a:r>
              <a:rPr lang="zh-CN" altLang="en-US" sz="1200" dirty="0">
                <a:solidFill>
                  <a:schemeClr val="tx1">
                    <a:lumMod val="65000"/>
                    <a:lumOff val="35000"/>
                  </a:schemeClr>
                </a:solidFill>
                <a:latin typeface="微软雅黑" panose="020B0503020204020204" charset="-122"/>
                <a:ea typeface="微软雅黑" panose="020B0503020204020204" charset="-122"/>
              </a:rPr>
              <a:t>此处添加文本内容</a:t>
            </a:r>
          </a:p>
        </p:txBody>
      </p:sp>
      <p:pic>
        <p:nvPicPr>
          <p:cNvPr id="3" name="图片 2"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6"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8" fill="hold" grpId="1"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p:tgtEl>
                                          <p:spTgt spid="8"/>
                                        </p:tgtEl>
                                        <p:attrNameLst>
                                          <p:attrName>ppt_x</p:attrName>
                                        </p:attrNameLst>
                                      </p:cBhvr>
                                      <p:tavLst>
                                        <p:tav tm="0">
                                          <p:val>
                                            <p:strVal val="#ppt_x-#ppt_w*1.125000"/>
                                          </p:val>
                                        </p:tav>
                                        <p:tav tm="100000">
                                          <p:val>
                                            <p:strVal val="#ppt_x"/>
                                          </p:val>
                                        </p:tav>
                                      </p:tavLst>
                                    </p:anim>
                                    <p:animEffect transition="in" filter="wipe(right)">
                                      <p:cBhvr>
                                        <p:cTn id="19" dur="500"/>
                                        <p:tgtEl>
                                          <p:spTgt spid="8"/>
                                        </p:tgtEl>
                                      </p:cBhvr>
                                    </p:animEffect>
                                  </p:childTnLst>
                                </p:cTn>
                              </p:par>
                              <p:par>
                                <p:cTn id="20" presetID="12" presetClass="entr" presetSubtype="8" fill="hold" grpId="1"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p:tgtEl>
                                          <p:spTgt spid="36"/>
                                        </p:tgtEl>
                                        <p:attrNameLst>
                                          <p:attrName>ppt_x</p:attrName>
                                        </p:attrNameLst>
                                      </p:cBhvr>
                                      <p:tavLst>
                                        <p:tav tm="0">
                                          <p:val>
                                            <p:strVal val="#ppt_x-#ppt_w*1.125000"/>
                                          </p:val>
                                        </p:tav>
                                        <p:tav tm="100000">
                                          <p:val>
                                            <p:strVal val="#ppt_x"/>
                                          </p:val>
                                        </p:tav>
                                      </p:tavLst>
                                    </p:anim>
                                    <p:animEffect transition="in" filter="wipe(right)">
                                      <p:cBhvr>
                                        <p:cTn id="23" dur="500"/>
                                        <p:tgtEl>
                                          <p:spTgt spid="36"/>
                                        </p:tgtEl>
                                      </p:cBhvr>
                                    </p:animEffect>
                                  </p:childTnLst>
                                </p:cTn>
                              </p:par>
                            </p:childTnLst>
                          </p:cTn>
                        </p:par>
                        <p:par>
                          <p:cTn id="24" fill="hold">
                            <p:stCondLst>
                              <p:cond delay="1500"/>
                            </p:stCondLst>
                            <p:childTnLst>
                              <p:par>
                                <p:cTn id="25" presetID="12" presetClass="entr" presetSubtype="8"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right)">
                                      <p:cBhvr>
                                        <p:cTn id="28" dur="500"/>
                                        <p:tgtEl>
                                          <p:spTgt spid="9"/>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p:tgtEl>
                                          <p:spTgt spid="34"/>
                                        </p:tgtEl>
                                        <p:attrNameLst>
                                          <p:attrName>ppt_x</p:attrName>
                                        </p:attrNameLst>
                                      </p:cBhvr>
                                      <p:tavLst>
                                        <p:tav tm="0">
                                          <p:val>
                                            <p:strVal val="#ppt_x-#ppt_w*1.125000"/>
                                          </p:val>
                                        </p:tav>
                                        <p:tav tm="100000">
                                          <p:val>
                                            <p:strVal val="#ppt_x"/>
                                          </p:val>
                                        </p:tav>
                                      </p:tavLst>
                                    </p:anim>
                                    <p:animEffect transition="in" filter="wipe(right)">
                                      <p:cBhvr>
                                        <p:cTn id="32" dur="500"/>
                                        <p:tgtEl>
                                          <p:spTgt spid="34"/>
                                        </p:tgtEl>
                                      </p:cBhvr>
                                    </p:animEffect>
                                  </p:childTnLst>
                                </p:cTn>
                              </p:par>
                            </p:childTnLst>
                          </p:cTn>
                        </p:par>
                        <p:par>
                          <p:cTn id="33" fill="hold">
                            <p:stCondLst>
                              <p:cond delay="2000"/>
                            </p:stCondLst>
                            <p:childTnLst>
                              <p:par>
                                <p:cTn id="34" presetID="1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right)">
                                      <p:cBhvr>
                                        <p:cTn id="37" dur="500"/>
                                        <p:tgtEl>
                                          <p:spTgt spid="10"/>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500"/>
                                        <p:tgtEl>
                                          <p:spTgt spid="35"/>
                                        </p:tgtEl>
                                        <p:attrNameLst>
                                          <p:attrName>ppt_x</p:attrName>
                                        </p:attrNameLst>
                                      </p:cBhvr>
                                      <p:tavLst>
                                        <p:tav tm="0">
                                          <p:val>
                                            <p:strVal val="#ppt_x-#ppt_w*1.125000"/>
                                          </p:val>
                                        </p:tav>
                                        <p:tav tm="100000">
                                          <p:val>
                                            <p:strVal val="#ppt_x"/>
                                          </p:val>
                                        </p:tav>
                                      </p:tavLst>
                                    </p:anim>
                                    <p:animEffect transition="in" filter="wipe(right)">
                                      <p:cBhvr>
                                        <p:cTn id="41" dur="500"/>
                                        <p:tgtEl>
                                          <p:spTgt spid="35"/>
                                        </p:tgtEl>
                                      </p:cBhvr>
                                    </p:animEffect>
                                  </p:childTnLst>
                                </p:cTn>
                              </p:par>
                            </p:childTnLst>
                          </p:cTn>
                        </p:par>
                        <p:par>
                          <p:cTn id="42" fill="hold">
                            <p:stCondLst>
                              <p:cond delay="2500"/>
                            </p:stCondLst>
                            <p:childTnLst>
                              <p:par>
                                <p:cTn id="43" presetID="1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500"/>
                                        <p:tgtEl>
                                          <p:spTgt spid="11"/>
                                        </p:tgtEl>
                                        <p:attrNameLst>
                                          <p:attrName>ppt_x</p:attrName>
                                        </p:attrNameLst>
                                      </p:cBhvr>
                                      <p:tavLst>
                                        <p:tav tm="0">
                                          <p:val>
                                            <p:strVal val="#ppt_x-#ppt_w*1.125000"/>
                                          </p:val>
                                        </p:tav>
                                        <p:tav tm="100000">
                                          <p:val>
                                            <p:strVal val="#ppt_x"/>
                                          </p:val>
                                        </p:tav>
                                      </p:tavLst>
                                    </p:anim>
                                    <p:animEffect transition="in" filter="wipe(right)">
                                      <p:cBhvr>
                                        <p:cTn id="46" dur="500"/>
                                        <p:tgtEl>
                                          <p:spTgt spid="11"/>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33"/>
                                        </p:tgtEl>
                                        <p:attrNameLst>
                                          <p:attrName>style.visibility</p:attrName>
                                        </p:attrNameLst>
                                      </p:cBhvr>
                                      <p:to>
                                        <p:strVal val="visible"/>
                                      </p:to>
                                    </p:set>
                                    <p:anim calcmode="lin" valueType="num">
                                      <p:cBhvr additive="base">
                                        <p:cTn id="49" dur="500"/>
                                        <p:tgtEl>
                                          <p:spTgt spid="33"/>
                                        </p:tgtEl>
                                        <p:attrNameLst>
                                          <p:attrName>ppt_x</p:attrName>
                                        </p:attrNameLst>
                                      </p:cBhvr>
                                      <p:tavLst>
                                        <p:tav tm="0">
                                          <p:val>
                                            <p:strVal val="#ppt_x-#ppt_w*1.125000"/>
                                          </p:val>
                                        </p:tav>
                                        <p:tav tm="100000">
                                          <p:val>
                                            <p:strVal val="#ppt_x"/>
                                          </p:val>
                                        </p:tav>
                                      </p:tavLst>
                                    </p:anim>
                                    <p:animEffect transition="in" filter="wipe(right)">
                                      <p:cBhvr>
                                        <p:cTn id="50" dur="500"/>
                                        <p:tgtEl>
                                          <p:spTgt spid="33"/>
                                        </p:tgtEl>
                                      </p:cBhvr>
                                    </p:animEffect>
                                  </p:childTnLst>
                                </p:cTn>
                              </p:par>
                            </p:childTnLst>
                          </p:cTn>
                        </p:par>
                        <p:par>
                          <p:cTn id="51" fill="hold">
                            <p:stCondLst>
                              <p:cond delay="3000"/>
                            </p:stCondLst>
                            <p:childTnLst>
                              <p:par>
                                <p:cTn id="52" presetID="49" presetClass="entr" presetSubtype="0" decel="100000" fill="hold" nodeType="afterEffect">
                                  <p:stCondLst>
                                    <p:cond delay="0"/>
                                  </p:stCondLst>
                                  <p:childTnLst>
                                    <p:set>
                                      <p:cBhvr>
                                        <p:cTn id="53" dur="1" fill="hold">
                                          <p:stCondLst>
                                            <p:cond delay="0"/>
                                          </p:stCondLst>
                                        </p:cTn>
                                        <p:tgtEl>
                                          <p:spTgt spid="7"/>
                                        </p:tgtEl>
                                        <p:attrNameLst>
                                          <p:attrName>style.visibility</p:attrName>
                                        </p:attrNameLst>
                                      </p:cBhvr>
                                      <p:to>
                                        <p:strVal val="visible"/>
                                      </p:to>
                                    </p:set>
                                    <p:anim calcmode="lin" valueType="num">
                                      <p:cBhvr>
                                        <p:cTn id="54" dur="500" fill="hold"/>
                                        <p:tgtEl>
                                          <p:spTgt spid="7"/>
                                        </p:tgtEl>
                                        <p:attrNameLst>
                                          <p:attrName>ppt_w</p:attrName>
                                        </p:attrNameLst>
                                      </p:cBhvr>
                                      <p:tavLst>
                                        <p:tav tm="0">
                                          <p:val>
                                            <p:fltVal val="0"/>
                                          </p:val>
                                        </p:tav>
                                        <p:tav tm="100000">
                                          <p:val>
                                            <p:strVal val="#ppt_w"/>
                                          </p:val>
                                        </p:tav>
                                      </p:tavLst>
                                    </p:anim>
                                    <p:anim calcmode="lin" valueType="num">
                                      <p:cBhvr>
                                        <p:cTn id="55" dur="500" fill="hold"/>
                                        <p:tgtEl>
                                          <p:spTgt spid="7"/>
                                        </p:tgtEl>
                                        <p:attrNameLst>
                                          <p:attrName>ppt_h</p:attrName>
                                        </p:attrNameLst>
                                      </p:cBhvr>
                                      <p:tavLst>
                                        <p:tav tm="0">
                                          <p:val>
                                            <p:fltVal val="0"/>
                                          </p:val>
                                        </p:tav>
                                        <p:tav tm="100000">
                                          <p:val>
                                            <p:strVal val="#ppt_h"/>
                                          </p:val>
                                        </p:tav>
                                      </p:tavLst>
                                    </p:anim>
                                    <p:anim calcmode="lin" valueType="num">
                                      <p:cBhvr>
                                        <p:cTn id="56" dur="500" fill="hold"/>
                                        <p:tgtEl>
                                          <p:spTgt spid="7"/>
                                        </p:tgtEl>
                                        <p:attrNameLst>
                                          <p:attrName>style.rotation</p:attrName>
                                        </p:attrNameLst>
                                      </p:cBhvr>
                                      <p:tavLst>
                                        <p:tav tm="0">
                                          <p:val>
                                            <p:fltVal val="360"/>
                                          </p:val>
                                        </p:tav>
                                        <p:tav tm="100000">
                                          <p:val>
                                            <p:fltVal val="0"/>
                                          </p:val>
                                        </p:tav>
                                      </p:tavLst>
                                    </p:anim>
                                    <p:animEffect transition="in" filter="fade">
                                      <p:cBhvr>
                                        <p:cTn id="57" dur="500"/>
                                        <p:tgtEl>
                                          <p:spTgt spid="7"/>
                                        </p:tgtEl>
                                      </p:cBhvr>
                                    </p:animEffect>
                                  </p:childTnLst>
                                </p:cTn>
                              </p:par>
                              <p:par>
                                <p:cTn id="58" presetID="49" presetClass="entr" presetSubtype="0" decel="10000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style.rotation</p:attrName>
                                        </p:attrNameLst>
                                      </p:cBhvr>
                                      <p:tavLst>
                                        <p:tav tm="0">
                                          <p:val>
                                            <p:fltVal val="360"/>
                                          </p:val>
                                        </p:tav>
                                        <p:tav tm="100000">
                                          <p:val>
                                            <p:fltVal val="0"/>
                                          </p:val>
                                        </p:tav>
                                      </p:tavLst>
                                    </p:anim>
                                    <p:animEffect transition="in" filter="fade">
                                      <p:cBhvr>
                                        <p:cTn id="63" dur="500"/>
                                        <p:tgtEl>
                                          <p:spTgt spid="12"/>
                                        </p:tgtEl>
                                      </p:cBhvr>
                                    </p:animEffect>
                                  </p:childTnLst>
                                </p:cTn>
                              </p:par>
                              <p:par>
                                <p:cTn id="64" presetID="49" presetClass="entr" presetSubtype="0" decel="100000" fill="hold" nodeType="withEffect">
                                  <p:stCondLst>
                                    <p:cond delay="0"/>
                                  </p:stCondLst>
                                  <p:childTnLst>
                                    <p:set>
                                      <p:cBhvr>
                                        <p:cTn id="65" dur="1" fill="hold">
                                          <p:stCondLst>
                                            <p:cond delay="0"/>
                                          </p:stCondLst>
                                        </p:cTn>
                                        <p:tgtEl>
                                          <p:spTgt spid="13"/>
                                        </p:tgtEl>
                                        <p:attrNameLst>
                                          <p:attrName>style.visibility</p:attrName>
                                        </p:attrNameLst>
                                      </p:cBhvr>
                                      <p:to>
                                        <p:strVal val="visible"/>
                                      </p:to>
                                    </p:set>
                                    <p:anim calcmode="lin" valueType="num">
                                      <p:cBhvr>
                                        <p:cTn id="66" dur="500" fill="hold"/>
                                        <p:tgtEl>
                                          <p:spTgt spid="13"/>
                                        </p:tgtEl>
                                        <p:attrNameLst>
                                          <p:attrName>ppt_w</p:attrName>
                                        </p:attrNameLst>
                                      </p:cBhvr>
                                      <p:tavLst>
                                        <p:tav tm="0">
                                          <p:val>
                                            <p:fltVal val="0"/>
                                          </p:val>
                                        </p:tav>
                                        <p:tav tm="100000">
                                          <p:val>
                                            <p:strVal val="#ppt_w"/>
                                          </p:val>
                                        </p:tav>
                                      </p:tavLst>
                                    </p:anim>
                                    <p:anim calcmode="lin" valueType="num">
                                      <p:cBhvr>
                                        <p:cTn id="67" dur="500" fill="hold"/>
                                        <p:tgtEl>
                                          <p:spTgt spid="13"/>
                                        </p:tgtEl>
                                        <p:attrNameLst>
                                          <p:attrName>ppt_h</p:attrName>
                                        </p:attrNameLst>
                                      </p:cBhvr>
                                      <p:tavLst>
                                        <p:tav tm="0">
                                          <p:val>
                                            <p:fltVal val="0"/>
                                          </p:val>
                                        </p:tav>
                                        <p:tav tm="100000">
                                          <p:val>
                                            <p:strVal val="#ppt_h"/>
                                          </p:val>
                                        </p:tav>
                                      </p:tavLst>
                                    </p:anim>
                                    <p:anim calcmode="lin" valueType="num">
                                      <p:cBhvr>
                                        <p:cTn id="68" dur="500" fill="hold"/>
                                        <p:tgtEl>
                                          <p:spTgt spid="13"/>
                                        </p:tgtEl>
                                        <p:attrNameLst>
                                          <p:attrName>style.rotation</p:attrName>
                                        </p:attrNameLst>
                                      </p:cBhvr>
                                      <p:tavLst>
                                        <p:tav tm="0">
                                          <p:val>
                                            <p:fltVal val="360"/>
                                          </p:val>
                                        </p:tav>
                                        <p:tav tm="100000">
                                          <p:val>
                                            <p:fltVal val="0"/>
                                          </p:val>
                                        </p:tav>
                                      </p:tavLst>
                                    </p:anim>
                                    <p:animEffect transition="in" filter="fade">
                                      <p:cBhvr>
                                        <p:cTn id="69" dur="500"/>
                                        <p:tgtEl>
                                          <p:spTgt spid="13"/>
                                        </p:tgtEl>
                                      </p:cBhvr>
                                    </p:animEffect>
                                  </p:childTnLst>
                                </p:cTn>
                              </p:par>
                              <p:par>
                                <p:cTn id="70" presetID="49" presetClass="entr" presetSubtype="0" decel="10000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 calcmode="lin" valueType="num">
                                      <p:cBhvr>
                                        <p:cTn id="74" dur="500" fill="hold"/>
                                        <p:tgtEl>
                                          <p:spTgt spid="14"/>
                                        </p:tgtEl>
                                        <p:attrNameLst>
                                          <p:attrName>style.rotation</p:attrName>
                                        </p:attrNameLst>
                                      </p:cBhvr>
                                      <p:tavLst>
                                        <p:tav tm="0">
                                          <p:val>
                                            <p:fltVal val="360"/>
                                          </p:val>
                                        </p:tav>
                                        <p:tav tm="100000">
                                          <p:val>
                                            <p:fltVal val="0"/>
                                          </p:val>
                                        </p:tav>
                                      </p:tavLst>
                                    </p:anim>
                                    <p:animEffect transition="in" filter="fade">
                                      <p:cBhvr>
                                        <p:cTn id="75" dur="500"/>
                                        <p:tgtEl>
                                          <p:spTgt spid="14"/>
                                        </p:tgtEl>
                                      </p:cBhvr>
                                    </p:animEffect>
                                  </p:childTnLst>
                                </p:cTn>
                              </p:par>
                              <p:par>
                                <p:cTn id="76" presetID="49" presetClass="entr" presetSubtype="0" decel="100000" fill="hold" grpId="0" nodeType="with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500" fill="hold"/>
                                        <p:tgtEl>
                                          <p:spTgt spid="37"/>
                                        </p:tgtEl>
                                        <p:attrNameLst>
                                          <p:attrName>ppt_w</p:attrName>
                                        </p:attrNameLst>
                                      </p:cBhvr>
                                      <p:tavLst>
                                        <p:tav tm="0">
                                          <p:val>
                                            <p:fltVal val="0"/>
                                          </p:val>
                                        </p:tav>
                                        <p:tav tm="100000">
                                          <p:val>
                                            <p:strVal val="#ppt_w"/>
                                          </p:val>
                                        </p:tav>
                                      </p:tavLst>
                                    </p:anim>
                                    <p:anim calcmode="lin" valueType="num">
                                      <p:cBhvr>
                                        <p:cTn id="79" dur="500" fill="hold"/>
                                        <p:tgtEl>
                                          <p:spTgt spid="37"/>
                                        </p:tgtEl>
                                        <p:attrNameLst>
                                          <p:attrName>ppt_h</p:attrName>
                                        </p:attrNameLst>
                                      </p:cBhvr>
                                      <p:tavLst>
                                        <p:tav tm="0">
                                          <p:val>
                                            <p:fltVal val="0"/>
                                          </p:val>
                                        </p:tav>
                                        <p:tav tm="100000">
                                          <p:val>
                                            <p:strVal val="#ppt_h"/>
                                          </p:val>
                                        </p:tav>
                                      </p:tavLst>
                                    </p:anim>
                                    <p:anim calcmode="lin" valueType="num">
                                      <p:cBhvr>
                                        <p:cTn id="80" dur="500" fill="hold"/>
                                        <p:tgtEl>
                                          <p:spTgt spid="37"/>
                                        </p:tgtEl>
                                        <p:attrNameLst>
                                          <p:attrName>style.rotation</p:attrName>
                                        </p:attrNameLst>
                                      </p:cBhvr>
                                      <p:tavLst>
                                        <p:tav tm="0">
                                          <p:val>
                                            <p:fltVal val="360"/>
                                          </p:val>
                                        </p:tav>
                                        <p:tav tm="100000">
                                          <p:val>
                                            <p:fltVal val="0"/>
                                          </p:val>
                                        </p:tav>
                                      </p:tavLst>
                                    </p:anim>
                                    <p:animEffect transition="in" filter="fade">
                                      <p:cBhvr>
                                        <p:cTn id="81" dur="500"/>
                                        <p:tgtEl>
                                          <p:spTgt spid="37"/>
                                        </p:tgtEl>
                                      </p:cBhvr>
                                    </p:animEffect>
                                  </p:childTnLst>
                                </p:cTn>
                              </p:par>
                              <p:par>
                                <p:cTn id="82" presetID="49" presetClass="entr" presetSubtype="0" decel="10000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 calcmode="lin" valueType="num">
                                      <p:cBhvr>
                                        <p:cTn id="86" dur="500" fill="hold"/>
                                        <p:tgtEl>
                                          <p:spTgt spid="38"/>
                                        </p:tgtEl>
                                        <p:attrNameLst>
                                          <p:attrName>style.rotation</p:attrName>
                                        </p:attrNameLst>
                                      </p:cBhvr>
                                      <p:tavLst>
                                        <p:tav tm="0">
                                          <p:val>
                                            <p:fltVal val="360"/>
                                          </p:val>
                                        </p:tav>
                                        <p:tav tm="100000">
                                          <p:val>
                                            <p:fltVal val="0"/>
                                          </p:val>
                                        </p:tav>
                                      </p:tavLst>
                                    </p:anim>
                                    <p:animEffect transition="in" filter="fade">
                                      <p:cBhvr>
                                        <p:cTn id="87" dur="500"/>
                                        <p:tgtEl>
                                          <p:spTgt spid="38"/>
                                        </p:tgtEl>
                                      </p:cBhvr>
                                    </p:animEffect>
                                  </p:childTnLst>
                                </p:cTn>
                              </p:par>
                              <p:par>
                                <p:cTn id="88" presetID="49" presetClass="entr" presetSubtype="0" decel="100000" fill="hold" grpId="0" nodeType="withEffect">
                                  <p:stCondLst>
                                    <p:cond delay="0"/>
                                  </p:stCondLst>
                                  <p:childTnLst>
                                    <p:set>
                                      <p:cBhvr>
                                        <p:cTn id="89" dur="1" fill="hold">
                                          <p:stCondLst>
                                            <p:cond delay="0"/>
                                          </p:stCondLst>
                                        </p:cTn>
                                        <p:tgtEl>
                                          <p:spTgt spid="39"/>
                                        </p:tgtEl>
                                        <p:attrNameLst>
                                          <p:attrName>style.visibility</p:attrName>
                                        </p:attrNameLst>
                                      </p:cBhvr>
                                      <p:to>
                                        <p:strVal val="visible"/>
                                      </p:to>
                                    </p:set>
                                    <p:anim calcmode="lin" valueType="num">
                                      <p:cBhvr>
                                        <p:cTn id="90" dur="500" fill="hold"/>
                                        <p:tgtEl>
                                          <p:spTgt spid="39"/>
                                        </p:tgtEl>
                                        <p:attrNameLst>
                                          <p:attrName>ppt_w</p:attrName>
                                        </p:attrNameLst>
                                      </p:cBhvr>
                                      <p:tavLst>
                                        <p:tav tm="0">
                                          <p:val>
                                            <p:fltVal val="0"/>
                                          </p:val>
                                        </p:tav>
                                        <p:tav tm="100000">
                                          <p:val>
                                            <p:strVal val="#ppt_w"/>
                                          </p:val>
                                        </p:tav>
                                      </p:tavLst>
                                    </p:anim>
                                    <p:anim calcmode="lin" valueType="num">
                                      <p:cBhvr>
                                        <p:cTn id="91" dur="500" fill="hold"/>
                                        <p:tgtEl>
                                          <p:spTgt spid="39"/>
                                        </p:tgtEl>
                                        <p:attrNameLst>
                                          <p:attrName>ppt_h</p:attrName>
                                        </p:attrNameLst>
                                      </p:cBhvr>
                                      <p:tavLst>
                                        <p:tav tm="0">
                                          <p:val>
                                            <p:fltVal val="0"/>
                                          </p:val>
                                        </p:tav>
                                        <p:tav tm="100000">
                                          <p:val>
                                            <p:strVal val="#ppt_h"/>
                                          </p:val>
                                        </p:tav>
                                      </p:tavLst>
                                    </p:anim>
                                    <p:anim calcmode="lin" valueType="num">
                                      <p:cBhvr>
                                        <p:cTn id="92" dur="500" fill="hold"/>
                                        <p:tgtEl>
                                          <p:spTgt spid="39"/>
                                        </p:tgtEl>
                                        <p:attrNameLst>
                                          <p:attrName>style.rotation</p:attrName>
                                        </p:attrNameLst>
                                      </p:cBhvr>
                                      <p:tavLst>
                                        <p:tav tm="0">
                                          <p:val>
                                            <p:fltVal val="360"/>
                                          </p:val>
                                        </p:tav>
                                        <p:tav tm="100000">
                                          <p:val>
                                            <p:fltVal val="0"/>
                                          </p:val>
                                        </p:tav>
                                      </p:tavLst>
                                    </p:anim>
                                    <p:animEffect transition="in" filter="fade">
                                      <p:cBhvr>
                                        <p:cTn id="93" dur="500"/>
                                        <p:tgtEl>
                                          <p:spTgt spid="39"/>
                                        </p:tgtEl>
                                      </p:cBhvr>
                                    </p:animEffect>
                                  </p:childTnLst>
                                </p:cTn>
                              </p:par>
                              <p:par>
                                <p:cTn id="94" presetID="49" presetClass="entr" presetSubtype="0" decel="100000" fill="hold" grpId="0" nodeType="withEffect">
                                  <p:stCondLst>
                                    <p:cond delay="0"/>
                                  </p:stCondLst>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 calcmode="lin" valueType="num">
                                      <p:cBhvr>
                                        <p:cTn id="98" dur="500" fill="hold"/>
                                        <p:tgtEl>
                                          <p:spTgt spid="40"/>
                                        </p:tgtEl>
                                        <p:attrNameLst>
                                          <p:attrName>style.rotation</p:attrName>
                                        </p:attrNameLst>
                                      </p:cBhvr>
                                      <p:tavLst>
                                        <p:tav tm="0">
                                          <p:val>
                                            <p:fltVal val="360"/>
                                          </p:val>
                                        </p:tav>
                                        <p:tav tm="100000">
                                          <p:val>
                                            <p:fltVal val="0"/>
                                          </p:val>
                                        </p:tav>
                                      </p:tavLst>
                                    </p:anim>
                                    <p:animEffect transition="in" filter="fade">
                                      <p:cBhvr>
                                        <p:cTn id="99" dur="500"/>
                                        <p:tgtEl>
                                          <p:spTgt spid="40"/>
                                        </p:tgtEl>
                                      </p:cBhvr>
                                    </p:animEffect>
                                  </p:childTnLst>
                                </p:cTn>
                              </p:par>
                              <p:par>
                                <p:cTn id="100" presetID="49" presetClass="entr" presetSubtype="0" decel="100000" fill="hold" grpId="0" nodeType="withEffect">
                                  <p:stCondLst>
                                    <p:cond delay="0"/>
                                  </p:stCondLst>
                                  <p:childTnLst>
                                    <p:set>
                                      <p:cBhvr>
                                        <p:cTn id="101" dur="1" fill="hold">
                                          <p:stCondLst>
                                            <p:cond delay="0"/>
                                          </p:stCondLst>
                                        </p:cTn>
                                        <p:tgtEl>
                                          <p:spTgt spid="41"/>
                                        </p:tgtEl>
                                        <p:attrNameLst>
                                          <p:attrName>style.visibility</p:attrName>
                                        </p:attrNameLst>
                                      </p:cBhvr>
                                      <p:to>
                                        <p:strVal val="visible"/>
                                      </p:to>
                                    </p:set>
                                    <p:anim calcmode="lin" valueType="num">
                                      <p:cBhvr>
                                        <p:cTn id="102" dur="500" fill="hold"/>
                                        <p:tgtEl>
                                          <p:spTgt spid="41"/>
                                        </p:tgtEl>
                                        <p:attrNameLst>
                                          <p:attrName>ppt_w</p:attrName>
                                        </p:attrNameLst>
                                      </p:cBhvr>
                                      <p:tavLst>
                                        <p:tav tm="0">
                                          <p:val>
                                            <p:fltVal val="0"/>
                                          </p:val>
                                        </p:tav>
                                        <p:tav tm="100000">
                                          <p:val>
                                            <p:strVal val="#ppt_w"/>
                                          </p:val>
                                        </p:tav>
                                      </p:tavLst>
                                    </p:anim>
                                    <p:anim calcmode="lin" valueType="num">
                                      <p:cBhvr>
                                        <p:cTn id="103" dur="500" fill="hold"/>
                                        <p:tgtEl>
                                          <p:spTgt spid="41"/>
                                        </p:tgtEl>
                                        <p:attrNameLst>
                                          <p:attrName>ppt_h</p:attrName>
                                        </p:attrNameLst>
                                      </p:cBhvr>
                                      <p:tavLst>
                                        <p:tav tm="0">
                                          <p:val>
                                            <p:fltVal val="0"/>
                                          </p:val>
                                        </p:tav>
                                        <p:tav tm="100000">
                                          <p:val>
                                            <p:strVal val="#ppt_h"/>
                                          </p:val>
                                        </p:tav>
                                      </p:tavLst>
                                    </p:anim>
                                    <p:anim calcmode="lin" valueType="num">
                                      <p:cBhvr>
                                        <p:cTn id="104" dur="500" fill="hold"/>
                                        <p:tgtEl>
                                          <p:spTgt spid="41"/>
                                        </p:tgtEl>
                                        <p:attrNameLst>
                                          <p:attrName>style.rotation</p:attrName>
                                        </p:attrNameLst>
                                      </p:cBhvr>
                                      <p:tavLst>
                                        <p:tav tm="0">
                                          <p:val>
                                            <p:fltVal val="360"/>
                                          </p:val>
                                        </p:tav>
                                        <p:tav tm="100000">
                                          <p:val>
                                            <p:fltVal val="0"/>
                                          </p:val>
                                        </p:tav>
                                      </p:tavLst>
                                    </p:anim>
                                    <p:animEffect transition="in" filter="fade">
                                      <p:cBhvr>
                                        <p:cTn id="105" dur="500"/>
                                        <p:tgtEl>
                                          <p:spTgt spid="41"/>
                                        </p:tgtEl>
                                      </p:cBhvr>
                                    </p:animEffect>
                                  </p:childTnLst>
                                </p:cTn>
                              </p:par>
                              <p:par>
                                <p:cTn id="106" presetID="49" presetClass="entr" presetSubtype="0" decel="100000" fill="hold" grpId="0" nodeType="withEffect">
                                  <p:stCondLst>
                                    <p:cond delay="0"/>
                                  </p:stCondLst>
                                  <p:childTnLst>
                                    <p:set>
                                      <p:cBhvr>
                                        <p:cTn id="107" dur="1" fill="hold">
                                          <p:stCondLst>
                                            <p:cond delay="0"/>
                                          </p:stCondLst>
                                        </p:cTn>
                                        <p:tgtEl>
                                          <p:spTgt spid="42"/>
                                        </p:tgtEl>
                                        <p:attrNameLst>
                                          <p:attrName>style.visibility</p:attrName>
                                        </p:attrNameLst>
                                      </p:cBhvr>
                                      <p:to>
                                        <p:strVal val="visible"/>
                                      </p:to>
                                    </p:set>
                                    <p:anim calcmode="lin" valueType="num">
                                      <p:cBhvr>
                                        <p:cTn id="108" dur="500" fill="hold"/>
                                        <p:tgtEl>
                                          <p:spTgt spid="42"/>
                                        </p:tgtEl>
                                        <p:attrNameLst>
                                          <p:attrName>ppt_w</p:attrName>
                                        </p:attrNameLst>
                                      </p:cBhvr>
                                      <p:tavLst>
                                        <p:tav tm="0">
                                          <p:val>
                                            <p:fltVal val="0"/>
                                          </p:val>
                                        </p:tav>
                                        <p:tav tm="100000">
                                          <p:val>
                                            <p:strVal val="#ppt_w"/>
                                          </p:val>
                                        </p:tav>
                                      </p:tavLst>
                                    </p:anim>
                                    <p:anim calcmode="lin" valueType="num">
                                      <p:cBhvr>
                                        <p:cTn id="109" dur="500" fill="hold"/>
                                        <p:tgtEl>
                                          <p:spTgt spid="42"/>
                                        </p:tgtEl>
                                        <p:attrNameLst>
                                          <p:attrName>ppt_h</p:attrName>
                                        </p:attrNameLst>
                                      </p:cBhvr>
                                      <p:tavLst>
                                        <p:tav tm="0">
                                          <p:val>
                                            <p:fltVal val="0"/>
                                          </p:val>
                                        </p:tav>
                                        <p:tav tm="100000">
                                          <p:val>
                                            <p:strVal val="#ppt_h"/>
                                          </p:val>
                                        </p:tav>
                                      </p:tavLst>
                                    </p:anim>
                                    <p:anim calcmode="lin" valueType="num">
                                      <p:cBhvr>
                                        <p:cTn id="110" dur="500" fill="hold"/>
                                        <p:tgtEl>
                                          <p:spTgt spid="42"/>
                                        </p:tgtEl>
                                        <p:attrNameLst>
                                          <p:attrName>style.rotation</p:attrName>
                                        </p:attrNameLst>
                                      </p:cBhvr>
                                      <p:tavLst>
                                        <p:tav tm="0">
                                          <p:val>
                                            <p:fltVal val="360"/>
                                          </p:val>
                                        </p:tav>
                                        <p:tav tm="100000">
                                          <p:val>
                                            <p:fltVal val="0"/>
                                          </p:val>
                                        </p:tav>
                                      </p:tavLst>
                                    </p:anim>
                                    <p:animEffect transition="in" filter="fade">
                                      <p:cBhvr>
                                        <p:cTn id="111" dur="500"/>
                                        <p:tgtEl>
                                          <p:spTgt spid="42"/>
                                        </p:tgtEl>
                                      </p:cBhvr>
                                    </p:animEffect>
                                  </p:childTnLst>
                                </p:cTn>
                              </p:par>
                              <p:par>
                                <p:cTn id="112" presetID="49" presetClass="entr" presetSubtype="0" decel="100000" fill="hold" grpId="0" nodeType="withEffect">
                                  <p:stCondLst>
                                    <p:cond delay="0"/>
                                  </p:stCondLst>
                                  <p:childTnLst>
                                    <p:set>
                                      <p:cBhvr>
                                        <p:cTn id="113" dur="1" fill="hold">
                                          <p:stCondLst>
                                            <p:cond delay="0"/>
                                          </p:stCondLst>
                                        </p:cTn>
                                        <p:tgtEl>
                                          <p:spTgt spid="43"/>
                                        </p:tgtEl>
                                        <p:attrNameLst>
                                          <p:attrName>style.visibility</p:attrName>
                                        </p:attrNameLst>
                                      </p:cBhvr>
                                      <p:to>
                                        <p:strVal val="visible"/>
                                      </p:to>
                                    </p:set>
                                    <p:anim calcmode="lin" valueType="num">
                                      <p:cBhvr>
                                        <p:cTn id="114" dur="500" fill="hold"/>
                                        <p:tgtEl>
                                          <p:spTgt spid="43"/>
                                        </p:tgtEl>
                                        <p:attrNameLst>
                                          <p:attrName>ppt_w</p:attrName>
                                        </p:attrNameLst>
                                      </p:cBhvr>
                                      <p:tavLst>
                                        <p:tav tm="0">
                                          <p:val>
                                            <p:fltVal val="0"/>
                                          </p:val>
                                        </p:tav>
                                        <p:tav tm="100000">
                                          <p:val>
                                            <p:strVal val="#ppt_w"/>
                                          </p:val>
                                        </p:tav>
                                      </p:tavLst>
                                    </p:anim>
                                    <p:anim calcmode="lin" valueType="num">
                                      <p:cBhvr>
                                        <p:cTn id="115" dur="500" fill="hold"/>
                                        <p:tgtEl>
                                          <p:spTgt spid="43"/>
                                        </p:tgtEl>
                                        <p:attrNameLst>
                                          <p:attrName>ppt_h</p:attrName>
                                        </p:attrNameLst>
                                      </p:cBhvr>
                                      <p:tavLst>
                                        <p:tav tm="0">
                                          <p:val>
                                            <p:fltVal val="0"/>
                                          </p:val>
                                        </p:tav>
                                        <p:tav tm="100000">
                                          <p:val>
                                            <p:strVal val="#ppt_h"/>
                                          </p:val>
                                        </p:tav>
                                      </p:tavLst>
                                    </p:anim>
                                    <p:anim calcmode="lin" valueType="num">
                                      <p:cBhvr>
                                        <p:cTn id="116" dur="500" fill="hold"/>
                                        <p:tgtEl>
                                          <p:spTgt spid="43"/>
                                        </p:tgtEl>
                                        <p:attrNameLst>
                                          <p:attrName>style.rotation</p:attrName>
                                        </p:attrNameLst>
                                      </p:cBhvr>
                                      <p:tavLst>
                                        <p:tav tm="0">
                                          <p:val>
                                            <p:fltVal val="360"/>
                                          </p:val>
                                        </p:tav>
                                        <p:tav tm="100000">
                                          <p:val>
                                            <p:fltVal val="0"/>
                                          </p:val>
                                        </p:tav>
                                      </p:tavLst>
                                    </p:anim>
                                    <p:animEffect transition="in" filter="fade">
                                      <p:cBhvr>
                                        <p:cTn id="117" dur="500"/>
                                        <p:tgtEl>
                                          <p:spTgt spid="43"/>
                                        </p:tgtEl>
                                      </p:cBhvr>
                                    </p:animEffect>
                                  </p:childTnLst>
                                </p:cTn>
                              </p:par>
                              <p:par>
                                <p:cTn id="118" presetID="49" presetClass="entr" presetSubtype="0" decel="100000" fill="hold" grpId="0" nodeType="with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anim calcmode="lin" valueType="num">
                                      <p:cBhvr>
                                        <p:cTn id="122" dur="500" fill="hold"/>
                                        <p:tgtEl>
                                          <p:spTgt spid="44"/>
                                        </p:tgtEl>
                                        <p:attrNameLst>
                                          <p:attrName>style.rotation</p:attrName>
                                        </p:attrNameLst>
                                      </p:cBhvr>
                                      <p:tavLst>
                                        <p:tav tm="0">
                                          <p:val>
                                            <p:fltVal val="360"/>
                                          </p:val>
                                        </p:tav>
                                        <p:tav tm="100000">
                                          <p:val>
                                            <p:fltVal val="0"/>
                                          </p:val>
                                        </p:tav>
                                      </p:tavLst>
                                    </p:anim>
                                    <p:animEffect transition="in" filter="fade">
                                      <p:cBhvr>
                                        <p:cTn id="123" dur="500"/>
                                        <p:tgtEl>
                                          <p:spTgt spid="44"/>
                                        </p:tgtEl>
                                      </p:cBhvr>
                                    </p:animEffect>
                                  </p:childTnLst>
                                </p:cTn>
                              </p:par>
                              <p:par>
                                <p:cTn id="124" presetID="49" presetClass="entr" presetSubtype="0" decel="100000" fill="hold" grpId="0" nodeType="withEffect">
                                  <p:stCondLst>
                                    <p:cond delay="0"/>
                                  </p:stCondLst>
                                  <p:childTnLst>
                                    <p:set>
                                      <p:cBhvr>
                                        <p:cTn id="125" dur="1" fill="hold">
                                          <p:stCondLst>
                                            <p:cond delay="0"/>
                                          </p:stCondLst>
                                        </p:cTn>
                                        <p:tgtEl>
                                          <p:spTgt spid="45"/>
                                        </p:tgtEl>
                                        <p:attrNameLst>
                                          <p:attrName>style.visibility</p:attrName>
                                        </p:attrNameLst>
                                      </p:cBhvr>
                                      <p:to>
                                        <p:strVal val="visible"/>
                                      </p:to>
                                    </p:set>
                                    <p:anim calcmode="lin" valueType="num">
                                      <p:cBhvr>
                                        <p:cTn id="126" dur="500" fill="hold"/>
                                        <p:tgtEl>
                                          <p:spTgt spid="45"/>
                                        </p:tgtEl>
                                        <p:attrNameLst>
                                          <p:attrName>ppt_w</p:attrName>
                                        </p:attrNameLst>
                                      </p:cBhvr>
                                      <p:tavLst>
                                        <p:tav tm="0">
                                          <p:val>
                                            <p:fltVal val="0"/>
                                          </p:val>
                                        </p:tav>
                                        <p:tav tm="100000">
                                          <p:val>
                                            <p:strVal val="#ppt_w"/>
                                          </p:val>
                                        </p:tav>
                                      </p:tavLst>
                                    </p:anim>
                                    <p:anim calcmode="lin" valueType="num">
                                      <p:cBhvr>
                                        <p:cTn id="127" dur="500" fill="hold"/>
                                        <p:tgtEl>
                                          <p:spTgt spid="45"/>
                                        </p:tgtEl>
                                        <p:attrNameLst>
                                          <p:attrName>ppt_h</p:attrName>
                                        </p:attrNameLst>
                                      </p:cBhvr>
                                      <p:tavLst>
                                        <p:tav tm="0">
                                          <p:val>
                                            <p:fltVal val="0"/>
                                          </p:val>
                                        </p:tav>
                                        <p:tav tm="100000">
                                          <p:val>
                                            <p:strVal val="#ppt_h"/>
                                          </p:val>
                                        </p:tav>
                                      </p:tavLst>
                                    </p:anim>
                                    <p:anim calcmode="lin" valueType="num">
                                      <p:cBhvr>
                                        <p:cTn id="128" dur="500" fill="hold"/>
                                        <p:tgtEl>
                                          <p:spTgt spid="45"/>
                                        </p:tgtEl>
                                        <p:attrNameLst>
                                          <p:attrName>style.rotation</p:attrName>
                                        </p:attrNameLst>
                                      </p:cBhvr>
                                      <p:tavLst>
                                        <p:tav tm="0">
                                          <p:val>
                                            <p:fltVal val="360"/>
                                          </p:val>
                                        </p:tav>
                                        <p:tav tm="100000">
                                          <p:val>
                                            <p:fltVal val="0"/>
                                          </p:val>
                                        </p:tav>
                                      </p:tavLst>
                                    </p:anim>
                                    <p:animEffect transition="in" filter="fade">
                                      <p:cBhvr>
                                        <p:cTn id="129" dur="500"/>
                                        <p:tgtEl>
                                          <p:spTgt spid="45"/>
                                        </p:tgtEl>
                                      </p:cBhvr>
                                    </p:animEffect>
                                  </p:childTnLst>
                                </p:cTn>
                              </p:par>
                              <p:par>
                                <p:cTn id="130" presetID="49" presetClass="entr" presetSubtype="0" decel="100000" fill="hold" grpId="0" nodeType="withEffect">
                                  <p:stCondLst>
                                    <p:cond delay="0"/>
                                  </p:stCondLst>
                                  <p:childTnLst>
                                    <p:set>
                                      <p:cBhvr>
                                        <p:cTn id="131" dur="1" fill="hold">
                                          <p:stCondLst>
                                            <p:cond delay="0"/>
                                          </p:stCondLst>
                                        </p:cTn>
                                        <p:tgtEl>
                                          <p:spTgt spid="46"/>
                                        </p:tgtEl>
                                        <p:attrNameLst>
                                          <p:attrName>style.visibility</p:attrName>
                                        </p:attrNameLst>
                                      </p:cBhvr>
                                      <p:to>
                                        <p:strVal val="visible"/>
                                      </p:to>
                                    </p:set>
                                    <p:anim calcmode="lin" valueType="num">
                                      <p:cBhvr>
                                        <p:cTn id="132" dur="500" fill="hold"/>
                                        <p:tgtEl>
                                          <p:spTgt spid="46"/>
                                        </p:tgtEl>
                                        <p:attrNameLst>
                                          <p:attrName>ppt_w</p:attrName>
                                        </p:attrNameLst>
                                      </p:cBhvr>
                                      <p:tavLst>
                                        <p:tav tm="0">
                                          <p:val>
                                            <p:fltVal val="0"/>
                                          </p:val>
                                        </p:tav>
                                        <p:tav tm="100000">
                                          <p:val>
                                            <p:strVal val="#ppt_w"/>
                                          </p:val>
                                        </p:tav>
                                      </p:tavLst>
                                    </p:anim>
                                    <p:anim calcmode="lin" valueType="num">
                                      <p:cBhvr>
                                        <p:cTn id="133" dur="500" fill="hold"/>
                                        <p:tgtEl>
                                          <p:spTgt spid="46"/>
                                        </p:tgtEl>
                                        <p:attrNameLst>
                                          <p:attrName>ppt_h</p:attrName>
                                        </p:attrNameLst>
                                      </p:cBhvr>
                                      <p:tavLst>
                                        <p:tav tm="0">
                                          <p:val>
                                            <p:fltVal val="0"/>
                                          </p:val>
                                        </p:tav>
                                        <p:tav tm="100000">
                                          <p:val>
                                            <p:strVal val="#ppt_h"/>
                                          </p:val>
                                        </p:tav>
                                      </p:tavLst>
                                    </p:anim>
                                    <p:anim calcmode="lin" valueType="num">
                                      <p:cBhvr>
                                        <p:cTn id="134" dur="500" fill="hold"/>
                                        <p:tgtEl>
                                          <p:spTgt spid="46"/>
                                        </p:tgtEl>
                                        <p:attrNameLst>
                                          <p:attrName>style.rotation</p:attrName>
                                        </p:attrNameLst>
                                      </p:cBhvr>
                                      <p:tavLst>
                                        <p:tav tm="0">
                                          <p:val>
                                            <p:fltVal val="360"/>
                                          </p:val>
                                        </p:tav>
                                        <p:tav tm="100000">
                                          <p:val>
                                            <p:fltVal val="0"/>
                                          </p:val>
                                        </p:tav>
                                      </p:tavLst>
                                    </p:anim>
                                    <p:animEffect transition="in" filter="fade">
                                      <p:cBhvr>
                                        <p:cTn id="135" dur="500"/>
                                        <p:tgtEl>
                                          <p:spTgt spid="46"/>
                                        </p:tgtEl>
                                      </p:cBhvr>
                                    </p:animEffect>
                                  </p:childTnLst>
                                </p:cTn>
                              </p:par>
                              <p:par>
                                <p:cTn id="136" presetID="49" presetClass="entr" presetSubtype="0" decel="100000" fill="hold" grpId="0" nodeType="withEffect">
                                  <p:stCondLst>
                                    <p:cond delay="0"/>
                                  </p:stCondLst>
                                  <p:childTnLst>
                                    <p:set>
                                      <p:cBhvr>
                                        <p:cTn id="137" dur="1" fill="hold">
                                          <p:stCondLst>
                                            <p:cond delay="0"/>
                                          </p:stCondLst>
                                        </p:cTn>
                                        <p:tgtEl>
                                          <p:spTgt spid="47"/>
                                        </p:tgtEl>
                                        <p:attrNameLst>
                                          <p:attrName>style.visibility</p:attrName>
                                        </p:attrNameLst>
                                      </p:cBhvr>
                                      <p:to>
                                        <p:strVal val="visible"/>
                                      </p:to>
                                    </p:set>
                                    <p:anim calcmode="lin" valueType="num">
                                      <p:cBhvr>
                                        <p:cTn id="138" dur="500" fill="hold"/>
                                        <p:tgtEl>
                                          <p:spTgt spid="47"/>
                                        </p:tgtEl>
                                        <p:attrNameLst>
                                          <p:attrName>ppt_w</p:attrName>
                                        </p:attrNameLst>
                                      </p:cBhvr>
                                      <p:tavLst>
                                        <p:tav tm="0">
                                          <p:val>
                                            <p:fltVal val="0"/>
                                          </p:val>
                                        </p:tav>
                                        <p:tav tm="100000">
                                          <p:val>
                                            <p:strVal val="#ppt_w"/>
                                          </p:val>
                                        </p:tav>
                                      </p:tavLst>
                                    </p:anim>
                                    <p:anim calcmode="lin" valueType="num">
                                      <p:cBhvr>
                                        <p:cTn id="139" dur="500" fill="hold"/>
                                        <p:tgtEl>
                                          <p:spTgt spid="47"/>
                                        </p:tgtEl>
                                        <p:attrNameLst>
                                          <p:attrName>ppt_h</p:attrName>
                                        </p:attrNameLst>
                                      </p:cBhvr>
                                      <p:tavLst>
                                        <p:tav tm="0">
                                          <p:val>
                                            <p:fltVal val="0"/>
                                          </p:val>
                                        </p:tav>
                                        <p:tav tm="100000">
                                          <p:val>
                                            <p:strVal val="#ppt_h"/>
                                          </p:val>
                                        </p:tav>
                                      </p:tavLst>
                                    </p:anim>
                                    <p:anim calcmode="lin" valueType="num">
                                      <p:cBhvr>
                                        <p:cTn id="140" dur="500" fill="hold"/>
                                        <p:tgtEl>
                                          <p:spTgt spid="47"/>
                                        </p:tgtEl>
                                        <p:attrNameLst>
                                          <p:attrName>style.rotation</p:attrName>
                                        </p:attrNameLst>
                                      </p:cBhvr>
                                      <p:tavLst>
                                        <p:tav tm="0">
                                          <p:val>
                                            <p:fltVal val="360"/>
                                          </p:val>
                                        </p:tav>
                                        <p:tav tm="100000">
                                          <p:val>
                                            <p:fltVal val="0"/>
                                          </p:val>
                                        </p:tav>
                                      </p:tavLst>
                                    </p:anim>
                                    <p:animEffect transition="in" filter="fade">
                                      <p:cBhvr>
                                        <p:cTn id="141" dur="500"/>
                                        <p:tgtEl>
                                          <p:spTgt spid="47"/>
                                        </p:tgtEl>
                                      </p:cBhvr>
                                    </p:animEffect>
                                  </p:childTnLst>
                                </p:cTn>
                              </p:par>
                              <p:par>
                                <p:cTn id="142" presetID="49" presetClass="entr" presetSubtype="0" decel="100000" fill="hold" grpId="0" nodeType="withEffect">
                                  <p:stCondLst>
                                    <p:cond delay="0"/>
                                  </p:stCondLst>
                                  <p:childTnLst>
                                    <p:set>
                                      <p:cBhvr>
                                        <p:cTn id="143" dur="1" fill="hold">
                                          <p:stCondLst>
                                            <p:cond delay="0"/>
                                          </p:stCondLst>
                                        </p:cTn>
                                        <p:tgtEl>
                                          <p:spTgt spid="48"/>
                                        </p:tgtEl>
                                        <p:attrNameLst>
                                          <p:attrName>style.visibility</p:attrName>
                                        </p:attrNameLst>
                                      </p:cBhvr>
                                      <p:to>
                                        <p:strVal val="visible"/>
                                      </p:to>
                                    </p:set>
                                    <p:anim calcmode="lin" valueType="num">
                                      <p:cBhvr>
                                        <p:cTn id="144" dur="500" fill="hold"/>
                                        <p:tgtEl>
                                          <p:spTgt spid="48"/>
                                        </p:tgtEl>
                                        <p:attrNameLst>
                                          <p:attrName>ppt_w</p:attrName>
                                        </p:attrNameLst>
                                      </p:cBhvr>
                                      <p:tavLst>
                                        <p:tav tm="0">
                                          <p:val>
                                            <p:fltVal val="0"/>
                                          </p:val>
                                        </p:tav>
                                        <p:tav tm="100000">
                                          <p:val>
                                            <p:strVal val="#ppt_w"/>
                                          </p:val>
                                        </p:tav>
                                      </p:tavLst>
                                    </p:anim>
                                    <p:anim calcmode="lin" valueType="num">
                                      <p:cBhvr>
                                        <p:cTn id="145" dur="500" fill="hold"/>
                                        <p:tgtEl>
                                          <p:spTgt spid="48"/>
                                        </p:tgtEl>
                                        <p:attrNameLst>
                                          <p:attrName>ppt_h</p:attrName>
                                        </p:attrNameLst>
                                      </p:cBhvr>
                                      <p:tavLst>
                                        <p:tav tm="0">
                                          <p:val>
                                            <p:fltVal val="0"/>
                                          </p:val>
                                        </p:tav>
                                        <p:tav tm="100000">
                                          <p:val>
                                            <p:strVal val="#ppt_h"/>
                                          </p:val>
                                        </p:tav>
                                      </p:tavLst>
                                    </p:anim>
                                    <p:anim calcmode="lin" valueType="num">
                                      <p:cBhvr>
                                        <p:cTn id="146" dur="500" fill="hold"/>
                                        <p:tgtEl>
                                          <p:spTgt spid="48"/>
                                        </p:tgtEl>
                                        <p:attrNameLst>
                                          <p:attrName>style.rotation</p:attrName>
                                        </p:attrNameLst>
                                      </p:cBhvr>
                                      <p:tavLst>
                                        <p:tav tm="0">
                                          <p:val>
                                            <p:fltVal val="360"/>
                                          </p:val>
                                        </p:tav>
                                        <p:tav tm="100000">
                                          <p:val>
                                            <p:fltVal val="0"/>
                                          </p:val>
                                        </p:tav>
                                      </p:tavLst>
                                    </p:anim>
                                    <p:animEffect transition="in" filter="fade">
                                      <p:cBhvr>
                                        <p:cTn id="14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33" grpId="0" animBg="1"/>
      <p:bldP spid="34" grpId="0" animBg="1"/>
      <p:bldP spid="35" grpId="0" animBg="1"/>
      <p:bldP spid="36" grpId="0" animBg="1"/>
      <p:bldP spid="36" grpId="1" animBg="1"/>
      <p:bldP spid="37" grpId="0" animBg="1"/>
      <p:bldP spid="38" grpId="0" animBg="1"/>
      <p:bldP spid="39" grpId="0" animBg="1"/>
      <p:bldP spid="40" grpId="0" animBg="1"/>
      <p:bldP spid="41" grpId="0"/>
      <p:bldP spid="42" grpId="0"/>
      <p:bldP spid="43" grpId="0"/>
      <p:bldP spid="44" grpId="0"/>
      <p:bldP spid="45" grpId="0" animBg="1"/>
      <p:bldP spid="46" grpId="0" animBg="1"/>
      <p:bldP spid="47" grpId="0" animBg="1"/>
      <p:bldP spid="48" grpId="0" animBg="1"/>
      <p:bldP spid="6" grpId="0"/>
      <p:bldP spid="6" grpId="1"/>
      <p:bldP spid="6" grpId="2"/>
      <p:bldP spid="6" grpId="3"/>
      <p:bldP spid="6" grpId="4"/>
      <p:bldP spid="6" grpId="5"/>
      <p:bldP spid="6" grpId="6"/>
      <p:bldP spid="6" grpId="7"/>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15" name="组合 14"/>
          <p:cNvGrpSpPr/>
          <p:nvPr/>
        </p:nvGrpSpPr>
        <p:grpSpPr>
          <a:xfrm>
            <a:off x="1959610" y="1190625"/>
            <a:ext cx="8829675" cy="4644390"/>
            <a:chOff x="2467" y="1726"/>
            <a:chExt cx="14290" cy="7314"/>
          </a:xfrm>
        </p:grpSpPr>
        <p:sp>
          <p:nvSpPr>
            <p:cNvPr id="91" name="Rounded Rectangle 90"/>
            <p:cNvSpPr/>
            <p:nvPr/>
          </p:nvSpPr>
          <p:spPr>
            <a:xfrm>
              <a:off x="14551" y="3103"/>
              <a:ext cx="2206" cy="5937"/>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90" name="Rounded Rectangle 89"/>
            <p:cNvSpPr/>
            <p:nvPr/>
          </p:nvSpPr>
          <p:spPr>
            <a:xfrm>
              <a:off x="11539" y="4411"/>
              <a:ext cx="2206" cy="4574"/>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89" name="Rounded Rectangle 88"/>
            <p:cNvSpPr/>
            <p:nvPr/>
          </p:nvSpPr>
          <p:spPr>
            <a:xfrm>
              <a:off x="8337" y="1726"/>
              <a:ext cx="2206" cy="7256"/>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88" name="Rounded Rectangle 87"/>
            <p:cNvSpPr/>
            <p:nvPr/>
          </p:nvSpPr>
          <p:spPr>
            <a:xfrm>
              <a:off x="5419" y="4015"/>
              <a:ext cx="2206" cy="5014"/>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87" name="Rounded Rectangle 86"/>
            <p:cNvSpPr/>
            <p:nvPr/>
          </p:nvSpPr>
          <p:spPr>
            <a:xfrm>
              <a:off x="2467" y="3091"/>
              <a:ext cx="2206" cy="5937"/>
            </a:xfrm>
            <a:prstGeom prst="roundRect">
              <a:avLst>
                <a:gd name="adj" fmla="val 50000"/>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39" name="Rounded Rectangle 38"/>
            <p:cNvSpPr/>
            <p:nvPr/>
          </p:nvSpPr>
          <p:spPr>
            <a:xfrm>
              <a:off x="2621" y="3091"/>
              <a:ext cx="2206" cy="5937"/>
            </a:xfrm>
            <a:prstGeom prst="roundRect">
              <a:avLst>
                <a:gd name="adj" fmla="val 50000"/>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zh-CN" altLang="en-US">
                <a:sym typeface="+mn-ea"/>
              </a:endParaRPr>
            </a:p>
          </p:txBody>
        </p:sp>
        <p:grpSp>
          <p:nvGrpSpPr>
            <p:cNvPr id="47" name="Group 46"/>
            <p:cNvGrpSpPr/>
            <p:nvPr/>
          </p:nvGrpSpPr>
          <p:grpSpPr>
            <a:xfrm>
              <a:off x="2787" y="7049"/>
              <a:ext cx="1874" cy="1793"/>
              <a:chOff x="1703480" y="3032606"/>
              <a:chExt cx="782840" cy="782838"/>
            </a:xfrm>
          </p:grpSpPr>
          <p:sp>
            <p:nvSpPr>
              <p:cNvPr id="45"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endParaRPr>
              </a:p>
            </p:txBody>
          </p:sp>
          <p:sp>
            <p:nvSpPr>
              <p:cNvPr id="46"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grpSp>
        <p:sp>
          <p:nvSpPr>
            <p:cNvPr id="61" name="Rectangle 60"/>
            <p:cNvSpPr/>
            <p:nvPr/>
          </p:nvSpPr>
          <p:spPr>
            <a:xfrm>
              <a:off x="2968" y="3488"/>
              <a:ext cx="1512" cy="580"/>
            </a:xfrm>
            <a:prstGeom prst="rect">
              <a:avLst/>
            </a:prstGeom>
          </p:spPr>
          <p:txBody>
            <a:bodyPr wrap="square">
              <a:spAutoFit/>
            </a:bodyPr>
            <a:lstStyle/>
            <a:p>
              <a:pPr lvl="0" algn="ctr" defTabSz="914400">
                <a:spcBef>
                  <a:spcPct val="20000"/>
                </a:spcBef>
                <a:defRPr/>
              </a:pPr>
              <a:r>
                <a:rPr lang="en-US" b="1" dirty="0">
                  <a:solidFill>
                    <a:schemeClr val="bg1"/>
                  </a:solidFill>
                </a:rPr>
                <a:t>90%</a:t>
              </a:r>
            </a:p>
          </p:txBody>
        </p:sp>
        <p:sp>
          <p:nvSpPr>
            <p:cNvPr id="41" name="Rounded Rectangle 40"/>
            <p:cNvSpPr/>
            <p:nvPr/>
          </p:nvSpPr>
          <p:spPr>
            <a:xfrm>
              <a:off x="5576" y="4015"/>
              <a:ext cx="2206" cy="5014"/>
            </a:xfrm>
            <a:prstGeom prst="roundRect">
              <a:avLst>
                <a:gd name="adj" fmla="val 50000"/>
              </a:avLst>
            </a:prstGeom>
            <a:solidFill>
              <a:srgbClr val="37D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8" name="Group 47"/>
            <p:cNvGrpSpPr/>
            <p:nvPr/>
          </p:nvGrpSpPr>
          <p:grpSpPr>
            <a:xfrm>
              <a:off x="5742" y="7049"/>
              <a:ext cx="1874" cy="1793"/>
              <a:chOff x="1703480" y="3032606"/>
              <a:chExt cx="782840" cy="782838"/>
            </a:xfrm>
          </p:grpSpPr>
          <p:sp>
            <p:nvSpPr>
              <p:cNvPr id="49"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2"/>
                  </a:solidFill>
                </a:endParaRPr>
              </a:p>
            </p:txBody>
          </p:sp>
          <p:sp>
            <p:nvSpPr>
              <p:cNvPr id="50"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bg2"/>
                  </a:solidFill>
                </a:endParaRPr>
              </a:p>
            </p:txBody>
          </p:sp>
        </p:grpSp>
        <p:sp>
          <p:nvSpPr>
            <p:cNvPr id="65" name="Rectangle 64"/>
            <p:cNvSpPr/>
            <p:nvPr/>
          </p:nvSpPr>
          <p:spPr>
            <a:xfrm>
              <a:off x="5910" y="4286"/>
              <a:ext cx="1512" cy="580"/>
            </a:xfrm>
            <a:prstGeom prst="rect">
              <a:avLst/>
            </a:prstGeom>
          </p:spPr>
          <p:txBody>
            <a:bodyPr wrap="square">
              <a:spAutoFit/>
            </a:bodyPr>
            <a:lstStyle/>
            <a:p>
              <a:pPr lvl="0" algn="ctr" defTabSz="914400">
                <a:spcBef>
                  <a:spcPct val="20000"/>
                </a:spcBef>
                <a:defRPr/>
              </a:pPr>
              <a:r>
                <a:rPr lang="en-US" b="1" dirty="0">
                  <a:solidFill>
                    <a:schemeClr val="bg1"/>
                  </a:solidFill>
                </a:rPr>
                <a:t>80%</a:t>
              </a:r>
            </a:p>
          </p:txBody>
        </p:sp>
        <p:sp>
          <p:nvSpPr>
            <p:cNvPr id="42" name="Rounded Rectangle 41"/>
            <p:cNvSpPr/>
            <p:nvPr/>
          </p:nvSpPr>
          <p:spPr>
            <a:xfrm>
              <a:off x="8484" y="1772"/>
              <a:ext cx="2206" cy="7256"/>
            </a:xfrm>
            <a:prstGeom prst="roundRect">
              <a:avLst>
                <a:gd name="adj" fmla="val 50000"/>
              </a:avLst>
            </a:prstGeom>
            <a:solidFill>
              <a:srgbClr val="5CD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endParaRPr>
            </a:p>
          </p:txBody>
        </p:sp>
        <p:grpSp>
          <p:nvGrpSpPr>
            <p:cNvPr id="51" name="Group 50"/>
            <p:cNvGrpSpPr/>
            <p:nvPr/>
          </p:nvGrpSpPr>
          <p:grpSpPr>
            <a:xfrm>
              <a:off x="8650" y="7049"/>
              <a:ext cx="1874" cy="1793"/>
              <a:chOff x="1703480" y="3032606"/>
              <a:chExt cx="782840" cy="782838"/>
            </a:xfrm>
          </p:grpSpPr>
          <p:sp>
            <p:nvSpPr>
              <p:cNvPr id="52"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3"/>
                  </a:solidFill>
                </a:endParaRPr>
              </a:p>
            </p:txBody>
          </p:sp>
          <p:sp>
            <p:nvSpPr>
              <p:cNvPr id="53"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FF3F3F"/>
                  </a:solidFill>
                </a:endParaRPr>
              </a:p>
            </p:txBody>
          </p:sp>
        </p:grpSp>
        <p:sp>
          <p:nvSpPr>
            <p:cNvPr id="68" name="Rectangle 67"/>
            <p:cNvSpPr/>
            <p:nvPr/>
          </p:nvSpPr>
          <p:spPr>
            <a:xfrm>
              <a:off x="8679" y="2299"/>
              <a:ext cx="1824" cy="580"/>
            </a:xfrm>
            <a:prstGeom prst="rect">
              <a:avLst/>
            </a:prstGeom>
          </p:spPr>
          <p:txBody>
            <a:bodyPr wrap="square">
              <a:spAutoFit/>
            </a:bodyPr>
            <a:lstStyle/>
            <a:p>
              <a:pPr lvl="0" algn="ctr" defTabSz="914400">
                <a:spcBef>
                  <a:spcPct val="20000"/>
                </a:spcBef>
                <a:defRPr/>
              </a:pPr>
              <a:r>
                <a:rPr lang="en-US" b="1" dirty="0">
                  <a:solidFill>
                    <a:schemeClr val="bg1"/>
                  </a:solidFill>
                </a:rPr>
                <a:t>100%</a:t>
              </a:r>
            </a:p>
          </p:txBody>
        </p:sp>
        <p:sp>
          <p:nvSpPr>
            <p:cNvPr id="44" name="Rounded Rectangle 43"/>
            <p:cNvSpPr/>
            <p:nvPr/>
          </p:nvSpPr>
          <p:spPr>
            <a:xfrm>
              <a:off x="14389" y="3091"/>
              <a:ext cx="2206" cy="5937"/>
            </a:xfrm>
            <a:prstGeom prst="roundRect">
              <a:avLst>
                <a:gd name="adj" fmla="val 50000"/>
              </a:avLst>
            </a:prstGeom>
            <a:solidFill>
              <a:srgbClr val="2F6C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7" name="Group 56"/>
            <p:cNvGrpSpPr/>
            <p:nvPr/>
          </p:nvGrpSpPr>
          <p:grpSpPr>
            <a:xfrm>
              <a:off x="14555" y="7049"/>
              <a:ext cx="1874" cy="1793"/>
              <a:chOff x="1703480" y="3032606"/>
              <a:chExt cx="782840" cy="782838"/>
            </a:xfrm>
          </p:grpSpPr>
          <p:sp>
            <p:nvSpPr>
              <p:cNvPr id="58"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5"/>
                  </a:solidFill>
                </a:endParaRPr>
              </a:p>
            </p:txBody>
          </p:sp>
          <p:sp>
            <p:nvSpPr>
              <p:cNvPr id="59"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0B0F0"/>
                  </a:solidFill>
                </a:endParaRPr>
              </a:p>
            </p:txBody>
          </p:sp>
        </p:grpSp>
        <p:sp>
          <p:nvSpPr>
            <p:cNvPr id="71" name="Rectangle 70"/>
            <p:cNvSpPr/>
            <p:nvPr/>
          </p:nvSpPr>
          <p:spPr>
            <a:xfrm>
              <a:off x="14723" y="3488"/>
              <a:ext cx="1512" cy="580"/>
            </a:xfrm>
            <a:prstGeom prst="rect">
              <a:avLst/>
            </a:prstGeom>
          </p:spPr>
          <p:txBody>
            <a:bodyPr wrap="square">
              <a:spAutoFit/>
            </a:bodyPr>
            <a:lstStyle/>
            <a:p>
              <a:pPr lvl="0" algn="ctr" defTabSz="914400">
                <a:spcBef>
                  <a:spcPct val="20000"/>
                </a:spcBef>
                <a:defRPr/>
              </a:pPr>
              <a:r>
                <a:rPr lang="en-US" b="1" dirty="0">
                  <a:solidFill>
                    <a:schemeClr val="bg1"/>
                  </a:solidFill>
                </a:rPr>
                <a:t>90%</a:t>
              </a:r>
            </a:p>
          </p:txBody>
        </p:sp>
        <p:sp>
          <p:nvSpPr>
            <p:cNvPr id="43" name="Rounded Rectangle 42"/>
            <p:cNvSpPr/>
            <p:nvPr/>
          </p:nvSpPr>
          <p:spPr>
            <a:xfrm>
              <a:off x="11390" y="4411"/>
              <a:ext cx="2206" cy="4574"/>
            </a:xfrm>
            <a:prstGeom prst="roundRect">
              <a:avLst>
                <a:gd name="adj" fmla="val 50000"/>
              </a:avLst>
            </a:prstGeom>
            <a:solidFill>
              <a:srgbClr val="37D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4" name="Group 53"/>
            <p:cNvGrpSpPr/>
            <p:nvPr/>
          </p:nvGrpSpPr>
          <p:grpSpPr>
            <a:xfrm>
              <a:off x="11556" y="7015"/>
              <a:ext cx="1874" cy="1793"/>
              <a:chOff x="1703480" y="3032606"/>
              <a:chExt cx="782840" cy="782838"/>
            </a:xfrm>
          </p:grpSpPr>
          <p:sp>
            <p:nvSpPr>
              <p:cNvPr id="55"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4"/>
                  </a:solidFill>
                </a:endParaRPr>
              </a:p>
            </p:txBody>
          </p:sp>
          <p:sp>
            <p:nvSpPr>
              <p:cNvPr id="56"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FFC000"/>
                  </a:solidFill>
                </a:endParaRPr>
              </a:p>
            </p:txBody>
          </p:sp>
        </p:grpSp>
        <p:sp>
          <p:nvSpPr>
            <p:cNvPr id="74" name="Rectangle 73"/>
            <p:cNvSpPr/>
            <p:nvPr/>
          </p:nvSpPr>
          <p:spPr>
            <a:xfrm>
              <a:off x="11732" y="4593"/>
              <a:ext cx="1512" cy="580"/>
            </a:xfrm>
            <a:prstGeom prst="rect">
              <a:avLst/>
            </a:prstGeom>
          </p:spPr>
          <p:txBody>
            <a:bodyPr wrap="square">
              <a:spAutoFit/>
            </a:bodyPr>
            <a:lstStyle/>
            <a:p>
              <a:pPr lvl="0" algn="ctr" defTabSz="914400">
                <a:spcBef>
                  <a:spcPct val="20000"/>
                </a:spcBef>
                <a:defRPr/>
              </a:pPr>
              <a:r>
                <a:rPr lang="en-US" b="1" dirty="0">
                  <a:solidFill>
                    <a:schemeClr val="bg1"/>
                  </a:solidFill>
                </a:rPr>
                <a:t>70%</a:t>
              </a:r>
            </a:p>
          </p:txBody>
        </p:sp>
        <p:sp>
          <p:nvSpPr>
            <p:cNvPr id="60" name="Freeform 9"/>
            <p:cNvSpPr>
              <a:spLocks noEditPoints="1"/>
            </p:cNvSpPr>
            <p:nvPr/>
          </p:nvSpPr>
          <p:spPr bwMode="auto">
            <a:xfrm>
              <a:off x="15088" y="5202"/>
              <a:ext cx="944" cy="1031"/>
            </a:xfrm>
            <a:custGeom>
              <a:avLst/>
              <a:gdLst/>
              <a:ahLst/>
              <a:cxnLst>
                <a:cxn ang="0">
                  <a:pos x="128" y="0"/>
                </a:cxn>
                <a:cxn ang="0">
                  <a:pos x="128" y="82"/>
                </a:cxn>
                <a:cxn ang="0">
                  <a:pos x="148" y="109"/>
                </a:cxn>
                <a:cxn ang="0">
                  <a:pos x="146" y="84"/>
                </a:cxn>
                <a:cxn ang="0">
                  <a:pos x="100" y="86"/>
                </a:cxn>
                <a:cxn ang="0">
                  <a:pos x="130" y="106"/>
                </a:cxn>
                <a:cxn ang="0">
                  <a:pos x="155" y="113"/>
                </a:cxn>
                <a:cxn ang="0">
                  <a:pos x="192" y="151"/>
                </a:cxn>
                <a:cxn ang="0">
                  <a:pos x="192" y="76"/>
                </a:cxn>
                <a:cxn ang="0">
                  <a:pos x="130" y="190"/>
                </a:cxn>
                <a:cxn ang="0">
                  <a:pos x="130" y="115"/>
                </a:cxn>
                <a:cxn ang="0">
                  <a:pos x="130" y="190"/>
                </a:cxn>
                <a:cxn ang="0">
                  <a:pos x="114" y="193"/>
                </a:cxn>
                <a:cxn ang="0">
                  <a:pos x="66" y="280"/>
                </a:cxn>
                <a:cxn ang="0">
                  <a:pos x="69" y="281"/>
                </a:cxn>
                <a:cxn ang="0">
                  <a:pos x="191" y="281"/>
                </a:cxn>
                <a:cxn ang="0">
                  <a:pos x="194" y="280"/>
                </a:cxn>
                <a:cxn ang="0">
                  <a:pos x="146" y="193"/>
                </a:cxn>
                <a:cxn ang="0">
                  <a:pos x="177" y="154"/>
                </a:cxn>
                <a:cxn ang="0">
                  <a:pos x="203" y="241"/>
                </a:cxn>
                <a:cxn ang="0">
                  <a:pos x="254" y="242"/>
                </a:cxn>
                <a:cxn ang="0">
                  <a:pos x="256" y="241"/>
                </a:cxn>
                <a:cxn ang="0">
                  <a:pos x="208" y="154"/>
                </a:cxn>
                <a:cxn ang="0">
                  <a:pos x="84" y="145"/>
                </a:cxn>
                <a:cxn ang="0">
                  <a:pos x="102" y="114"/>
                </a:cxn>
                <a:cxn ang="0">
                  <a:pos x="27" y="114"/>
                </a:cxn>
                <a:cxn ang="0">
                  <a:pos x="98" y="186"/>
                </a:cxn>
                <a:cxn ang="0">
                  <a:pos x="80" y="154"/>
                </a:cxn>
                <a:cxn ang="0">
                  <a:pos x="0" y="202"/>
                </a:cxn>
                <a:cxn ang="0">
                  <a:pos x="0" y="242"/>
                </a:cxn>
                <a:cxn ang="0">
                  <a:pos x="57" y="253"/>
                </a:cxn>
                <a:cxn ang="0">
                  <a:pos x="98" y="186"/>
                </a:cxn>
                <a:cxn ang="0">
                  <a:pos x="98" y="186"/>
                </a:cxn>
              </a:cxnLst>
              <a:rect l="0" t="0" r="r" b="b"/>
              <a:pathLst>
                <a:path w="256" h="292">
                  <a:moveTo>
                    <a:pt x="87" y="41"/>
                  </a:moveTo>
                  <a:cubicBezTo>
                    <a:pt x="87" y="18"/>
                    <a:pt x="106" y="0"/>
                    <a:pt x="128" y="0"/>
                  </a:cubicBezTo>
                  <a:cubicBezTo>
                    <a:pt x="151" y="0"/>
                    <a:pt x="169" y="18"/>
                    <a:pt x="169" y="41"/>
                  </a:cubicBezTo>
                  <a:cubicBezTo>
                    <a:pt x="169" y="63"/>
                    <a:pt x="151" y="82"/>
                    <a:pt x="128" y="82"/>
                  </a:cubicBezTo>
                  <a:cubicBezTo>
                    <a:pt x="106" y="82"/>
                    <a:pt x="87" y="63"/>
                    <a:pt x="87" y="41"/>
                  </a:cubicBezTo>
                  <a:close/>
                  <a:moveTo>
                    <a:pt x="148" y="109"/>
                  </a:moveTo>
                  <a:cubicBezTo>
                    <a:pt x="148" y="101"/>
                    <a:pt x="151" y="92"/>
                    <a:pt x="156" y="86"/>
                  </a:cubicBezTo>
                  <a:cubicBezTo>
                    <a:pt x="153" y="85"/>
                    <a:pt x="149" y="84"/>
                    <a:pt x="146" y="84"/>
                  </a:cubicBezTo>
                  <a:cubicBezTo>
                    <a:pt x="111" y="84"/>
                    <a:pt x="111" y="84"/>
                    <a:pt x="111" y="84"/>
                  </a:cubicBezTo>
                  <a:cubicBezTo>
                    <a:pt x="107" y="84"/>
                    <a:pt x="104" y="85"/>
                    <a:pt x="100" y="86"/>
                  </a:cubicBezTo>
                  <a:cubicBezTo>
                    <a:pt x="105" y="93"/>
                    <a:pt x="109" y="102"/>
                    <a:pt x="109" y="111"/>
                  </a:cubicBezTo>
                  <a:cubicBezTo>
                    <a:pt x="115" y="108"/>
                    <a:pt x="122" y="106"/>
                    <a:pt x="130" y="106"/>
                  </a:cubicBezTo>
                  <a:cubicBezTo>
                    <a:pt x="136" y="106"/>
                    <a:pt x="142" y="107"/>
                    <a:pt x="148" y="109"/>
                  </a:cubicBezTo>
                  <a:close/>
                  <a:moveTo>
                    <a:pt x="155" y="113"/>
                  </a:moveTo>
                  <a:cubicBezTo>
                    <a:pt x="167" y="121"/>
                    <a:pt x="175" y="133"/>
                    <a:pt x="176" y="148"/>
                  </a:cubicBezTo>
                  <a:cubicBezTo>
                    <a:pt x="181" y="150"/>
                    <a:pt x="187" y="151"/>
                    <a:pt x="192" y="151"/>
                  </a:cubicBezTo>
                  <a:cubicBezTo>
                    <a:pt x="213" y="151"/>
                    <a:pt x="230" y="134"/>
                    <a:pt x="230" y="114"/>
                  </a:cubicBezTo>
                  <a:cubicBezTo>
                    <a:pt x="230" y="93"/>
                    <a:pt x="213" y="76"/>
                    <a:pt x="192" y="76"/>
                  </a:cubicBezTo>
                  <a:cubicBezTo>
                    <a:pt x="172" y="76"/>
                    <a:pt x="155" y="93"/>
                    <a:pt x="155" y="113"/>
                  </a:cubicBezTo>
                  <a:close/>
                  <a:moveTo>
                    <a:pt x="130" y="190"/>
                  </a:moveTo>
                  <a:cubicBezTo>
                    <a:pt x="151" y="190"/>
                    <a:pt x="168" y="173"/>
                    <a:pt x="168" y="152"/>
                  </a:cubicBezTo>
                  <a:cubicBezTo>
                    <a:pt x="168" y="132"/>
                    <a:pt x="151" y="115"/>
                    <a:pt x="130" y="115"/>
                  </a:cubicBezTo>
                  <a:cubicBezTo>
                    <a:pt x="109" y="115"/>
                    <a:pt x="92" y="132"/>
                    <a:pt x="92" y="152"/>
                  </a:cubicBezTo>
                  <a:cubicBezTo>
                    <a:pt x="92" y="173"/>
                    <a:pt x="109" y="190"/>
                    <a:pt x="130" y="190"/>
                  </a:cubicBezTo>
                  <a:close/>
                  <a:moveTo>
                    <a:pt x="146" y="193"/>
                  </a:moveTo>
                  <a:cubicBezTo>
                    <a:pt x="114" y="193"/>
                    <a:pt x="114" y="193"/>
                    <a:pt x="114" y="193"/>
                  </a:cubicBezTo>
                  <a:cubicBezTo>
                    <a:pt x="88" y="193"/>
                    <a:pt x="66" y="214"/>
                    <a:pt x="66" y="241"/>
                  </a:cubicBezTo>
                  <a:cubicBezTo>
                    <a:pt x="66" y="280"/>
                    <a:pt x="66" y="280"/>
                    <a:pt x="66" y="280"/>
                  </a:cubicBezTo>
                  <a:cubicBezTo>
                    <a:pt x="66" y="280"/>
                    <a:pt x="66" y="280"/>
                    <a:pt x="66" y="280"/>
                  </a:cubicBezTo>
                  <a:cubicBezTo>
                    <a:pt x="69" y="281"/>
                    <a:pt x="69" y="281"/>
                    <a:pt x="69" y="281"/>
                  </a:cubicBezTo>
                  <a:cubicBezTo>
                    <a:pt x="94" y="289"/>
                    <a:pt x="116" y="292"/>
                    <a:pt x="134" y="292"/>
                  </a:cubicBezTo>
                  <a:cubicBezTo>
                    <a:pt x="170" y="292"/>
                    <a:pt x="190" y="282"/>
                    <a:pt x="191" y="281"/>
                  </a:cubicBezTo>
                  <a:cubicBezTo>
                    <a:pt x="194" y="280"/>
                    <a:pt x="194" y="280"/>
                    <a:pt x="194" y="280"/>
                  </a:cubicBezTo>
                  <a:cubicBezTo>
                    <a:pt x="194" y="280"/>
                    <a:pt x="194" y="280"/>
                    <a:pt x="194" y="280"/>
                  </a:cubicBezTo>
                  <a:cubicBezTo>
                    <a:pt x="194" y="241"/>
                    <a:pt x="194" y="241"/>
                    <a:pt x="194" y="241"/>
                  </a:cubicBezTo>
                  <a:cubicBezTo>
                    <a:pt x="194" y="214"/>
                    <a:pt x="173" y="193"/>
                    <a:pt x="146" y="193"/>
                  </a:cubicBezTo>
                  <a:close/>
                  <a:moveTo>
                    <a:pt x="208" y="154"/>
                  </a:moveTo>
                  <a:cubicBezTo>
                    <a:pt x="177" y="154"/>
                    <a:pt x="177" y="154"/>
                    <a:pt x="177" y="154"/>
                  </a:cubicBezTo>
                  <a:cubicBezTo>
                    <a:pt x="176" y="167"/>
                    <a:pt x="171" y="178"/>
                    <a:pt x="162" y="186"/>
                  </a:cubicBezTo>
                  <a:cubicBezTo>
                    <a:pt x="186" y="193"/>
                    <a:pt x="203" y="215"/>
                    <a:pt x="203" y="241"/>
                  </a:cubicBezTo>
                  <a:cubicBezTo>
                    <a:pt x="203" y="253"/>
                    <a:pt x="203" y="253"/>
                    <a:pt x="203" y="253"/>
                  </a:cubicBezTo>
                  <a:cubicBezTo>
                    <a:pt x="234" y="252"/>
                    <a:pt x="252" y="243"/>
                    <a:pt x="254" y="242"/>
                  </a:cubicBezTo>
                  <a:cubicBezTo>
                    <a:pt x="256" y="241"/>
                    <a:pt x="256" y="241"/>
                    <a:pt x="256" y="241"/>
                  </a:cubicBezTo>
                  <a:cubicBezTo>
                    <a:pt x="256" y="241"/>
                    <a:pt x="256" y="241"/>
                    <a:pt x="256" y="241"/>
                  </a:cubicBezTo>
                  <a:cubicBezTo>
                    <a:pt x="256" y="202"/>
                    <a:pt x="256" y="202"/>
                    <a:pt x="256" y="202"/>
                  </a:cubicBezTo>
                  <a:cubicBezTo>
                    <a:pt x="256" y="175"/>
                    <a:pt x="235" y="154"/>
                    <a:pt x="208" y="154"/>
                  </a:cubicBezTo>
                  <a:close/>
                  <a:moveTo>
                    <a:pt x="64" y="151"/>
                  </a:moveTo>
                  <a:cubicBezTo>
                    <a:pt x="71" y="151"/>
                    <a:pt x="78" y="149"/>
                    <a:pt x="84" y="145"/>
                  </a:cubicBezTo>
                  <a:cubicBezTo>
                    <a:pt x="86" y="133"/>
                    <a:pt x="92" y="123"/>
                    <a:pt x="102" y="116"/>
                  </a:cubicBezTo>
                  <a:cubicBezTo>
                    <a:pt x="102" y="115"/>
                    <a:pt x="102" y="114"/>
                    <a:pt x="102" y="114"/>
                  </a:cubicBezTo>
                  <a:cubicBezTo>
                    <a:pt x="102" y="93"/>
                    <a:pt x="85" y="76"/>
                    <a:pt x="64" y="76"/>
                  </a:cubicBezTo>
                  <a:cubicBezTo>
                    <a:pt x="43" y="76"/>
                    <a:pt x="27" y="93"/>
                    <a:pt x="27" y="114"/>
                  </a:cubicBezTo>
                  <a:cubicBezTo>
                    <a:pt x="27" y="134"/>
                    <a:pt x="43" y="151"/>
                    <a:pt x="64" y="151"/>
                  </a:cubicBezTo>
                  <a:close/>
                  <a:moveTo>
                    <a:pt x="98" y="186"/>
                  </a:moveTo>
                  <a:cubicBezTo>
                    <a:pt x="89" y="178"/>
                    <a:pt x="84" y="167"/>
                    <a:pt x="84" y="154"/>
                  </a:cubicBezTo>
                  <a:cubicBezTo>
                    <a:pt x="82" y="154"/>
                    <a:pt x="81" y="154"/>
                    <a:pt x="80" y="154"/>
                  </a:cubicBezTo>
                  <a:cubicBezTo>
                    <a:pt x="48" y="154"/>
                    <a:pt x="48" y="154"/>
                    <a:pt x="48" y="154"/>
                  </a:cubicBezTo>
                  <a:cubicBezTo>
                    <a:pt x="22" y="154"/>
                    <a:pt x="0" y="175"/>
                    <a:pt x="0" y="202"/>
                  </a:cubicBezTo>
                  <a:cubicBezTo>
                    <a:pt x="0" y="241"/>
                    <a:pt x="0" y="241"/>
                    <a:pt x="0" y="241"/>
                  </a:cubicBezTo>
                  <a:cubicBezTo>
                    <a:pt x="0" y="242"/>
                    <a:pt x="0" y="242"/>
                    <a:pt x="0" y="242"/>
                  </a:cubicBezTo>
                  <a:cubicBezTo>
                    <a:pt x="3" y="242"/>
                    <a:pt x="3" y="242"/>
                    <a:pt x="3" y="242"/>
                  </a:cubicBezTo>
                  <a:cubicBezTo>
                    <a:pt x="23" y="249"/>
                    <a:pt x="41" y="252"/>
                    <a:pt x="57" y="253"/>
                  </a:cubicBezTo>
                  <a:cubicBezTo>
                    <a:pt x="57" y="241"/>
                    <a:pt x="57" y="241"/>
                    <a:pt x="57" y="241"/>
                  </a:cubicBezTo>
                  <a:cubicBezTo>
                    <a:pt x="57" y="215"/>
                    <a:pt x="74" y="193"/>
                    <a:pt x="98" y="186"/>
                  </a:cubicBezTo>
                  <a:close/>
                  <a:moveTo>
                    <a:pt x="98" y="186"/>
                  </a:moveTo>
                  <a:cubicBezTo>
                    <a:pt x="98" y="186"/>
                    <a:pt x="98" y="186"/>
                    <a:pt x="98" y="186"/>
                  </a:cubicBezTo>
                </a:path>
              </a:pathLst>
            </a:custGeom>
            <a:solidFill>
              <a:schemeClr val="bg1"/>
            </a:solidFill>
            <a:ln w="9525">
              <a:noFill/>
              <a:round/>
            </a:ln>
          </p:spPr>
          <p:txBody>
            <a:bodyPr vert="horz" wrap="square" lIns="91440" tIns="45720" rIns="91440" bIns="45720" numCol="1" anchor="t" anchorCtr="0" compatLnSpc="1"/>
            <a:lstStyle/>
            <a:p>
              <a:endParaRPr lang="en-US" dirty="0"/>
            </a:p>
          </p:txBody>
        </p:sp>
        <p:sp>
          <p:nvSpPr>
            <p:cNvPr id="64" name="Freeform 24"/>
            <p:cNvSpPr>
              <a:spLocks noEditPoints="1"/>
            </p:cNvSpPr>
            <p:nvPr/>
          </p:nvSpPr>
          <p:spPr bwMode="auto">
            <a:xfrm>
              <a:off x="9038" y="4785"/>
              <a:ext cx="1114" cy="1013"/>
            </a:xfrm>
            <a:custGeom>
              <a:avLst/>
              <a:gdLst/>
              <a:ahLst/>
              <a:cxnLst>
                <a:cxn ang="0">
                  <a:pos x="791" y="27"/>
                </a:cxn>
                <a:cxn ang="0">
                  <a:pos x="734" y="0"/>
                </a:cxn>
                <a:cxn ang="0">
                  <a:pos x="98" y="27"/>
                </a:cxn>
                <a:cxn ang="0">
                  <a:pos x="41" y="0"/>
                </a:cxn>
                <a:cxn ang="0">
                  <a:pos x="0" y="791"/>
                </a:cxn>
                <a:cxn ang="0">
                  <a:pos x="41" y="765"/>
                </a:cxn>
                <a:cxn ang="0">
                  <a:pos x="98" y="791"/>
                </a:cxn>
                <a:cxn ang="0">
                  <a:pos x="734" y="765"/>
                </a:cxn>
                <a:cxn ang="0">
                  <a:pos x="791" y="791"/>
                </a:cxn>
                <a:cxn ang="0">
                  <a:pos x="832" y="0"/>
                </a:cxn>
                <a:cxn ang="0">
                  <a:pos x="98" y="679"/>
                </a:cxn>
                <a:cxn ang="0">
                  <a:pos x="41" y="634"/>
                </a:cxn>
                <a:cxn ang="0">
                  <a:pos x="98" y="679"/>
                </a:cxn>
                <a:cxn ang="0">
                  <a:pos x="41" y="551"/>
                </a:cxn>
                <a:cxn ang="0">
                  <a:pos x="98" y="503"/>
                </a:cxn>
                <a:cxn ang="0">
                  <a:pos x="98" y="420"/>
                </a:cxn>
                <a:cxn ang="0">
                  <a:pos x="41" y="372"/>
                </a:cxn>
                <a:cxn ang="0">
                  <a:pos x="98" y="420"/>
                </a:cxn>
                <a:cxn ang="0">
                  <a:pos x="41" y="289"/>
                </a:cxn>
                <a:cxn ang="0">
                  <a:pos x="98" y="241"/>
                </a:cxn>
                <a:cxn ang="0">
                  <a:pos x="98" y="158"/>
                </a:cxn>
                <a:cxn ang="0">
                  <a:pos x="41" y="112"/>
                </a:cxn>
                <a:cxn ang="0">
                  <a:pos x="98" y="158"/>
                </a:cxn>
                <a:cxn ang="0">
                  <a:pos x="158" y="782"/>
                </a:cxn>
                <a:cxn ang="0">
                  <a:pos x="672" y="643"/>
                </a:cxn>
                <a:cxn ang="0">
                  <a:pos x="672" y="574"/>
                </a:cxn>
                <a:cxn ang="0">
                  <a:pos x="158" y="217"/>
                </a:cxn>
                <a:cxn ang="0">
                  <a:pos x="672" y="574"/>
                </a:cxn>
                <a:cxn ang="0">
                  <a:pos x="158" y="148"/>
                </a:cxn>
                <a:cxn ang="0">
                  <a:pos x="672" y="10"/>
                </a:cxn>
                <a:cxn ang="0">
                  <a:pos x="791" y="679"/>
                </a:cxn>
                <a:cxn ang="0">
                  <a:pos x="734" y="634"/>
                </a:cxn>
                <a:cxn ang="0">
                  <a:pos x="791" y="679"/>
                </a:cxn>
                <a:cxn ang="0">
                  <a:pos x="734" y="551"/>
                </a:cxn>
                <a:cxn ang="0">
                  <a:pos x="791" y="503"/>
                </a:cxn>
                <a:cxn ang="0">
                  <a:pos x="791" y="420"/>
                </a:cxn>
                <a:cxn ang="0">
                  <a:pos x="734" y="372"/>
                </a:cxn>
                <a:cxn ang="0">
                  <a:pos x="791" y="420"/>
                </a:cxn>
                <a:cxn ang="0">
                  <a:pos x="734" y="289"/>
                </a:cxn>
                <a:cxn ang="0">
                  <a:pos x="791" y="241"/>
                </a:cxn>
                <a:cxn ang="0">
                  <a:pos x="791" y="158"/>
                </a:cxn>
                <a:cxn ang="0">
                  <a:pos x="734" y="112"/>
                </a:cxn>
                <a:cxn ang="0">
                  <a:pos x="791" y="158"/>
                </a:cxn>
                <a:cxn ang="0">
                  <a:pos x="791" y="158"/>
                </a:cxn>
              </a:cxnLst>
              <a:rect l="0" t="0" r="r" b="b"/>
              <a:pathLst>
                <a:path w="832" h="791">
                  <a:moveTo>
                    <a:pt x="791" y="0"/>
                  </a:moveTo>
                  <a:lnTo>
                    <a:pt x="791" y="27"/>
                  </a:lnTo>
                  <a:lnTo>
                    <a:pt x="734" y="27"/>
                  </a:lnTo>
                  <a:lnTo>
                    <a:pt x="734" y="0"/>
                  </a:lnTo>
                  <a:lnTo>
                    <a:pt x="98" y="0"/>
                  </a:lnTo>
                  <a:lnTo>
                    <a:pt x="98" y="27"/>
                  </a:lnTo>
                  <a:lnTo>
                    <a:pt x="41" y="27"/>
                  </a:lnTo>
                  <a:lnTo>
                    <a:pt x="41" y="0"/>
                  </a:lnTo>
                  <a:lnTo>
                    <a:pt x="0" y="0"/>
                  </a:lnTo>
                  <a:lnTo>
                    <a:pt x="0" y="791"/>
                  </a:lnTo>
                  <a:lnTo>
                    <a:pt x="41" y="791"/>
                  </a:lnTo>
                  <a:lnTo>
                    <a:pt x="41" y="765"/>
                  </a:lnTo>
                  <a:lnTo>
                    <a:pt x="98" y="765"/>
                  </a:lnTo>
                  <a:lnTo>
                    <a:pt x="98" y="791"/>
                  </a:lnTo>
                  <a:lnTo>
                    <a:pt x="734" y="791"/>
                  </a:lnTo>
                  <a:lnTo>
                    <a:pt x="734" y="765"/>
                  </a:lnTo>
                  <a:lnTo>
                    <a:pt x="791" y="765"/>
                  </a:lnTo>
                  <a:lnTo>
                    <a:pt x="791" y="791"/>
                  </a:lnTo>
                  <a:lnTo>
                    <a:pt x="832" y="791"/>
                  </a:lnTo>
                  <a:lnTo>
                    <a:pt x="832" y="0"/>
                  </a:lnTo>
                  <a:lnTo>
                    <a:pt x="791" y="0"/>
                  </a:lnTo>
                  <a:close/>
                  <a:moveTo>
                    <a:pt x="98" y="679"/>
                  </a:moveTo>
                  <a:lnTo>
                    <a:pt x="41" y="679"/>
                  </a:lnTo>
                  <a:lnTo>
                    <a:pt x="41" y="634"/>
                  </a:lnTo>
                  <a:lnTo>
                    <a:pt x="98" y="634"/>
                  </a:lnTo>
                  <a:lnTo>
                    <a:pt x="98" y="679"/>
                  </a:lnTo>
                  <a:close/>
                  <a:moveTo>
                    <a:pt x="98" y="551"/>
                  </a:moveTo>
                  <a:lnTo>
                    <a:pt x="41" y="551"/>
                  </a:lnTo>
                  <a:lnTo>
                    <a:pt x="41" y="503"/>
                  </a:lnTo>
                  <a:lnTo>
                    <a:pt x="98" y="503"/>
                  </a:lnTo>
                  <a:lnTo>
                    <a:pt x="98" y="551"/>
                  </a:lnTo>
                  <a:close/>
                  <a:moveTo>
                    <a:pt x="98" y="420"/>
                  </a:moveTo>
                  <a:lnTo>
                    <a:pt x="41" y="420"/>
                  </a:lnTo>
                  <a:lnTo>
                    <a:pt x="41" y="372"/>
                  </a:lnTo>
                  <a:lnTo>
                    <a:pt x="98" y="372"/>
                  </a:lnTo>
                  <a:lnTo>
                    <a:pt x="98" y="420"/>
                  </a:lnTo>
                  <a:close/>
                  <a:moveTo>
                    <a:pt x="98" y="289"/>
                  </a:moveTo>
                  <a:lnTo>
                    <a:pt x="41" y="289"/>
                  </a:lnTo>
                  <a:lnTo>
                    <a:pt x="41" y="241"/>
                  </a:lnTo>
                  <a:lnTo>
                    <a:pt x="98" y="241"/>
                  </a:lnTo>
                  <a:lnTo>
                    <a:pt x="98" y="289"/>
                  </a:lnTo>
                  <a:close/>
                  <a:moveTo>
                    <a:pt x="98" y="158"/>
                  </a:moveTo>
                  <a:lnTo>
                    <a:pt x="41" y="158"/>
                  </a:lnTo>
                  <a:lnTo>
                    <a:pt x="41" y="112"/>
                  </a:lnTo>
                  <a:lnTo>
                    <a:pt x="98" y="112"/>
                  </a:lnTo>
                  <a:lnTo>
                    <a:pt x="98" y="158"/>
                  </a:lnTo>
                  <a:close/>
                  <a:moveTo>
                    <a:pt x="672" y="782"/>
                  </a:moveTo>
                  <a:lnTo>
                    <a:pt x="158" y="782"/>
                  </a:lnTo>
                  <a:lnTo>
                    <a:pt x="158" y="643"/>
                  </a:lnTo>
                  <a:lnTo>
                    <a:pt x="672" y="643"/>
                  </a:lnTo>
                  <a:lnTo>
                    <a:pt x="672" y="782"/>
                  </a:lnTo>
                  <a:close/>
                  <a:moveTo>
                    <a:pt x="672" y="574"/>
                  </a:moveTo>
                  <a:lnTo>
                    <a:pt x="158" y="574"/>
                  </a:lnTo>
                  <a:lnTo>
                    <a:pt x="158" y="217"/>
                  </a:lnTo>
                  <a:lnTo>
                    <a:pt x="672" y="217"/>
                  </a:lnTo>
                  <a:lnTo>
                    <a:pt x="672" y="574"/>
                  </a:lnTo>
                  <a:close/>
                  <a:moveTo>
                    <a:pt x="672" y="148"/>
                  </a:moveTo>
                  <a:lnTo>
                    <a:pt x="158" y="148"/>
                  </a:lnTo>
                  <a:lnTo>
                    <a:pt x="158" y="10"/>
                  </a:lnTo>
                  <a:lnTo>
                    <a:pt x="672" y="10"/>
                  </a:lnTo>
                  <a:lnTo>
                    <a:pt x="672" y="148"/>
                  </a:lnTo>
                  <a:close/>
                  <a:moveTo>
                    <a:pt x="791" y="679"/>
                  </a:moveTo>
                  <a:lnTo>
                    <a:pt x="734" y="679"/>
                  </a:lnTo>
                  <a:lnTo>
                    <a:pt x="734" y="634"/>
                  </a:lnTo>
                  <a:lnTo>
                    <a:pt x="791" y="634"/>
                  </a:lnTo>
                  <a:lnTo>
                    <a:pt x="791" y="679"/>
                  </a:lnTo>
                  <a:close/>
                  <a:moveTo>
                    <a:pt x="791" y="551"/>
                  </a:moveTo>
                  <a:lnTo>
                    <a:pt x="734" y="551"/>
                  </a:lnTo>
                  <a:lnTo>
                    <a:pt x="734" y="503"/>
                  </a:lnTo>
                  <a:lnTo>
                    <a:pt x="791" y="503"/>
                  </a:lnTo>
                  <a:lnTo>
                    <a:pt x="791" y="551"/>
                  </a:lnTo>
                  <a:close/>
                  <a:moveTo>
                    <a:pt x="791" y="420"/>
                  </a:moveTo>
                  <a:lnTo>
                    <a:pt x="734" y="420"/>
                  </a:lnTo>
                  <a:lnTo>
                    <a:pt x="734" y="372"/>
                  </a:lnTo>
                  <a:lnTo>
                    <a:pt x="791" y="372"/>
                  </a:lnTo>
                  <a:lnTo>
                    <a:pt x="791" y="420"/>
                  </a:lnTo>
                  <a:close/>
                  <a:moveTo>
                    <a:pt x="791" y="289"/>
                  </a:moveTo>
                  <a:lnTo>
                    <a:pt x="734" y="289"/>
                  </a:lnTo>
                  <a:lnTo>
                    <a:pt x="734" y="241"/>
                  </a:lnTo>
                  <a:lnTo>
                    <a:pt x="791" y="241"/>
                  </a:lnTo>
                  <a:lnTo>
                    <a:pt x="791" y="289"/>
                  </a:lnTo>
                  <a:close/>
                  <a:moveTo>
                    <a:pt x="791" y="158"/>
                  </a:moveTo>
                  <a:lnTo>
                    <a:pt x="734" y="158"/>
                  </a:lnTo>
                  <a:lnTo>
                    <a:pt x="734" y="112"/>
                  </a:lnTo>
                  <a:lnTo>
                    <a:pt x="791" y="112"/>
                  </a:lnTo>
                  <a:lnTo>
                    <a:pt x="791" y="158"/>
                  </a:lnTo>
                  <a:close/>
                  <a:moveTo>
                    <a:pt x="791" y="158"/>
                  </a:moveTo>
                  <a:lnTo>
                    <a:pt x="791" y="158"/>
                  </a:lnTo>
                  <a:close/>
                </a:path>
              </a:pathLst>
            </a:custGeom>
            <a:solidFill>
              <a:schemeClr val="bg1"/>
            </a:solidFill>
            <a:ln w="9525">
              <a:noFill/>
              <a:round/>
            </a:ln>
          </p:spPr>
          <p:txBody>
            <a:bodyPr vert="horz" wrap="square" lIns="91440" tIns="45720" rIns="91440" bIns="45720" numCol="1" anchor="t" anchorCtr="0" compatLnSpc="1"/>
            <a:lstStyle/>
            <a:p>
              <a:endParaRPr lang="en-US"/>
            </a:p>
          </p:txBody>
        </p:sp>
        <p:grpSp>
          <p:nvGrpSpPr>
            <p:cNvPr id="67" name="Group 66"/>
            <p:cNvGrpSpPr/>
            <p:nvPr/>
          </p:nvGrpSpPr>
          <p:grpSpPr>
            <a:xfrm>
              <a:off x="6231" y="5798"/>
              <a:ext cx="956" cy="859"/>
              <a:chOff x="504825" y="971550"/>
              <a:chExt cx="1089026" cy="1022350"/>
            </a:xfrm>
            <a:solidFill>
              <a:schemeClr val="bg1"/>
            </a:solidFill>
          </p:grpSpPr>
          <p:sp>
            <p:nvSpPr>
              <p:cNvPr id="70" name="Freeform 29"/>
              <p:cNvSpPr>
                <a:spLocks noEditPoints="1"/>
              </p:cNvSpPr>
              <p:nvPr/>
            </p:nvSpPr>
            <p:spPr bwMode="auto">
              <a:xfrm>
                <a:off x="782638" y="971550"/>
                <a:ext cx="811213" cy="841375"/>
              </a:xfrm>
              <a:custGeom>
                <a:avLst/>
                <a:gdLst/>
                <a:ahLst/>
                <a:cxnLst>
                  <a:cxn ang="0">
                    <a:pos x="0" y="0"/>
                  </a:cxn>
                  <a:cxn ang="0">
                    <a:pos x="0" y="382"/>
                  </a:cxn>
                  <a:cxn ang="0">
                    <a:pos x="286" y="382"/>
                  </a:cxn>
                  <a:cxn ang="0">
                    <a:pos x="420" y="530"/>
                  </a:cxn>
                  <a:cxn ang="0">
                    <a:pos x="420" y="382"/>
                  </a:cxn>
                  <a:cxn ang="0">
                    <a:pos x="511" y="382"/>
                  </a:cxn>
                  <a:cxn ang="0">
                    <a:pos x="511" y="0"/>
                  </a:cxn>
                  <a:cxn ang="0">
                    <a:pos x="0" y="0"/>
                  </a:cxn>
                  <a:cxn ang="0">
                    <a:pos x="0" y="0"/>
                  </a:cxn>
                  <a:cxn ang="0">
                    <a:pos x="0" y="0"/>
                  </a:cxn>
                </a:cxnLst>
                <a:rect l="0" t="0" r="r" b="b"/>
                <a:pathLst>
                  <a:path w="511" h="530">
                    <a:moveTo>
                      <a:pt x="0" y="0"/>
                    </a:moveTo>
                    <a:lnTo>
                      <a:pt x="0" y="382"/>
                    </a:lnTo>
                    <a:lnTo>
                      <a:pt x="286" y="382"/>
                    </a:lnTo>
                    <a:lnTo>
                      <a:pt x="420" y="530"/>
                    </a:lnTo>
                    <a:lnTo>
                      <a:pt x="420" y="382"/>
                    </a:lnTo>
                    <a:lnTo>
                      <a:pt x="511" y="382"/>
                    </a:lnTo>
                    <a:lnTo>
                      <a:pt x="511" y="0"/>
                    </a:lnTo>
                    <a:lnTo>
                      <a:pt x="0" y="0"/>
                    </a:lnTo>
                    <a:close/>
                    <a:moveTo>
                      <a:pt x="0" y="0"/>
                    </a:moveTo>
                    <a:lnTo>
                      <a:pt x="0" y="0"/>
                    </a:lnTo>
                    <a:close/>
                  </a:path>
                </a:pathLst>
              </a:custGeom>
              <a:grpFill/>
              <a:ln w="9525">
                <a:noFill/>
                <a:round/>
              </a:ln>
            </p:spPr>
            <p:txBody>
              <a:bodyPr vert="horz" wrap="square" lIns="91440" tIns="45720" rIns="91440" bIns="45720" numCol="1" anchor="t" anchorCtr="0" compatLnSpc="1"/>
              <a:lstStyle/>
              <a:p>
                <a:endParaRPr lang="en-US"/>
              </a:p>
            </p:txBody>
          </p:sp>
          <p:sp>
            <p:nvSpPr>
              <p:cNvPr id="73" name="Freeform 31"/>
              <p:cNvSpPr>
                <a:spLocks noEditPoints="1"/>
              </p:cNvSpPr>
              <p:nvPr/>
            </p:nvSpPr>
            <p:spPr bwMode="auto">
              <a:xfrm>
                <a:off x="504825" y="1274763"/>
                <a:ext cx="695325" cy="719137"/>
              </a:xfrm>
              <a:custGeom>
                <a:avLst/>
                <a:gdLst/>
                <a:ahLst/>
                <a:cxnLst>
                  <a:cxn ang="0">
                    <a:pos x="426" y="226"/>
                  </a:cxn>
                  <a:cxn ang="0">
                    <a:pos x="139" y="226"/>
                  </a:cxn>
                  <a:cxn ang="0">
                    <a:pos x="139" y="0"/>
                  </a:cxn>
                  <a:cxn ang="0">
                    <a:pos x="0" y="0"/>
                  </a:cxn>
                  <a:cxn ang="0">
                    <a:pos x="0" y="327"/>
                  </a:cxn>
                  <a:cxn ang="0">
                    <a:pos x="79" y="327"/>
                  </a:cxn>
                  <a:cxn ang="0">
                    <a:pos x="79" y="453"/>
                  </a:cxn>
                  <a:cxn ang="0">
                    <a:pos x="192" y="327"/>
                  </a:cxn>
                  <a:cxn ang="0">
                    <a:pos x="438" y="327"/>
                  </a:cxn>
                  <a:cxn ang="0">
                    <a:pos x="438" y="241"/>
                  </a:cxn>
                  <a:cxn ang="0">
                    <a:pos x="426" y="226"/>
                  </a:cxn>
                  <a:cxn ang="0">
                    <a:pos x="426" y="226"/>
                  </a:cxn>
                  <a:cxn ang="0">
                    <a:pos x="426" y="226"/>
                  </a:cxn>
                </a:cxnLst>
                <a:rect l="0" t="0" r="r" b="b"/>
                <a:pathLst>
                  <a:path w="438" h="453">
                    <a:moveTo>
                      <a:pt x="426" y="226"/>
                    </a:moveTo>
                    <a:lnTo>
                      <a:pt x="139" y="226"/>
                    </a:lnTo>
                    <a:lnTo>
                      <a:pt x="139" y="0"/>
                    </a:lnTo>
                    <a:lnTo>
                      <a:pt x="0" y="0"/>
                    </a:lnTo>
                    <a:lnTo>
                      <a:pt x="0" y="327"/>
                    </a:lnTo>
                    <a:lnTo>
                      <a:pt x="79" y="327"/>
                    </a:lnTo>
                    <a:lnTo>
                      <a:pt x="79" y="453"/>
                    </a:lnTo>
                    <a:lnTo>
                      <a:pt x="192" y="327"/>
                    </a:lnTo>
                    <a:lnTo>
                      <a:pt x="438" y="327"/>
                    </a:lnTo>
                    <a:lnTo>
                      <a:pt x="438" y="241"/>
                    </a:lnTo>
                    <a:lnTo>
                      <a:pt x="426" y="226"/>
                    </a:lnTo>
                    <a:close/>
                    <a:moveTo>
                      <a:pt x="426" y="226"/>
                    </a:moveTo>
                    <a:lnTo>
                      <a:pt x="426" y="226"/>
                    </a:lnTo>
                    <a:close/>
                  </a:path>
                </a:pathLst>
              </a:custGeom>
              <a:grpFill/>
              <a:ln w="9525">
                <a:noFill/>
                <a:round/>
              </a:ln>
            </p:spPr>
            <p:txBody>
              <a:bodyPr vert="horz" wrap="square" lIns="91440" tIns="45720" rIns="91440" bIns="45720" numCol="1" anchor="t" anchorCtr="0" compatLnSpc="1"/>
              <a:lstStyle/>
              <a:p>
                <a:endParaRPr lang="en-US"/>
              </a:p>
            </p:txBody>
          </p:sp>
        </p:grpSp>
        <p:grpSp>
          <p:nvGrpSpPr>
            <p:cNvPr id="75" name="Group 74"/>
            <p:cNvGrpSpPr/>
            <p:nvPr/>
          </p:nvGrpSpPr>
          <p:grpSpPr>
            <a:xfrm>
              <a:off x="12161" y="5634"/>
              <a:ext cx="664" cy="1088"/>
              <a:chOff x="1668463" y="3354388"/>
              <a:chExt cx="641350" cy="1098550"/>
            </a:xfrm>
            <a:solidFill>
              <a:schemeClr val="bg1"/>
            </a:solidFill>
          </p:grpSpPr>
          <p:sp>
            <p:nvSpPr>
              <p:cNvPr id="76" name="Freeform 36"/>
              <p:cNvSpPr>
                <a:spLocks noEditPoints="1"/>
              </p:cNvSpPr>
              <p:nvPr/>
            </p:nvSpPr>
            <p:spPr bwMode="auto">
              <a:xfrm>
                <a:off x="1752600" y="3438526"/>
                <a:ext cx="473075" cy="768350"/>
              </a:xfrm>
              <a:custGeom>
                <a:avLst/>
                <a:gdLst/>
                <a:ahLst/>
                <a:cxnLst>
                  <a:cxn ang="0">
                    <a:pos x="13" y="197"/>
                  </a:cxn>
                  <a:cxn ang="0">
                    <a:pos x="27" y="191"/>
                  </a:cxn>
                  <a:cxn ang="0">
                    <a:pos x="29" y="189"/>
                  </a:cxn>
                  <a:cxn ang="0">
                    <a:pos x="32" y="181"/>
                  </a:cxn>
                  <a:cxn ang="0">
                    <a:pos x="36" y="176"/>
                  </a:cxn>
                  <a:cxn ang="0">
                    <a:pos x="37" y="174"/>
                  </a:cxn>
                  <a:cxn ang="0">
                    <a:pos x="39" y="162"/>
                  </a:cxn>
                  <a:cxn ang="0">
                    <a:pos x="38" y="160"/>
                  </a:cxn>
                  <a:cxn ang="0">
                    <a:pos x="31" y="146"/>
                  </a:cxn>
                  <a:cxn ang="0">
                    <a:pos x="29" y="138"/>
                  </a:cxn>
                  <a:cxn ang="0">
                    <a:pos x="26" y="127"/>
                  </a:cxn>
                  <a:cxn ang="0">
                    <a:pos x="26" y="124"/>
                  </a:cxn>
                  <a:cxn ang="0">
                    <a:pos x="28" y="119"/>
                  </a:cxn>
                  <a:cxn ang="0">
                    <a:pos x="29" y="117"/>
                  </a:cxn>
                  <a:cxn ang="0">
                    <a:pos x="29" y="100"/>
                  </a:cxn>
                  <a:cxn ang="0">
                    <a:pos x="29" y="89"/>
                  </a:cxn>
                  <a:cxn ang="0">
                    <a:pos x="38" y="74"/>
                  </a:cxn>
                  <a:cxn ang="0">
                    <a:pos x="63" y="63"/>
                  </a:cxn>
                  <a:cxn ang="0">
                    <a:pos x="77" y="61"/>
                  </a:cxn>
                  <a:cxn ang="0">
                    <a:pos x="81" y="61"/>
                  </a:cxn>
                  <a:cxn ang="0">
                    <a:pos x="81" y="62"/>
                  </a:cxn>
                  <a:cxn ang="0">
                    <a:pos x="78" y="64"/>
                  </a:cxn>
                  <a:cxn ang="0">
                    <a:pos x="79" y="69"/>
                  </a:cxn>
                  <a:cxn ang="0">
                    <a:pos x="91" y="80"/>
                  </a:cxn>
                  <a:cxn ang="0">
                    <a:pos x="96" y="92"/>
                  </a:cxn>
                  <a:cxn ang="0">
                    <a:pos x="96" y="117"/>
                  </a:cxn>
                  <a:cxn ang="0">
                    <a:pos x="98" y="121"/>
                  </a:cxn>
                  <a:cxn ang="0">
                    <a:pos x="99" y="122"/>
                  </a:cxn>
                  <a:cxn ang="0">
                    <a:pos x="98" y="135"/>
                  </a:cxn>
                  <a:cxn ang="0">
                    <a:pos x="98" y="136"/>
                  </a:cxn>
                  <a:cxn ang="0">
                    <a:pos x="91" y="154"/>
                  </a:cxn>
                  <a:cxn ang="0">
                    <a:pos x="90" y="155"/>
                  </a:cxn>
                  <a:cxn ang="0">
                    <a:pos x="87" y="174"/>
                  </a:cxn>
                  <a:cxn ang="0">
                    <a:pos x="88" y="176"/>
                  </a:cxn>
                  <a:cxn ang="0">
                    <a:pos x="91" y="181"/>
                  </a:cxn>
                  <a:cxn ang="0">
                    <a:pos x="94" y="190"/>
                  </a:cxn>
                  <a:cxn ang="0">
                    <a:pos x="97" y="192"/>
                  </a:cxn>
                  <a:cxn ang="0">
                    <a:pos x="124" y="203"/>
                  </a:cxn>
                  <a:cxn ang="0">
                    <a:pos x="124" y="0"/>
                  </a:cxn>
                  <a:cxn ang="0">
                    <a:pos x="0" y="0"/>
                  </a:cxn>
                  <a:cxn ang="0">
                    <a:pos x="0" y="203"/>
                  </a:cxn>
                  <a:cxn ang="0">
                    <a:pos x="13" y="197"/>
                  </a:cxn>
                  <a:cxn ang="0">
                    <a:pos x="13" y="197"/>
                  </a:cxn>
                  <a:cxn ang="0">
                    <a:pos x="13" y="197"/>
                  </a:cxn>
                </a:cxnLst>
                <a:rect l="0" t="0" r="r" b="b"/>
                <a:pathLst>
                  <a:path w="124" h="203">
                    <a:moveTo>
                      <a:pt x="13" y="197"/>
                    </a:moveTo>
                    <a:cubicBezTo>
                      <a:pt x="17" y="195"/>
                      <a:pt x="22" y="194"/>
                      <a:pt x="27" y="191"/>
                    </a:cubicBezTo>
                    <a:cubicBezTo>
                      <a:pt x="28" y="191"/>
                      <a:pt x="29" y="190"/>
                      <a:pt x="29" y="189"/>
                    </a:cubicBezTo>
                    <a:cubicBezTo>
                      <a:pt x="30" y="187"/>
                      <a:pt x="31" y="184"/>
                      <a:pt x="32" y="181"/>
                    </a:cubicBezTo>
                    <a:cubicBezTo>
                      <a:pt x="33" y="179"/>
                      <a:pt x="33" y="177"/>
                      <a:pt x="36" y="176"/>
                    </a:cubicBezTo>
                    <a:cubicBezTo>
                      <a:pt x="36" y="176"/>
                      <a:pt x="37" y="175"/>
                      <a:pt x="37" y="174"/>
                    </a:cubicBezTo>
                    <a:cubicBezTo>
                      <a:pt x="38" y="170"/>
                      <a:pt x="38" y="166"/>
                      <a:pt x="39" y="162"/>
                    </a:cubicBezTo>
                    <a:cubicBezTo>
                      <a:pt x="39" y="161"/>
                      <a:pt x="38" y="160"/>
                      <a:pt x="38" y="160"/>
                    </a:cubicBezTo>
                    <a:cubicBezTo>
                      <a:pt x="34" y="156"/>
                      <a:pt x="32" y="151"/>
                      <a:pt x="31" y="146"/>
                    </a:cubicBezTo>
                    <a:cubicBezTo>
                      <a:pt x="31" y="143"/>
                      <a:pt x="29" y="141"/>
                      <a:pt x="29" y="138"/>
                    </a:cubicBezTo>
                    <a:cubicBezTo>
                      <a:pt x="28" y="135"/>
                      <a:pt x="27" y="131"/>
                      <a:pt x="26" y="127"/>
                    </a:cubicBezTo>
                    <a:cubicBezTo>
                      <a:pt x="26" y="126"/>
                      <a:pt x="26" y="125"/>
                      <a:pt x="26" y="124"/>
                    </a:cubicBezTo>
                    <a:cubicBezTo>
                      <a:pt x="25" y="122"/>
                      <a:pt x="25" y="120"/>
                      <a:pt x="28" y="119"/>
                    </a:cubicBezTo>
                    <a:cubicBezTo>
                      <a:pt x="28" y="119"/>
                      <a:pt x="29" y="118"/>
                      <a:pt x="29" y="117"/>
                    </a:cubicBezTo>
                    <a:cubicBezTo>
                      <a:pt x="29" y="111"/>
                      <a:pt x="29" y="105"/>
                      <a:pt x="29" y="100"/>
                    </a:cubicBezTo>
                    <a:cubicBezTo>
                      <a:pt x="29" y="96"/>
                      <a:pt x="29" y="93"/>
                      <a:pt x="29" y="89"/>
                    </a:cubicBezTo>
                    <a:cubicBezTo>
                      <a:pt x="30" y="83"/>
                      <a:pt x="34" y="78"/>
                      <a:pt x="38" y="74"/>
                    </a:cubicBezTo>
                    <a:cubicBezTo>
                      <a:pt x="46" y="68"/>
                      <a:pt x="54" y="65"/>
                      <a:pt x="63" y="63"/>
                    </a:cubicBezTo>
                    <a:cubicBezTo>
                      <a:pt x="68" y="62"/>
                      <a:pt x="72" y="62"/>
                      <a:pt x="77" y="61"/>
                    </a:cubicBezTo>
                    <a:cubicBezTo>
                      <a:pt x="78" y="61"/>
                      <a:pt x="79" y="61"/>
                      <a:pt x="81" y="61"/>
                    </a:cubicBezTo>
                    <a:cubicBezTo>
                      <a:pt x="81" y="61"/>
                      <a:pt x="81" y="61"/>
                      <a:pt x="81" y="62"/>
                    </a:cubicBezTo>
                    <a:cubicBezTo>
                      <a:pt x="80" y="62"/>
                      <a:pt x="79" y="63"/>
                      <a:pt x="78" y="64"/>
                    </a:cubicBezTo>
                    <a:cubicBezTo>
                      <a:pt x="77" y="66"/>
                      <a:pt x="77" y="67"/>
                      <a:pt x="79" y="69"/>
                    </a:cubicBezTo>
                    <a:cubicBezTo>
                      <a:pt x="83" y="72"/>
                      <a:pt x="87" y="76"/>
                      <a:pt x="91" y="80"/>
                    </a:cubicBezTo>
                    <a:cubicBezTo>
                      <a:pt x="95" y="83"/>
                      <a:pt x="96" y="87"/>
                      <a:pt x="96" y="92"/>
                    </a:cubicBezTo>
                    <a:cubicBezTo>
                      <a:pt x="96" y="100"/>
                      <a:pt x="96" y="109"/>
                      <a:pt x="96" y="117"/>
                    </a:cubicBezTo>
                    <a:cubicBezTo>
                      <a:pt x="96" y="118"/>
                      <a:pt x="96" y="120"/>
                      <a:pt x="98" y="121"/>
                    </a:cubicBezTo>
                    <a:cubicBezTo>
                      <a:pt x="99" y="121"/>
                      <a:pt x="99" y="122"/>
                      <a:pt x="99" y="122"/>
                    </a:cubicBezTo>
                    <a:cubicBezTo>
                      <a:pt x="99" y="127"/>
                      <a:pt x="98" y="131"/>
                      <a:pt x="98" y="135"/>
                    </a:cubicBezTo>
                    <a:cubicBezTo>
                      <a:pt x="98" y="135"/>
                      <a:pt x="98" y="135"/>
                      <a:pt x="98" y="136"/>
                    </a:cubicBezTo>
                    <a:cubicBezTo>
                      <a:pt x="94" y="141"/>
                      <a:pt x="93" y="148"/>
                      <a:pt x="91" y="154"/>
                    </a:cubicBezTo>
                    <a:cubicBezTo>
                      <a:pt x="91" y="154"/>
                      <a:pt x="91" y="154"/>
                      <a:pt x="90" y="155"/>
                    </a:cubicBezTo>
                    <a:cubicBezTo>
                      <a:pt x="85" y="160"/>
                      <a:pt x="87" y="168"/>
                      <a:pt x="87" y="174"/>
                    </a:cubicBezTo>
                    <a:cubicBezTo>
                      <a:pt x="87" y="175"/>
                      <a:pt x="87" y="176"/>
                      <a:pt x="88" y="176"/>
                    </a:cubicBezTo>
                    <a:cubicBezTo>
                      <a:pt x="90" y="177"/>
                      <a:pt x="91" y="179"/>
                      <a:pt x="91" y="181"/>
                    </a:cubicBezTo>
                    <a:cubicBezTo>
                      <a:pt x="92" y="184"/>
                      <a:pt x="93" y="187"/>
                      <a:pt x="94" y="190"/>
                    </a:cubicBezTo>
                    <a:cubicBezTo>
                      <a:pt x="95" y="191"/>
                      <a:pt x="96" y="191"/>
                      <a:pt x="97" y="192"/>
                    </a:cubicBezTo>
                    <a:cubicBezTo>
                      <a:pt x="106" y="195"/>
                      <a:pt x="115" y="199"/>
                      <a:pt x="124" y="203"/>
                    </a:cubicBezTo>
                    <a:cubicBezTo>
                      <a:pt x="124" y="0"/>
                      <a:pt x="124" y="0"/>
                      <a:pt x="124" y="0"/>
                    </a:cubicBezTo>
                    <a:cubicBezTo>
                      <a:pt x="0" y="0"/>
                      <a:pt x="0" y="0"/>
                      <a:pt x="0" y="0"/>
                    </a:cubicBezTo>
                    <a:cubicBezTo>
                      <a:pt x="0" y="203"/>
                      <a:pt x="0" y="203"/>
                      <a:pt x="0" y="203"/>
                    </a:cubicBezTo>
                    <a:cubicBezTo>
                      <a:pt x="4" y="201"/>
                      <a:pt x="8" y="199"/>
                      <a:pt x="13" y="197"/>
                    </a:cubicBezTo>
                    <a:close/>
                    <a:moveTo>
                      <a:pt x="13" y="197"/>
                    </a:moveTo>
                    <a:cubicBezTo>
                      <a:pt x="13" y="197"/>
                      <a:pt x="13" y="197"/>
                      <a:pt x="13" y="197"/>
                    </a:cubicBezTo>
                  </a:path>
                </a:pathLst>
              </a:custGeom>
              <a:grpFill/>
              <a:ln w="9525">
                <a:noFill/>
                <a:round/>
              </a:ln>
            </p:spPr>
            <p:txBody>
              <a:bodyPr vert="horz" wrap="square" lIns="91440" tIns="45720" rIns="91440" bIns="45720" numCol="1" anchor="t" anchorCtr="0" compatLnSpc="1"/>
              <a:lstStyle/>
              <a:p>
                <a:endParaRPr lang="en-US"/>
              </a:p>
            </p:txBody>
          </p:sp>
          <p:sp>
            <p:nvSpPr>
              <p:cNvPr id="78" name="Freeform 37"/>
              <p:cNvSpPr>
                <a:spLocks noEditPoints="1"/>
              </p:cNvSpPr>
              <p:nvPr/>
            </p:nvSpPr>
            <p:spPr bwMode="auto">
              <a:xfrm>
                <a:off x="1668463" y="3354388"/>
                <a:ext cx="641350" cy="1098550"/>
              </a:xfrm>
              <a:custGeom>
                <a:avLst/>
                <a:gdLst/>
                <a:ahLst/>
                <a:cxnLst>
                  <a:cxn ang="0">
                    <a:pos x="149" y="0"/>
                  </a:cxn>
                  <a:cxn ang="0">
                    <a:pos x="20" y="0"/>
                  </a:cxn>
                  <a:cxn ang="0">
                    <a:pos x="0" y="20"/>
                  </a:cxn>
                  <a:cxn ang="0">
                    <a:pos x="0" y="270"/>
                  </a:cxn>
                  <a:cxn ang="0">
                    <a:pos x="20" y="290"/>
                  </a:cxn>
                  <a:cxn ang="0">
                    <a:pos x="149" y="290"/>
                  </a:cxn>
                  <a:cxn ang="0">
                    <a:pos x="168" y="270"/>
                  </a:cxn>
                  <a:cxn ang="0">
                    <a:pos x="168" y="20"/>
                  </a:cxn>
                  <a:cxn ang="0">
                    <a:pos x="149" y="0"/>
                  </a:cxn>
                  <a:cxn ang="0">
                    <a:pos x="55" y="276"/>
                  </a:cxn>
                  <a:cxn ang="0">
                    <a:pos x="39" y="276"/>
                  </a:cxn>
                  <a:cxn ang="0">
                    <a:pos x="33" y="270"/>
                  </a:cxn>
                  <a:cxn ang="0">
                    <a:pos x="39" y="265"/>
                  </a:cxn>
                  <a:cxn ang="0">
                    <a:pos x="55" y="265"/>
                  </a:cxn>
                  <a:cxn ang="0">
                    <a:pos x="61" y="270"/>
                  </a:cxn>
                  <a:cxn ang="0">
                    <a:pos x="55" y="276"/>
                  </a:cxn>
                  <a:cxn ang="0">
                    <a:pos x="84" y="280"/>
                  </a:cxn>
                  <a:cxn ang="0">
                    <a:pos x="74" y="270"/>
                  </a:cxn>
                  <a:cxn ang="0">
                    <a:pos x="84" y="261"/>
                  </a:cxn>
                  <a:cxn ang="0">
                    <a:pos x="94" y="270"/>
                  </a:cxn>
                  <a:cxn ang="0">
                    <a:pos x="84" y="280"/>
                  </a:cxn>
                  <a:cxn ang="0">
                    <a:pos x="129" y="276"/>
                  </a:cxn>
                  <a:cxn ang="0">
                    <a:pos x="113" y="276"/>
                  </a:cxn>
                  <a:cxn ang="0">
                    <a:pos x="107" y="270"/>
                  </a:cxn>
                  <a:cxn ang="0">
                    <a:pos x="113" y="265"/>
                  </a:cxn>
                  <a:cxn ang="0">
                    <a:pos x="129" y="265"/>
                  </a:cxn>
                  <a:cxn ang="0">
                    <a:pos x="135" y="270"/>
                  </a:cxn>
                  <a:cxn ang="0">
                    <a:pos x="129" y="276"/>
                  </a:cxn>
                  <a:cxn ang="0">
                    <a:pos x="155" y="254"/>
                  </a:cxn>
                  <a:cxn ang="0">
                    <a:pos x="14" y="254"/>
                  </a:cxn>
                  <a:cxn ang="0">
                    <a:pos x="14" y="13"/>
                  </a:cxn>
                  <a:cxn ang="0">
                    <a:pos x="155" y="13"/>
                  </a:cxn>
                  <a:cxn ang="0">
                    <a:pos x="155" y="254"/>
                  </a:cxn>
                  <a:cxn ang="0">
                    <a:pos x="155" y="254"/>
                  </a:cxn>
                  <a:cxn ang="0">
                    <a:pos x="155" y="254"/>
                  </a:cxn>
                </a:cxnLst>
                <a:rect l="0" t="0" r="r" b="b"/>
                <a:pathLst>
                  <a:path w="168" h="290">
                    <a:moveTo>
                      <a:pt x="149" y="0"/>
                    </a:moveTo>
                    <a:cubicBezTo>
                      <a:pt x="20" y="0"/>
                      <a:pt x="20" y="0"/>
                      <a:pt x="20" y="0"/>
                    </a:cubicBezTo>
                    <a:cubicBezTo>
                      <a:pt x="9" y="0"/>
                      <a:pt x="0" y="9"/>
                      <a:pt x="0" y="20"/>
                    </a:cubicBezTo>
                    <a:cubicBezTo>
                      <a:pt x="0" y="270"/>
                      <a:pt x="0" y="270"/>
                      <a:pt x="0" y="270"/>
                    </a:cubicBezTo>
                    <a:cubicBezTo>
                      <a:pt x="0" y="281"/>
                      <a:pt x="9" y="290"/>
                      <a:pt x="20" y="290"/>
                    </a:cubicBezTo>
                    <a:cubicBezTo>
                      <a:pt x="149" y="290"/>
                      <a:pt x="149" y="290"/>
                      <a:pt x="149" y="290"/>
                    </a:cubicBezTo>
                    <a:cubicBezTo>
                      <a:pt x="159" y="290"/>
                      <a:pt x="168" y="281"/>
                      <a:pt x="168" y="270"/>
                    </a:cubicBezTo>
                    <a:cubicBezTo>
                      <a:pt x="168" y="20"/>
                      <a:pt x="168" y="20"/>
                      <a:pt x="168" y="20"/>
                    </a:cubicBezTo>
                    <a:cubicBezTo>
                      <a:pt x="168" y="9"/>
                      <a:pt x="159" y="0"/>
                      <a:pt x="149" y="0"/>
                    </a:cubicBezTo>
                    <a:close/>
                    <a:moveTo>
                      <a:pt x="55" y="276"/>
                    </a:moveTo>
                    <a:cubicBezTo>
                      <a:pt x="39" y="276"/>
                      <a:pt x="39" y="276"/>
                      <a:pt x="39" y="276"/>
                    </a:cubicBezTo>
                    <a:cubicBezTo>
                      <a:pt x="36" y="276"/>
                      <a:pt x="33" y="273"/>
                      <a:pt x="33" y="270"/>
                    </a:cubicBezTo>
                    <a:cubicBezTo>
                      <a:pt x="33" y="267"/>
                      <a:pt x="36" y="265"/>
                      <a:pt x="39" y="265"/>
                    </a:cubicBezTo>
                    <a:cubicBezTo>
                      <a:pt x="55" y="265"/>
                      <a:pt x="55" y="265"/>
                      <a:pt x="55" y="265"/>
                    </a:cubicBezTo>
                    <a:cubicBezTo>
                      <a:pt x="58" y="265"/>
                      <a:pt x="61" y="267"/>
                      <a:pt x="61" y="270"/>
                    </a:cubicBezTo>
                    <a:cubicBezTo>
                      <a:pt x="61" y="273"/>
                      <a:pt x="58" y="276"/>
                      <a:pt x="55" y="276"/>
                    </a:cubicBezTo>
                    <a:close/>
                    <a:moveTo>
                      <a:pt x="84" y="280"/>
                    </a:moveTo>
                    <a:cubicBezTo>
                      <a:pt x="79" y="280"/>
                      <a:pt x="74" y="276"/>
                      <a:pt x="74" y="270"/>
                    </a:cubicBezTo>
                    <a:cubicBezTo>
                      <a:pt x="74" y="265"/>
                      <a:pt x="79" y="261"/>
                      <a:pt x="84" y="261"/>
                    </a:cubicBezTo>
                    <a:cubicBezTo>
                      <a:pt x="90" y="261"/>
                      <a:pt x="94" y="265"/>
                      <a:pt x="94" y="270"/>
                    </a:cubicBezTo>
                    <a:cubicBezTo>
                      <a:pt x="94" y="276"/>
                      <a:pt x="90" y="280"/>
                      <a:pt x="84" y="280"/>
                    </a:cubicBezTo>
                    <a:close/>
                    <a:moveTo>
                      <a:pt x="129" y="276"/>
                    </a:moveTo>
                    <a:cubicBezTo>
                      <a:pt x="113" y="276"/>
                      <a:pt x="113" y="276"/>
                      <a:pt x="113" y="276"/>
                    </a:cubicBezTo>
                    <a:cubicBezTo>
                      <a:pt x="110" y="276"/>
                      <a:pt x="107" y="273"/>
                      <a:pt x="107" y="270"/>
                    </a:cubicBezTo>
                    <a:cubicBezTo>
                      <a:pt x="107" y="267"/>
                      <a:pt x="110" y="265"/>
                      <a:pt x="113" y="265"/>
                    </a:cubicBezTo>
                    <a:cubicBezTo>
                      <a:pt x="129" y="265"/>
                      <a:pt x="129" y="265"/>
                      <a:pt x="129" y="265"/>
                    </a:cubicBezTo>
                    <a:cubicBezTo>
                      <a:pt x="132" y="265"/>
                      <a:pt x="135" y="267"/>
                      <a:pt x="135" y="270"/>
                    </a:cubicBezTo>
                    <a:cubicBezTo>
                      <a:pt x="135" y="273"/>
                      <a:pt x="132" y="276"/>
                      <a:pt x="129" y="276"/>
                    </a:cubicBezTo>
                    <a:close/>
                    <a:moveTo>
                      <a:pt x="155" y="254"/>
                    </a:moveTo>
                    <a:cubicBezTo>
                      <a:pt x="14" y="254"/>
                      <a:pt x="14" y="254"/>
                      <a:pt x="14" y="254"/>
                    </a:cubicBezTo>
                    <a:cubicBezTo>
                      <a:pt x="14" y="13"/>
                      <a:pt x="14" y="13"/>
                      <a:pt x="14" y="13"/>
                    </a:cubicBezTo>
                    <a:cubicBezTo>
                      <a:pt x="155" y="13"/>
                      <a:pt x="155" y="13"/>
                      <a:pt x="155" y="13"/>
                    </a:cubicBezTo>
                    <a:lnTo>
                      <a:pt x="155" y="254"/>
                    </a:lnTo>
                    <a:close/>
                    <a:moveTo>
                      <a:pt x="155" y="254"/>
                    </a:moveTo>
                    <a:cubicBezTo>
                      <a:pt x="155" y="254"/>
                      <a:pt x="155" y="254"/>
                      <a:pt x="155" y="254"/>
                    </a:cubicBezTo>
                  </a:path>
                </a:pathLst>
              </a:custGeom>
              <a:grpFill/>
              <a:ln w="9525">
                <a:noFill/>
                <a:round/>
              </a:ln>
            </p:spPr>
            <p:txBody>
              <a:bodyPr vert="horz" wrap="square" lIns="91440" tIns="45720" rIns="91440" bIns="45720" numCol="1" anchor="t" anchorCtr="0" compatLnSpc="1"/>
              <a:lstStyle/>
              <a:p>
                <a:endParaRPr lang="en-US"/>
              </a:p>
            </p:txBody>
          </p:sp>
        </p:grpSp>
        <p:sp>
          <p:nvSpPr>
            <p:cNvPr id="79" name="Freeform 13"/>
            <p:cNvSpPr>
              <a:spLocks noEditPoints="1"/>
            </p:cNvSpPr>
            <p:nvPr/>
          </p:nvSpPr>
          <p:spPr bwMode="auto">
            <a:xfrm>
              <a:off x="3178" y="5334"/>
              <a:ext cx="1003" cy="859"/>
            </a:xfrm>
            <a:custGeom>
              <a:avLst/>
              <a:gdLst/>
              <a:ahLst/>
              <a:cxnLst>
                <a:cxn ang="0">
                  <a:pos x="205" y="90"/>
                </a:cxn>
                <a:cxn ang="0">
                  <a:pos x="170" y="67"/>
                </a:cxn>
                <a:cxn ang="0">
                  <a:pos x="149" y="67"/>
                </a:cxn>
                <a:cxn ang="0">
                  <a:pos x="156" y="35"/>
                </a:cxn>
                <a:cxn ang="0">
                  <a:pos x="155" y="23"/>
                </a:cxn>
                <a:cxn ang="0">
                  <a:pos x="126" y="1"/>
                </a:cxn>
                <a:cxn ang="0">
                  <a:pos x="113" y="21"/>
                </a:cxn>
                <a:cxn ang="0">
                  <a:pos x="95" y="61"/>
                </a:cxn>
                <a:cxn ang="0">
                  <a:pos x="68" y="82"/>
                </a:cxn>
                <a:cxn ang="0">
                  <a:pos x="68" y="81"/>
                </a:cxn>
                <a:cxn ang="0">
                  <a:pos x="0" y="81"/>
                </a:cxn>
                <a:cxn ang="0">
                  <a:pos x="0" y="179"/>
                </a:cxn>
                <a:cxn ang="0">
                  <a:pos x="68" y="179"/>
                </a:cxn>
                <a:cxn ang="0">
                  <a:pos x="68" y="174"/>
                </a:cxn>
                <a:cxn ang="0">
                  <a:pos x="86" y="174"/>
                </a:cxn>
                <a:cxn ang="0">
                  <a:pos x="99" y="181"/>
                </a:cxn>
                <a:cxn ang="0">
                  <a:pos x="108" y="187"/>
                </a:cxn>
                <a:cxn ang="0">
                  <a:pos x="172" y="189"/>
                </a:cxn>
                <a:cxn ang="0">
                  <a:pos x="198" y="169"/>
                </a:cxn>
                <a:cxn ang="0">
                  <a:pos x="205" y="90"/>
                </a:cxn>
                <a:cxn ang="0">
                  <a:pos x="186" y="165"/>
                </a:cxn>
                <a:cxn ang="0">
                  <a:pos x="170" y="176"/>
                </a:cxn>
                <a:cxn ang="0">
                  <a:pos x="114" y="175"/>
                </a:cxn>
                <a:cxn ang="0">
                  <a:pos x="106" y="170"/>
                </a:cxn>
                <a:cxn ang="0">
                  <a:pos x="91" y="162"/>
                </a:cxn>
                <a:cxn ang="0">
                  <a:pos x="68" y="161"/>
                </a:cxn>
                <a:cxn ang="0">
                  <a:pos x="68" y="96"/>
                </a:cxn>
                <a:cxn ang="0">
                  <a:pos x="106" y="68"/>
                </a:cxn>
                <a:cxn ang="0">
                  <a:pos x="126" y="26"/>
                </a:cxn>
                <a:cxn ang="0">
                  <a:pos x="130" y="14"/>
                </a:cxn>
                <a:cxn ang="0">
                  <a:pos x="142" y="26"/>
                </a:cxn>
                <a:cxn ang="0">
                  <a:pos x="143" y="35"/>
                </a:cxn>
                <a:cxn ang="0">
                  <a:pos x="133" y="70"/>
                </a:cxn>
                <a:cxn ang="0">
                  <a:pos x="126" y="80"/>
                </a:cxn>
                <a:cxn ang="0">
                  <a:pos x="170" y="80"/>
                </a:cxn>
                <a:cxn ang="0">
                  <a:pos x="193" y="94"/>
                </a:cxn>
                <a:cxn ang="0">
                  <a:pos x="186" y="165"/>
                </a:cxn>
                <a:cxn ang="0">
                  <a:pos x="186" y="165"/>
                </a:cxn>
                <a:cxn ang="0">
                  <a:pos x="186" y="165"/>
                </a:cxn>
              </a:cxnLst>
              <a:rect l="0" t="0" r="r" b="b"/>
              <a:pathLst>
                <a:path w="215" h="192">
                  <a:moveTo>
                    <a:pt x="205" y="90"/>
                  </a:moveTo>
                  <a:cubicBezTo>
                    <a:pt x="199" y="75"/>
                    <a:pt x="187" y="67"/>
                    <a:pt x="170" y="67"/>
                  </a:cubicBezTo>
                  <a:cubicBezTo>
                    <a:pt x="149" y="67"/>
                    <a:pt x="149" y="67"/>
                    <a:pt x="149" y="67"/>
                  </a:cubicBezTo>
                  <a:cubicBezTo>
                    <a:pt x="153" y="59"/>
                    <a:pt x="156" y="48"/>
                    <a:pt x="156" y="35"/>
                  </a:cubicBezTo>
                  <a:cubicBezTo>
                    <a:pt x="156" y="31"/>
                    <a:pt x="156" y="27"/>
                    <a:pt x="155" y="23"/>
                  </a:cubicBezTo>
                  <a:cubicBezTo>
                    <a:pt x="153" y="8"/>
                    <a:pt x="142" y="0"/>
                    <a:pt x="126" y="1"/>
                  </a:cubicBezTo>
                  <a:cubicBezTo>
                    <a:pt x="120" y="2"/>
                    <a:pt x="118" y="8"/>
                    <a:pt x="113" y="21"/>
                  </a:cubicBezTo>
                  <a:cubicBezTo>
                    <a:pt x="109" y="33"/>
                    <a:pt x="103" y="48"/>
                    <a:pt x="95" y="61"/>
                  </a:cubicBezTo>
                  <a:cubicBezTo>
                    <a:pt x="88" y="70"/>
                    <a:pt x="77" y="78"/>
                    <a:pt x="68" y="82"/>
                  </a:cubicBezTo>
                  <a:cubicBezTo>
                    <a:pt x="68" y="81"/>
                    <a:pt x="68" y="81"/>
                    <a:pt x="68" y="81"/>
                  </a:cubicBezTo>
                  <a:cubicBezTo>
                    <a:pt x="0" y="81"/>
                    <a:pt x="0" y="81"/>
                    <a:pt x="0" y="81"/>
                  </a:cubicBezTo>
                  <a:cubicBezTo>
                    <a:pt x="0" y="179"/>
                    <a:pt x="0" y="179"/>
                    <a:pt x="0" y="179"/>
                  </a:cubicBezTo>
                  <a:cubicBezTo>
                    <a:pt x="68" y="179"/>
                    <a:pt x="68" y="179"/>
                    <a:pt x="68" y="179"/>
                  </a:cubicBezTo>
                  <a:cubicBezTo>
                    <a:pt x="68" y="174"/>
                    <a:pt x="68" y="174"/>
                    <a:pt x="68" y="174"/>
                  </a:cubicBezTo>
                  <a:cubicBezTo>
                    <a:pt x="79" y="174"/>
                    <a:pt x="85" y="174"/>
                    <a:pt x="86" y="174"/>
                  </a:cubicBezTo>
                  <a:cubicBezTo>
                    <a:pt x="99" y="181"/>
                    <a:pt x="99" y="181"/>
                    <a:pt x="99" y="181"/>
                  </a:cubicBezTo>
                  <a:cubicBezTo>
                    <a:pt x="108" y="187"/>
                    <a:pt x="108" y="187"/>
                    <a:pt x="108" y="187"/>
                  </a:cubicBezTo>
                  <a:cubicBezTo>
                    <a:pt x="116" y="191"/>
                    <a:pt x="155" y="192"/>
                    <a:pt x="172" y="189"/>
                  </a:cubicBezTo>
                  <a:cubicBezTo>
                    <a:pt x="193" y="186"/>
                    <a:pt x="198" y="169"/>
                    <a:pt x="198" y="169"/>
                  </a:cubicBezTo>
                  <a:cubicBezTo>
                    <a:pt x="200" y="163"/>
                    <a:pt x="215" y="112"/>
                    <a:pt x="205" y="90"/>
                  </a:cubicBezTo>
                  <a:close/>
                  <a:moveTo>
                    <a:pt x="186" y="165"/>
                  </a:moveTo>
                  <a:cubicBezTo>
                    <a:pt x="186" y="165"/>
                    <a:pt x="182" y="175"/>
                    <a:pt x="170" y="176"/>
                  </a:cubicBezTo>
                  <a:cubicBezTo>
                    <a:pt x="152" y="179"/>
                    <a:pt x="119" y="177"/>
                    <a:pt x="114" y="175"/>
                  </a:cubicBezTo>
                  <a:cubicBezTo>
                    <a:pt x="114" y="175"/>
                    <a:pt x="106" y="170"/>
                    <a:pt x="106" y="170"/>
                  </a:cubicBezTo>
                  <a:cubicBezTo>
                    <a:pt x="91" y="162"/>
                    <a:pt x="91" y="162"/>
                    <a:pt x="91" y="162"/>
                  </a:cubicBezTo>
                  <a:cubicBezTo>
                    <a:pt x="87" y="161"/>
                    <a:pt x="79" y="161"/>
                    <a:pt x="68" y="161"/>
                  </a:cubicBezTo>
                  <a:cubicBezTo>
                    <a:pt x="68" y="96"/>
                    <a:pt x="68" y="96"/>
                    <a:pt x="68" y="96"/>
                  </a:cubicBezTo>
                  <a:cubicBezTo>
                    <a:pt x="79" y="92"/>
                    <a:pt x="96" y="83"/>
                    <a:pt x="106" y="68"/>
                  </a:cubicBezTo>
                  <a:cubicBezTo>
                    <a:pt x="115" y="54"/>
                    <a:pt x="121" y="38"/>
                    <a:pt x="126" y="26"/>
                  </a:cubicBezTo>
                  <a:cubicBezTo>
                    <a:pt x="126" y="26"/>
                    <a:pt x="129" y="16"/>
                    <a:pt x="130" y="14"/>
                  </a:cubicBezTo>
                  <a:cubicBezTo>
                    <a:pt x="137" y="14"/>
                    <a:pt x="141" y="18"/>
                    <a:pt x="142" y="26"/>
                  </a:cubicBezTo>
                  <a:cubicBezTo>
                    <a:pt x="143" y="29"/>
                    <a:pt x="143" y="32"/>
                    <a:pt x="143" y="35"/>
                  </a:cubicBezTo>
                  <a:cubicBezTo>
                    <a:pt x="143" y="54"/>
                    <a:pt x="133" y="70"/>
                    <a:pt x="133" y="70"/>
                  </a:cubicBezTo>
                  <a:cubicBezTo>
                    <a:pt x="126" y="80"/>
                    <a:pt x="126" y="80"/>
                    <a:pt x="126" y="80"/>
                  </a:cubicBezTo>
                  <a:cubicBezTo>
                    <a:pt x="170" y="80"/>
                    <a:pt x="170" y="80"/>
                    <a:pt x="170" y="80"/>
                  </a:cubicBezTo>
                  <a:cubicBezTo>
                    <a:pt x="181" y="80"/>
                    <a:pt x="189" y="84"/>
                    <a:pt x="193" y="94"/>
                  </a:cubicBezTo>
                  <a:cubicBezTo>
                    <a:pt x="199" y="110"/>
                    <a:pt x="190" y="151"/>
                    <a:pt x="186" y="165"/>
                  </a:cubicBezTo>
                  <a:close/>
                  <a:moveTo>
                    <a:pt x="186" y="165"/>
                  </a:moveTo>
                  <a:cubicBezTo>
                    <a:pt x="186" y="165"/>
                    <a:pt x="186" y="165"/>
                    <a:pt x="186" y="165"/>
                  </a:cubicBezTo>
                </a:path>
              </a:pathLst>
            </a:custGeom>
            <a:solidFill>
              <a:schemeClr val="bg1"/>
            </a:solidFill>
            <a:ln w="9525">
              <a:noFill/>
              <a:round/>
            </a:ln>
          </p:spPr>
          <p:txBody>
            <a:bodyPr vert="horz" wrap="square" lIns="91440" tIns="45720" rIns="91440" bIns="45720" numCol="1" anchor="t" anchorCtr="0" compatLnSpc="1"/>
            <a:lstStyle/>
            <a:p>
              <a:endParaRPr lang="en-US"/>
            </a:p>
          </p:txBody>
        </p:sp>
      </p:grpSp>
      <p:pic>
        <p:nvPicPr>
          <p:cNvPr id="17" name="图片 16" descr="27f470b751183226e207081bb19d26a0"/>
          <p:cNvPicPr>
            <a:picLocks noChangeAspect="1"/>
          </p:cNvPicPr>
          <p:nvPr/>
        </p:nvPicPr>
        <p:blipFill>
          <a:blip r:embed="rId4"/>
          <a:stretch>
            <a:fillRect/>
          </a:stretch>
        </p:blipFill>
        <p:spPr>
          <a:xfrm>
            <a:off x="-156210" y="4052570"/>
            <a:ext cx="2611120" cy="3065145"/>
          </a:xfrm>
          <a:prstGeom prst="rect">
            <a:avLst/>
          </a:prstGeom>
        </p:spPr>
      </p:pic>
      <p:sp>
        <p:nvSpPr>
          <p:cNvPr id="18" name="文本框 17"/>
          <p:cNvSpPr txBox="1"/>
          <p:nvPr/>
        </p:nvSpPr>
        <p:spPr>
          <a:xfrm>
            <a:off x="2355215" y="4826000"/>
            <a:ext cx="707390" cy="583565"/>
          </a:xfrm>
          <a:prstGeom prst="rect">
            <a:avLst/>
          </a:prstGeom>
          <a:noFill/>
        </p:spPr>
        <p:txBody>
          <a:bodyPr wrap="square" rtlCol="0">
            <a:spAutoFit/>
          </a:bodyPr>
          <a:lstStyle/>
          <a:p>
            <a:r>
              <a:rPr lang="en-US" altLang="zh-CN" sz="3200">
                <a:solidFill>
                  <a:srgbClr val="00A18B"/>
                </a:solidFill>
                <a:latin typeface="微软雅黑" panose="020B0503020204020204" charset="-122"/>
                <a:ea typeface="微软雅黑" panose="020B0503020204020204" charset="-122"/>
              </a:rPr>
              <a:t>01</a:t>
            </a:r>
          </a:p>
        </p:txBody>
      </p:sp>
      <p:sp>
        <p:nvSpPr>
          <p:cNvPr id="19" name="文本框 18"/>
          <p:cNvSpPr txBox="1"/>
          <p:nvPr/>
        </p:nvSpPr>
        <p:spPr>
          <a:xfrm>
            <a:off x="4285615" y="4826000"/>
            <a:ext cx="707390" cy="583565"/>
          </a:xfrm>
          <a:prstGeom prst="rect">
            <a:avLst/>
          </a:prstGeom>
          <a:noFill/>
        </p:spPr>
        <p:txBody>
          <a:bodyPr wrap="square" rtlCol="0">
            <a:spAutoFit/>
          </a:bodyPr>
          <a:lstStyle/>
          <a:p>
            <a:r>
              <a:rPr lang="en-US" altLang="zh-CN" sz="3200">
                <a:solidFill>
                  <a:srgbClr val="37D0B9"/>
                </a:solidFill>
                <a:latin typeface="微软雅黑" panose="020B0503020204020204" charset="-122"/>
                <a:ea typeface="微软雅黑" panose="020B0503020204020204" charset="-122"/>
              </a:rPr>
              <a:t>02</a:t>
            </a:r>
          </a:p>
        </p:txBody>
      </p:sp>
      <p:sp>
        <p:nvSpPr>
          <p:cNvPr id="20" name="文本框 19"/>
          <p:cNvSpPr txBox="1"/>
          <p:nvPr/>
        </p:nvSpPr>
        <p:spPr>
          <a:xfrm>
            <a:off x="6019800" y="4826000"/>
            <a:ext cx="707390" cy="583565"/>
          </a:xfrm>
          <a:prstGeom prst="rect">
            <a:avLst/>
          </a:prstGeom>
          <a:noFill/>
        </p:spPr>
        <p:txBody>
          <a:bodyPr wrap="square" rtlCol="0">
            <a:spAutoFit/>
          </a:bodyPr>
          <a:lstStyle/>
          <a:p>
            <a:r>
              <a:rPr lang="en-US" altLang="zh-CN" sz="3200">
                <a:solidFill>
                  <a:srgbClr val="5CD1C1"/>
                </a:solidFill>
                <a:latin typeface="微软雅黑" panose="020B0503020204020204" charset="-122"/>
                <a:ea typeface="微软雅黑" panose="020B0503020204020204" charset="-122"/>
              </a:rPr>
              <a:t>03</a:t>
            </a:r>
          </a:p>
        </p:txBody>
      </p:sp>
      <p:sp>
        <p:nvSpPr>
          <p:cNvPr id="21" name="文本框 20"/>
          <p:cNvSpPr txBox="1"/>
          <p:nvPr/>
        </p:nvSpPr>
        <p:spPr>
          <a:xfrm>
            <a:off x="7804150" y="4826000"/>
            <a:ext cx="707390" cy="583565"/>
          </a:xfrm>
          <a:prstGeom prst="rect">
            <a:avLst/>
          </a:prstGeom>
          <a:noFill/>
        </p:spPr>
        <p:txBody>
          <a:bodyPr wrap="square" rtlCol="0">
            <a:spAutoFit/>
          </a:bodyPr>
          <a:lstStyle/>
          <a:p>
            <a:r>
              <a:rPr lang="en-US" altLang="zh-CN" sz="3200">
                <a:solidFill>
                  <a:srgbClr val="37D0B9"/>
                </a:solidFill>
                <a:latin typeface="微软雅黑" panose="020B0503020204020204" charset="-122"/>
                <a:ea typeface="微软雅黑" panose="020B0503020204020204" charset="-122"/>
              </a:rPr>
              <a:t>04</a:t>
            </a:r>
          </a:p>
        </p:txBody>
      </p:sp>
      <p:sp>
        <p:nvSpPr>
          <p:cNvPr id="22" name="文本框 21"/>
          <p:cNvSpPr txBox="1"/>
          <p:nvPr/>
        </p:nvSpPr>
        <p:spPr>
          <a:xfrm>
            <a:off x="9660255" y="4826000"/>
            <a:ext cx="707390" cy="583565"/>
          </a:xfrm>
          <a:prstGeom prst="rect">
            <a:avLst/>
          </a:prstGeom>
          <a:noFill/>
        </p:spPr>
        <p:txBody>
          <a:bodyPr wrap="square" rtlCol="0">
            <a:spAutoFit/>
          </a:bodyPr>
          <a:lstStyle/>
          <a:p>
            <a:r>
              <a:rPr lang="en-US" altLang="zh-CN" sz="3200">
                <a:solidFill>
                  <a:srgbClr val="2F6C4F"/>
                </a:solidFill>
                <a:latin typeface="微软雅黑" panose="020B0503020204020204" charset="-122"/>
                <a:ea typeface="微软雅黑" panose="020B0503020204020204" charset="-122"/>
              </a:rPr>
              <a:t>05</a:t>
            </a:r>
          </a:p>
        </p:txBody>
      </p:sp>
      <p:pic>
        <p:nvPicPr>
          <p:cNvPr id="23" name="图片 22" descr="170a28084a6fd4a6101826cb579f7a1b"/>
          <p:cNvPicPr>
            <a:picLocks noChangeAspect="1"/>
          </p:cNvPicPr>
          <p:nvPr/>
        </p:nvPicPr>
        <p:blipFill>
          <a:blip r:embed="rId5"/>
          <a:stretch>
            <a:fillRect/>
          </a:stretch>
        </p:blipFill>
        <p:spPr>
          <a:xfrm>
            <a:off x="10002520" y="592455"/>
            <a:ext cx="1903730" cy="2303145"/>
          </a:xfrm>
          <a:prstGeom prst="rect">
            <a:avLst/>
          </a:prstGeom>
        </p:spPr>
      </p:pic>
      <p:pic>
        <p:nvPicPr>
          <p:cNvPr id="2" name="图片 1" descr="7c7c9b5e687933635aa856f3152f7e32"/>
          <p:cNvPicPr>
            <a:picLocks noChangeAspect="1"/>
          </p:cNvPicPr>
          <p:nvPr/>
        </p:nvPicPr>
        <p:blipFill>
          <a:blip r:embed="rId6"/>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2"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Scale>
                                      <p:cBhvr>
                                        <p:cTn id="18"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17"/>
                                        </p:tgtEl>
                                        <p:attrNameLst>
                                          <p:attrName>ppt_x</p:attrName>
                                          <p:attrName>ppt_y</p:attrName>
                                        </p:attrNameLst>
                                      </p:cBhvr>
                                    </p:animMotion>
                                    <p:animEffect transition="in" filter="fade">
                                      <p:cBhvr>
                                        <p:cTn id="20" dur="1000"/>
                                        <p:tgtEl>
                                          <p:spTgt spid="17"/>
                                        </p:tgtEl>
                                      </p:cBhvr>
                                    </p:animEffect>
                                  </p:childTnLst>
                                </p:cTn>
                              </p:par>
                            </p:childTnLst>
                          </p:cTn>
                        </p:par>
                        <p:par>
                          <p:cTn id="21" fill="hold">
                            <p:stCondLst>
                              <p:cond delay="2000"/>
                            </p:stCondLst>
                            <p:childTnLst>
                              <p:par>
                                <p:cTn id="22" presetID="17" presetClass="entr" presetSubtype="10"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strVal val="#ppt_h"/>
                                          </p:val>
                                        </p:tav>
                                        <p:tav tm="100000">
                                          <p:val>
                                            <p:strVal val="#ppt_h"/>
                                          </p:val>
                                        </p:tav>
                                      </p:tavLst>
                                    </p:anim>
                                  </p:childTnLst>
                                </p:cTn>
                              </p:par>
                            </p:childTnLst>
                          </p:cTn>
                        </p:par>
                        <p:par>
                          <p:cTn id="26" fill="hold">
                            <p:stCondLst>
                              <p:cond delay="2500"/>
                            </p:stCondLst>
                            <p:childTnLst>
                              <p:par>
                                <p:cTn id="27" presetID="15" presetClass="entr" presetSubtype="0"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1000" fill="hold"/>
                                        <p:tgtEl>
                                          <p:spTgt spid="23"/>
                                        </p:tgtEl>
                                        <p:attrNameLst>
                                          <p:attrName>ppt_w</p:attrName>
                                        </p:attrNameLst>
                                      </p:cBhvr>
                                      <p:tavLst>
                                        <p:tav tm="0">
                                          <p:val>
                                            <p:fltVal val="0"/>
                                          </p:val>
                                        </p:tav>
                                        <p:tav tm="100000">
                                          <p:val>
                                            <p:strVal val="#ppt_w"/>
                                          </p:val>
                                        </p:tav>
                                      </p:tavLst>
                                    </p:anim>
                                    <p:anim calcmode="lin" valueType="num">
                                      <p:cBhvr>
                                        <p:cTn id="30" dur="1000" fill="hold"/>
                                        <p:tgtEl>
                                          <p:spTgt spid="23"/>
                                        </p:tgtEl>
                                        <p:attrNameLst>
                                          <p:attrName>ppt_h</p:attrName>
                                        </p:attrNameLst>
                                      </p:cBhvr>
                                      <p:tavLst>
                                        <p:tav tm="0">
                                          <p:val>
                                            <p:fltVal val="0"/>
                                          </p:val>
                                        </p:tav>
                                        <p:tav tm="100000">
                                          <p:val>
                                            <p:strVal val="#ppt_h"/>
                                          </p:val>
                                        </p:tav>
                                      </p:tavLst>
                                    </p:anim>
                                    <p:anim calcmode="lin" valueType="num">
                                      <p:cBhvr>
                                        <p:cTn id="31" dur="1000" fill="hold"/>
                                        <p:tgtEl>
                                          <p:spTgt spid="23"/>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23"/>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3500"/>
                            </p:stCondLst>
                            <p:childTnLst>
                              <p:par>
                                <p:cTn id="34" presetID="9" presetClass="entr" presetSubtype="0" fill="hold" grpId="1"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dissolve">
                                      <p:cBhvr>
                                        <p:cTn id="36" dur="500"/>
                                        <p:tgtEl>
                                          <p:spTgt spid="18"/>
                                        </p:tgtEl>
                                      </p:cBhvr>
                                    </p:animEffect>
                                  </p:childTnLst>
                                </p:cTn>
                              </p:par>
                              <p:par>
                                <p:cTn id="37" presetID="9" presetClass="entr" presetSubtype="0" fill="hold" grpId="1"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dissolve">
                                      <p:cBhvr>
                                        <p:cTn id="39" dur="500"/>
                                        <p:tgtEl>
                                          <p:spTgt spid="19"/>
                                        </p:tgtEl>
                                      </p:cBhvr>
                                    </p:animEffect>
                                  </p:childTnLst>
                                </p:cTn>
                              </p:par>
                              <p:par>
                                <p:cTn id="40" presetID="9" presetClass="entr" presetSubtype="0" fill="hold" grpId="1"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dissolve">
                                      <p:cBhvr>
                                        <p:cTn id="42" dur="500"/>
                                        <p:tgtEl>
                                          <p:spTgt spid="20"/>
                                        </p:tgtEl>
                                      </p:cBhvr>
                                    </p:animEffect>
                                  </p:childTnLst>
                                </p:cTn>
                              </p:par>
                              <p:par>
                                <p:cTn id="43" presetID="9" presetClass="entr"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dissolve">
                                      <p:cBhvr>
                                        <p:cTn id="45" dur="500"/>
                                        <p:tgtEl>
                                          <p:spTgt spid="21"/>
                                        </p:tgtEl>
                                      </p:cBhvr>
                                    </p:animEffect>
                                  </p:childTnLst>
                                </p:cTn>
                              </p:par>
                              <p:par>
                                <p:cTn id="46" presetID="9" presetClass="entr" presetSubtype="0" fill="hold" grpId="1"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dissolve">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P spid="21" grpId="0"/>
      <p:bldP spid="21" grpId="1"/>
      <p:bldP spid="22" grpId="0"/>
      <p:bldP spid="22" grpId="1"/>
      <p:bldP spid="3" grpId="0"/>
      <p:bldP spid="3" grpId="1"/>
      <p:bldP spid="3" grpId="2"/>
      <p:bldP spid="3" grpId="3"/>
      <p:bldP spid="3" grpId="4"/>
      <p:bldP spid="3" grpId="5"/>
      <p:bldP spid="3" grpId="6"/>
      <p:bldP spid="3" grpId="7"/>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3" name="图片 2" descr="d5394229c25cacf27e3318018203355c"/>
          <p:cNvPicPr>
            <a:picLocks noChangeAspect="1"/>
          </p:cNvPicPr>
          <p:nvPr/>
        </p:nvPicPr>
        <p:blipFill>
          <a:blip r:embed="rId4"/>
          <a:stretch>
            <a:fillRect/>
          </a:stretch>
        </p:blipFill>
        <p:spPr>
          <a:xfrm>
            <a:off x="4416425" y="507365"/>
            <a:ext cx="7769860" cy="6357620"/>
          </a:xfrm>
          <a:prstGeom prst="rect">
            <a:avLst/>
          </a:prstGeom>
        </p:spPr>
      </p:pic>
      <p:grpSp>
        <p:nvGrpSpPr>
          <p:cNvPr id="33" name="组合 32"/>
          <p:cNvGrpSpPr/>
          <p:nvPr/>
        </p:nvGrpSpPr>
        <p:grpSpPr>
          <a:xfrm>
            <a:off x="3273986" y="-29210"/>
            <a:ext cx="4812739" cy="4965595"/>
            <a:chOff x="3288274" y="-851"/>
            <a:chExt cx="5464201" cy="5637748"/>
          </a:xfrm>
        </p:grpSpPr>
        <p:cxnSp>
          <p:nvCxnSpPr>
            <p:cNvPr id="13" name="直接连接符 12"/>
            <p:cNvCxnSpPr/>
            <p:nvPr/>
          </p:nvCxnSpPr>
          <p:spPr>
            <a:xfrm>
              <a:off x="6180546" y="1775654"/>
              <a:ext cx="3905" cy="101859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354997" y="1768221"/>
              <a:ext cx="2960078" cy="0"/>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517592" y="2828910"/>
              <a:ext cx="800864" cy="800864"/>
              <a:chOff x="3272949" y="3722523"/>
              <a:chExt cx="813408" cy="877328"/>
            </a:xfrm>
          </p:grpSpPr>
          <p:sp>
            <p:nvSpPr>
              <p:cNvPr id="23" name="椭圆 2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7" name="直接连接符 6"/>
            <p:cNvCxnSpPr/>
            <p:nvPr/>
          </p:nvCxnSpPr>
          <p:spPr>
            <a:xfrm flipH="1">
              <a:off x="3357174" y="-851"/>
              <a:ext cx="1" cy="1769072"/>
            </a:xfrm>
            <a:prstGeom prst="line">
              <a:avLst/>
            </a:prstGeom>
            <a:ln>
              <a:solidFill>
                <a:srgbClr val="00685A"/>
              </a:solidFill>
              <a:prstDash val="sys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98232" y="60875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288274" y="1734859"/>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636278" y="170893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117728" y="1701498"/>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117728" y="2695465"/>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937205" y="2828911"/>
              <a:ext cx="2486682" cy="2486684"/>
              <a:chOff x="3176812" y="2273198"/>
              <a:chExt cx="2641825" cy="2726239"/>
            </a:xfrm>
          </p:grpSpPr>
          <p:sp>
            <p:nvSpPr>
              <p:cNvPr id="18" name="椭圆 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9" name="椭圆 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25" name="组合 24"/>
            <p:cNvGrpSpPr/>
            <p:nvPr/>
          </p:nvGrpSpPr>
          <p:grpSpPr>
            <a:xfrm>
              <a:off x="7398433" y="4282855"/>
              <a:ext cx="1354042" cy="135404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03" name="文本框 3"/>
          <p:cNvSpPr txBox="1">
            <a:spLocks noChangeArrowheads="1"/>
          </p:cNvSpPr>
          <p:nvPr/>
        </p:nvSpPr>
        <p:spPr bwMode="auto">
          <a:xfrm>
            <a:off x="4893310" y="2908935"/>
            <a:ext cx="1768475" cy="1299210"/>
          </a:xfrm>
          <a:prstGeom prst="rect">
            <a:avLst/>
          </a:prstGeom>
          <a:noFill/>
          <a:ln w="9525">
            <a:noFill/>
            <a:miter lim="800000"/>
          </a:ln>
        </p:spPr>
        <p:txBody>
          <a:bodyPr wrap="square" lIns="68580" tIns="34290" rIns="68580" bIns="34290">
            <a:spAutoFit/>
          </a:bodyPr>
          <a:lstStyle/>
          <a:p>
            <a:pPr algn="ctr"/>
            <a:r>
              <a:rPr lang="en-US" altLang="zh-CN" sz="8000" dirty="0">
                <a:solidFill>
                  <a:srgbClr val="00A08A"/>
                </a:solidFill>
                <a:latin typeface="Impact" panose="020B0806030902050204" pitchFamily="34" charset="0"/>
              </a:rPr>
              <a:t>03</a:t>
            </a:r>
            <a:endParaRPr lang="en-US" altLang="zh-CN" sz="8000" b="1" dirty="0">
              <a:solidFill>
                <a:srgbClr val="00A08A"/>
              </a:solidFill>
              <a:latin typeface="Impact" panose="020B0806030902050204" pitchFamily="34" charset="0"/>
              <a:ea typeface="微软雅黑" panose="020B0503020204020204" charset="-122"/>
            </a:endParaRPr>
          </a:p>
        </p:txBody>
      </p:sp>
      <p:sp>
        <p:nvSpPr>
          <p:cNvPr id="2050" name="书"/>
          <p:cNvSpPr/>
          <p:nvPr/>
        </p:nvSpPr>
        <p:spPr bwMode="auto">
          <a:xfrm>
            <a:off x="7216140" y="4117340"/>
            <a:ext cx="548640" cy="445770"/>
          </a:xfrm>
          <a:custGeom>
            <a:avLst/>
            <a:gdLst>
              <a:gd name="T0" fmla="*/ 1584488 w 13171486"/>
              <a:gd name="T1" fmla="*/ 9114 h 9774236"/>
              <a:gd name="T2" fmla="*/ 1584488 w 13171486"/>
              <a:gd name="T3" fmla="*/ 9114 h 9774236"/>
              <a:gd name="T4" fmla="*/ 1584488 w 13171486"/>
              <a:gd name="T5" fmla="*/ 110002 h 9774236"/>
              <a:gd name="T6" fmla="*/ 1711212 w 13171486"/>
              <a:gd name="T7" fmla="*/ 74863 h 9774236"/>
              <a:gd name="T8" fmla="*/ 1711212 w 13171486"/>
              <a:gd name="T9" fmla="*/ 74863 h 9774236"/>
              <a:gd name="T10" fmla="*/ 1711212 w 13171486"/>
              <a:gd name="T11" fmla="*/ 164264 h 9774236"/>
              <a:gd name="T12" fmla="*/ 1711212 w 13171486"/>
              <a:gd name="T13" fmla="*/ 164264 h 9774236"/>
              <a:gd name="T14" fmla="*/ 1015531 w 13171486"/>
              <a:gd name="T15" fmla="*/ 267770 h 9774236"/>
              <a:gd name="T16" fmla="*/ 1015531 w 13171486"/>
              <a:gd name="T17" fmla="*/ 267770 h 9774236"/>
              <a:gd name="T18" fmla="*/ 1015531 w 13171486"/>
              <a:gd name="T19" fmla="*/ 267770 h 9774236"/>
              <a:gd name="T20" fmla="*/ 1275705 w 13171486"/>
              <a:gd name="T21" fmla="*/ 195626 h 9774236"/>
              <a:gd name="T22" fmla="*/ 954121 w 13171486"/>
              <a:gd name="T23" fmla="*/ 277101 h 9774236"/>
              <a:gd name="T24" fmla="*/ 954121 w 13171486"/>
              <a:gd name="T25" fmla="*/ 277101 h 9774236"/>
              <a:gd name="T26" fmla="*/ 954121 w 13171486"/>
              <a:gd name="T27" fmla="*/ 277101 h 9774236"/>
              <a:gd name="T28" fmla="*/ 192690 w 13171486"/>
              <a:gd name="T29" fmla="*/ 0 h 9774236"/>
              <a:gd name="T30" fmla="*/ 799309 w 13171486"/>
              <a:gd name="T31" fmla="*/ 264038 h 9774236"/>
              <a:gd name="T32" fmla="*/ 814700 w 13171486"/>
              <a:gd name="T33" fmla="*/ 267779 h 9774236"/>
              <a:gd name="T34" fmla="*/ 874485 w 13171486"/>
              <a:gd name="T35" fmla="*/ 282309 h 9774236"/>
              <a:gd name="T36" fmla="*/ 826021 w 13171486"/>
              <a:gd name="T37" fmla="*/ 275665 h 9774236"/>
              <a:gd name="T38" fmla="*/ 832227 w 13171486"/>
              <a:gd name="T39" fmla="*/ 278366 h 9774236"/>
              <a:gd name="T40" fmla="*/ 835852 w 13171486"/>
              <a:gd name="T41" fmla="*/ 279944 h 9774236"/>
              <a:gd name="T42" fmla="*/ 892929 w 13171486"/>
              <a:gd name="T43" fmla="*/ 286866 h 9774236"/>
              <a:gd name="T44" fmla="*/ 1791283 w 13171486"/>
              <a:gd name="T45" fmla="*/ 164264 h 9774236"/>
              <a:gd name="T46" fmla="*/ 1800397 w 13171486"/>
              <a:gd name="T47" fmla="*/ 1316935 h 9774236"/>
              <a:gd name="T48" fmla="*/ 902694 w 13171486"/>
              <a:gd name="T49" fmla="*/ 1232307 h 9774236"/>
              <a:gd name="T50" fmla="*/ 902694 w 13171486"/>
              <a:gd name="T51" fmla="*/ 1232307 h 9774236"/>
              <a:gd name="T52" fmla="*/ 4557 w 13171486"/>
              <a:gd name="T53" fmla="*/ 1336030 h 9774236"/>
              <a:gd name="T54" fmla="*/ 0 w 13171486"/>
              <a:gd name="T55" fmla="*/ 178586 h 9774236"/>
              <a:gd name="T56" fmla="*/ 829161 w 13171486"/>
              <a:gd name="T57" fmla="*/ 279133 h 9774236"/>
              <a:gd name="T58" fmla="*/ 804836 w 13171486"/>
              <a:gd name="T59" fmla="*/ 272761 h 9774236"/>
              <a:gd name="T60" fmla="*/ 84628 w 13171486"/>
              <a:gd name="T61" fmla="*/ 174029 h 9774236"/>
              <a:gd name="T62" fmla="*/ 84628 w 13171486"/>
              <a:gd name="T63" fmla="*/ 174029 h 9774236"/>
              <a:gd name="T64" fmla="*/ 84628 w 13171486"/>
              <a:gd name="T65" fmla="*/ 174029 h 9774236"/>
              <a:gd name="T66" fmla="*/ 79854 w 13171486"/>
              <a:gd name="T67" fmla="*/ 89184 h 9774236"/>
              <a:gd name="T68" fmla="*/ 414898 w 13171486"/>
              <a:gd name="T69" fmla="*/ 170612 h 9774236"/>
              <a:gd name="T70" fmla="*/ 192690 w 13171486"/>
              <a:gd name="T71" fmla="*/ 112403 h 9774236"/>
              <a:gd name="T72" fmla="*/ 192690 w 13171486"/>
              <a:gd name="T73" fmla="*/ 112403 h 9774236"/>
              <a:gd name="T74" fmla="*/ 192690 w 13171486"/>
              <a:gd name="T75" fmla="*/ 112403 h 97742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171486" h="9774236">
                <a:moveTo>
                  <a:pt x="11591924" y="66674"/>
                </a:moveTo>
                <a:lnTo>
                  <a:pt x="11591924" y="66674"/>
                </a:lnTo>
                <a:lnTo>
                  <a:pt x="11591924" y="804764"/>
                </a:lnTo>
                <a:lnTo>
                  <a:pt x="12519023" y="547686"/>
                </a:lnTo>
                <a:lnTo>
                  <a:pt x="12519023" y="547687"/>
                </a:lnTo>
                <a:lnTo>
                  <a:pt x="12519023" y="1201737"/>
                </a:lnTo>
                <a:lnTo>
                  <a:pt x="7429498" y="1958975"/>
                </a:lnTo>
                <a:lnTo>
                  <a:pt x="7429499" y="1958974"/>
                </a:lnTo>
                <a:lnTo>
                  <a:pt x="7429498" y="1958974"/>
                </a:lnTo>
                <a:lnTo>
                  <a:pt x="9332900" y="1431175"/>
                </a:lnTo>
                <a:lnTo>
                  <a:pt x="6980236" y="2027237"/>
                </a:lnTo>
                <a:lnTo>
                  <a:pt x="6980237" y="2027237"/>
                </a:lnTo>
                <a:lnTo>
                  <a:pt x="6980236" y="2027237"/>
                </a:lnTo>
                <a:lnTo>
                  <a:pt x="11591924" y="66674"/>
                </a:lnTo>
                <a:close/>
                <a:moveTo>
                  <a:pt x="1409699" y="0"/>
                </a:moveTo>
                <a:lnTo>
                  <a:pt x="5847645" y="1931672"/>
                </a:lnTo>
                <a:lnTo>
                  <a:pt x="5960245" y="1959038"/>
                </a:lnTo>
                <a:lnTo>
                  <a:pt x="6397626" y="2065337"/>
                </a:lnTo>
                <a:lnTo>
                  <a:pt x="6043066" y="2016731"/>
                </a:lnTo>
                <a:lnTo>
                  <a:pt x="6088470" y="2036494"/>
                </a:lnTo>
                <a:lnTo>
                  <a:pt x="6114994" y="2048039"/>
                </a:lnTo>
                <a:lnTo>
                  <a:pt x="6532561" y="2098675"/>
                </a:lnTo>
                <a:lnTo>
                  <a:pt x="13104811" y="1201737"/>
                </a:lnTo>
                <a:lnTo>
                  <a:pt x="13171486" y="9634536"/>
                </a:lnTo>
                <a:lnTo>
                  <a:pt x="6603999" y="9015411"/>
                </a:lnTo>
                <a:lnTo>
                  <a:pt x="6603998" y="9015411"/>
                </a:lnTo>
                <a:lnTo>
                  <a:pt x="33338" y="9774236"/>
                </a:lnTo>
                <a:lnTo>
                  <a:pt x="0" y="1306512"/>
                </a:lnTo>
                <a:lnTo>
                  <a:pt x="6066040" y="2042103"/>
                </a:lnTo>
                <a:lnTo>
                  <a:pt x="5888084" y="1995485"/>
                </a:lnTo>
                <a:lnTo>
                  <a:pt x="619125" y="1273175"/>
                </a:lnTo>
                <a:lnTo>
                  <a:pt x="619125" y="1273174"/>
                </a:lnTo>
                <a:lnTo>
                  <a:pt x="584200" y="652462"/>
                </a:lnTo>
                <a:lnTo>
                  <a:pt x="3035344" y="1248180"/>
                </a:lnTo>
                <a:lnTo>
                  <a:pt x="1409699" y="822325"/>
                </a:lnTo>
                <a:lnTo>
                  <a:pt x="1409699" y="0"/>
                </a:lnTo>
                <a:close/>
              </a:path>
            </a:pathLst>
          </a:custGeom>
          <a:solidFill>
            <a:srgbClr val="00A08A"/>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5" name="文本框 3"/>
          <p:cNvSpPr txBox="1">
            <a:spLocks noChangeArrowheads="1"/>
          </p:cNvSpPr>
          <p:nvPr/>
        </p:nvSpPr>
        <p:spPr bwMode="auto">
          <a:xfrm>
            <a:off x="-2561590" y="3379470"/>
            <a:ext cx="10419080" cy="899160"/>
          </a:xfrm>
          <a:prstGeom prst="rect">
            <a:avLst/>
          </a:prstGeom>
          <a:noFill/>
          <a:ln w="9525">
            <a:noFill/>
            <a:miter lim="800000"/>
          </a:ln>
        </p:spPr>
        <p:txBody>
          <a:bodyPr wrap="square" lIns="68580" tIns="34290" rIns="68580" bIns="34290">
            <a:spAutoFit/>
          </a:bodyPr>
          <a:lstStyle/>
          <a:p>
            <a:pPr algn="ctr"/>
            <a:r>
              <a:rPr lang="zh-CN" sz="5400" b="1" dirty="0">
                <a:solidFill>
                  <a:srgbClr val="5DD0C0"/>
                </a:solidFill>
                <a:latin typeface="微软雅黑" panose="020B0503020204020204" charset="-122"/>
                <a:ea typeface="微软雅黑" panose="020B0503020204020204" charset="-122"/>
              </a:rPr>
              <a:t>相关研究</a:t>
            </a: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fltVal val="0"/>
                                          </p:val>
                                        </p:tav>
                                        <p:tav tm="100000">
                                          <p:val>
                                            <p:strVal val="#ppt_w"/>
                                          </p:val>
                                        </p:tav>
                                      </p:tavLst>
                                    </p:anim>
                                    <p:anim calcmode="lin" valueType="num">
                                      <p:cBhvr>
                                        <p:cTn id="15" dur="500" fill="hold"/>
                                        <p:tgtEl>
                                          <p:spTgt spid="33"/>
                                        </p:tgtEl>
                                        <p:attrNameLst>
                                          <p:attrName>ppt_h</p:attrName>
                                        </p:attrNameLst>
                                      </p:cBhvr>
                                      <p:tavLst>
                                        <p:tav tm="0">
                                          <p:val>
                                            <p:fltVal val="0"/>
                                          </p:val>
                                        </p:tav>
                                        <p:tav tm="100000">
                                          <p:val>
                                            <p:strVal val="#ppt_h"/>
                                          </p:val>
                                        </p:tav>
                                      </p:tavLst>
                                    </p:anim>
                                    <p:anim calcmode="lin" valueType="num">
                                      <p:cBhvr>
                                        <p:cTn id="16" dur="500" fill="hold"/>
                                        <p:tgtEl>
                                          <p:spTgt spid="33"/>
                                        </p:tgtEl>
                                        <p:attrNameLst>
                                          <p:attrName>style.rotation</p:attrName>
                                        </p:attrNameLst>
                                      </p:cBhvr>
                                      <p:tavLst>
                                        <p:tav tm="0">
                                          <p:val>
                                            <p:fltVal val="360"/>
                                          </p:val>
                                        </p:tav>
                                        <p:tav tm="100000">
                                          <p:val>
                                            <p:fltVal val="0"/>
                                          </p:val>
                                        </p:tav>
                                      </p:tavLst>
                                    </p:anim>
                                    <p:animEffect transition="in" filter="fade">
                                      <p:cBhvr>
                                        <p:cTn id="17" dur="500"/>
                                        <p:tgtEl>
                                          <p:spTgt spid="33"/>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03"/>
                                        </p:tgtEl>
                                        <p:attrNameLst>
                                          <p:attrName>style.visibility</p:attrName>
                                        </p:attrNameLst>
                                      </p:cBhvr>
                                      <p:to>
                                        <p:strVal val="visible"/>
                                      </p:to>
                                    </p:set>
                                    <p:anim calcmode="lin" valueType="num">
                                      <p:cBhvr>
                                        <p:cTn id="20" dur="500" fill="hold"/>
                                        <p:tgtEl>
                                          <p:spTgt spid="103"/>
                                        </p:tgtEl>
                                        <p:attrNameLst>
                                          <p:attrName>ppt_w</p:attrName>
                                        </p:attrNameLst>
                                      </p:cBhvr>
                                      <p:tavLst>
                                        <p:tav tm="0">
                                          <p:val>
                                            <p:fltVal val="0"/>
                                          </p:val>
                                        </p:tav>
                                        <p:tav tm="100000">
                                          <p:val>
                                            <p:strVal val="#ppt_w"/>
                                          </p:val>
                                        </p:tav>
                                      </p:tavLst>
                                    </p:anim>
                                    <p:anim calcmode="lin" valueType="num">
                                      <p:cBhvr>
                                        <p:cTn id="21" dur="500" fill="hold"/>
                                        <p:tgtEl>
                                          <p:spTgt spid="103"/>
                                        </p:tgtEl>
                                        <p:attrNameLst>
                                          <p:attrName>ppt_h</p:attrName>
                                        </p:attrNameLst>
                                      </p:cBhvr>
                                      <p:tavLst>
                                        <p:tav tm="0">
                                          <p:val>
                                            <p:fltVal val="0"/>
                                          </p:val>
                                        </p:tav>
                                        <p:tav tm="100000">
                                          <p:val>
                                            <p:strVal val="#ppt_h"/>
                                          </p:val>
                                        </p:tav>
                                      </p:tavLst>
                                    </p:anim>
                                    <p:anim calcmode="lin" valueType="num">
                                      <p:cBhvr>
                                        <p:cTn id="22" dur="500" fill="hold"/>
                                        <p:tgtEl>
                                          <p:spTgt spid="103"/>
                                        </p:tgtEl>
                                        <p:attrNameLst>
                                          <p:attrName>style.rotation</p:attrName>
                                        </p:attrNameLst>
                                      </p:cBhvr>
                                      <p:tavLst>
                                        <p:tav tm="0">
                                          <p:val>
                                            <p:fltVal val="360"/>
                                          </p:val>
                                        </p:tav>
                                        <p:tav tm="100000">
                                          <p:val>
                                            <p:fltVal val="0"/>
                                          </p:val>
                                        </p:tav>
                                      </p:tavLst>
                                    </p:anim>
                                    <p:animEffect transition="in" filter="fade">
                                      <p:cBhvr>
                                        <p:cTn id="23" dur="500"/>
                                        <p:tgtEl>
                                          <p:spTgt spid="103"/>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2050"/>
                                        </p:tgtEl>
                                        <p:attrNameLst>
                                          <p:attrName>style.visibility</p:attrName>
                                        </p:attrNameLst>
                                      </p:cBhvr>
                                      <p:to>
                                        <p:strVal val="visible"/>
                                      </p:to>
                                    </p:set>
                                    <p:anim calcmode="lin" valueType="num">
                                      <p:cBhvr>
                                        <p:cTn id="26" dur="500" fill="hold"/>
                                        <p:tgtEl>
                                          <p:spTgt spid="2050"/>
                                        </p:tgtEl>
                                        <p:attrNameLst>
                                          <p:attrName>ppt_w</p:attrName>
                                        </p:attrNameLst>
                                      </p:cBhvr>
                                      <p:tavLst>
                                        <p:tav tm="0">
                                          <p:val>
                                            <p:fltVal val="0"/>
                                          </p:val>
                                        </p:tav>
                                        <p:tav tm="100000">
                                          <p:val>
                                            <p:strVal val="#ppt_w"/>
                                          </p:val>
                                        </p:tav>
                                      </p:tavLst>
                                    </p:anim>
                                    <p:anim calcmode="lin" valueType="num">
                                      <p:cBhvr>
                                        <p:cTn id="27" dur="500" fill="hold"/>
                                        <p:tgtEl>
                                          <p:spTgt spid="2050"/>
                                        </p:tgtEl>
                                        <p:attrNameLst>
                                          <p:attrName>ppt_h</p:attrName>
                                        </p:attrNameLst>
                                      </p:cBhvr>
                                      <p:tavLst>
                                        <p:tav tm="0">
                                          <p:val>
                                            <p:fltVal val="0"/>
                                          </p:val>
                                        </p:tav>
                                        <p:tav tm="100000">
                                          <p:val>
                                            <p:strVal val="#ppt_h"/>
                                          </p:val>
                                        </p:tav>
                                      </p:tavLst>
                                    </p:anim>
                                    <p:anim calcmode="lin" valueType="num">
                                      <p:cBhvr>
                                        <p:cTn id="28" dur="500" fill="hold"/>
                                        <p:tgtEl>
                                          <p:spTgt spid="2050"/>
                                        </p:tgtEl>
                                        <p:attrNameLst>
                                          <p:attrName>style.rotation</p:attrName>
                                        </p:attrNameLst>
                                      </p:cBhvr>
                                      <p:tavLst>
                                        <p:tav tm="0">
                                          <p:val>
                                            <p:fltVal val="360"/>
                                          </p:val>
                                        </p:tav>
                                        <p:tav tm="100000">
                                          <p:val>
                                            <p:fltVal val="0"/>
                                          </p:val>
                                        </p:tav>
                                      </p:tavLst>
                                    </p:anim>
                                    <p:animEffect transition="in" filter="fade">
                                      <p:cBhvr>
                                        <p:cTn id="29" dur="500"/>
                                        <p:tgtEl>
                                          <p:spTgt spid="2050"/>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strVal val="#ppt_w+.3"/>
                                          </p:val>
                                        </p:tav>
                                        <p:tav tm="100000">
                                          <p:val>
                                            <p:strVal val="#ppt_w"/>
                                          </p:val>
                                        </p:tav>
                                      </p:tavLst>
                                    </p:anim>
                                    <p:anim calcmode="lin" valueType="num">
                                      <p:cBhvr>
                                        <p:cTn id="33" dur="1000" fill="hold"/>
                                        <p:tgtEl>
                                          <p:spTgt spid="45"/>
                                        </p:tgtEl>
                                        <p:attrNameLst>
                                          <p:attrName>ppt_h</p:attrName>
                                        </p:attrNameLst>
                                      </p:cBhvr>
                                      <p:tavLst>
                                        <p:tav tm="0">
                                          <p:val>
                                            <p:strVal val="#ppt_h"/>
                                          </p:val>
                                        </p:tav>
                                        <p:tav tm="100000">
                                          <p:val>
                                            <p:strVal val="#ppt_h"/>
                                          </p:val>
                                        </p:tav>
                                      </p:tavLst>
                                    </p:anim>
                                    <p:animEffect transition="in" filter="fade">
                                      <p:cBhvr>
                                        <p:cTn id="34"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2050" grpId="0" animBg="1"/>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6" name="ïSļïḓê"/>
          <p:cNvGrpSpPr/>
          <p:nvPr/>
        </p:nvGrpSpPr>
        <p:grpSpPr>
          <a:xfrm>
            <a:off x="3658870" y="1403350"/>
            <a:ext cx="5106035" cy="4490720"/>
            <a:chOff x="3656860" y="1879451"/>
            <a:chExt cx="5106140" cy="4273325"/>
          </a:xfrm>
        </p:grpSpPr>
        <p:grpSp>
          <p:nvGrpSpPr>
            <p:cNvPr id="22" name="îṡľiďê"/>
            <p:cNvGrpSpPr/>
            <p:nvPr/>
          </p:nvGrpSpPr>
          <p:grpSpPr>
            <a:xfrm>
              <a:off x="3656860" y="1879451"/>
              <a:ext cx="5106140" cy="3835316"/>
              <a:chOff x="3656860" y="1879451"/>
              <a:chExt cx="5106140" cy="3835316"/>
            </a:xfrm>
          </p:grpSpPr>
          <p:sp>
            <p:nvSpPr>
              <p:cNvPr id="27" name="iśliḋé"/>
              <p:cNvSpPr/>
              <p:nvPr/>
            </p:nvSpPr>
            <p:spPr bwMode="auto">
              <a:xfrm>
                <a:off x="6172598" y="4254850"/>
                <a:ext cx="190293" cy="222077"/>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8" name="íŝļïḑè"/>
              <p:cNvSpPr/>
              <p:nvPr/>
            </p:nvSpPr>
            <p:spPr bwMode="auto">
              <a:xfrm>
                <a:off x="6139033" y="3686268"/>
                <a:ext cx="321481" cy="303513"/>
              </a:xfrm>
              <a:custGeom>
                <a:avLst/>
                <a:gdLst>
                  <a:gd name="T0" fmla="*/ 13 w 75"/>
                  <a:gd name="T1" fmla="*/ 41 h 71"/>
                  <a:gd name="T2" fmla="*/ 13 w 75"/>
                  <a:gd name="T3" fmla="*/ 35 h 71"/>
                  <a:gd name="T4" fmla="*/ 65 w 75"/>
                  <a:gd name="T5" fmla="*/ 12 h 71"/>
                  <a:gd name="T6" fmla="*/ 36 w 75"/>
                  <a:gd name="T7" fmla="*/ 13 h 71"/>
                  <a:gd name="T8" fmla="*/ 65 w 75"/>
                  <a:gd name="T9" fmla="*/ 14 h 71"/>
                  <a:gd name="T10" fmla="*/ 65 w 75"/>
                  <a:gd name="T11" fmla="*/ 12 h 71"/>
                  <a:gd name="T12" fmla="*/ 22 w 75"/>
                  <a:gd name="T13" fmla="*/ 38 h 71"/>
                  <a:gd name="T14" fmla="*/ 27 w 75"/>
                  <a:gd name="T15" fmla="*/ 38 h 71"/>
                  <a:gd name="T16" fmla="*/ 36 w 75"/>
                  <a:gd name="T17" fmla="*/ 35 h 71"/>
                  <a:gd name="T18" fmla="*/ 36 w 75"/>
                  <a:gd name="T19" fmla="*/ 41 h 71"/>
                  <a:gd name="T20" fmla="*/ 36 w 75"/>
                  <a:gd name="T21" fmla="*/ 35 h 71"/>
                  <a:gd name="T22" fmla="*/ 75 w 75"/>
                  <a:gd name="T23" fmla="*/ 36 h 71"/>
                  <a:gd name="T24" fmla="*/ 67 w 75"/>
                  <a:gd name="T25" fmla="*/ 42 h 71"/>
                  <a:gd name="T26" fmla="*/ 71 w 75"/>
                  <a:gd name="T27" fmla="*/ 52 h 71"/>
                  <a:gd name="T28" fmla="*/ 67 w 75"/>
                  <a:gd name="T29" fmla="*/ 53 h 71"/>
                  <a:gd name="T30" fmla="*/ 49 w 75"/>
                  <a:gd name="T31" fmla="*/ 42 h 71"/>
                  <a:gd name="T32" fmla="*/ 43 w 75"/>
                  <a:gd name="T33" fmla="*/ 59 h 71"/>
                  <a:gd name="T34" fmla="*/ 8 w 75"/>
                  <a:gd name="T35" fmla="*/ 70 h 71"/>
                  <a:gd name="T36" fmla="*/ 6 w 75"/>
                  <a:gd name="T37" fmla="*/ 70 h 71"/>
                  <a:gd name="T38" fmla="*/ 9 w 75"/>
                  <a:gd name="T39" fmla="*/ 59 h 71"/>
                  <a:gd name="T40" fmla="*/ 0 w 75"/>
                  <a:gd name="T41" fmla="*/ 53 h 71"/>
                  <a:gd name="T42" fmla="*/ 6 w 75"/>
                  <a:gd name="T43" fmla="*/ 17 h 71"/>
                  <a:gd name="T44" fmla="*/ 26 w 75"/>
                  <a:gd name="T45" fmla="*/ 6 h 71"/>
                  <a:gd name="T46" fmla="*/ 69 w 75"/>
                  <a:gd name="T47" fmla="*/ 0 h 71"/>
                  <a:gd name="T48" fmla="*/ 72 w 75"/>
                  <a:gd name="T49" fmla="*/ 36 h 71"/>
                  <a:gd name="T50" fmla="*/ 69 w 75"/>
                  <a:gd name="T51" fmla="*/ 3 h 71"/>
                  <a:gd name="T52" fmla="*/ 29 w 75"/>
                  <a:gd name="T53" fmla="*/ 6 h 71"/>
                  <a:gd name="T54" fmla="*/ 43 w 75"/>
                  <a:gd name="T55" fmla="*/ 18 h 71"/>
                  <a:gd name="T56" fmla="*/ 48 w 75"/>
                  <a:gd name="T57" fmla="*/ 21 h 71"/>
                  <a:gd name="T58" fmla="*/ 66 w 75"/>
                  <a:gd name="T59" fmla="*/ 22 h 71"/>
                  <a:gd name="T60" fmla="*/ 48 w 75"/>
                  <a:gd name="T61" fmla="*/ 23 h 71"/>
                  <a:gd name="T62" fmla="*/ 65 w 75"/>
                  <a:gd name="T63" fmla="*/ 30 h 71"/>
                  <a:gd name="T64" fmla="*/ 65 w 75"/>
                  <a:gd name="T65" fmla="*/ 32 h 71"/>
                  <a:gd name="T66" fmla="*/ 48 w 75"/>
                  <a:gd name="T67" fmla="*/ 39 h 71"/>
                  <a:gd name="T68" fmla="*/ 56 w 75"/>
                  <a:gd name="T69" fmla="*/ 39 h 71"/>
                  <a:gd name="T70" fmla="*/ 63 w 75"/>
                  <a:gd name="T71" fmla="*/ 41 h 71"/>
                  <a:gd name="T72" fmla="*/ 64 w 75"/>
                  <a:gd name="T73" fmla="*/ 39 h 71"/>
                  <a:gd name="T74" fmla="*/ 72 w 75"/>
                  <a:gd name="T75" fmla="*/ 36 h 71"/>
                  <a:gd name="T76" fmla="*/ 46 w 75"/>
                  <a:gd name="T77" fmla="*/ 23 h 71"/>
                  <a:gd name="T78" fmla="*/ 6 w 75"/>
                  <a:gd name="T79" fmla="*/ 20 h 71"/>
                  <a:gd name="T80" fmla="*/ 3 w 75"/>
                  <a:gd name="T81" fmla="*/ 53 h 71"/>
                  <a:gd name="T82" fmla="*/ 12 w 75"/>
                  <a:gd name="T83" fmla="*/ 56 h 71"/>
                  <a:gd name="T84" fmla="*/ 13 w 75"/>
                  <a:gd name="T85" fmla="*/ 57 h 71"/>
                  <a:gd name="T86" fmla="*/ 20 w 75"/>
                  <a:gd name="T87" fmla="*/ 56 h 71"/>
                  <a:gd name="T88" fmla="*/ 43 w 75"/>
                  <a:gd name="T89"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1">
                    <a:moveTo>
                      <a:pt x="16" y="38"/>
                    </a:moveTo>
                    <a:cubicBezTo>
                      <a:pt x="16" y="40"/>
                      <a:pt x="15" y="41"/>
                      <a:pt x="13" y="41"/>
                    </a:cubicBezTo>
                    <a:cubicBezTo>
                      <a:pt x="12" y="41"/>
                      <a:pt x="10" y="40"/>
                      <a:pt x="10" y="38"/>
                    </a:cubicBezTo>
                    <a:cubicBezTo>
                      <a:pt x="10" y="37"/>
                      <a:pt x="12" y="35"/>
                      <a:pt x="13" y="35"/>
                    </a:cubicBezTo>
                    <a:cubicBezTo>
                      <a:pt x="15" y="35"/>
                      <a:pt x="16" y="37"/>
                      <a:pt x="16" y="38"/>
                    </a:cubicBezTo>
                    <a:close/>
                    <a:moveTo>
                      <a:pt x="65" y="12"/>
                    </a:moveTo>
                    <a:cubicBezTo>
                      <a:pt x="37" y="12"/>
                      <a:pt x="37" y="12"/>
                      <a:pt x="37" y="12"/>
                    </a:cubicBezTo>
                    <a:cubicBezTo>
                      <a:pt x="36" y="12"/>
                      <a:pt x="36" y="12"/>
                      <a:pt x="36" y="13"/>
                    </a:cubicBezTo>
                    <a:cubicBezTo>
                      <a:pt x="36" y="14"/>
                      <a:pt x="36" y="14"/>
                      <a:pt x="37" y="14"/>
                    </a:cubicBezTo>
                    <a:cubicBezTo>
                      <a:pt x="65" y="14"/>
                      <a:pt x="65" y="14"/>
                      <a:pt x="65" y="14"/>
                    </a:cubicBezTo>
                    <a:cubicBezTo>
                      <a:pt x="65" y="14"/>
                      <a:pt x="66" y="14"/>
                      <a:pt x="66" y="13"/>
                    </a:cubicBezTo>
                    <a:cubicBezTo>
                      <a:pt x="66" y="12"/>
                      <a:pt x="65" y="12"/>
                      <a:pt x="65" y="12"/>
                    </a:cubicBezTo>
                    <a:close/>
                    <a:moveTo>
                      <a:pt x="24" y="35"/>
                    </a:moveTo>
                    <a:cubicBezTo>
                      <a:pt x="23" y="35"/>
                      <a:pt x="22" y="37"/>
                      <a:pt x="22" y="38"/>
                    </a:cubicBezTo>
                    <a:cubicBezTo>
                      <a:pt x="22" y="40"/>
                      <a:pt x="23" y="41"/>
                      <a:pt x="24" y="41"/>
                    </a:cubicBezTo>
                    <a:cubicBezTo>
                      <a:pt x="26" y="41"/>
                      <a:pt x="27" y="40"/>
                      <a:pt x="27" y="38"/>
                    </a:cubicBezTo>
                    <a:cubicBezTo>
                      <a:pt x="27" y="37"/>
                      <a:pt x="26" y="35"/>
                      <a:pt x="24" y="35"/>
                    </a:cubicBezTo>
                    <a:close/>
                    <a:moveTo>
                      <a:pt x="36" y="35"/>
                    </a:moveTo>
                    <a:cubicBezTo>
                      <a:pt x="34" y="35"/>
                      <a:pt x="33" y="37"/>
                      <a:pt x="33" y="38"/>
                    </a:cubicBezTo>
                    <a:cubicBezTo>
                      <a:pt x="33" y="40"/>
                      <a:pt x="34" y="41"/>
                      <a:pt x="36" y="41"/>
                    </a:cubicBezTo>
                    <a:cubicBezTo>
                      <a:pt x="37" y="41"/>
                      <a:pt x="39" y="40"/>
                      <a:pt x="39" y="38"/>
                    </a:cubicBezTo>
                    <a:cubicBezTo>
                      <a:pt x="39" y="37"/>
                      <a:pt x="37" y="35"/>
                      <a:pt x="36" y="35"/>
                    </a:cubicBezTo>
                    <a:close/>
                    <a:moveTo>
                      <a:pt x="75" y="6"/>
                    </a:moveTo>
                    <a:cubicBezTo>
                      <a:pt x="75" y="36"/>
                      <a:pt x="75" y="36"/>
                      <a:pt x="75" y="36"/>
                    </a:cubicBezTo>
                    <a:cubicBezTo>
                      <a:pt x="75" y="40"/>
                      <a:pt x="73" y="42"/>
                      <a:pt x="69" y="42"/>
                    </a:cubicBezTo>
                    <a:cubicBezTo>
                      <a:pt x="67" y="42"/>
                      <a:pt x="67" y="42"/>
                      <a:pt x="67" y="42"/>
                    </a:cubicBezTo>
                    <a:cubicBezTo>
                      <a:pt x="70" y="51"/>
                      <a:pt x="70" y="51"/>
                      <a:pt x="70" y="51"/>
                    </a:cubicBezTo>
                    <a:cubicBezTo>
                      <a:pt x="70" y="51"/>
                      <a:pt x="71" y="52"/>
                      <a:pt x="71" y="52"/>
                    </a:cubicBezTo>
                    <a:cubicBezTo>
                      <a:pt x="71" y="53"/>
                      <a:pt x="70" y="54"/>
                      <a:pt x="69" y="54"/>
                    </a:cubicBezTo>
                    <a:cubicBezTo>
                      <a:pt x="68" y="54"/>
                      <a:pt x="68" y="54"/>
                      <a:pt x="67" y="53"/>
                    </a:cubicBezTo>
                    <a:cubicBezTo>
                      <a:pt x="54" y="42"/>
                      <a:pt x="54" y="42"/>
                      <a:pt x="54" y="42"/>
                    </a:cubicBezTo>
                    <a:cubicBezTo>
                      <a:pt x="49" y="42"/>
                      <a:pt x="49" y="42"/>
                      <a:pt x="49" y="42"/>
                    </a:cubicBezTo>
                    <a:cubicBezTo>
                      <a:pt x="49" y="53"/>
                      <a:pt x="49" y="53"/>
                      <a:pt x="49" y="53"/>
                    </a:cubicBezTo>
                    <a:cubicBezTo>
                      <a:pt x="49" y="56"/>
                      <a:pt x="46" y="59"/>
                      <a:pt x="43" y="59"/>
                    </a:cubicBezTo>
                    <a:cubicBezTo>
                      <a:pt x="21" y="59"/>
                      <a:pt x="21" y="59"/>
                      <a:pt x="21" y="59"/>
                    </a:cubicBezTo>
                    <a:cubicBezTo>
                      <a:pt x="8" y="70"/>
                      <a:pt x="8" y="70"/>
                      <a:pt x="8" y="70"/>
                    </a:cubicBezTo>
                    <a:cubicBezTo>
                      <a:pt x="8" y="70"/>
                      <a:pt x="7" y="71"/>
                      <a:pt x="7" y="71"/>
                    </a:cubicBezTo>
                    <a:cubicBezTo>
                      <a:pt x="7" y="71"/>
                      <a:pt x="6" y="71"/>
                      <a:pt x="6" y="70"/>
                    </a:cubicBezTo>
                    <a:cubicBezTo>
                      <a:pt x="5" y="70"/>
                      <a:pt x="5" y="69"/>
                      <a:pt x="5" y="68"/>
                    </a:cubicBezTo>
                    <a:cubicBezTo>
                      <a:pt x="9" y="59"/>
                      <a:pt x="9" y="59"/>
                      <a:pt x="9" y="59"/>
                    </a:cubicBezTo>
                    <a:cubicBezTo>
                      <a:pt x="6" y="59"/>
                      <a:pt x="6" y="59"/>
                      <a:pt x="6" y="59"/>
                    </a:cubicBezTo>
                    <a:cubicBezTo>
                      <a:pt x="3" y="59"/>
                      <a:pt x="0" y="56"/>
                      <a:pt x="0" y="53"/>
                    </a:cubicBezTo>
                    <a:cubicBezTo>
                      <a:pt x="0" y="23"/>
                      <a:pt x="0" y="23"/>
                      <a:pt x="0" y="23"/>
                    </a:cubicBezTo>
                    <a:cubicBezTo>
                      <a:pt x="0" y="19"/>
                      <a:pt x="3" y="17"/>
                      <a:pt x="6" y="17"/>
                    </a:cubicBezTo>
                    <a:cubicBezTo>
                      <a:pt x="26" y="17"/>
                      <a:pt x="26" y="17"/>
                      <a:pt x="26" y="17"/>
                    </a:cubicBezTo>
                    <a:cubicBezTo>
                      <a:pt x="26" y="6"/>
                      <a:pt x="26" y="6"/>
                      <a:pt x="26" y="6"/>
                    </a:cubicBezTo>
                    <a:cubicBezTo>
                      <a:pt x="26" y="3"/>
                      <a:pt x="29" y="0"/>
                      <a:pt x="32" y="0"/>
                    </a:cubicBezTo>
                    <a:cubicBezTo>
                      <a:pt x="69" y="0"/>
                      <a:pt x="69" y="0"/>
                      <a:pt x="69" y="0"/>
                    </a:cubicBezTo>
                    <a:cubicBezTo>
                      <a:pt x="73" y="0"/>
                      <a:pt x="75" y="3"/>
                      <a:pt x="75" y="6"/>
                    </a:cubicBezTo>
                    <a:close/>
                    <a:moveTo>
                      <a:pt x="72" y="36"/>
                    </a:moveTo>
                    <a:cubicBezTo>
                      <a:pt x="72" y="6"/>
                      <a:pt x="72" y="6"/>
                      <a:pt x="72" y="6"/>
                    </a:cubicBezTo>
                    <a:cubicBezTo>
                      <a:pt x="72" y="4"/>
                      <a:pt x="71" y="3"/>
                      <a:pt x="69" y="3"/>
                    </a:cubicBezTo>
                    <a:cubicBezTo>
                      <a:pt x="32" y="3"/>
                      <a:pt x="32" y="3"/>
                      <a:pt x="32" y="3"/>
                    </a:cubicBezTo>
                    <a:cubicBezTo>
                      <a:pt x="31" y="3"/>
                      <a:pt x="29" y="4"/>
                      <a:pt x="29" y="6"/>
                    </a:cubicBezTo>
                    <a:cubicBezTo>
                      <a:pt x="29" y="18"/>
                      <a:pt x="29" y="18"/>
                      <a:pt x="29" y="18"/>
                    </a:cubicBezTo>
                    <a:cubicBezTo>
                      <a:pt x="43" y="18"/>
                      <a:pt x="43" y="18"/>
                      <a:pt x="43" y="18"/>
                    </a:cubicBezTo>
                    <a:cubicBezTo>
                      <a:pt x="46" y="18"/>
                      <a:pt x="48" y="20"/>
                      <a:pt x="48" y="23"/>
                    </a:cubicBezTo>
                    <a:cubicBezTo>
                      <a:pt x="48" y="22"/>
                      <a:pt x="48" y="22"/>
                      <a:pt x="48" y="21"/>
                    </a:cubicBezTo>
                    <a:cubicBezTo>
                      <a:pt x="65" y="21"/>
                      <a:pt x="65" y="21"/>
                      <a:pt x="65" y="21"/>
                    </a:cubicBezTo>
                    <a:cubicBezTo>
                      <a:pt x="65" y="21"/>
                      <a:pt x="66" y="22"/>
                      <a:pt x="66" y="22"/>
                    </a:cubicBezTo>
                    <a:cubicBezTo>
                      <a:pt x="66" y="23"/>
                      <a:pt x="65" y="23"/>
                      <a:pt x="65" y="23"/>
                    </a:cubicBezTo>
                    <a:cubicBezTo>
                      <a:pt x="48" y="23"/>
                      <a:pt x="48" y="23"/>
                      <a:pt x="48" y="23"/>
                    </a:cubicBezTo>
                    <a:cubicBezTo>
                      <a:pt x="48" y="30"/>
                      <a:pt x="48" y="30"/>
                      <a:pt x="48" y="30"/>
                    </a:cubicBezTo>
                    <a:cubicBezTo>
                      <a:pt x="65" y="30"/>
                      <a:pt x="65" y="30"/>
                      <a:pt x="65" y="30"/>
                    </a:cubicBezTo>
                    <a:cubicBezTo>
                      <a:pt x="65" y="30"/>
                      <a:pt x="66" y="31"/>
                      <a:pt x="66" y="31"/>
                    </a:cubicBezTo>
                    <a:cubicBezTo>
                      <a:pt x="66" y="32"/>
                      <a:pt x="65" y="32"/>
                      <a:pt x="65" y="32"/>
                    </a:cubicBezTo>
                    <a:cubicBezTo>
                      <a:pt x="48" y="32"/>
                      <a:pt x="48" y="32"/>
                      <a:pt x="48" y="32"/>
                    </a:cubicBezTo>
                    <a:cubicBezTo>
                      <a:pt x="48" y="39"/>
                      <a:pt x="48" y="39"/>
                      <a:pt x="48" y="39"/>
                    </a:cubicBezTo>
                    <a:cubicBezTo>
                      <a:pt x="55" y="39"/>
                      <a:pt x="55" y="39"/>
                      <a:pt x="55" y="39"/>
                    </a:cubicBezTo>
                    <a:cubicBezTo>
                      <a:pt x="55" y="39"/>
                      <a:pt x="56" y="39"/>
                      <a:pt x="56" y="39"/>
                    </a:cubicBezTo>
                    <a:cubicBezTo>
                      <a:pt x="66" y="48"/>
                      <a:pt x="66" y="48"/>
                      <a:pt x="66" y="48"/>
                    </a:cubicBezTo>
                    <a:cubicBezTo>
                      <a:pt x="63" y="41"/>
                      <a:pt x="63" y="41"/>
                      <a:pt x="63" y="41"/>
                    </a:cubicBezTo>
                    <a:cubicBezTo>
                      <a:pt x="63" y="40"/>
                      <a:pt x="63" y="40"/>
                      <a:pt x="63" y="40"/>
                    </a:cubicBezTo>
                    <a:cubicBezTo>
                      <a:pt x="63" y="39"/>
                      <a:pt x="64" y="39"/>
                      <a:pt x="64" y="39"/>
                    </a:cubicBezTo>
                    <a:cubicBezTo>
                      <a:pt x="69" y="39"/>
                      <a:pt x="69" y="39"/>
                      <a:pt x="69" y="39"/>
                    </a:cubicBezTo>
                    <a:cubicBezTo>
                      <a:pt x="71" y="39"/>
                      <a:pt x="72" y="38"/>
                      <a:pt x="72" y="36"/>
                    </a:cubicBezTo>
                    <a:close/>
                    <a:moveTo>
                      <a:pt x="46" y="53"/>
                    </a:moveTo>
                    <a:cubicBezTo>
                      <a:pt x="46" y="23"/>
                      <a:pt x="46" y="23"/>
                      <a:pt x="46" y="23"/>
                    </a:cubicBezTo>
                    <a:cubicBezTo>
                      <a:pt x="46" y="21"/>
                      <a:pt x="45" y="20"/>
                      <a:pt x="43" y="20"/>
                    </a:cubicBezTo>
                    <a:cubicBezTo>
                      <a:pt x="6" y="20"/>
                      <a:pt x="6" y="20"/>
                      <a:pt x="6" y="20"/>
                    </a:cubicBezTo>
                    <a:cubicBezTo>
                      <a:pt x="4" y="20"/>
                      <a:pt x="3" y="21"/>
                      <a:pt x="3" y="23"/>
                    </a:cubicBezTo>
                    <a:cubicBezTo>
                      <a:pt x="3" y="53"/>
                      <a:pt x="3" y="53"/>
                      <a:pt x="3" y="53"/>
                    </a:cubicBezTo>
                    <a:cubicBezTo>
                      <a:pt x="3" y="55"/>
                      <a:pt x="4" y="56"/>
                      <a:pt x="6" y="56"/>
                    </a:cubicBezTo>
                    <a:cubicBezTo>
                      <a:pt x="12" y="56"/>
                      <a:pt x="12" y="56"/>
                      <a:pt x="12" y="56"/>
                    </a:cubicBezTo>
                    <a:cubicBezTo>
                      <a:pt x="12" y="56"/>
                      <a:pt x="12" y="56"/>
                      <a:pt x="12" y="56"/>
                    </a:cubicBezTo>
                    <a:cubicBezTo>
                      <a:pt x="13" y="57"/>
                      <a:pt x="13" y="57"/>
                      <a:pt x="13" y="57"/>
                    </a:cubicBezTo>
                    <a:cubicBezTo>
                      <a:pt x="9" y="65"/>
                      <a:pt x="9" y="65"/>
                      <a:pt x="9" y="65"/>
                    </a:cubicBezTo>
                    <a:cubicBezTo>
                      <a:pt x="20" y="56"/>
                      <a:pt x="20" y="56"/>
                      <a:pt x="20" y="56"/>
                    </a:cubicBezTo>
                    <a:cubicBezTo>
                      <a:pt x="20" y="56"/>
                      <a:pt x="20" y="56"/>
                      <a:pt x="20" y="56"/>
                    </a:cubicBezTo>
                    <a:cubicBezTo>
                      <a:pt x="43" y="56"/>
                      <a:pt x="43" y="56"/>
                      <a:pt x="43" y="56"/>
                    </a:cubicBezTo>
                    <a:cubicBezTo>
                      <a:pt x="45" y="56"/>
                      <a:pt x="46" y="55"/>
                      <a:pt x="46" y="53"/>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9" name="ïšliḍê"/>
              <p:cNvSpPr/>
              <p:nvPr/>
            </p:nvSpPr>
            <p:spPr bwMode="auto">
              <a:xfrm>
                <a:off x="7003021" y="3316278"/>
                <a:ext cx="167771" cy="167824"/>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 name="iṥļíḋê"/>
              <p:cNvSpPr/>
              <p:nvPr/>
            </p:nvSpPr>
            <p:spPr bwMode="auto">
              <a:xfrm>
                <a:off x="4231013" y="2849148"/>
                <a:ext cx="250793" cy="236777"/>
              </a:xfrm>
              <a:custGeom>
                <a:avLst/>
                <a:gdLst>
                  <a:gd name="T0" fmla="*/ 13 w 75"/>
                  <a:gd name="T1" fmla="*/ 41 h 71"/>
                  <a:gd name="T2" fmla="*/ 13 w 75"/>
                  <a:gd name="T3" fmla="*/ 35 h 71"/>
                  <a:gd name="T4" fmla="*/ 65 w 75"/>
                  <a:gd name="T5" fmla="*/ 12 h 71"/>
                  <a:gd name="T6" fmla="*/ 36 w 75"/>
                  <a:gd name="T7" fmla="*/ 13 h 71"/>
                  <a:gd name="T8" fmla="*/ 65 w 75"/>
                  <a:gd name="T9" fmla="*/ 14 h 71"/>
                  <a:gd name="T10" fmla="*/ 65 w 75"/>
                  <a:gd name="T11" fmla="*/ 12 h 71"/>
                  <a:gd name="T12" fmla="*/ 22 w 75"/>
                  <a:gd name="T13" fmla="*/ 38 h 71"/>
                  <a:gd name="T14" fmla="*/ 27 w 75"/>
                  <a:gd name="T15" fmla="*/ 38 h 71"/>
                  <a:gd name="T16" fmla="*/ 36 w 75"/>
                  <a:gd name="T17" fmla="*/ 35 h 71"/>
                  <a:gd name="T18" fmla="*/ 36 w 75"/>
                  <a:gd name="T19" fmla="*/ 41 h 71"/>
                  <a:gd name="T20" fmla="*/ 36 w 75"/>
                  <a:gd name="T21" fmla="*/ 35 h 71"/>
                  <a:gd name="T22" fmla="*/ 75 w 75"/>
                  <a:gd name="T23" fmla="*/ 36 h 71"/>
                  <a:gd name="T24" fmla="*/ 67 w 75"/>
                  <a:gd name="T25" fmla="*/ 42 h 71"/>
                  <a:gd name="T26" fmla="*/ 71 w 75"/>
                  <a:gd name="T27" fmla="*/ 52 h 71"/>
                  <a:gd name="T28" fmla="*/ 67 w 75"/>
                  <a:gd name="T29" fmla="*/ 53 h 71"/>
                  <a:gd name="T30" fmla="*/ 49 w 75"/>
                  <a:gd name="T31" fmla="*/ 42 h 71"/>
                  <a:gd name="T32" fmla="*/ 43 w 75"/>
                  <a:gd name="T33" fmla="*/ 59 h 71"/>
                  <a:gd name="T34" fmla="*/ 8 w 75"/>
                  <a:gd name="T35" fmla="*/ 70 h 71"/>
                  <a:gd name="T36" fmla="*/ 6 w 75"/>
                  <a:gd name="T37" fmla="*/ 70 h 71"/>
                  <a:gd name="T38" fmla="*/ 9 w 75"/>
                  <a:gd name="T39" fmla="*/ 59 h 71"/>
                  <a:gd name="T40" fmla="*/ 0 w 75"/>
                  <a:gd name="T41" fmla="*/ 53 h 71"/>
                  <a:gd name="T42" fmla="*/ 6 w 75"/>
                  <a:gd name="T43" fmla="*/ 17 h 71"/>
                  <a:gd name="T44" fmla="*/ 26 w 75"/>
                  <a:gd name="T45" fmla="*/ 6 h 71"/>
                  <a:gd name="T46" fmla="*/ 69 w 75"/>
                  <a:gd name="T47" fmla="*/ 0 h 71"/>
                  <a:gd name="T48" fmla="*/ 72 w 75"/>
                  <a:gd name="T49" fmla="*/ 36 h 71"/>
                  <a:gd name="T50" fmla="*/ 69 w 75"/>
                  <a:gd name="T51" fmla="*/ 3 h 71"/>
                  <a:gd name="T52" fmla="*/ 29 w 75"/>
                  <a:gd name="T53" fmla="*/ 6 h 71"/>
                  <a:gd name="T54" fmla="*/ 43 w 75"/>
                  <a:gd name="T55" fmla="*/ 18 h 71"/>
                  <a:gd name="T56" fmla="*/ 48 w 75"/>
                  <a:gd name="T57" fmla="*/ 21 h 71"/>
                  <a:gd name="T58" fmla="*/ 66 w 75"/>
                  <a:gd name="T59" fmla="*/ 22 h 71"/>
                  <a:gd name="T60" fmla="*/ 48 w 75"/>
                  <a:gd name="T61" fmla="*/ 23 h 71"/>
                  <a:gd name="T62" fmla="*/ 65 w 75"/>
                  <a:gd name="T63" fmla="*/ 30 h 71"/>
                  <a:gd name="T64" fmla="*/ 65 w 75"/>
                  <a:gd name="T65" fmla="*/ 32 h 71"/>
                  <a:gd name="T66" fmla="*/ 48 w 75"/>
                  <a:gd name="T67" fmla="*/ 39 h 71"/>
                  <a:gd name="T68" fmla="*/ 56 w 75"/>
                  <a:gd name="T69" fmla="*/ 39 h 71"/>
                  <a:gd name="T70" fmla="*/ 63 w 75"/>
                  <a:gd name="T71" fmla="*/ 41 h 71"/>
                  <a:gd name="T72" fmla="*/ 64 w 75"/>
                  <a:gd name="T73" fmla="*/ 39 h 71"/>
                  <a:gd name="T74" fmla="*/ 72 w 75"/>
                  <a:gd name="T75" fmla="*/ 36 h 71"/>
                  <a:gd name="T76" fmla="*/ 46 w 75"/>
                  <a:gd name="T77" fmla="*/ 23 h 71"/>
                  <a:gd name="T78" fmla="*/ 6 w 75"/>
                  <a:gd name="T79" fmla="*/ 20 h 71"/>
                  <a:gd name="T80" fmla="*/ 3 w 75"/>
                  <a:gd name="T81" fmla="*/ 53 h 71"/>
                  <a:gd name="T82" fmla="*/ 12 w 75"/>
                  <a:gd name="T83" fmla="*/ 56 h 71"/>
                  <a:gd name="T84" fmla="*/ 13 w 75"/>
                  <a:gd name="T85" fmla="*/ 57 h 71"/>
                  <a:gd name="T86" fmla="*/ 20 w 75"/>
                  <a:gd name="T87" fmla="*/ 56 h 71"/>
                  <a:gd name="T88" fmla="*/ 43 w 75"/>
                  <a:gd name="T89" fmla="*/ 5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71">
                    <a:moveTo>
                      <a:pt x="16" y="38"/>
                    </a:moveTo>
                    <a:cubicBezTo>
                      <a:pt x="16" y="40"/>
                      <a:pt x="15" y="41"/>
                      <a:pt x="13" y="41"/>
                    </a:cubicBezTo>
                    <a:cubicBezTo>
                      <a:pt x="12" y="41"/>
                      <a:pt x="10" y="40"/>
                      <a:pt x="10" y="38"/>
                    </a:cubicBezTo>
                    <a:cubicBezTo>
                      <a:pt x="10" y="37"/>
                      <a:pt x="12" y="35"/>
                      <a:pt x="13" y="35"/>
                    </a:cubicBezTo>
                    <a:cubicBezTo>
                      <a:pt x="15" y="35"/>
                      <a:pt x="16" y="37"/>
                      <a:pt x="16" y="38"/>
                    </a:cubicBezTo>
                    <a:close/>
                    <a:moveTo>
                      <a:pt x="65" y="12"/>
                    </a:moveTo>
                    <a:cubicBezTo>
                      <a:pt x="37" y="12"/>
                      <a:pt x="37" y="12"/>
                      <a:pt x="37" y="12"/>
                    </a:cubicBezTo>
                    <a:cubicBezTo>
                      <a:pt x="36" y="12"/>
                      <a:pt x="36" y="12"/>
                      <a:pt x="36" y="13"/>
                    </a:cubicBezTo>
                    <a:cubicBezTo>
                      <a:pt x="36" y="14"/>
                      <a:pt x="36" y="14"/>
                      <a:pt x="37" y="14"/>
                    </a:cubicBezTo>
                    <a:cubicBezTo>
                      <a:pt x="65" y="14"/>
                      <a:pt x="65" y="14"/>
                      <a:pt x="65" y="14"/>
                    </a:cubicBezTo>
                    <a:cubicBezTo>
                      <a:pt x="65" y="14"/>
                      <a:pt x="66" y="14"/>
                      <a:pt x="66" y="13"/>
                    </a:cubicBezTo>
                    <a:cubicBezTo>
                      <a:pt x="66" y="12"/>
                      <a:pt x="65" y="12"/>
                      <a:pt x="65" y="12"/>
                    </a:cubicBezTo>
                    <a:close/>
                    <a:moveTo>
                      <a:pt x="24" y="35"/>
                    </a:moveTo>
                    <a:cubicBezTo>
                      <a:pt x="23" y="35"/>
                      <a:pt x="22" y="37"/>
                      <a:pt x="22" y="38"/>
                    </a:cubicBezTo>
                    <a:cubicBezTo>
                      <a:pt x="22" y="40"/>
                      <a:pt x="23" y="41"/>
                      <a:pt x="24" y="41"/>
                    </a:cubicBezTo>
                    <a:cubicBezTo>
                      <a:pt x="26" y="41"/>
                      <a:pt x="27" y="40"/>
                      <a:pt x="27" y="38"/>
                    </a:cubicBezTo>
                    <a:cubicBezTo>
                      <a:pt x="27" y="37"/>
                      <a:pt x="26" y="35"/>
                      <a:pt x="24" y="35"/>
                    </a:cubicBezTo>
                    <a:close/>
                    <a:moveTo>
                      <a:pt x="36" y="35"/>
                    </a:moveTo>
                    <a:cubicBezTo>
                      <a:pt x="34" y="35"/>
                      <a:pt x="33" y="37"/>
                      <a:pt x="33" y="38"/>
                    </a:cubicBezTo>
                    <a:cubicBezTo>
                      <a:pt x="33" y="40"/>
                      <a:pt x="34" y="41"/>
                      <a:pt x="36" y="41"/>
                    </a:cubicBezTo>
                    <a:cubicBezTo>
                      <a:pt x="37" y="41"/>
                      <a:pt x="39" y="40"/>
                      <a:pt x="39" y="38"/>
                    </a:cubicBezTo>
                    <a:cubicBezTo>
                      <a:pt x="39" y="37"/>
                      <a:pt x="37" y="35"/>
                      <a:pt x="36" y="35"/>
                    </a:cubicBezTo>
                    <a:close/>
                    <a:moveTo>
                      <a:pt x="75" y="6"/>
                    </a:moveTo>
                    <a:cubicBezTo>
                      <a:pt x="75" y="36"/>
                      <a:pt x="75" y="36"/>
                      <a:pt x="75" y="36"/>
                    </a:cubicBezTo>
                    <a:cubicBezTo>
                      <a:pt x="75" y="40"/>
                      <a:pt x="73" y="42"/>
                      <a:pt x="69" y="42"/>
                    </a:cubicBezTo>
                    <a:cubicBezTo>
                      <a:pt x="67" y="42"/>
                      <a:pt x="67" y="42"/>
                      <a:pt x="67" y="42"/>
                    </a:cubicBezTo>
                    <a:cubicBezTo>
                      <a:pt x="70" y="51"/>
                      <a:pt x="70" y="51"/>
                      <a:pt x="70" y="51"/>
                    </a:cubicBezTo>
                    <a:cubicBezTo>
                      <a:pt x="70" y="51"/>
                      <a:pt x="71" y="52"/>
                      <a:pt x="71" y="52"/>
                    </a:cubicBezTo>
                    <a:cubicBezTo>
                      <a:pt x="71" y="53"/>
                      <a:pt x="70" y="54"/>
                      <a:pt x="69" y="54"/>
                    </a:cubicBezTo>
                    <a:cubicBezTo>
                      <a:pt x="68" y="54"/>
                      <a:pt x="68" y="54"/>
                      <a:pt x="67" y="53"/>
                    </a:cubicBezTo>
                    <a:cubicBezTo>
                      <a:pt x="54" y="42"/>
                      <a:pt x="54" y="42"/>
                      <a:pt x="54" y="42"/>
                    </a:cubicBezTo>
                    <a:cubicBezTo>
                      <a:pt x="49" y="42"/>
                      <a:pt x="49" y="42"/>
                      <a:pt x="49" y="42"/>
                    </a:cubicBezTo>
                    <a:cubicBezTo>
                      <a:pt x="49" y="53"/>
                      <a:pt x="49" y="53"/>
                      <a:pt x="49" y="53"/>
                    </a:cubicBezTo>
                    <a:cubicBezTo>
                      <a:pt x="49" y="56"/>
                      <a:pt x="46" y="59"/>
                      <a:pt x="43" y="59"/>
                    </a:cubicBezTo>
                    <a:cubicBezTo>
                      <a:pt x="21" y="59"/>
                      <a:pt x="21" y="59"/>
                      <a:pt x="21" y="59"/>
                    </a:cubicBezTo>
                    <a:cubicBezTo>
                      <a:pt x="8" y="70"/>
                      <a:pt x="8" y="70"/>
                      <a:pt x="8" y="70"/>
                    </a:cubicBezTo>
                    <a:cubicBezTo>
                      <a:pt x="8" y="70"/>
                      <a:pt x="7" y="71"/>
                      <a:pt x="7" y="71"/>
                    </a:cubicBezTo>
                    <a:cubicBezTo>
                      <a:pt x="7" y="71"/>
                      <a:pt x="6" y="71"/>
                      <a:pt x="6" y="70"/>
                    </a:cubicBezTo>
                    <a:cubicBezTo>
                      <a:pt x="5" y="70"/>
                      <a:pt x="5" y="69"/>
                      <a:pt x="5" y="68"/>
                    </a:cubicBezTo>
                    <a:cubicBezTo>
                      <a:pt x="9" y="59"/>
                      <a:pt x="9" y="59"/>
                      <a:pt x="9" y="59"/>
                    </a:cubicBezTo>
                    <a:cubicBezTo>
                      <a:pt x="6" y="59"/>
                      <a:pt x="6" y="59"/>
                      <a:pt x="6" y="59"/>
                    </a:cubicBezTo>
                    <a:cubicBezTo>
                      <a:pt x="3" y="59"/>
                      <a:pt x="0" y="56"/>
                      <a:pt x="0" y="53"/>
                    </a:cubicBezTo>
                    <a:cubicBezTo>
                      <a:pt x="0" y="23"/>
                      <a:pt x="0" y="23"/>
                      <a:pt x="0" y="23"/>
                    </a:cubicBezTo>
                    <a:cubicBezTo>
                      <a:pt x="0" y="19"/>
                      <a:pt x="3" y="17"/>
                      <a:pt x="6" y="17"/>
                    </a:cubicBezTo>
                    <a:cubicBezTo>
                      <a:pt x="26" y="17"/>
                      <a:pt x="26" y="17"/>
                      <a:pt x="26" y="17"/>
                    </a:cubicBezTo>
                    <a:cubicBezTo>
                      <a:pt x="26" y="6"/>
                      <a:pt x="26" y="6"/>
                      <a:pt x="26" y="6"/>
                    </a:cubicBezTo>
                    <a:cubicBezTo>
                      <a:pt x="26" y="3"/>
                      <a:pt x="29" y="0"/>
                      <a:pt x="32" y="0"/>
                    </a:cubicBezTo>
                    <a:cubicBezTo>
                      <a:pt x="69" y="0"/>
                      <a:pt x="69" y="0"/>
                      <a:pt x="69" y="0"/>
                    </a:cubicBezTo>
                    <a:cubicBezTo>
                      <a:pt x="73" y="0"/>
                      <a:pt x="75" y="3"/>
                      <a:pt x="75" y="6"/>
                    </a:cubicBezTo>
                    <a:close/>
                    <a:moveTo>
                      <a:pt x="72" y="36"/>
                    </a:moveTo>
                    <a:cubicBezTo>
                      <a:pt x="72" y="6"/>
                      <a:pt x="72" y="6"/>
                      <a:pt x="72" y="6"/>
                    </a:cubicBezTo>
                    <a:cubicBezTo>
                      <a:pt x="72" y="4"/>
                      <a:pt x="71" y="3"/>
                      <a:pt x="69" y="3"/>
                    </a:cubicBezTo>
                    <a:cubicBezTo>
                      <a:pt x="32" y="3"/>
                      <a:pt x="32" y="3"/>
                      <a:pt x="32" y="3"/>
                    </a:cubicBezTo>
                    <a:cubicBezTo>
                      <a:pt x="31" y="3"/>
                      <a:pt x="29" y="4"/>
                      <a:pt x="29" y="6"/>
                    </a:cubicBezTo>
                    <a:cubicBezTo>
                      <a:pt x="29" y="18"/>
                      <a:pt x="29" y="18"/>
                      <a:pt x="29" y="18"/>
                    </a:cubicBezTo>
                    <a:cubicBezTo>
                      <a:pt x="43" y="18"/>
                      <a:pt x="43" y="18"/>
                      <a:pt x="43" y="18"/>
                    </a:cubicBezTo>
                    <a:cubicBezTo>
                      <a:pt x="46" y="18"/>
                      <a:pt x="48" y="20"/>
                      <a:pt x="48" y="23"/>
                    </a:cubicBezTo>
                    <a:cubicBezTo>
                      <a:pt x="48" y="22"/>
                      <a:pt x="48" y="22"/>
                      <a:pt x="48" y="21"/>
                    </a:cubicBezTo>
                    <a:cubicBezTo>
                      <a:pt x="65" y="21"/>
                      <a:pt x="65" y="21"/>
                      <a:pt x="65" y="21"/>
                    </a:cubicBezTo>
                    <a:cubicBezTo>
                      <a:pt x="65" y="21"/>
                      <a:pt x="66" y="22"/>
                      <a:pt x="66" y="22"/>
                    </a:cubicBezTo>
                    <a:cubicBezTo>
                      <a:pt x="66" y="23"/>
                      <a:pt x="65" y="23"/>
                      <a:pt x="65" y="23"/>
                    </a:cubicBezTo>
                    <a:cubicBezTo>
                      <a:pt x="48" y="23"/>
                      <a:pt x="48" y="23"/>
                      <a:pt x="48" y="23"/>
                    </a:cubicBezTo>
                    <a:cubicBezTo>
                      <a:pt x="48" y="30"/>
                      <a:pt x="48" y="30"/>
                      <a:pt x="48" y="30"/>
                    </a:cubicBezTo>
                    <a:cubicBezTo>
                      <a:pt x="65" y="30"/>
                      <a:pt x="65" y="30"/>
                      <a:pt x="65" y="30"/>
                    </a:cubicBezTo>
                    <a:cubicBezTo>
                      <a:pt x="65" y="30"/>
                      <a:pt x="66" y="31"/>
                      <a:pt x="66" y="31"/>
                    </a:cubicBezTo>
                    <a:cubicBezTo>
                      <a:pt x="66" y="32"/>
                      <a:pt x="65" y="32"/>
                      <a:pt x="65" y="32"/>
                    </a:cubicBezTo>
                    <a:cubicBezTo>
                      <a:pt x="48" y="32"/>
                      <a:pt x="48" y="32"/>
                      <a:pt x="48" y="32"/>
                    </a:cubicBezTo>
                    <a:cubicBezTo>
                      <a:pt x="48" y="39"/>
                      <a:pt x="48" y="39"/>
                      <a:pt x="48" y="39"/>
                    </a:cubicBezTo>
                    <a:cubicBezTo>
                      <a:pt x="55" y="39"/>
                      <a:pt x="55" y="39"/>
                      <a:pt x="55" y="39"/>
                    </a:cubicBezTo>
                    <a:cubicBezTo>
                      <a:pt x="55" y="39"/>
                      <a:pt x="56" y="39"/>
                      <a:pt x="56" y="39"/>
                    </a:cubicBezTo>
                    <a:cubicBezTo>
                      <a:pt x="66" y="48"/>
                      <a:pt x="66" y="48"/>
                      <a:pt x="66" y="48"/>
                    </a:cubicBezTo>
                    <a:cubicBezTo>
                      <a:pt x="63" y="41"/>
                      <a:pt x="63" y="41"/>
                      <a:pt x="63" y="41"/>
                    </a:cubicBezTo>
                    <a:cubicBezTo>
                      <a:pt x="63" y="40"/>
                      <a:pt x="63" y="40"/>
                      <a:pt x="63" y="40"/>
                    </a:cubicBezTo>
                    <a:cubicBezTo>
                      <a:pt x="63" y="39"/>
                      <a:pt x="64" y="39"/>
                      <a:pt x="64" y="39"/>
                    </a:cubicBezTo>
                    <a:cubicBezTo>
                      <a:pt x="69" y="39"/>
                      <a:pt x="69" y="39"/>
                      <a:pt x="69" y="39"/>
                    </a:cubicBezTo>
                    <a:cubicBezTo>
                      <a:pt x="71" y="39"/>
                      <a:pt x="72" y="38"/>
                      <a:pt x="72" y="36"/>
                    </a:cubicBezTo>
                    <a:close/>
                    <a:moveTo>
                      <a:pt x="46" y="53"/>
                    </a:moveTo>
                    <a:cubicBezTo>
                      <a:pt x="46" y="23"/>
                      <a:pt x="46" y="23"/>
                      <a:pt x="46" y="23"/>
                    </a:cubicBezTo>
                    <a:cubicBezTo>
                      <a:pt x="46" y="21"/>
                      <a:pt x="45" y="20"/>
                      <a:pt x="43" y="20"/>
                    </a:cubicBezTo>
                    <a:cubicBezTo>
                      <a:pt x="6" y="20"/>
                      <a:pt x="6" y="20"/>
                      <a:pt x="6" y="20"/>
                    </a:cubicBezTo>
                    <a:cubicBezTo>
                      <a:pt x="4" y="20"/>
                      <a:pt x="3" y="21"/>
                      <a:pt x="3" y="23"/>
                    </a:cubicBezTo>
                    <a:cubicBezTo>
                      <a:pt x="3" y="53"/>
                      <a:pt x="3" y="53"/>
                      <a:pt x="3" y="53"/>
                    </a:cubicBezTo>
                    <a:cubicBezTo>
                      <a:pt x="3" y="55"/>
                      <a:pt x="4" y="56"/>
                      <a:pt x="6" y="56"/>
                    </a:cubicBezTo>
                    <a:cubicBezTo>
                      <a:pt x="12" y="56"/>
                      <a:pt x="12" y="56"/>
                      <a:pt x="12" y="56"/>
                    </a:cubicBezTo>
                    <a:cubicBezTo>
                      <a:pt x="12" y="56"/>
                      <a:pt x="12" y="56"/>
                      <a:pt x="12" y="56"/>
                    </a:cubicBezTo>
                    <a:cubicBezTo>
                      <a:pt x="13" y="57"/>
                      <a:pt x="13" y="57"/>
                      <a:pt x="13" y="57"/>
                    </a:cubicBezTo>
                    <a:cubicBezTo>
                      <a:pt x="9" y="65"/>
                      <a:pt x="9" y="65"/>
                      <a:pt x="9" y="65"/>
                    </a:cubicBezTo>
                    <a:cubicBezTo>
                      <a:pt x="20" y="56"/>
                      <a:pt x="20" y="56"/>
                      <a:pt x="20" y="56"/>
                    </a:cubicBezTo>
                    <a:cubicBezTo>
                      <a:pt x="20" y="56"/>
                      <a:pt x="20" y="56"/>
                      <a:pt x="20" y="56"/>
                    </a:cubicBezTo>
                    <a:cubicBezTo>
                      <a:pt x="43" y="56"/>
                      <a:pt x="43" y="56"/>
                      <a:pt x="43" y="56"/>
                    </a:cubicBezTo>
                    <a:cubicBezTo>
                      <a:pt x="45" y="56"/>
                      <a:pt x="46" y="55"/>
                      <a:pt x="46" y="53"/>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 name="iṩḻíḓe"/>
              <p:cNvSpPr/>
              <p:nvPr/>
            </p:nvSpPr>
            <p:spPr bwMode="auto">
              <a:xfrm>
                <a:off x="6224867" y="2991100"/>
                <a:ext cx="271649" cy="271733"/>
              </a:xfrm>
              <a:custGeom>
                <a:avLst/>
                <a:gdLst>
                  <a:gd name="T0" fmla="*/ 0 w 66"/>
                  <a:gd name="T1" fmla="*/ 33 h 66"/>
                  <a:gd name="T2" fmla="*/ 66 w 66"/>
                  <a:gd name="T3" fmla="*/ 33 h 66"/>
                  <a:gd name="T4" fmla="*/ 50 w 66"/>
                  <a:gd name="T5" fmla="*/ 32 h 66"/>
                  <a:gd name="T6" fmla="*/ 63 w 66"/>
                  <a:gd name="T7" fmla="*/ 32 h 66"/>
                  <a:gd name="T8" fmla="*/ 48 w 66"/>
                  <a:gd name="T9" fmla="*/ 32 h 66"/>
                  <a:gd name="T10" fmla="*/ 34 w 66"/>
                  <a:gd name="T11" fmla="*/ 18 h 66"/>
                  <a:gd name="T12" fmla="*/ 48 w 66"/>
                  <a:gd name="T13" fmla="*/ 32 h 66"/>
                  <a:gd name="T14" fmla="*/ 34 w 66"/>
                  <a:gd name="T15" fmla="*/ 3 h 66"/>
                  <a:gd name="T16" fmla="*/ 34 w 66"/>
                  <a:gd name="T17" fmla="*/ 16 h 66"/>
                  <a:gd name="T18" fmla="*/ 20 w 66"/>
                  <a:gd name="T19" fmla="*/ 18 h 66"/>
                  <a:gd name="T20" fmla="*/ 32 w 66"/>
                  <a:gd name="T21" fmla="*/ 16 h 66"/>
                  <a:gd name="T22" fmla="*/ 32 w 66"/>
                  <a:gd name="T23" fmla="*/ 32 h 66"/>
                  <a:gd name="T24" fmla="*/ 19 w 66"/>
                  <a:gd name="T25" fmla="*/ 20 h 66"/>
                  <a:gd name="T26" fmla="*/ 16 w 66"/>
                  <a:gd name="T27" fmla="*/ 32 h 66"/>
                  <a:gd name="T28" fmla="*/ 17 w 66"/>
                  <a:gd name="T29" fmla="*/ 21 h 66"/>
                  <a:gd name="T30" fmla="*/ 16 w 66"/>
                  <a:gd name="T31" fmla="*/ 34 h 66"/>
                  <a:gd name="T32" fmla="*/ 3 w 66"/>
                  <a:gd name="T33" fmla="*/ 34 h 66"/>
                  <a:gd name="T34" fmla="*/ 18 w 66"/>
                  <a:gd name="T35" fmla="*/ 34 h 66"/>
                  <a:gd name="T36" fmla="*/ 32 w 66"/>
                  <a:gd name="T37" fmla="*/ 48 h 66"/>
                  <a:gd name="T38" fmla="*/ 18 w 66"/>
                  <a:gd name="T39" fmla="*/ 34 h 66"/>
                  <a:gd name="T40" fmla="*/ 32 w 66"/>
                  <a:gd name="T41" fmla="*/ 63 h 66"/>
                  <a:gd name="T42" fmla="*/ 32 w 66"/>
                  <a:gd name="T43" fmla="*/ 50 h 66"/>
                  <a:gd name="T44" fmla="*/ 46 w 66"/>
                  <a:gd name="T45" fmla="*/ 49 h 66"/>
                  <a:gd name="T46" fmla="*/ 34 w 66"/>
                  <a:gd name="T47" fmla="*/ 50 h 66"/>
                  <a:gd name="T48" fmla="*/ 34 w 66"/>
                  <a:gd name="T49" fmla="*/ 34 h 66"/>
                  <a:gd name="T50" fmla="*/ 46 w 66"/>
                  <a:gd name="T51" fmla="*/ 47 h 66"/>
                  <a:gd name="T52" fmla="*/ 50 w 66"/>
                  <a:gd name="T53" fmla="*/ 34 h 66"/>
                  <a:gd name="T54" fmla="*/ 48 w 66"/>
                  <a:gd name="T55" fmla="*/ 46 h 66"/>
                  <a:gd name="T56" fmla="*/ 48 w 66"/>
                  <a:gd name="T57" fmla="*/ 18 h 66"/>
                  <a:gd name="T58" fmla="*/ 62 w 66"/>
                  <a:gd name="T59" fmla="*/ 26 h 66"/>
                  <a:gd name="T60" fmla="*/ 18 w 66"/>
                  <a:gd name="T61" fmla="*/ 18 h 66"/>
                  <a:gd name="T62" fmla="*/ 26 w 66"/>
                  <a:gd name="T63" fmla="*/ 4 h 66"/>
                  <a:gd name="T64" fmla="*/ 18 w 66"/>
                  <a:gd name="T65" fmla="*/ 48 h 66"/>
                  <a:gd name="T66" fmla="*/ 4 w 66"/>
                  <a:gd name="T67" fmla="*/ 40 h 66"/>
                  <a:gd name="T68" fmla="*/ 48 w 66"/>
                  <a:gd name="T69" fmla="*/ 48 h 66"/>
                  <a:gd name="T70" fmla="*/ 40 w 66"/>
                  <a:gd name="T71"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66">
                    <a:moveTo>
                      <a:pt x="33" y="0"/>
                    </a:moveTo>
                    <a:cubicBezTo>
                      <a:pt x="15" y="0"/>
                      <a:pt x="0" y="15"/>
                      <a:pt x="0" y="33"/>
                    </a:cubicBezTo>
                    <a:cubicBezTo>
                      <a:pt x="0" y="51"/>
                      <a:pt x="15" y="66"/>
                      <a:pt x="33" y="66"/>
                    </a:cubicBezTo>
                    <a:cubicBezTo>
                      <a:pt x="51" y="66"/>
                      <a:pt x="66" y="51"/>
                      <a:pt x="66" y="33"/>
                    </a:cubicBezTo>
                    <a:cubicBezTo>
                      <a:pt x="66" y="15"/>
                      <a:pt x="51" y="0"/>
                      <a:pt x="33" y="0"/>
                    </a:cubicBezTo>
                    <a:close/>
                    <a:moveTo>
                      <a:pt x="50" y="32"/>
                    </a:moveTo>
                    <a:cubicBezTo>
                      <a:pt x="50" y="28"/>
                      <a:pt x="49" y="24"/>
                      <a:pt x="48" y="21"/>
                    </a:cubicBezTo>
                    <a:cubicBezTo>
                      <a:pt x="56" y="23"/>
                      <a:pt x="62" y="27"/>
                      <a:pt x="63" y="32"/>
                    </a:cubicBezTo>
                    <a:lnTo>
                      <a:pt x="50" y="32"/>
                    </a:lnTo>
                    <a:close/>
                    <a:moveTo>
                      <a:pt x="48" y="32"/>
                    </a:moveTo>
                    <a:cubicBezTo>
                      <a:pt x="34" y="32"/>
                      <a:pt x="34" y="32"/>
                      <a:pt x="34" y="32"/>
                    </a:cubicBezTo>
                    <a:cubicBezTo>
                      <a:pt x="34" y="18"/>
                      <a:pt x="34" y="18"/>
                      <a:pt x="34" y="18"/>
                    </a:cubicBezTo>
                    <a:cubicBezTo>
                      <a:pt x="38" y="18"/>
                      <a:pt x="42" y="19"/>
                      <a:pt x="46" y="20"/>
                    </a:cubicBezTo>
                    <a:cubicBezTo>
                      <a:pt x="47" y="24"/>
                      <a:pt x="48" y="28"/>
                      <a:pt x="48" y="32"/>
                    </a:cubicBezTo>
                    <a:close/>
                    <a:moveTo>
                      <a:pt x="34" y="16"/>
                    </a:moveTo>
                    <a:cubicBezTo>
                      <a:pt x="34" y="3"/>
                      <a:pt x="34" y="3"/>
                      <a:pt x="34" y="3"/>
                    </a:cubicBezTo>
                    <a:cubicBezTo>
                      <a:pt x="39" y="4"/>
                      <a:pt x="43" y="10"/>
                      <a:pt x="46" y="18"/>
                    </a:cubicBezTo>
                    <a:cubicBezTo>
                      <a:pt x="42" y="17"/>
                      <a:pt x="38" y="16"/>
                      <a:pt x="34" y="16"/>
                    </a:cubicBezTo>
                    <a:close/>
                    <a:moveTo>
                      <a:pt x="32" y="16"/>
                    </a:moveTo>
                    <a:cubicBezTo>
                      <a:pt x="28" y="16"/>
                      <a:pt x="24" y="17"/>
                      <a:pt x="20" y="18"/>
                    </a:cubicBezTo>
                    <a:cubicBezTo>
                      <a:pt x="22" y="10"/>
                      <a:pt x="27" y="4"/>
                      <a:pt x="32" y="3"/>
                    </a:cubicBezTo>
                    <a:lnTo>
                      <a:pt x="32" y="16"/>
                    </a:lnTo>
                    <a:close/>
                    <a:moveTo>
                      <a:pt x="32" y="18"/>
                    </a:moveTo>
                    <a:cubicBezTo>
                      <a:pt x="32" y="32"/>
                      <a:pt x="32" y="32"/>
                      <a:pt x="32" y="32"/>
                    </a:cubicBezTo>
                    <a:cubicBezTo>
                      <a:pt x="18" y="32"/>
                      <a:pt x="18" y="32"/>
                      <a:pt x="18" y="32"/>
                    </a:cubicBezTo>
                    <a:cubicBezTo>
                      <a:pt x="18" y="28"/>
                      <a:pt x="18" y="24"/>
                      <a:pt x="19" y="20"/>
                    </a:cubicBezTo>
                    <a:cubicBezTo>
                      <a:pt x="23" y="19"/>
                      <a:pt x="27" y="18"/>
                      <a:pt x="32" y="18"/>
                    </a:cubicBezTo>
                    <a:close/>
                    <a:moveTo>
                      <a:pt x="16" y="32"/>
                    </a:moveTo>
                    <a:cubicBezTo>
                      <a:pt x="3" y="32"/>
                      <a:pt x="3" y="32"/>
                      <a:pt x="3" y="32"/>
                    </a:cubicBezTo>
                    <a:cubicBezTo>
                      <a:pt x="4" y="27"/>
                      <a:pt x="9" y="23"/>
                      <a:pt x="17" y="21"/>
                    </a:cubicBezTo>
                    <a:cubicBezTo>
                      <a:pt x="16" y="24"/>
                      <a:pt x="16" y="28"/>
                      <a:pt x="16" y="32"/>
                    </a:cubicBezTo>
                    <a:close/>
                    <a:moveTo>
                      <a:pt x="16" y="34"/>
                    </a:moveTo>
                    <a:cubicBezTo>
                      <a:pt x="16" y="38"/>
                      <a:pt x="16" y="42"/>
                      <a:pt x="17" y="46"/>
                    </a:cubicBezTo>
                    <a:cubicBezTo>
                      <a:pt x="9" y="44"/>
                      <a:pt x="4" y="39"/>
                      <a:pt x="3" y="34"/>
                    </a:cubicBezTo>
                    <a:lnTo>
                      <a:pt x="16" y="34"/>
                    </a:lnTo>
                    <a:close/>
                    <a:moveTo>
                      <a:pt x="18" y="34"/>
                    </a:moveTo>
                    <a:cubicBezTo>
                      <a:pt x="32" y="34"/>
                      <a:pt x="32" y="34"/>
                      <a:pt x="32" y="34"/>
                    </a:cubicBezTo>
                    <a:cubicBezTo>
                      <a:pt x="32" y="48"/>
                      <a:pt x="32" y="48"/>
                      <a:pt x="32" y="48"/>
                    </a:cubicBezTo>
                    <a:cubicBezTo>
                      <a:pt x="27" y="48"/>
                      <a:pt x="23" y="48"/>
                      <a:pt x="19" y="47"/>
                    </a:cubicBezTo>
                    <a:cubicBezTo>
                      <a:pt x="18" y="43"/>
                      <a:pt x="18" y="39"/>
                      <a:pt x="18" y="34"/>
                    </a:cubicBezTo>
                    <a:close/>
                    <a:moveTo>
                      <a:pt x="32" y="50"/>
                    </a:moveTo>
                    <a:cubicBezTo>
                      <a:pt x="32" y="63"/>
                      <a:pt x="32" y="63"/>
                      <a:pt x="32" y="63"/>
                    </a:cubicBezTo>
                    <a:cubicBezTo>
                      <a:pt x="27" y="62"/>
                      <a:pt x="22" y="57"/>
                      <a:pt x="20" y="49"/>
                    </a:cubicBezTo>
                    <a:cubicBezTo>
                      <a:pt x="24" y="50"/>
                      <a:pt x="28" y="50"/>
                      <a:pt x="32" y="50"/>
                    </a:cubicBezTo>
                    <a:close/>
                    <a:moveTo>
                      <a:pt x="34" y="50"/>
                    </a:moveTo>
                    <a:cubicBezTo>
                      <a:pt x="38" y="50"/>
                      <a:pt x="42" y="50"/>
                      <a:pt x="46" y="49"/>
                    </a:cubicBezTo>
                    <a:cubicBezTo>
                      <a:pt x="43" y="57"/>
                      <a:pt x="39" y="62"/>
                      <a:pt x="34" y="63"/>
                    </a:cubicBezTo>
                    <a:lnTo>
                      <a:pt x="34" y="50"/>
                    </a:lnTo>
                    <a:close/>
                    <a:moveTo>
                      <a:pt x="34" y="48"/>
                    </a:moveTo>
                    <a:cubicBezTo>
                      <a:pt x="34" y="34"/>
                      <a:pt x="34" y="34"/>
                      <a:pt x="34" y="34"/>
                    </a:cubicBezTo>
                    <a:cubicBezTo>
                      <a:pt x="48" y="34"/>
                      <a:pt x="48" y="34"/>
                      <a:pt x="48" y="34"/>
                    </a:cubicBezTo>
                    <a:cubicBezTo>
                      <a:pt x="48" y="39"/>
                      <a:pt x="47" y="43"/>
                      <a:pt x="46" y="47"/>
                    </a:cubicBezTo>
                    <a:cubicBezTo>
                      <a:pt x="42" y="48"/>
                      <a:pt x="38" y="48"/>
                      <a:pt x="34" y="48"/>
                    </a:cubicBezTo>
                    <a:close/>
                    <a:moveTo>
                      <a:pt x="50" y="34"/>
                    </a:moveTo>
                    <a:cubicBezTo>
                      <a:pt x="63" y="34"/>
                      <a:pt x="63" y="34"/>
                      <a:pt x="63" y="34"/>
                    </a:cubicBezTo>
                    <a:cubicBezTo>
                      <a:pt x="62" y="39"/>
                      <a:pt x="56" y="44"/>
                      <a:pt x="48" y="46"/>
                    </a:cubicBezTo>
                    <a:cubicBezTo>
                      <a:pt x="49" y="42"/>
                      <a:pt x="50" y="38"/>
                      <a:pt x="50" y="34"/>
                    </a:cubicBezTo>
                    <a:close/>
                    <a:moveTo>
                      <a:pt x="48" y="18"/>
                    </a:moveTo>
                    <a:cubicBezTo>
                      <a:pt x="46" y="12"/>
                      <a:pt x="43" y="7"/>
                      <a:pt x="40" y="4"/>
                    </a:cubicBezTo>
                    <a:cubicBezTo>
                      <a:pt x="51" y="7"/>
                      <a:pt x="59" y="15"/>
                      <a:pt x="62" y="26"/>
                    </a:cubicBezTo>
                    <a:cubicBezTo>
                      <a:pt x="59" y="23"/>
                      <a:pt x="54" y="20"/>
                      <a:pt x="48" y="18"/>
                    </a:cubicBezTo>
                    <a:close/>
                    <a:moveTo>
                      <a:pt x="18" y="18"/>
                    </a:moveTo>
                    <a:cubicBezTo>
                      <a:pt x="12" y="20"/>
                      <a:pt x="7" y="23"/>
                      <a:pt x="4" y="26"/>
                    </a:cubicBezTo>
                    <a:cubicBezTo>
                      <a:pt x="6" y="15"/>
                      <a:pt x="15" y="7"/>
                      <a:pt x="26" y="4"/>
                    </a:cubicBezTo>
                    <a:cubicBezTo>
                      <a:pt x="22" y="7"/>
                      <a:pt x="19" y="12"/>
                      <a:pt x="18" y="18"/>
                    </a:cubicBezTo>
                    <a:close/>
                    <a:moveTo>
                      <a:pt x="18" y="48"/>
                    </a:moveTo>
                    <a:cubicBezTo>
                      <a:pt x="19" y="55"/>
                      <a:pt x="22" y="59"/>
                      <a:pt x="26" y="62"/>
                    </a:cubicBezTo>
                    <a:cubicBezTo>
                      <a:pt x="15" y="60"/>
                      <a:pt x="6" y="51"/>
                      <a:pt x="4" y="40"/>
                    </a:cubicBezTo>
                    <a:cubicBezTo>
                      <a:pt x="7" y="44"/>
                      <a:pt x="12" y="47"/>
                      <a:pt x="18" y="48"/>
                    </a:cubicBezTo>
                    <a:close/>
                    <a:moveTo>
                      <a:pt x="48" y="48"/>
                    </a:moveTo>
                    <a:cubicBezTo>
                      <a:pt x="54" y="47"/>
                      <a:pt x="59" y="44"/>
                      <a:pt x="62" y="40"/>
                    </a:cubicBezTo>
                    <a:cubicBezTo>
                      <a:pt x="59" y="51"/>
                      <a:pt x="51" y="60"/>
                      <a:pt x="40" y="62"/>
                    </a:cubicBezTo>
                    <a:cubicBezTo>
                      <a:pt x="43" y="59"/>
                      <a:pt x="46" y="55"/>
                      <a:pt x="48" y="48"/>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2" name="íŝľïḑê"/>
              <p:cNvSpPr/>
              <p:nvPr/>
            </p:nvSpPr>
            <p:spPr bwMode="auto">
              <a:xfrm>
                <a:off x="6298739" y="2440895"/>
                <a:ext cx="183914" cy="202839"/>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3" name="iṥļïḑé"/>
              <p:cNvSpPr/>
              <p:nvPr/>
            </p:nvSpPr>
            <p:spPr bwMode="auto">
              <a:xfrm>
                <a:off x="4046795" y="3595355"/>
                <a:ext cx="290297" cy="338785"/>
              </a:xfrm>
              <a:custGeom>
                <a:avLst/>
                <a:gdLst>
                  <a:gd name="T0" fmla="*/ 18 w 58"/>
                  <a:gd name="T1" fmla="*/ 37 h 68"/>
                  <a:gd name="T2" fmla="*/ 17 w 58"/>
                  <a:gd name="T3" fmla="*/ 31 h 68"/>
                  <a:gd name="T4" fmla="*/ 40 w 58"/>
                  <a:gd name="T5" fmla="*/ 16 h 68"/>
                  <a:gd name="T6" fmla="*/ 17 w 58"/>
                  <a:gd name="T7" fmla="*/ 30 h 68"/>
                  <a:gd name="T8" fmla="*/ 44 w 58"/>
                  <a:gd name="T9" fmla="*/ 18 h 68"/>
                  <a:gd name="T10" fmla="*/ 17 w 58"/>
                  <a:gd name="T11" fmla="*/ 23 h 68"/>
                  <a:gd name="T12" fmla="*/ 30 w 58"/>
                  <a:gd name="T13" fmla="*/ 16 h 68"/>
                  <a:gd name="T14" fmla="*/ 14 w 58"/>
                  <a:gd name="T15" fmla="*/ 21 h 68"/>
                  <a:gd name="T16" fmla="*/ 34 w 58"/>
                  <a:gd name="T17" fmla="*/ 66 h 68"/>
                  <a:gd name="T18" fmla="*/ 28 w 58"/>
                  <a:gd name="T19" fmla="*/ 68 h 68"/>
                  <a:gd name="T20" fmla="*/ 20 w 58"/>
                  <a:gd name="T21" fmla="*/ 62 h 68"/>
                  <a:gd name="T22" fmla="*/ 23 w 58"/>
                  <a:gd name="T23" fmla="*/ 50 h 68"/>
                  <a:gd name="T24" fmla="*/ 17 w 58"/>
                  <a:gd name="T25" fmla="*/ 44 h 68"/>
                  <a:gd name="T26" fmla="*/ 40 w 58"/>
                  <a:gd name="T27" fmla="*/ 30 h 68"/>
                  <a:gd name="T28" fmla="*/ 25 w 58"/>
                  <a:gd name="T29" fmla="*/ 41 h 68"/>
                  <a:gd name="T30" fmla="*/ 29 w 58"/>
                  <a:gd name="T31" fmla="*/ 50 h 68"/>
                  <a:gd name="T32" fmla="*/ 40 w 58"/>
                  <a:gd name="T33" fmla="*/ 39 h 68"/>
                  <a:gd name="T34" fmla="*/ 35 w 58"/>
                  <a:gd name="T35" fmla="*/ 50 h 68"/>
                  <a:gd name="T36" fmla="*/ 34 w 58"/>
                  <a:gd name="T37" fmla="*/ 52 h 68"/>
                  <a:gd name="T38" fmla="*/ 33 w 58"/>
                  <a:gd name="T39" fmla="*/ 52 h 68"/>
                  <a:gd name="T40" fmla="*/ 28 w 58"/>
                  <a:gd name="T41" fmla="*/ 52 h 68"/>
                  <a:gd name="T42" fmla="*/ 22 w 58"/>
                  <a:gd name="T43" fmla="*/ 54 h 68"/>
                  <a:gd name="T44" fmla="*/ 25 w 58"/>
                  <a:gd name="T45" fmla="*/ 64 h 68"/>
                  <a:gd name="T46" fmla="*/ 36 w 58"/>
                  <a:gd name="T47" fmla="*/ 62 h 68"/>
                  <a:gd name="T48" fmla="*/ 39 w 58"/>
                  <a:gd name="T49" fmla="*/ 9 h 68"/>
                  <a:gd name="T50" fmla="*/ 41 w 58"/>
                  <a:gd name="T51" fmla="*/ 10 h 68"/>
                  <a:gd name="T52" fmla="*/ 42 w 58"/>
                  <a:gd name="T53" fmla="*/ 4 h 68"/>
                  <a:gd name="T54" fmla="*/ 15 w 58"/>
                  <a:gd name="T55" fmla="*/ 54 h 68"/>
                  <a:gd name="T56" fmla="*/ 19 w 58"/>
                  <a:gd name="T57" fmla="*/ 49 h 68"/>
                  <a:gd name="T58" fmla="*/ 48 w 58"/>
                  <a:gd name="T59" fmla="*/ 19 h 68"/>
                  <a:gd name="T60" fmla="*/ 54 w 58"/>
                  <a:gd name="T61" fmla="*/ 14 h 68"/>
                  <a:gd name="T62" fmla="*/ 47 w 58"/>
                  <a:gd name="T63" fmla="*/ 18 h 68"/>
                  <a:gd name="T64" fmla="*/ 4 w 58"/>
                  <a:gd name="T65" fmla="*/ 42 h 68"/>
                  <a:gd name="T66" fmla="*/ 5 w 58"/>
                  <a:gd name="T67" fmla="*/ 44 h 68"/>
                  <a:gd name="T68" fmla="*/ 9 w 58"/>
                  <a:gd name="T69" fmla="*/ 39 h 68"/>
                  <a:gd name="T70" fmla="*/ 50 w 58"/>
                  <a:gd name="T71" fmla="*/ 29 h 68"/>
                  <a:gd name="T72" fmla="*/ 58 w 58"/>
                  <a:gd name="T73" fmla="*/ 29 h 68"/>
                  <a:gd name="T74" fmla="*/ 7 w 58"/>
                  <a:gd name="T75" fmla="*/ 28 h 68"/>
                  <a:gd name="T76" fmla="*/ 1 w 58"/>
                  <a:gd name="T77" fmla="*/ 30 h 68"/>
                  <a:gd name="T78" fmla="*/ 49 w 58"/>
                  <a:gd name="T79" fmla="*/ 39 h 68"/>
                  <a:gd name="T80" fmla="*/ 53 w 58"/>
                  <a:gd name="T81" fmla="*/ 44 h 68"/>
                  <a:gd name="T82" fmla="*/ 54 w 58"/>
                  <a:gd name="T83" fmla="*/ 42 h 68"/>
                  <a:gd name="T84" fmla="*/ 4 w 58"/>
                  <a:gd name="T85" fmla="*/ 14 h 68"/>
                  <a:gd name="T86" fmla="*/ 10 w 58"/>
                  <a:gd name="T87" fmla="*/ 19 h 68"/>
                  <a:gd name="T88" fmla="*/ 5 w 58"/>
                  <a:gd name="T89" fmla="*/ 14 h 68"/>
                  <a:gd name="T90" fmla="*/ 39 w 58"/>
                  <a:gd name="T91" fmla="*/ 49 h 68"/>
                  <a:gd name="T92" fmla="*/ 44 w 58"/>
                  <a:gd name="T93" fmla="*/ 54 h 68"/>
                  <a:gd name="T94" fmla="*/ 17 w 58"/>
                  <a:gd name="T95" fmla="*/ 10 h 68"/>
                  <a:gd name="T96" fmla="*/ 19 w 58"/>
                  <a:gd name="T97" fmla="*/ 9 h 68"/>
                  <a:gd name="T98" fmla="*/ 14 w 58"/>
                  <a:gd name="T99" fmla="*/ 5 h 68"/>
                  <a:gd name="T100" fmla="*/ 30 w 58"/>
                  <a:gd name="T101" fmla="*/ 7 h 68"/>
                  <a:gd name="T102" fmla="*/ 28 w 58"/>
                  <a:gd name="T103" fmla="*/ 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8" h="68">
                    <a:moveTo>
                      <a:pt x="44" y="25"/>
                    </a:moveTo>
                    <a:cubicBezTo>
                      <a:pt x="44" y="26"/>
                      <a:pt x="42" y="28"/>
                      <a:pt x="41" y="28"/>
                    </a:cubicBezTo>
                    <a:cubicBezTo>
                      <a:pt x="18" y="37"/>
                      <a:pt x="18" y="37"/>
                      <a:pt x="18" y="37"/>
                    </a:cubicBezTo>
                    <a:cubicBezTo>
                      <a:pt x="18" y="37"/>
                      <a:pt x="17" y="37"/>
                      <a:pt x="17" y="37"/>
                    </a:cubicBezTo>
                    <a:cubicBezTo>
                      <a:pt x="15" y="37"/>
                      <a:pt x="14" y="36"/>
                      <a:pt x="14" y="35"/>
                    </a:cubicBezTo>
                    <a:cubicBezTo>
                      <a:pt x="14" y="33"/>
                      <a:pt x="16" y="32"/>
                      <a:pt x="17" y="31"/>
                    </a:cubicBezTo>
                    <a:cubicBezTo>
                      <a:pt x="40" y="23"/>
                      <a:pt x="40" y="23"/>
                      <a:pt x="40" y="23"/>
                    </a:cubicBezTo>
                    <a:cubicBezTo>
                      <a:pt x="42" y="22"/>
                      <a:pt x="44" y="23"/>
                      <a:pt x="44" y="25"/>
                    </a:cubicBezTo>
                    <a:close/>
                    <a:moveTo>
                      <a:pt x="40" y="16"/>
                    </a:moveTo>
                    <a:cubicBezTo>
                      <a:pt x="17" y="24"/>
                      <a:pt x="17" y="24"/>
                      <a:pt x="17" y="24"/>
                    </a:cubicBezTo>
                    <a:cubicBezTo>
                      <a:pt x="16" y="25"/>
                      <a:pt x="14" y="26"/>
                      <a:pt x="14" y="28"/>
                    </a:cubicBezTo>
                    <a:cubicBezTo>
                      <a:pt x="14" y="29"/>
                      <a:pt x="15" y="30"/>
                      <a:pt x="17" y="30"/>
                    </a:cubicBezTo>
                    <a:cubicBezTo>
                      <a:pt x="17" y="30"/>
                      <a:pt x="18" y="30"/>
                      <a:pt x="18" y="30"/>
                    </a:cubicBezTo>
                    <a:cubicBezTo>
                      <a:pt x="41" y="21"/>
                      <a:pt x="41" y="21"/>
                      <a:pt x="41" y="21"/>
                    </a:cubicBezTo>
                    <a:cubicBezTo>
                      <a:pt x="42" y="21"/>
                      <a:pt x="44" y="19"/>
                      <a:pt x="44" y="18"/>
                    </a:cubicBezTo>
                    <a:cubicBezTo>
                      <a:pt x="44" y="16"/>
                      <a:pt x="42" y="15"/>
                      <a:pt x="40" y="16"/>
                    </a:cubicBezTo>
                    <a:close/>
                    <a:moveTo>
                      <a:pt x="14" y="21"/>
                    </a:moveTo>
                    <a:cubicBezTo>
                      <a:pt x="14" y="22"/>
                      <a:pt x="15" y="23"/>
                      <a:pt x="17" y="23"/>
                    </a:cubicBezTo>
                    <a:cubicBezTo>
                      <a:pt x="17" y="23"/>
                      <a:pt x="18" y="23"/>
                      <a:pt x="18" y="23"/>
                    </a:cubicBezTo>
                    <a:cubicBezTo>
                      <a:pt x="27" y="19"/>
                      <a:pt x="27" y="19"/>
                      <a:pt x="27" y="19"/>
                    </a:cubicBezTo>
                    <a:cubicBezTo>
                      <a:pt x="29" y="19"/>
                      <a:pt x="30" y="17"/>
                      <a:pt x="30" y="16"/>
                    </a:cubicBezTo>
                    <a:cubicBezTo>
                      <a:pt x="30" y="14"/>
                      <a:pt x="28" y="13"/>
                      <a:pt x="26" y="14"/>
                    </a:cubicBezTo>
                    <a:cubicBezTo>
                      <a:pt x="17" y="17"/>
                      <a:pt x="17" y="17"/>
                      <a:pt x="17" y="17"/>
                    </a:cubicBezTo>
                    <a:cubicBezTo>
                      <a:pt x="16" y="18"/>
                      <a:pt x="14" y="19"/>
                      <a:pt x="14" y="21"/>
                    </a:cubicBezTo>
                    <a:close/>
                    <a:moveTo>
                      <a:pt x="38" y="54"/>
                    </a:moveTo>
                    <a:cubicBezTo>
                      <a:pt x="38" y="62"/>
                      <a:pt x="38" y="62"/>
                      <a:pt x="38" y="62"/>
                    </a:cubicBezTo>
                    <a:cubicBezTo>
                      <a:pt x="38" y="64"/>
                      <a:pt x="36" y="66"/>
                      <a:pt x="34" y="66"/>
                    </a:cubicBezTo>
                    <a:cubicBezTo>
                      <a:pt x="33" y="66"/>
                      <a:pt x="33" y="66"/>
                      <a:pt x="33" y="66"/>
                    </a:cubicBezTo>
                    <a:cubicBezTo>
                      <a:pt x="33" y="67"/>
                      <a:pt x="32" y="68"/>
                      <a:pt x="30" y="68"/>
                    </a:cubicBezTo>
                    <a:cubicBezTo>
                      <a:pt x="28" y="68"/>
                      <a:pt x="28" y="68"/>
                      <a:pt x="28" y="68"/>
                    </a:cubicBezTo>
                    <a:cubicBezTo>
                      <a:pt x="26" y="68"/>
                      <a:pt x="25" y="67"/>
                      <a:pt x="25" y="66"/>
                    </a:cubicBezTo>
                    <a:cubicBezTo>
                      <a:pt x="24" y="66"/>
                      <a:pt x="24" y="66"/>
                      <a:pt x="24" y="66"/>
                    </a:cubicBezTo>
                    <a:cubicBezTo>
                      <a:pt x="22" y="66"/>
                      <a:pt x="20" y="64"/>
                      <a:pt x="20" y="62"/>
                    </a:cubicBezTo>
                    <a:cubicBezTo>
                      <a:pt x="20" y="54"/>
                      <a:pt x="20" y="54"/>
                      <a:pt x="20" y="54"/>
                    </a:cubicBezTo>
                    <a:cubicBezTo>
                      <a:pt x="20" y="52"/>
                      <a:pt x="22" y="51"/>
                      <a:pt x="23" y="50"/>
                    </a:cubicBezTo>
                    <a:cubicBezTo>
                      <a:pt x="23" y="50"/>
                      <a:pt x="23" y="50"/>
                      <a:pt x="23" y="50"/>
                    </a:cubicBezTo>
                    <a:cubicBezTo>
                      <a:pt x="23" y="47"/>
                      <a:pt x="21" y="44"/>
                      <a:pt x="20" y="43"/>
                    </a:cubicBezTo>
                    <a:cubicBezTo>
                      <a:pt x="18" y="44"/>
                      <a:pt x="18" y="44"/>
                      <a:pt x="18" y="44"/>
                    </a:cubicBezTo>
                    <a:cubicBezTo>
                      <a:pt x="18" y="44"/>
                      <a:pt x="17" y="44"/>
                      <a:pt x="17" y="44"/>
                    </a:cubicBezTo>
                    <a:cubicBezTo>
                      <a:pt x="15" y="44"/>
                      <a:pt x="14" y="43"/>
                      <a:pt x="14" y="42"/>
                    </a:cubicBezTo>
                    <a:cubicBezTo>
                      <a:pt x="14" y="40"/>
                      <a:pt x="16" y="39"/>
                      <a:pt x="17" y="38"/>
                    </a:cubicBezTo>
                    <a:cubicBezTo>
                      <a:pt x="40" y="30"/>
                      <a:pt x="40" y="30"/>
                      <a:pt x="40" y="30"/>
                    </a:cubicBezTo>
                    <a:cubicBezTo>
                      <a:pt x="42" y="29"/>
                      <a:pt x="44" y="30"/>
                      <a:pt x="44" y="32"/>
                    </a:cubicBezTo>
                    <a:cubicBezTo>
                      <a:pt x="44" y="33"/>
                      <a:pt x="42" y="35"/>
                      <a:pt x="41" y="36"/>
                    </a:cubicBezTo>
                    <a:cubicBezTo>
                      <a:pt x="25" y="41"/>
                      <a:pt x="25" y="41"/>
                      <a:pt x="25" y="41"/>
                    </a:cubicBezTo>
                    <a:cubicBezTo>
                      <a:pt x="27" y="43"/>
                      <a:pt x="29" y="46"/>
                      <a:pt x="29" y="50"/>
                    </a:cubicBezTo>
                    <a:cubicBezTo>
                      <a:pt x="29" y="50"/>
                      <a:pt x="29" y="50"/>
                      <a:pt x="29" y="50"/>
                    </a:cubicBezTo>
                    <a:cubicBezTo>
                      <a:pt x="29" y="50"/>
                      <a:pt x="29" y="50"/>
                      <a:pt x="29" y="50"/>
                    </a:cubicBezTo>
                    <a:cubicBezTo>
                      <a:pt x="29" y="50"/>
                      <a:pt x="29" y="50"/>
                      <a:pt x="29" y="50"/>
                    </a:cubicBezTo>
                    <a:cubicBezTo>
                      <a:pt x="29" y="43"/>
                      <a:pt x="36" y="38"/>
                      <a:pt x="37" y="38"/>
                    </a:cubicBezTo>
                    <a:cubicBezTo>
                      <a:pt x="38" y="37"/>
                      <a:pt x="39" y="38"/>
                      <a:pt x="40" y="39"/>
                    </a:cubicBezTo>
                    <a:cubicBezTo>
                      <a:pt x="41" y="40"/>
                      <a:pt x="41" y="42"/>
                      <a:pt x="39" y="43"/>
                    </a:cubicBezTo>
                    <a:cubicBezTo>
                      <a:pt x="39" y="43"/>
                      <a:pt x="35" y="46"/>
                      <a:pt x="35" y="50"/>
                    </a:cubicBezTo>
                    <a:cubicBezTo>
                      <a:pt x="35" y="50"/>
                      <a:pt x="35" y="50"/>
                      <a:pt x="35" y="50"/>
                    </a:cubicBezTo>
                    <a:cubicBezTo>
                      <a:pt x="36" y="51"/>
                      <a:pt x="38" y="52"/>
                      <a:pt x="38" y="54"/>
                    </a:cubicBezTo>
                    <a:close/>
                    <a:moveTo>
                      <a:pt x="36" y="54"/>
                    </a:moveTo>
                    <a:cubicBezTo>
                      <a:pt x="36" y="53"/>
                      <a:pt x="35" y="52"/>
                      <a:pt x="34" y="52"/>
                    </a:cubicBezTo>
                    <a:cubicBezTo>
                      <a:pt x="34" y="52"/>
                      <a:pt x="34" y="52"/>
                      <a:pt x="34" y="52"/>
                    </a:cubicBezTo>
                    <a:cubicBezTo>
                      <a:pt x="34" y="52"/>
                      <a:pt x="34" y="52"/>
                      <a:pt x="34" y="52"/>
                    </a:cubicBezTo>
                    <a:cubicBezTo>
                      <a:pt x="34" y="52"/>
                      <a:pt x="34" y="52"/>
                      <a:pt x="33" y="52"/>
                    </a:cubicBezTo>
                    <a:cubicBezTo>
                      <a:pt x="33" y="52"/>
                      <a:pt x="33" y="52"/>
                      <a:pt x="33" y="52"/>
                    </a:cubicBezTo>
                    <a:cubicBezTo>
                      <a:pt x="30" y="52"/>
                      <a:pt x="30" y="52"/>
                      <a:pt x="30" y="52"/>
                    </a:cubicBezTo>
                    <a:cubicBezTo>
                      <a:pt x="28" y="52"/>
                      <a:pt x="28" y="52"/>
                      <a:pt x="28" y="52"/>
                    </a:cubicBezTo>
                    <a:cubicBezTo>
                      <a:pt x="24" y="52"/>
                      <a:pt x="24" y="52"/>
                      <a:pt x="24" y="52"/>
                    </a:cubicBezTo>
                    <a:cubicBezTo>
                      <a:pt x="24" y="52"/>
                      <a:pt x="24" y="52"/>
                      <a:pt x="24" y="52"/>
                    </a:cubicBezTo>
                    <a:cubicBezTo>
                      <a:pt x="23" y="52"/>
                      <a:pt x="22" y="53"/>
                      <a:pt x="22" y="54"/>
                    </a:cubicBezTo>
                    <a:cubicBezTo>
                      <a:pt x="22" y="62"/>
                      <a:pt x="22" y="62"/>
                      <a:pt x="22" y="62"/>
                    </a:cubicBezTo>
                    <a:cubicBezTo>
                      <a:pt x="22" y="63"/>
                      <a:pt x="23" y="64"/>
                      <a:pt x="24" y="64"/>
                    </a:cubicBezTo>
                    <a:cubicBezTo>
                      <a:pt x="25" y="64"/>
                      <a:pt x="25" y="64"/>
                      <a:pt x="25" y="64"/>
                    </a:cubicBezTo>
                    <a:cubicBezTo>
                      <a:pt x="33" y="64"/>
                      <a:pt x="33" y="64"/>
                      <a:pt x="33" y="64"/>
                    </a:cubicBezTo>
                    <a:cubicBezTo>
                      <a:pt x="34" y="64"/>
                      <a:pt x="34" y="64"/>
                      <a:pt x="34" y="64"/>
                    </a:cubicBezTo>
                    <a:cubicBezTo>
                      <a:pt x="35" y="64"/>
                      <a:pt x="36" y="63"/>
                      <a:pt x="36" y="62"/>
                    </a:cubicBezTo>
                    <a:lnTo>
                      <a:pt x="36" y="54"/>
                    </a:lnTo>
                    <a:close/>
                    <a:moveTo>
                      <a:pt x="42" y="4"/>
                    </a:moveTo>
                    <a:cubicBezTo>
                      <a:pt x="39" y="9"/>
                      <a:pt x="39" y="9"/>
                      <a:pt x="39" y="9"/>
                    </a:cubicBezTo>
                    <a:cubicBezTo>
                      <a:pt x="39" y="10"/>
                      <a:pt x="39" y="10"/>
                      <a:pt x="40" y="11"/>
                    </a:cubicBezTo>
                    <a:cubicBezTo>
                      <a:pt x="40" y="11"/>
                      <a:pt x="40" y="11"/>
                      <a:pt x="40" y="11"/>
                    </a:cubicBezTo>
                    <a:cubicBezTo>
                      <a:pt x="40" y="11"/>
                      <a:pt x="41" y="11"/>
                      <a:pt x="41" y="10"/>
                    </a:cubicBezTo>
                    <a:cubicBezTo>
                      <a:pt x="44" y="5"/>
                      <a:pt x="44" y="5"/>
                      <a:pt x="44" y="5"/>
                    </a:cubicBezTo>
                    <a:cubicBezTo>
                      <a:pt x="44" y="5"/>
                      <a:pt x="44" y="4"/>
                      <a:pt x="44" y="4"/>
                    </a:cubicBezTo>
                    <a:cubicBezTo>
                      <a:pt x="43" y="4"/>
                      <a:pt x="42" y="4"/>
                      <a:pt x="42" y="4"/>
                    </a:cubicBezTo>
                    <a:close/>
                    <a:moveTo>
                      <a:pt x="17" y="48"/>
                    </a:moveTo>
                    <a:cubicBezTo>
                      <a:pt x="14" y="53"/>
                      <a:pt x="14" y="53"/>
                      <a:pt x="14" y="53"/>
                    </a:cubicBezTo>
                    <a:cubicBezTo>
                      <a:pt x="14" y="53"/>
                      <a:pt x="14" y="54"/>
                      <a:pt x="15" y="54"/>
                    </a:cubicBezTo>
                    <a:cubicBezTo>
                      <a:pt x="15" y="54"/>
                      <a:pt x="15" y="54"/>
                      <a:pt x="15" y="54"/>
                    </a:cubicBezTo>
                    <a:cubicBezTo>
                      <a:pt x="15" y="54"/>
                      <a:pt x="16" y="54"/>
                      <a:pt x="16" y="54"/>
                    </a:cubicBezTo>
                    <a:cubicBezTo>
                      <a:pt x="19" y="49"/>
                      <a:pt x="19" y="49"/>
                      <a:pt x="19" y="49"/>
                    </a:cubicBezTo>
                    <a:cubicBezTo>
                      <a:pt x="19" y="48"/>
                      <a:pt x="19" y="47"/>
                      <a:pt x="18" y="47"/>
                    </a:cubicBezTo>
                    <a:cubicBezTo>
                      <a:pt x="18" y="47"/>
                      <a:pt x="17" y="47"/>
                      <a:pt x="17" y="48"/>
                    </a:cubicBezTo>
                    <a:close/>
                    <a:moveTo>
                      <a:pt x="48" y="19"/>
                    </a:moveTo>
                    <a:cubicBezTo>
                      <a:pt x="48" y="19"/>
                      <a:pt x="48" y="19"/>
                      <a:pt x="49" y="19"/>
                    </a:cubicBezTo>
                    <a:cubicBezTo>
                      <a:pt x="54" y="16"/>
                      <a:pt x="54" y="16"/>
                      <a:pt x="54" y="16"/>
                    </a:cubicBezTo>
                    <a:cubicBezTo>
                      <a:pt x="54" y="16"/>
                      <a:pt x="54" y="15"/>
                      <a:pt x="54" y="14"/>
                    </a:cubicBezTo>
                    <a:cubicBezTo>
                      <a:pt x="54" y="14"/>
                      <a:pt x="53" y="14"/>
                      <a:pt x="53" y="14"/>
                    </a:cubicBezTo>
                    <a:cubicBezTo>
                      <a:pt x="48" y="17"/>
                      <a:pt x="48" y="17"/>
                      <a:pt x="48" y="17"/>
                    </a:cubicBezTo>
                    <a:cubicBezTo>
                      <a:pt x="47" y="17"/>
                      <a:pt x="47" y="18"/>
                      <a:pt x="47" y="18"/>
                    </a:cubicBezTo>
                    <a:cubicBezTo>
                      <a:pt x="47" y="19"/>
                      <a:pt x="48" y="19"/>
                      <a:pt x="48" y="19"/>
                    </a:cubicBezTo>
                    <a:close/>
                    <a:moveTo>
                      <a:pt x="9" y="39"/>
                    </a:moveTo>
                    <a:cubicBezTo>
                      <a:pt x="4" y="42"/>
                      <a:pt x="4" y="42"/>
                      <a:pt x="4" y="42"/>
                    </a:cubicBezTo>
                    <a:cubicBezTo>
                      <a:pt x="4" y="42"/>
                      <a:pt x="4" y="43"/>
                      <a:pt x="4" y="43"/>
                    </a:cubicBezTo>
                    <a:cubicBezTo>
                      <a:pt x="4" y="44"/>
                      <a:pt x="4" y="44"/>
                      <a:pt x="5" y="44"/>
                    </a:cubicBezTo>
                    <a:cubicBezTo>
                      <a:pt x="5" y="44"/>
                      <a:pt x="5" y="44"/>
                      <a:pt x="5" y="44"/>
                    </a:cubicBezTo>
                    <a:cubicBezTo>
                      <a:pt x="10" y="41"/>
                      <a:pt x="10" y="41"/>
                      <a:pt x="10" y="41"/>
                    </a:cubicBezTo>
                    <a:cubicBezTo>
                      <a:pt x="11" y="41"/>
                      <a:pt x="11" y="40"/>
                      <a:pt x="11" y="40"/>
                    </a:cubicBezTo>
                    <a:cubicBezTo>
                      <a:pt x="10" y="39"/>
                      <a:pt x="10" y="39"/>
                      <a:pt x="9" y="39"/>
                    </a:cubicBezTo>
                    <a:close/>
                    <a:moveTo>
                      <a:pt x="57" y="28"/>
                    </a:moveTo>
                    <a:cubicBezTo>
                      <a:pt x="51" y="28"/>
                      <a:pt x="51" y="28"/>
                      <a:pt x="51" y="28"/>
                    </a:cubicBezTo>
                    <a:cubicBezTo>
                      <a:pt x="51" y="28"/>
                      <a:pt x="50" y="28"/>
                      <a:pt x="50" y="29"/>
                    </a:cubicBezTo>
                    <a:cubicBezTo>
                      <a:pt x="50" y="30"/>
                      <a:pt x="51" y="30"/>
                      <a:pt x="51" y="30"/>
                    </a:cubicBezTo>
                    <a:cubicBezTo>
                      <a:pt x="57" y="30"/>
                      <a:pt x="57" y="30"/>
                      <a:pt x="57" y="30"/>
                    </a:cubicBezTo>
                    <a:cubicBezTo>
                      <a:pt x="58" y="30"/>
                      <a:pt x="58" y="30"/>
                      <a:pt x="58" y="29"/>
                    </a:cubicBezTo>
                    <a:cubicBezTo>
                      <a:pt x="58" y="28"/>
                      <a:pt x="58" y="28"/>
                      <a:pt x="57" y="28"/>
                    </a:cubicBezTo>
                    <a:close/>
                    <a:moveTo>
                      <a:pt x="8" y="29"/>
                    </a:moveTo>
                    <a:cubicBezTo>
                      <a:pt x="8" y="28"/>
                      <a:pt x="7" y="28"/>
                      <a:pt x="7" y="28"/>
                    </a:cubicBezTo>
                    <a:cubicBezTo>
                      <a:pt x="1" y="28"/>
                      <a:pt x="1" y="28"/>
                      <a:pt x="1" y="28"/>
                    </a:cubicBezTo>
                    <a:cubicBezTo>
                      <a:pt x="0" y="28"/>
                      <a:pt x="0" y="28"/>
                      <a:pt x="0" y="29"/>
                    </a:cubicBezTo>
                    <a:cubicBezTo>
                      <a:pt x="0" y="30"/>
                      <a:pt x="0" y="30"/>
                      <a:pt x="1" y="30"/>
                    </a:cubicBezTo>
                    <a:cubicBezTo>
                      <a:pt x="7" y="30"/>
                      <a:pt x="7" y="30"/>
                      <a:pt x="7" y="30"/>
                    </a:cubicBezTo>
                    <a:cubicBezTo>
                      <a:pt x="7" y="30"/>
                      <a:pt x="8" y="30"/>
                      <a:pt x="8" y="29"/>
                    </a:cubicBezTo>
                    <a:close/>
                    <a:moveTo>
                      <a:pt x="49" y="39"/>
                    </a:moveTo>
                    <a:cubicBezTo>
                      <a:pt x="48" y="39"/>
                      <a:pt x="48" y="39"/>
                      <a:pt x="47" y="40"/>
                    </a:cubicBezTo>
                    <a:cubicBezTo>
                      <a:pt x="47" y="40"/>
                      <a:pt x="47" y="41"/>
                      <a:pt x="48" y="41"/>
                    </a:cubicBezTo>
                    <a:cubicBezTo>
                      <a:pt x="53" y="44"/>
                      <a:pt x="53" y="44"/>
                      <a:pt x="53" y="44"/>
                    </a:cubicBezTo>
                    <a:cubicBezTo>
                      <a:pt x="53" y="44"/>
                      <a:pt x="53" y="44"/>
                      <a:pt x="53" y="44"/>
                    </a:cubicBezTo>
                    <a:cubicBezTo>
                      <a:pt x="54" y="44"/>
                      <a:pt x="54" y="44"/>
                      <a:pt x="54" y="43"/>
                    </a:cubicBezTo>
                    <a:cubicBezTo>
                      <a:pt x="54" y="43"/>
                      <a:pt x="54" y="42"/>
                      <a:pt x="54" y="42"/>
                    </a:cubicBezTo>
                    <a:lnTo>
                      <a:pt x="49" y="39"/>
                    </a:lnTo>
                    <a:close/>
                    <a:moveTo>
                      <a:pt x="5" y="14"/>
                    </a:moveTo>
                    <a:cubicBezTo>
                      <a:pt x="5" y="14"/>
                      <a:pt x="4" y="14"/>
                      <a:pt x="4" y="14"/>
                    </a:cubicBezTo>
                    <a:cubicBezTo>
                      <a:pt x="4" y="15"/>
                      <a:pt x="4" y="16"/>
                      <a:pt x="4" y="16"/>
                    </a:cubicBezTo>
                    <a:cubicBezTo>
                      <a:pt x="9" y="19"/>
                      <a:pt x="9" y="19"/>
                      <a:pt x="9" y="19"/>
                    </a:cubicBezTo>
                    <a:cubicBezTo>
                      <a:pt x="10" y="19"/>
                      <a:pt x="10" y="19"/>
                      <a:pt x="10" y="19"/>
                    </a:cubicBezTo>
                    <a:cubicBezTo>
                      <a:pt x="10" y="19"/>
                      <a:pt x="11" y="19"/>
                      <a:pt x="11" y="18"/>
                    </a:cubicBezTo>
                    <a:cubicBezTo>
                      <a:pt x="11" y="18"/>
                      <a:pt x="11" y="17"/>
                      <a:pt x="10" y="17"/>
                    </a:cubicBezTo>
                    <a:lnTo>
                      <a:pt x="5" y="14"/>
                    </a:lnTo>
                    <a:close/>
                    <a:moveTo>
                      <a:pt x="41" y="48"/>
                    </a:moveTo>
                    <a:cubicBezTo>
                      <a:pt x="41" y="47"/>
                      <a:pt x="40" y="47"/>
                      <a:pt x="40" y="47"/>
                    </a:cubicBezTo>
                    <a:cubicBezTo>
                      <a:pt x="39" y="47"/>
                      <a:pt x="39" y="48"/>
                      <a:pt x="39" y="49"/>
                    </a:cubicBezTo>
                    <a:cubicBezTo>
                      <a:pt x="42" y="54"/>
                      <a:pt x="42" y="54"/>
                      <a:pt x="42" y="54"/>
                    </a:cubicBezTo>
                    <a:cubicBezTo>
                      <a:pt x="42" y="54"/>
                      <a:pt x="43" y="54"/>
                      <a:pt x="43" y="54"/>
                    </a:cubicBezTo>
                    <a:cubicBezTo>
                      <a:pt x="43" y="54"/>
                      <a:pt x="43" y="54"/>
                      <a:pt x="44" y="54"/>
                    </a:cubicBezTo>
                    <a:cubicBezTo>
                      <a:pt x="44" y="54"/>
                      <a:pt x="44" y="53"/>
                      <a:pt x="44" y="53"/>
                    </a:cubicBezTo>
                    <a:lnTo>
                      <a:pt x="41" y="48"/>
                    </a:lnTo>
                    <a:close/>
                    <a:moveTo>
                      <a:pt x="17" y="10"/>
                    </a:moveTo>
                    <a:cubicBezTo>
                      <a:pt x="17" y="11"/>
                      <a:pt x="18" y="11"/>
                      <a:pt x="18" y="11"/>
                    </a:cubicBezTo>
                    <a:cubicBezTo>
                      <a:pt x="18" y="11"/>
                      <a:pt x="18" y="11"/>
                      <a:pt x="18" y="11"/>
                    </a:cubicBezTo>
                    <a:cubicBezTo>
                      <a:pt x="19" y="10"/>
                      <a:pt x="19" y="10"/>
                      <a:pt x="19" y="9"/>
                    </a:cubicBezTo>
                    <a:cubicBezTo>
                      <a:pt x="16" y="4"/>
                      <a:pt x="16" y="4"/>
                      <a:pt x="16" y="4"/>
                    </a:cubicBezTo>
                    <a:cubicBezTo>
                      <a:pt x="16" y="4"/>
                      <a:pt x="15" y="4"/>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8" y="0"/>
                      <a:pt x="28" y="0"/>
                      <a:pt x="28" y="1"/>
                    </a:cubicBezTo>
                    <a:cubicBezTo>
                      <a:pt x="28" y="7"/>
                      <a:pt x="28" y="7"/>
                      <a:pt x="28" y="7"/>
                    </a:cubicBezTo>
                    <a:cubicBezTo>
                      <a:pt x="28" y="7"/>
                      <a:pt x="28" y="8"/>
                      <a:pt x="29" y="8"/>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4" name="ïśļíḓè"/>
              <p:cNvSpPr/>
              <p:nvPr/>
            </p:nvSpPr>
            <p:spPr bwMode="auto">
              <a:xfrm>
                <a:off x="6538933" y="3725837"/>
                <a:ext cx="190988" cy="187508"/>
              </a:xfrm>
              <a:custGeom>
                <a:avLst/>
                <a:gdLst>
                  <a:gd name="T0" fmla="*/ 12 w 68"/>
                  <a:gd name="T1" fmla="*/ 0 h 67"/>
                  <a:gd name="T2" fmla="*/ 0 w 68"/>
                  <a:gd name="T3" fmla="*/ 56 h 67"/>
                  <a:gd name="T4" fmla="*/ 57 w 68"/>
                  <a:gd name="T5" fmla="*/ 67 h 67"/>
                  <a:gd name="T6" fmla="*/ 68 w 68"/>
                  <a:gd name="T7" fmla="*/ 11 h 67"/>
                  <a:gd name="T8" fmla="*/ 65 w 68"/>
                  <a:gd name="T9" fmla="*/ 11 h 67"/>
                  <a:gd name="T10" fmla="*/ 57 w 68"/>
                  <a:gd name="T11" fmla="*/ 64 h 67"/>
                  <a:gd name="T12" fmla="*/ 3 w 68"/>
                  <a:gd name="T13" fmla="*/ 56 h 67"/>
                  <a:gd name="T14" fmla="*/ 12 w 68"/>
                  <a:gd name="T15" fmla="*/ 3 h 67"/>
                  <a:gd name="T16" fmla="*/ 65 w 68"/>
                  <a:gd name="T17" fmla="*/ 11 h 67"/>
                  <a:gd name="T18" fmla="*/ 12 w 68"/>
                  <a:gd name="T19" fmla="*/ 5 h 67"/>
                  <a:gd name="T20" fmla="*/ 6 w 68"/>
                  <a:gd name="T21" fmla="*/ 56 h 67"/>
                  <a:gd name="T22" fmla="*/ 56 w 68"/>
                  <a:gd name="T23" fmla="*/ 62 h 67"/>
                  <a:gd name="T24" fmla="*/ 63 w 68"/>
                  <a:gd name="T25" fmla="*/ 12 h 67"/>
                  <a:gd name="T26" fmla="*/ 61 w 68"/>
                  <a:gd name="T27" fmla="*/ 12 h 67"/>
                  <a:gd name="T28" fmla="*/ 35 w 68"/>
                  <a:gd name="T29" fmla="*/ 33 h 67"/>
                  <a:gd name="T30" fmla="*/ 56 w 68"/>
                  <a:gd name="T31" fmla="*/ 7 h 67"/>
                  <a:gd name="T32" fmla="*/ 12 w 68"/>
                  <a:gd name="T33" fmla="*/ 7 h 67"/>
                  <a:gd name="T34" fmla="*/ 33 w 68"/>
                  <a:gd name="T35" fmla="*/ 33 h 67"/>
                  <a:gd name="T36" fmla="*/ 8 w 68"/>
                  <a:gd name="T37" fmla="*/ 12 h 67"/>
                  <a:gd name="T38" fmla="*/ 8 w 68"/>
                  <a:gd name="T39" fmla="*/ 56 h 67"/>
                  <a:gd name="T40" fmla="*/ 33 w 68"/>
                  <a:gd name="T41" fmla="*/ 35 h 67"/>
                  <a:gd name="T42" fmla="*/ 12 w 68"/>
                  <a:gd name="T43" fmla="*/ 60 h 67"/>
                  <a:gd name="T44" fmla="*/ 56 w 68"/>
                  <a:gd name="T45" fmla="*/ 60 h 67"/>
                  <a:gd name="T46" fmla="*/ 35 w 68"/>
                  <a:gd name="T47" fmla="*/ 35 h 67"/>
                  <a:gd name="T48" fmla="*/ 61 w 68"/>
                  <a:gd name="T49" fmla="*/ 56 h 67"/>
                  <a:gd name="T50" fmla="*/ 12 w 68"/>
                  <a:gd name="T51" fmla="*/ 20 h 67"/>
                  <a:gd name="T52" fmla="*/ 19 w 68"/>
                  <a:gd name="T53" fmla="*/ 19 h 67"/>
                  <a:gd name="T54" fmla="*/ 20 w 68"/>
                  <a:gd name="T55" fmla="*/ 12 h 67"/>
                  <a:gd name="T56" fmla="*/ 21 w 68"/>
                  <a:gd name="T57" fmla="*/ 19 h 67"/>
                  <a:gd name="T58" fmla="*/ 29 w 68"/>
                  <a:gd name="T59" fmla="*/ 20 h 67"/>
                  <a:gd name="T60" fmla="*/ 21 w 68"/>
                  <a:gd name="T61" fmla="*/ 21 h 67"/>
                  <a:gd name="T62" fmla="*/ 20 w 68"/>
                  <a:gd name="T63" fmla="*/ 28 h 67"/>
                  <a:gd name="T64" fmla="*/ 19 w 68"/>
                  <a:gd name="T65" fmla="*/ 21 h 67"/>
                  <a:gd name="T66" fmla="*/ 12 w 68"/>
                  <a:gd name="T67" fmla="*/ 20 h 67"/>
                  <a:gd name="T68" fmla="*/ 26 w 68"/>
                  <a:gd name="T69" fmla="*/ 53 h 67"/>
                  <a:gd name="T70" fmla="*/ 25 w 68"/>
                  <a:gd name="T71" fmla="*/ 53 h 67"/>
                  <a:gd name="T72" fmla="*/ 16 w 68"/>
                  <a:gd name="T73" fmla="*/ 53 h 67"/>
                  <a:gd name="T74" fmla="*/ 15 w 68"/>
                  <a:gd name="T75" fmla="*/ 53 h 67"/>
                  <a:gd name="T76" fmla="*/ 19 w 68"/>
                  <a:gd name="T77" fmla="*/ 47 h 67"/>
                  <a:gd name="T78" fmla="*/ 15 w 68"/>
                  <a:gd name="T79" fmla="*/ 42 h 67"/>
                  <a:gd name="T80" fmla="*/ 20 w 68"/>
                  <a:gd name="T81" fmla="*/ 46 h 67"/>
                  <a:gd name="T82" fmla="*/ 26 w 68"/>
                  <a:gd name="T83" fmla="*/ 42 h 67"/>
                  <a:gd name="T84" fmla="*/ 22 w 68"/>
                  <a:gd name="T85" fmla="*/ 47 h 67"/>
                  <a:gd name="T86" fmla="*/ 40 w 68"/>
                  <a:gd name="T87" fmla="*/ 19 h 67"/>
                  <a:gd name="T88" fmla="*/ 56 w 68"/>
                  <a:gd name="T89" fmla="*/ 18 h 67"/>
                  <a:gd name="T90" fmla="*/ 56 w 68"/>
                  <a:gd name="T91" fmla="*/ 20 h 67"/>
                  <a:gd name="T92" fmla="*/ 40 w 68"/>
                  <a:gd name="T93" fmla="*/ 19 h 67"/>
                  <a:gd name="T94" fmla="*/ 55 w 68"/>
                  <a:gd name="T95" fmla="*/ 45 h 67"/>
                  <a:gd name="T96" fmla="*/ 40 w 68"/>
                  <a:gd name="T97" fmla="*/ 44 h 67"/>
                  <a:gd name="T98" fmla="*/ 55 w 68"/>
                  <a:gd name="T99" fmla="*/ 43 h 67"/>
                  <a:gd name="T100" fmla="*/ 56 w 68"/>
                  <a:gd name="T101" fmla="*/ 50 h 67"/>
                  <a:gd name="T102" fmla="*/ 41 w 68"/>
                  <a:gd name="T103" fmla="*/ 51 h 67"/>
                  <a:gd name="T104" fmla="*/ 41 w 68"/>
                  <a:gd name="T105" fmla="*/ 49 h 67"/>
                  <a:gd name="T106" fmla="*/ 56 w 68"/>
                  <a:gd name="T10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57" y="0"/>
                    </a:moveTo>
                    <a:cubicBezTo>
                      <a:pt x="12" y="0"/>
                      <a:pt x="12" y="0"/>
                      <a:pt x="12" y="0"/>
                    </a:cubicBezTo>
                    <a:cubicBezTo>
                      <a:pt x="5" y="0"/>
                      <a:pt x="0" y="5"/>
                      <a:pt x="0" y="11"/>
                    </a:cubicBezTo>
                    <a:cubicBezTo>
                      <a:pt x="0" y="56"/>
                      <a:pt x="0" y="56"/>
                      <a:pt x="0" y="56"/>
                    </a:cubicBezTo>
                    <a:cubicBezTo>
                      <a:pt x="0" y="62"/>
                      <a:pt x="5" y="67"/>
                      <a:pt x="12" y="67"/>
                    </a:cubicBezTo>
                    <a:cubicBezTo>
                      <a:pt x="57" y="67"/>
                      <a:pt x="57" y="67"/>
                      <a:pt x="57" y="67"/>
                    </a:cubicBezTo>
                    <a:cubicBezTo>
                      <a:pt x="63" y="67"/>
                      <a:pt x="68" y="62"/>
                      <a:pt x="68" y="56"/>
                    </a:cubicBezTo>
                    <a:cubicBezTo>
                      <a:pt x="68" y="11"/>
                      <a:pt x="68" y="11"/>
                      <a:pt x="68" y="11"/>
                    </a:cubicBezTo>
                    <a:cubicBezTo>
                      <a:pt x="68" y="5"/>
                      <a:pt x="63" y="0"/>
                      <a:pt x="57" y="0"/>
                    </a:cubicBezTo>
                    <a:close/>
                    <a:moveTo>
                      <a:pt x="65" y="11"/>
                    </a:moveTo>
                    <a:cubicBezTo>
                      <a:pt x="65" y="56"/>
                      <a:pt x="65" y="56"/>
                      <a:pt x="65" y="56"/>
                    </a:cubicBezTo>
                    <a:cubicBezTo>
                      <a:pt x="65" y="61"/>
                      <a:pt x="61" y="64"/>
                      <a:pt x="57" y="64"/>
                    </a:cubicBezTo>
                    <a:cubicBezTo>
                      <a:pt x="12" y="64"/>
                      <a:pt x="12" y="64"/>
                      <a:pt x="12" y="64"/>
                    </a:cubicBezTo>
                    <a:cubicBezTo>
                      <a:pt x="7" y="64"/>
                      <a:pt x="3" y="61"/>
                      <a:pt x="3" y="56"/>
                    </a:cubicBezTo>
                    <a:cubicBezTo>
                      <a:pt x="3" y="11"/>
                      <a:pt x="3" y="11"/>
                      <a:pt x="3" y="11"/>
                    </a:cubicBezTo>
                    <a:cubicBezTo>
                      <a:pt x="3" y="7"/>
                      <a:pt x="7" y="3"/>
                      <a:pt x="12" y="3"/>
                    </a:cubicBezTo>
                    <a:cubicBezTo>
                      <a:pt x="57" y="3"/>
                      <a:pt x="57" y="3"/>
                      <a:pt x="57" y="3"/>
                    </a:cubicBezTo>
                    <a:cubicBezTo>
                      <a:pt x="61" y="3"/>
                      <a:pt x="65" y="7"/>
                      <a:pt x="65" y="11"/>
                    </a:cubicBezTo>
                    <a:close/>
                    <a:moveTo>
                      <a:pt x="56" y="5"/>
                    </a:moveTo>
                    <a:cubicBezTo>
                      <a:pt x="12" y="5"/>
                      <a:pt x="12" y="5"/>
                      <a:pt x="12" y="5"/>
                    </a:cubicBezTo>
                    <a:cubicBezTo>
                      <a:pt x="9" y="5"/>
                      <a:pt x="6" y="8"/>
                      <a:pt x="6" y="12"/>
                    </a:cubicBezTo>
                    <a:cubicBezTo>
                      <a:pt x="6" y="56"/>
                      <a:pt x="6" y="56"/>
                      <a:pt x="6" y="56"/>
                    </a:cubicBezTo>
                    <a:cubicBezTo>
                      <a:pt x="6" y="59"/>
                      <a:pt x="9" y="62"/>
                      <a:pt x="12" y="62"/>
                    </a:cubicBezTo>
                    <a:cubicBezTo>
                      <a:pt x="56" y="62"/>
                      <a:pt x="56" y="62"/>
                      <a:pt x="56" y="62"/>
                    </a:cubicBezTo>
                    <a:cubicBezTo>
                      <a:pt x="60" y="62"/>
                      <a:pt x="63" y="59"/>
                      <a:pt x="63" y="56"/>
                    </a:cubicBezTo>
                    <a:cubicBezTo>
                      <a:pt x="63" y="12"/>
                      <a:pt x="63" y="12"/>
                      <a:pt x="63" y="12"/>
                    </a:cubicBezTo>
                    <a:cubicBezTo>
                      <a:pt x="63" y="8"/>
                      <a:pt x="60" y="5"/>
                      <a:pt x="56" y="5"/>
                    </a:cubicBezTo>
                    <a:close/>
                    <a:moveTo>
                      <a:pt x="61" y="12"/>
                    </a:moveTo>
                    <a:cubicBezTo>
                      <a:pt x="61" y="33"/>
                      <a:pt x="61" y="33"/>
                      <a:pt x="61" y="33"/>
                    </a:cubicBezTo>
                    <a:cubicBezTo>
                      <a:pt x="35" y="33"/>
                      <a:pt x="35" y="33"/>
                      <a:pt x="35" y="33"/>
                    </a:cubicBezTo>
                    <a:cubicBezTo>
                      <a:pt x="35" y="7"/>
                      <a:pt x="35" y="7"/>
                      <a:pt x="35" y="7"/>
                    </a:cubicBezTo>
                    <a:cubicBezTo>
                      <a:pt x="56" y="7"/>
                      <a:pt x="56" y="7"/>
                      <a:pt x="56" y="7"/>
                    </a:cubicBezTo>
                    <a:cubicBezTo>
                      <a:pt x="59" y="7"/>
                      <a:pt x="61" y="9"/>
                      <a:pt x="61" y="12"/>
                    </a:cubicBezTo>
                    <a:close/>
                    <a:moveTo>
                      <a:pt x="12" y="7"/>
                    </a:moveTo>
                    <a:cubicBezTo>
                      <a:pt x="33" y="7"/>
                      <a:pt x="33" y="7"/>
                      <a:pt x="33" y="7"/>
                    </a:cubicBezTo>
                    <a:cubicBezTo>
                      <a:pt x="33" y="33"/>
                      <a:pt x="33" y="33"/>
                      <a:pt x="33" y="33"/>
                    </a:cubicBezTo>
                    <a:cubicBezTo>
                      <a:pt x="8" y="33"/>
                      <a:pt x="8" y="33"/>
                      <a:pt x="8" y="33"/>
                    </a:cubicBezTo>
                    <a:cubicBezTo>
                      <a:pt x="8" y="12"/>
                      <a:pt x="8" y="12"/>
                      <a:pt x="8" y="12"/>
                    </a:cubicBezTo>
                    <a:cubicBezTo>
                      <a:pt x="8" y="9"/>
                      <a:pt x="10" y="7"/>
                      <a:pt x="12" y="7"/>
                    </a:cubicBezTo>
                    <a:close/>
                    <a:moveTo>
                      <a:pt x="8" y="56"/>
                    </a:moveTo>
                    <a:cubicBezTo>
                      <a:pt x="8" y="35"/>
                      <a:pt x="8" y="35"/>
                      <a:pt x="8" y="35"/>
                    </a:cubicBezTo>
                    <a:cubicBezTo>
                      <a:pt x="33" y="35"/>
                      <a:pt x="33" y="35"/>
                      <a:pt x="33" y="35"/>
                    </a:cubicBezTo>
                    <a:cubicBezTo>
                      <a:pt x="33" y="60"/>
                      <a:pt x="33" y="60"/>
                      <a:pt x="33" y="60"/>
                    </a:cubicBezTo>
                    <a:cubicBezTo>
                      <a:pt x="12" y="60"/>
                      <a:pt x="12" y="60"/>
                      <a:pt x="12" y="60"/>
                    </a:cubicBezTo>
                    <a:cubicBezTo>
                      <a:pt x="10" y="60"/>
                      <a:pt x="8" y="58"/>
                      <a:pt x="8" y="56"/>
                    </a:cubicBezTo>
                    <a:close/>
                    <a:moveTo>
                      <a:pt x="56" y="60"/>
                    </a:moveTo>
                    <a:cubicBezTo>
                      <a:pt x="35" y="60"/>
                      <a:pt x="35" y="60"/>
                      <a:pt x="35" y="60"/>
                    </a:cubicBezTo>
                    <a:cubicBezTo>
                      <a:pt x="35" y="35"/>
                      <a:pt x="35" y="35"/>
                      <a:pt x="35" y="35"/>
                    </a:cubicBezTo>
                    <a:cubicBezTo>
                      <a:pt x="61" y="35"/>
                      <a:pt x="61" y="35"/>
                      <a:pt x="61" y="35"/>
                    </a:cubicBezTo>
                    <a:cubicBezTo>
                      <a:pt x="61" y="56"/>
                      <a:pt x="61" y="56"/>
                      <a:pt x="61" y="56"/>
                    </a:cubicBezTo>
                    <a:cubicBezTo>
                      <a:pt x="61" y="58"/>
                      <a:pt x="59" y="60"/>
                      <a:pt x="56" y="60"/>
                    </a:cubicBezTo>
                    <a:close/>
                    <a:moveTo>
                      <a:pt x="12" y="20"/>
                    </a:moveTo>
                    <a:cubicBezTo>
                      <a:pt x="12" y="19"/>
                      <a:pt x="13" y="19"/>
                      <a:pt x="13" y="19"/>
                    </a:cubicBezTo>
                    <a:cubicBezTo>
                      <a:pt x="19" y="19"/>
                      <a:pt x="19" y="19"/>
                      <a:pt x="19" y="19"/>
                    </a:cubicBezTo>
                    <a:cubicBezTo>
                      <a:pt x="19" y="13"/>
                      <a:pt x="19" y="13"/>
                      <a:pt x="19" y="13"/>
                    </a:cubicBezTo>
                    <a:cubicBezTo>
                      <a:pt x="19" y="12"/>
                      <a:pt x="20" y="12"/>
                      <a:pt x="20" y="12"/>
                    </a:cubicBezTo>
                    <a:cubicBezTo>
                      <a:pt x="21" y="12"/>
                      <a:pt x="21" y="12"/>
                      <a:pt x="21" y="13"/>
                    </a:cubicBezTo>
                    <a:cubicBezTo>
                      <a:pt x="21" y="19"/>
                      <a:pt x="21" y="19"/>
                      <a:pt x="21" y="19"/>
                    </a:cubicBezTo>
                    <a:cubicBezTo>
                      <a:pt x="28" y="19"/>
                      <a:pt x="28" y="19"/>
                      <a:pt x="28" y="19"/>
                    </a:cubicBezTo>
                    <a:cubicBezTo>
                      <a:pt x="28" y="19"/>
                      <a:pt x="29" y="19"/>
                      <a:pt x="29" y="20"/>
                    </a:cubicBezTo>
                    <a:cubicBezTo>
                      <a:pt x="29" y="20"/>
                      <a:pt x="28" y="21"/>
                      <a:pt x="28" y="21"/>
                    </a:cubicBezTo>
                    <a:cubicBezTo>
                      <a:pt x="21" y="21"/>
                      <a:pt x="21" y="21"/>
                      <a:pt x="21" y="21"/>
                    </a:cubicBezTo>
                    <a:cubicBezTo>
                      <a:pt x="21" y="27"/>
                      <a:pt x="21" y="27"/>
                      <a:pt x="21" y="27"/>
                    </a:cubicBezTo>
                    <a:cubicBezTo>
                      <a:pt x="21" y="27"/>
                      <a:pt x="21" y="28"/>
                      <a:pt x="20" y="28"/>
                    </a:cubicBezTo>
                    <a:cubicBezTo>
                      <a:pt x="20" y="28"/>
                      <a:pt x="19" y="27"/>
                      <a:pt x="19" y="27"/>
                    </a:cubicBezTo>
                    <a:cubicBezTo>
                      <a:pt x="19" y="21"/>
                      <a:pt x="19" y="21"/>
                      <a:pt x="19" y="21"/>
                    </a:cubicBezTo>
                    <a:cubicBezTo>
                      <a:pt x="13" y="21"/>
                      <a:pt x="13" y="21"/>
                      <a:pt x="13" y="21"/>
                    </a:cubicBezTo>
                    <a:cubicBezTo>
                      <a:pt x="13" y="21"/>
                      <a:pt x="12" y="20"/>
                      <a:pt x="12" y="20"/>
                    </a:cubicBezTo>
                    <a:close/>
                    <a:moveTo>
                      <a:pt x="26" y="52"/>
                    </a:moveTo>
                    <a:cubicBezTo>
                      <a:pt x="27" y="52"/>
                      <a:pt x="27" y="53"/>
                      <a:pt x="26" y="53"/>
                    </a:cubicBezTo>
                    <a:cubicBezTo>
                      <a:pt x="26" y="53"/>
                      <a:pt x="26" y="53"/>
                      <a:pt x="25" y="53"/>
                    </a:cubicBezTo>
                    <a:cubicBezTo>
                      <a:pt x="25" y="53"/>
                      <a:pt x="25" y="53"/>
                      <a:pt x="25" y="53"/>
                    </a:cubicBezTo>
                    <a:cubicBezTo>
                      <a:pt x="20" y="49"/>
                      <a:pt x="20" y="49"/>
                      <a:pt x="20" y="49"/>
                    </a:cubicBezTo>
                    <a:cubicBezTo>
                      <a:pt x="16" y="53"/>
                      <a:pt x="16" y="53"/>
                      <a:pt x="16" y="53"/>
                    </a:cubicBezTo>
                    <a:cubicBezTo>
                      <a:pt x="16" y="53"/>
                      <a:pt x="16" y="53"/>
                      <a:pt x="15" y="53"/>
                    </a:cubicBezTo>
                    <a:cubicBezTo>
                      <a:pt x="15" y="53"/>
                      <a:pt x="15" y="53"/>
                      <a:pt x="15" y="53"/>
                    </a:cubicBezTo>
                    <a:cubicBezTo>
                      <a:pt x="14" y="53"/>
                      <a:pt x="14" y="52"/>
                      <a:pt x="15" y="52"/>
                    </a:cubicBezTo>
                    <a:cubicBezTo>
                      <a:pt x="19" y="47"/>
                      <a:pt x="19" y="47"/>
                      <a:pt x="19" y="47"/>
                    </a:cubicBezTo>
                    <a:cubicBezTo>
                      <a:pt x="15" y="43"/>
                      <a:pt x="15" y="43"/>
                      <a:pt x="15" y="43"/>
                    </a:cubicBezTo>
                    <a:cubicBezTo>
                      <a:pt x="14" y="43"/>
                      <a:pt x="14" y="42"/>
                      <a:pt x="15" y="42"/>
                    </a:cubicBezTo>
                    <a:cubicBezTo>
                      <a:pt x="15" y="41"/>
                      <a:pt x="16" y="41"/>
                      <a:pt x="16" y="42"/>
                    </a:cubicBezTo>
                    <a:cubicBezTo>
                      <a:pt x="20" y="46"/>
                      <a:pt x="20" y="46"/>
                      <a:pt x="20" y="46"/>
                    </a:cubicBezTo>
                    <a:cubicBezTo>
                      <a:pt x="25" y="42"/>
                      <a:pt x="25" y="42"/>
                      <a:pt x="25" y="42"/>
                    </a:cubicBezTo>
                    <a:cubicBezTo>
                      <a:pt x="25" y="41"/>
                      <a:pt x="26" y="41"/>
                      <a:pt x="26" y="42"/>
                    </a:cubicBezTo>
                    <a:cubicBezTo>
                      <a:pt x="27" y="42"/>
                      <a:pt x="27" y="43"/>
                      <a:pt x="26" y="43"/>
                    </a:cubicBezTo>
                    <a:cubicBezTo>
                      <a:pt x="22" y="47"/>
                      <a:pt x="22" y="47"/>
                      <a:pt x="22" y="47"/>
                    </a:cubicBezTo>
                    <a:lnTo>
                      <a:pt x="26" y="52"/>
                    </a:lnTo>
                    <a:close/>
                    <a:moveTo>
                      <a:pt x="40" y="19"/>
                    </a:moveTo>
                    <a:cubicBezTo>
                      <a:pt x="40" y="19"/>
                      <a:pt x="41" y="18"/>
                      <a:pt x="41" y="18"/>
                    </a:cubicBezTo>
                    <a:cubicBezTo>
                      <a:pt x="56" y="18"/>
                      <a:pt x="56" y="18"/>
                      <a:pt x="56" y="18"/>
                    </a:cubicBezTo>
                    <a:cubicBezTo>
                      <a:pt x="56" y="18"/>
                      <a:pt x="57" y="19"/>
                      <a:pt x="57" y="19"/>
                    </a:cubicBezTo>
                    <a:cubicBezTo>
                      <a:pt x="57" y="20"/>
                      <a:pt x="56" y="20"/>
                      <a:pt x="56" y="20"/>
                    </a:cubicBezTo>
                    <a:cubicBezTo>
                      <a:pt x="41" y="20"/>
                      <a:pt x="41" y="20"/>
                      <a:pt x="41" y="20"/>
                    </a:cubicBezTo>
                    <a:cubicBezTo>
                      <a:pt x="41" y="20"/>
                      <a:pt x="40" y="20"/>
                      <a:pt x="40" y="19"/>
                    </a:cubicBezTo>
                    <a:close/>
                    <a:moveTo>
                      <a:pt x="56" y="44"/>
                    </a:moveTo>
                    <a:cubicBezTo>
                      <a:pt x="56" y="45"/>
                      <a:pt x="56" y="45"/>
                      <a:pt x="55" y="45"/>
                    </a:cubicBezTo>
                    <a:cubicBezTo>
                      <a:pt x="41" y="45"/>
                      <a:pt x="41" y="45"/>
                      <a:pt x="41" y="45"/>
                    </a:cubicBezTo>
                    <a:cubicBezTo>
                      <a:pt x="41" y="45"/>
                      <a:pt x="40" y="45"/>
                      <a:pt x="40" y="44"/>
                    </a:cubicBezTo>
                    <a:cubicBezTo>
                      <a:pt x="40" y="44"/>
                      <a:pt x="41" y="43"/>
                      <a:pt x="41" y="43"/>
                    </a:cubicBezTo>
                    <a:cubicBezTo>
                      <a:pt x="55" y="43"/>
                      <a:pt x="55" y="43"/>
                      <a:pt x="55" y="43"/>
                    </a:cubicBezTo>
                    <a:cubicBezTo>
                      <a:pt x="56" y="43"/>
                      <a:pt x="56" y="44"/>
                      <a:pt x="56" y="44"/>
                    </a:cubicBezTo>
                    <a:close/>
                    <a:moveTo>
                      <a:pt x="56" y="50"/>
                    </a:moveTo>
                    <a:cubicBezTo>
                      <a:pt x="56" y="51"/>
                      <a:pt x="56" y="51"/>
                      <a:pt x="55" y="51"/>
                    </a:cubicBezTo>
                    <a:cubicBezTo>
                      <a:pt x="41" y="51"/>
                      <a:pt x="41" y="51"/>
                      <a:pt x="41" y="51"/>
                    </a:cubicBezTo>
                    <a:cubicBezTo>
                      <a:pt x="41" y="51"/>
                      <a:pt x="40" y="51"/>
                      <a:pt x="40" y="50"/>
                    </a:cubicBezTo>
                    <a:cubicBezTo>
                      <a:pt x="40" y="50"/>
                      <a:pt x="41" y="49"/>
                      <a:pt x="41" y="49"/>
                    </a:cubicBezTo>
                    <a:cubicBezTo>
                      <a:pt x="55" y="49"/>
                      <a:pt x="55" y="49"/>
                      <a:pt x="55" y="49"/>
                    </a:cubicBezTo>
                    <a:cubicBezTo>
                      <a:pt x="56" y="49"/>
                      <a:pt x="56" y="50"/>
                      <a:pt x="56" y="50"/>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5" name="iṣ1ídé"/>
              <p:cNvSpPr/>
              <p:nvPr/>
            </p:nvSpPr>
            <p:spPr bwMode="auto">
              <a:xfrm>
                <a:off x="6414921" y="1879451"/>
                <a:ext cx="436528" cy="369880"/>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solidFill>
                <a:schemeClr val="bg1">
                  <a:lumMod val="75000"/>
                </a:scheme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6" name="ïš1íďé"/>
              <p:cNvSpPr/>
              <p:nvPr/>
            </p:nvSpPr>
            <p:spPr bwMode="auto">
              <a:xfrm>
                <a:off x="5461880" y="2311286"/>
                <a:ext cx="255840" cy="295803"/>
              </a:xfrm>
              <a:custGeom>
                <a:avLst/>
                <a:gdLst>
                  <a:gd name="T0" fmla="*/ 54 w 62"/>
                  <a:gd name="T1" fmla="*/ 0 h 72"/>
                  <a:gd name="T2" fmla="*/ 8 w 62"/>
                  <a:gd name="T3" fmla="*/ 0 h 72"/>
                  <a:gd name="T4" fmla="*/ 0 w 62"/>
                  <a:gd name="T5" fmla="*/ 8 h 72"/>
                  <a:gd name="T6" fmla="*/ 0 w 62"/>
                  <a:gd name="T7" fmla="*/ 64 h 72"/>
                  <a:gd name="T8" fmla="*/ 8 w 62"/>
                  <a:gd name="T9" fmla="*/ 72 h 72"/>
                  <a:gd name="T10" fmla="*/ 54 w 62"/>
                  <a:gd name="T11" fmla="*/ 72 h 72"/>
                  <a:gd name="T12" fmla="*/ 62 w 62"/>
                  <a:gd name="T13" fmla="*/ 64 h 72"/>
                  <a:gd name="T14" fmla="*/ 62 w 62"/>
                  <a:gd name="T15" fmla="*/ 8 h 72"/>
                  <a:gd name="T16" fmla="*/ 54 w 62"/>
                  <a:gd name="T17" fmla="*/ 0 h 72"/>
                  <a:gd name="T18" fmla="*/ 8 w 62"/>
                  <a:gd name="T19" fmla="*/ 3 h 72"/>
                  <a:gd name="T20" fmla="*/ 54 w 62"/>
                  <a:gd name="T21" fmla="*/ 3 h 72"/>
                  <a:gd name="T22" fmla="*/ 59 w 62"/>
                  <a:gd name="T23" fmla="*/ 8 h 72"/>
                  <a:gd name="T24" fmla="*/ 59 w 62"/>
                  <a:gd name="T25" fmla="*/ 64 h 72"/>
                  <a:gd name="T26" fmla="*/ 54 w 62"/>
                  <a:gd name="T27" fmla="*/ 69 h 72"/>
                  <a:gd name="T28" fmla="*/ 8 w 62"/>
                  <a:gd name="T29" fmla="*/ 69 h 72"/>
                  <a:gd name="T30" fmla="*/ 3 w 62"/>
                  <a:gd name="T31" fmla="*/ 64 h 72"/>
                  <a:gd name="T32" fmla="*/ 3 w 62"/>
                  <a:gd name="T33" fmla="*/ 8 h 72"/>
                  <a:gd name="T34" fmla="*/ 8 w 62"/>
                  <a:gd name="T35" fmla="*/ 3 h 72"/>
                  <a:gd name="T36" fmla="*/ 7 w 62"/>
                  <a:gd name="T37" fmla="*/ 62 h 72"/>
                  <a:gd name="T38" fmla="*/ 55 w 62"/>
                  <a:gd name="T39" fmla="*/ 62 h 72"/>
                  <a:gd name="T40" fmla="*/ 56 w 62"/>
                  <a:gd name="T41" fmla="*/ 61 h 72"/>
                  <a:gd name="T42" fmla="*/ 56 w 62"/>
                  <a:gd name="T43" fmla="*/ 7 h 72"/>
                  <a:gd name="T44" fmla="*/ 55 w 62"/>
                  <a:gd name="T45" fmla="*/ 6 h 72"/>
                  <a:gd name="T46" fmla="*/ 7 w 62"/>
                  <a:gd name="T47" fmla="*/ 6 h 72"/>
                  <a:gd name="T48" fmla="*/ 6 w 62"/>
                  <a:gd name="T49" fmla="*/ 7 h 72"/>
                  <a:gd name="T50" fmla="*/ 6 w 62"/>
                  <a:gd name="T51" fmla="*/ 61 h 72"/>
                  <a:gd name="T52" fmla="*/ 7 w 62"/>
                  <a:gd name="T53" fmla="*/ 62 h 72"/>
                  <a:gd name="T54" fmla="*/ 8 w 62"/>
                  <a:gd name="T55" fmla="*/ 8 h 72"/>
                  <a:gd name="T56" fmla="*/ 54 w 62"/>
                  <a:gd name="T57" fmla="*/ 8 h 72"/>
                  <a:gd name="T58" fmla="*/ 54 w 62"/>
                  <a:gd name="T59" fmla="*/ 60 h 72"/>
                  <a:gd name="T60" fmla="*/ 8 w 62"/>
                  <a:gd name="T61" fmla="*/ 60 h 72"/>
                  <a:gd name="T62" fmla="*/ 8 w 62"/>
                  <a:gd name="T63" fmla="*/ 8 h 72"/>
                  <a:gd name="T64" fmla="*/ 33 w 62"/>
                  <a:gd name="T65" fmla="*/ 66 h 72"/>
                  <a:gd name="T66" fmla="*/ 31 w 62"/>
                  <a:gd name="T67" fmla="*/ 68 h 72"/>
                  <a:gd name="T68" fmla="*/ 29 w 62"/>
                  <a:gd name="T69" fmla="*/ 66 h 72"/>
                  <a:gd name="T70" fmla="*/ 31 w 62"/>
                  <a:gd name="T71" fmla="*/ 64 h 72"/>
                  <a:gd name="T72" fmla="*/ 33 w 62"/>
                  <a:gd name="T73"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72">
                    <a:moveTo>
                      <a:pt x="54" y="0"/>
                    </a:moveTo>
                    <a:cubicBezTo>
                      <a:pt x="8" y="0"/>
                      <a:pt x="8" y="0"/>
                      <a:pt x="8" y="0"/>
                    </a:cubicBezTo>
                    <a:cubicBezTo>
                      <a:pt x="4" y="0"/>
                      <a:pt x="0" y="3"/>
                      <a:pt x="0" y="8"/>
                    </a:cubicBezTo>
                    <a:cubicBezTo>
                      <a:pt x="0" y="64"/>
                      <a:pt x="0" y="64"/>
                      <a:pt x="0" y="64"/>
                    </a:cubicBezTo>
                    <a:cubicBezTo>
                      <a:pt x="0" y="68"/>
                      <a:pt x="4" y="72"/>
                      <a:pt x="8" y="72"/>
                    </a:cubicBezTo>
                    <a:cubicBezTo>
                      <a:pt x="54" y="72"/>
                      <a:pt x="54" y="72"/>
                      <a:pt x="54" y="72"/>
                    </a:cubicBezTo>
                    <a:cubicBezTo>
                      <a:pt x="58" y="72"/>
                      <a:pt x="62" y="68"/>
                      <a:pt x="62" y="64"/>
                    </a:cubicBezTo>
                    <a:cubicBezTo>
                      <a:pt x="62" y="8"/>
                      <a:pt x="62" y="8"/>
                      <a:pt x="62" y="8"/>
                    </a:cubicBezTo>
                    <a:cubicBezTo>
                      <a:pt x="62" y="3"/>
                      <a:pt x="58" y="0"/>
                      <a:pt x="54" y="0"/>
                    </a:cubicBezTo>
                    <a:close/>
                    <a:moveTo>
                      <a:pt x="8" y="3"/>
                    </a:moveTo>
                    <a:cubicBezTo>
                      <a:pt x="54" y="3"/>
                      <a:pt x="54" y="3"/>
                      <a:pt x="54" y="3"/>
                    </a:cubicBezTo>
                    <a:cubicBezTo>
                      <a:pt x="56" y="3"/>
                      <a:pt x="59" y="5"/>
                      <a:pt x="59" y="8"/>
                    </a:cubicBezTo>
                    <a:cubicBezTo>
                      <a:pt x="59" y="64"/>
                      <a:pt x="59" y="64"/>
                      <a:pt x="59" y="64"/>
                    </a:cubicBezTo>
                    <a:cubicBezTo>
                      <a:pt x="59" y="67"/>
                      <a:pt x="56" y="69"/>
                      <a:pt x="54" y="69"/>
                    </a:cubicBezTo>
                    <a:cubicBezTo>
                      <a:pt x="8" y="69"/>
                      <a:pt x="8" y="69"/>
                      <a:pt x="8" y="69"/>
                    </a:cubicBezTo>
                    <a:cubicBezTo>
                      <a:pt x="5" y="69"/>
                      <a:pt x="3" y="67"/>
                      <a:pt x="3" y="64"/>
                    </a:cubicBezTo>
                    <a:cubicBezTo>
                      <a:pt x="3" y="8"/>
                      <a:pt x="3" y="8"/>
                      <a:pt x="3" y="8"/>
                    </a:cubicBezTo>
                    <a:cubicBezTo>
                      <a:pt x="3" y="5"/>
                      <a:pt x="5" y="3"/>
                      <a:pt x="8" y="3"/>
                    </a:cubicBezTo>
                    <a:close/>
                    <a:moveTo>
                      <a:pt x="7" y="62"/>
                    </a:moveTo>
                    <a:cubicBezTo>
                      <a:pt x="55" y="62"/>
                      <a:pt x="55" y="62"/>
                      <a:pt x="55" y="62"/>
                    </a:cubicBezTo>
                    <a:cubicBezTo>
                      <a:pt x="55" y="62"/>
                      <a:pt x="56" y="61"/>
                      <a:pt x="56" y="61"/>
                    </a:cubicBezTo>
                    <a:cubicBezTo>
                      <a:pt x="56" y="7"/>
                      <a:pt x="56" y="7"/>
                      <a:pt x="56" y="7"/>
                    </a:cubicBezTo>
                    <a:cubicBezTo>
                      <a:pt x="56" y="6"/>
                      <a:pt x="55" y="6"/>
                      <a:pt x="55" y="6"/>
                    </a:cubicBezTo>
                    <a:cubicBezTo>
                      <a:pt x="7" y="6"/>
                      <a:pt x="7" y="6"/>
                      <a:pt x="7" y="6"/>
                    </a:cubicBezTo>
                    <a:cubicBezTo>
                      <a:pt x="7" y="6"/>
                      <a:pt x="6" y="6"/>
                      <a:pt x="6" y="7"/>
                    </a:cubicBezTo>
                    <a:cubicBezTo>
                      <a:pt x="6" y="61"/>
                      <a:pt x="6" y="61"/>
                      <a:pt x="6" y="61"/>
                    </a:cubicBezTo>
                    <a:cubicBezTo>
                      <a:pt x="6" y="61"/>
                      <a:pt x="7" y="62"/>
                      <a:pt x="7" y="62"/>
                    </a:cubicBezTo>
                    <a:close/>
                    <a:moveTo>
                      <a:pt x="8" y="8"/>
                    </a:moveTo>
                    <a:cubicBezTo>
                      <a:pt x="54" y="8"/>
                      <a:pt x="54" y="8"/>
                      <a:pt x="54" y="8"/>
                    </a:cubicBezTo>
                    <a:cubicBezTo>
                      <a:pt x="54" y="60"/>
                      <a:pt x="54" y="60"/>
                      <a:pt x="54" y="60"/>
                    </a:cubicBezTo>
                    <a:cubicBezTo>
                      <a:pt x="8" y="60"/>
                      <a:pt x="8" y="60"/>
                      <a:pt x="8" y="60"/>
                    </a:cubicBezTo>
                    <a:lnTo>
                      <a:pt x="8" y="8"/>
                    </a:lnTo>
                    <a:close/>
                    <a:moveTo>
                      <a:pt x="33" y="66"/>
                    </a:moveTo>
                    <a:cubicBezTo>
                      <a:pt x="33" y="67"/>
                      <a:pt x="32" y="68"/>
                      <a:pt x="31" y="68"/>
                    </a:cubicBezTo>
                    <a:cubicBezTo>
                      <a:pt x="30" y="68"/>
                      <a:pt x="29" y="67"/>
                      <a:pt x="29" y="66"/>
                    </a:cubicBezTo>
                    <a:cubicBezTo>
                      <a:pt x="29" y="65"/>
                      <a:pt x="30" y="64"/>
                      <a:pt x="31" y="64"/>
                    </a:cubicBezTo>
                    <a:cubicBezTo>
                      <a:pt x="32" y="64"/>
                      <a:pt x="33" y="65"/>
                      <a:pt x="33" y="66"/>
                    </a:cubicBezTo>
                    <a:close/>
                  </a:path>
                </a:pathLst>
              </a:custGeom>
              <a:solidFill>
                <a:schemeClr val="bg1">
                  <a:lumMod val="75000"/>
                </a:scheme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7" name="ïSḻíḑê"/>
              <p:cNvSpPr/>
              <p:nvPr/>
            </p:nvSpPr>
            <p:spPr bwMode="auto">
              <a:xfrm>
                <a:off x="4517395" y="3640287"/>
                <a:ext cx="267632" cy="251874"/>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8" name="ï$liďê"/>
              <p:cNvSpPr/>
              <p:nvPr/>
            </p:nvSpPr>
            <p:spPr bwMode="auto">
              <a:xfrm>
                <a:off x="7969635" y="2823548"/>
                <a:ext cx="295114" cy="221840"/>
              </a:xfrm>
              <a:custGeom>
                <a:avLst/>
                <a:gdLst>
                  <a:gd name="T0" fmla="*/ 53 w 71"/>
                  <a:gd name="T1" fmla="*/ 5 h 51"/>
                  <a:gd name="T2" fmla="*/ 0 w 71"/>
                  <a:gd name="T3" fmla="*/ 12 h 51"/>
                  <a:gd name="T4" fmla="*/ 8 w 71"/>
                  <a:gd name="T5" fmla="*/ 33 h 51"/>
                  <a:gd name="T6" fmla="*/ 12 w 71"/>
                  <a:gd name="T7" fmla="*/ 43 h 51"/>
                  <a:gd name="T8" fmla="*/ 46 w 71"/>
                  <a:gd name="T9" fmla="*/ 40 h 51"/>
                  <a:gd name="T10" fmla="*/ 11 w 71"/>
                  <a:gd name="T11" fmla="*/ 35 h 51"/>
                  <a:gd name="T12" fmla="*/ 48 w 71"/>
                  <a:gd name="T13" fmla="*/ 31 h 51"/>
                  <a:gd name="T14" fmla="*/ 56 w 71"/>
                  <a:gd name="T15" fmla="*/ 6 h 51"/>
                  <a:gd name="T16" fmla="*/ 71 w 71"/>
                  <a:gd name="T17" fmla="*/ 2 h 51"/>
                  <a:gd name="T18" fmla="*/ 45 w 71"/>
                  <a:gd name="T19" fmla="*/ 18 h 51"/>
                  <a:gd name="T20" fmla="*/ 49 w 71"/>
                  <a:gd name="T21" fmla="*/ 18 h 51"/>
                  <a:gd name="T22" fmla="*/ 45 w 71"/>
                  <a:gd name="T23" fmla="*/ 20 h 51"/>
                  <a:gd name="T24" fmla="*/ 9 w 71"/>
                  <a:gd name="T25" fmla="*/ 30 h 51"/>
                  <a:gd name="T26" fmla="*/ 12 w 71"/>
                  <a:gd name="T27" fmla="*/ 32 h 51"/>
                  <a:gd name="T28" fmla="*/ 28 w 71"/>
                  <a:gd name="T29" fmla="*/ 18 h 51"/>
                  <a:gd name="T30" fmla="*/ 35 w 71"/>
                  <a:gd name="T31" fmla="*/ 18 h 51"/>
                  <a:gd name="T32" fmla="*/ 43 w 71"/>
                  <a:gd name="T33" fmla="*/ 18 h 51"/>
                  <a:gd name="T34" fmla="*/ 28 w 71"/>
                  <a:gd name="T35" fmla="*/ 20 h 51"/>
                  <a:gd name="T36" fmla="*/ 28 w 71"/>
                  <a:gd name="T37" fmla="*/ 25 h 51"/>
                  <a:gd name="T38" fmla="*/ 21 w 71"/>
                  <a:gd name="T39" fmla="*/ 25 h 51"/>
                  <a:gd name="T40" fmla="*/ 26 w 71"/>
                  <a:gd name="T41" fmla="*/ 25 h 51"/>
                  <a:gd name="T42" fmla="*/ 20 w 71"/>
                  <a:gd name="T43" fmla="*/ 13 h 51"/>
                  <a:gd name="T44" fmla="*/ 18 w 71"/>
                  <a:gd name="T45" fmla="*/ 18 h 51"/>
                  <a:gd name="T46" fmla="*/ 18 w 71"/>
                  <a:gd name="T47" fmla="*/ 13 h 51"/>
                  <a:gd name="T48" fmla="*/ 19 w 71"/>
                  <a:gd name="T49" fmla="*/ 25 h 51"/>
                  <a:gd name="T50" fmla="*/ 18 w 71"/>
                  <a:gd name="T51" fmla="*/ 20 h 51"/>
                  <a:gd name="T52" fmla="*/ 5 w 71"/>
                  <a:gd name="T53" fmla="*/ 20 h 51"/>
                  <a:gd name="T54" fmla="*/ 13 w 71"/>
                  <a:gd name="T55" fmla="*/ 27 h 51"/>
                  <a:gd name="T56" fmla="*/ 14 w 71"/>
                  <a:gd name="T57" fmla="*/ 32 h 51"/>
                  <a:gd name="T58" fmla="*/ 26 w 71"/>
                  <a:gd name="T59" fmla="*/ 27 h 51"/>
                  <a:gd name="T60" fmla="*/ 21 w 71"/>
                  <a:gd name="T61" fmla="*/ 27 h 51"/>
                  <a:gd name="T62" fmla="*/ 33 w 71"/>
                  <a:gd name="T63" fmla="*/ 32 h 51"/>
                  <a:gd name="T64" fmla="*/ 36 w 71"/>
                  <a:gd name="T65" fmla="*/ 27 h 51"/>
                  <a:gd name="T66" fmla="*/ 35 w 71"/>
                  <a:gd name="T67" fmla="*/ 32 h 51"/>
                  <a:gd name="T68" fmla="*/ 37 w 71"/>
                  <a:gd name="T69" fmla="*/ 20 h 51"/>
                  <a:gd name="T70" fmla="*/ 36 w 71"/>
                  <a:gd name="T71" fmla="*/ 25 h 51"/>
                  <a:gd name="T72" fmla="*/ 9 w 71"/>
                  <a:gd name="T73" fmla="*/ 13 h 51"/>
                  <a:gd name="T74" fmla="*/ 3 w 71"/>
                  <a:gd name="T75" fmla="*/ 14 h 51"/>
                  <a:gd name="T76" fmla="*/ 42 w 71"/>
                  <a:gd name="T77" fmla="*/ 32 h 51"/>
                  <a:gd name="T78" fmla="*/ 46 w 71"/>
                  <a:gd name="T79" fmla="*/ 27 h 51"/>
                  <a:gd name="T80" fmla="*/ 13 w 71"/>
                  <a:gd name="T81" fmla="*/ 44 h 51"/>
                  <a:gd name="T82" fmla="*/ 17 w 71"/>
                  <a:gd name="T83" fmla="*/ 48 h 51"/>
                  <a:gd name="T84" fmla="*/ 12 w 71"/>
                  <a:gd name="T85" fmla="*/ 48 h 51"/>
                  <a:gd name="T86" fmla="*/ 13 w 71"/>
                  <a:gd name="T87" fmla="*/ 49 h 51"/>
                  <a:gd name="T88" fmla="*/ 40 w 71"/>
                  <a:gd name="T89" fmla="*/ 51 h 51"/>
                  <a:gd name="T90" fmla="*/ 40 w 71"/>
                  <a:gd name="T91" fmla="*/ 49 h 51"/>
                  <a:gd name="T92" fmla="*/ 42 w 71"/>
                  <a:gd name="T93"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51">
                    <a:moveTo>
                      <a:pt x="70" y="0"/>
                    </a:moveTo>
                    <a:cubicBezTo>
                      <a:pt x="59" y="0"/>
                      <a:pt x="59" y="0"/>
                      <a:pt x="59" y="0"/>
                    </a:cubicBezTo>
                    <a:cubicBezTo>
                      <a:pt x="56" y="0"/>
                      <a:pt x="54" y="2"/>
                      <a:pt x="53" y="5"/>
                    </a:cubicBezTo>
                    <a:cubicBezTo>
                      <a:pt x="51" y="10"/>
                      <a:pt x="51" y="10"/>
                      <a:pt x="51" y="10"/>
                    </a:cubicBezTo>
                    <a:cubicBezTo>
                      <a:pt x="4" y="10"/>
                      <a:pt x="4" y="10"/>
                      <a:pt x="4" y="10"/>
                    </a:cubicBezTo>
                    <a:cubicBezTo>
                      <a:pt x="2" y="10"/>
                      <a:pt x="1" y="11"/>
                      <a:pt x="0" y="12"/>
                    </a:cubicBezTo>
                    <a:cubicBezTo>
                      <a:pt x="0" y="13"/>
                      <a:pt x="0" y="14"/>
                      <a:pt x="0" y="16"/>
                    </a:cubicBezTo>
                    <a:cubicBezTo>
                      <a:pt x="6" y="31"/>
                      <a:pt x="6" y="31"/>
                      <a:pt x="6" y="31"/>
                    </a:cubicBezTo>
                    <a:cubicBezTo>
                      <a:pt x="7" y="32"/>
                      <a:pt x="7" y="32"/>
                      <a:pt x="8" y="33"/>
                    </a:cubicBezTo>
                    <a:cubicBezTo>
                      <a:pt x="8" y="33"/>
                      <a:pt x="8" y="33"/>
                      <a:pt x="8" y="34"/>
                    </a:cubicBezTo>
                    <a:cubicBezTo>
                      <a:pt x="8" y="38"/>
                      <a:pt x="8" y="38"/>
                      <a:pt x="8" y="38"/>
                    </a:cubicBezTo>
                    <a:cubicBezTo>
                      <a:pt x="8" y="41"/>
                      <a:pt x="10" y="43"/>
                      <a:pt x="12" y="43"/>
                    </a:cubicBezTo>
                    <a:cubicBezTo>
                      <a:pt x="46" y="43"/>
                      <a:pt x="46" y="43"/>
                      <a:pt x="46" y="43"/>
                    </a:cubicBezTo>
                    <a:cubicBezTo>
                      <a:pt x="46" y="43"/>
                      <a:pt x="47" y="42"/>
                      <a:pt x="47" y="41"/>
                    </a:cubicBezTo>
                    <a:cubicBezTo>
                      <a:pt x="47" y="41"/>
                      <a:pt x="46" y="40"/>
                      <a:pt x="46" y="40"/>
                    </a:cubicBezTo>
                    <a:cubicBezTo>
                      <a:pt x="12" y="40"/>
                      <a:pt x="12" y="40"/>
                      <a:pt x="12" y="40"/>
                    </a:cubicBezTo>
                    <a:cubicBezTo>
                      <a:pt x="11" y="40"/>
                      <a:pt x="11" y="39"/>
                      <a:pt x="11" y="38"/>
                    </a:cubicBezTo>
                    <a:cubicBezTo>
                      <a:pt x="11" y="35"/>
                      <a:pt x="11" y="35"/>
                      <a:pt x="11" y="35"/>
                    </a:cubicBezTo>
                    <a:cubicBezTo>
                      <a:pt x="11" y="35"/>
                      <a:pt x="12" y="35"/>
                      <a:pt x="12" y="35"/>
                    </a:cubicBezTo>
                    <a:cubicBezTo>
                      <a:pt x="42" y="35"/>
                      <a:pt x="42" y="35"/>
                      <a:pt x="42" y="35"/>
                    </a:cubicBezTo>
                    <a:cubicBezTo>
                      <a:pt x="45" y="35"/>
                      <a:pt x="47" y="33"/>
                      <a:pt x="48" y="31"/>
                    </a:cubicBezTo>
                    <a:cubicBezTo>
                      <a:pt x="54" y="13"/>
                      <a:pt x="54" y="13"/>
                      <a:pt x="54" y="13"/>
                    </a:cubicBezTo>
                    <a:cubicBezTo>
                      <a:pt x="54" y="13"/>
                      <a:pt x="54" y="12"/>
                      <a:pt x="54" y="12"/>
                    </a:cubicBezTo>
                    <a:cubicBezTo>
                      <a:pt x="56" y="6"/>
                      <a:pt x="56" y="6"/>
                      <a:pt x="56" y="6"/>
                    </a:cubicBezTo>
                    <a:cubicBezTo>
                      <a:pt x="56" y="4"/>
                      <a:pt x="58" y="3"/>
                      <a:pt x="59" y="3"/>
                    </a:cubicBezTo>
                    <a:cubicBezTo>
                      <a:pt x="70" y="3"/>
                      <a:pt x="70" y="3"/>
                      <a:pt x="70" y="3"/>
                    </a:cubicBezTo>
                    <a:cubicBezTo>
                      <a:pt x="70" y="3"/>
                      <a:pt x="71" y="3"/>
                      <a:pt x="71" y="2"/>
                    </a:cubicBezTo>
                    <a:cubicBezTo>
                      <a:pt x="71" y="1"/>
                      <a:pt x="70" y="0"/>
                      <a:pt x="70" y="0"/>
                    </a:cubicBezTo>
                    <a:close/>
                    <a:moveTo>
                      <a:pt x="49" y="18"/>
                    </a:moveTo>
                    <a:cubicBezTo>
                      <a:pt x="45" y="18"/>
                      <a:pt x="45" y="18"/>
                      <a:pt x="45" y="18"/>
                    </a:cubicBezTo>
                    <a:cubicBezTo>
                      <a:pt x="46" y="13"/>
                      <a:pt x="46" y="13"/>
                      <a:pt x="46" y="13"/>
                    </a:cubicBezTo>
                    <a:cubicBezTo>
                      <a:pt x="50" y="13"/>
                      <a:pt x="50" y="13"/>
                      <a:pt x="50" y="13"/>
                    </a:cubicBezTo>
                    <a:lnTo>
                      <a:pt x="49" y="18"/>
                    </a:lnTo>
                    <a:close/>
                    <a:moveTo>
                      <a:pt x="47" y="25"/>
                    </a:moveTo>
                    <a:cubicBezTo>
                      <a:pt x="44" y="25"/>
                      <a:pt x="44" y="25"/>
                      <a:pt x="44" y="25"/>
                    </a:cubicBezTo>
                    <a:cubicBezTo>
                      <a:pt x="45" y="20"/>
                      <a:pt x="45" y="20"/>
                      <a:pt x="45" y="20"/>
                    </a:cubicBezTo>
                    <a:cubicBezTo>
                      <a:pt x="48" y="20"/>
                      <a:pt x="48" y="20"/>
                      <a:pt x="48" y="20"/>
                    </a:cubicBezTo>
                    <a:lnTo>
                      <a:pt x="47" y="25"/>
                    </a:lnTo>
                    <a:close/>
                    <a:moveTo>
                      <a:pt x="9" y="30"/>
                    </a:moveTo>
                    <a:cubicBezTo>
                      <a:pt x="8" y="27"/>
                      <a:pt x="8" y="27"/>
                      <a:pt x="8" y="27"/>
                    </a:cubicBezTo>
                    <a:cubicBezTo>
                      <a:pt x="11" y="27"/>
                      <a:pt x="11" y="27"/>
                      <a:pt x="11" y="27"/>
                    </a:cubicBezTo>
                    <a:cubicBezTo>
                      <a:pt x="12" y="32"/>
                      <a:pt x="12" y="32"/>
                      <a:pt x="12" y="32"/>
                    </a:cubicBezTo>
                    <a:cubicBezTo>
                      <a:pt x="11" y="32"/>
                      <a:pt x="10" y="31"/>
                      <a:pt x="9" y="30"/>
                    </a:cubicBezTo>
                    <a:close/>
                    <a:moveTo>
                      <a:pt x="35" y="18"/>
                    </a:moveTo>
                    <a:cubicBezTo>
                      <a:pt x="28" y="18"/>
                      <a:pt x="28" y="18"/>
                      <a:pt x="28" y="18"/>
                    </a:cubicBezTo>
                    <a:cubicBezTo>
                      <a:pt x="29" y="13"/>
                      <a:pt x="29" y="13"/>
                      <a:pt x="29" y="13"/>
                    </a:cubicBezTo>
                    <a:cubicBezTo>
                      <a:pt x="35" y="13"/>
                      <a:pt x="35" y="13"/>
                      <a:pt x="35" y="13"/>
                    </a:cubicBezTo>
                    <a:lnTo>
                      <a:pt x="35" y="18"/>
                    </a:lnTo>
                    <a:close/>
                    <a:moveTo>
                      <a:pt x="37" y="13"/>
                    </a:moveTo>
                    <a:cubicBezTo>
                      <a:pt x="44" y="13"/>
                      <a:pt x="44" y="13"/>
                      <a:pt x="44" y="13"/>
                    </a:cubicBezTo>
                    <a:cubicBezTo>
                      <a:pt x="43" y="18"/>
                      <a:pt x="43" y="18"/>
                      <a:pt x="43" y="18"/>
                    </a:cubicBezTo>
                    <a:cubicBezTo>
                      <a:pt x="37" y="18"/>
                      <a:pt x="37" y="18"/>
                      <a:pt x="37" y="18"/>
                    </a:cubicBezTo>
                    <a:lnTo>
                      <a:pt x="37" y="13"/>
                    </a:lnTo>
                    <a:close/>
                    <a:moveTo>
                      <a:pt x="28" y="20"/>
                    </a:moveTo>
                    <a:cubicBezTo>
                      <a:pt x="35" y="20"/>
                      <a:pt x="35" y="20"/>
                      <a:pt x="35" y="20"/>
                    </a:cubicBezTo>
                    <a:cubicBezTo>
                      <a:pt x="34" y="25"/>
                      <a:pt x="34" y="25"/>
                      <a:pt x="34" y="25"/>
                    </a:cubicBezTo>
                    <a:cubicBezTo>
                      <a:pt x="28" y="25"/>
                      <a:pt x="28" y="25"/>
                      <a:pt x="28" y="25"/>
                    </a:cubicBezTo>
                    <a:lnTo>
                      <a:pt x="28" y="20"/>
                    </a:lnTo>
                    <a:close/>
                    <a:moveTo>
                      <a:pt x="26" y="25"/>
                    </a:moveTo>
                    <a:cubicBezTo>
                      <a:pt x="21" y="25"/>
                      <a:pt x="21" y="25"/>
                      <a:pt x="21" y="25"/>
                    </a:cubicBezTo>
                    <a:cubicBezTo>
                      <a:pt x="20" y="20"/>
                      <a:pt x="20" y="20"/>
                      <a:pt x="20" y="20"/>
                    </a:cubicBezTo>
                    <a:cubicBezTo>
                      <a:pt x="26" y="20"/>
                      <a:pt x="26" y="20"/>
                      <a:pt x="26" y="20"/>
                    </a:cubicBezTo>
                    <a:lnTo>
                      <a:pt x="26" y="25"/>
                    </a:lnTo>
                    <a:close/>
                    <a:moveTo>
                      <a:pt x="26" y="18"/>
                    </a:moveTo>
                    <a:cubicBezTo>
                      <a:pt x="20" y="18"/>
                      <a:pt x="20" y="18"/>
                      <a:pt x="20" y="18"/>
                    </a:cubicBezTo>
                    <a:cubicBezTo>
                      <a:pt x="20" y="13"/>
                      <a:pt x="20" y="13"/>
                      <a:pt x="20" y="13"/>
                    </a:cubicBezTo>
                    <a:cubicBezTo>
                      <a:pt x="27" y="13"/>
                      <a:pt x="27" y="13"/>
                      <a:pt x="27" y="13"/>
                    </a:cubicBezTo>
                    <a:lnTo>
                      <a:pt x="26" y="18"/>
                    </a:lnTo>
                    <a:close/>
                    <a:moveTo>
                      <a:pt x="18" y="18"/>
                    </a:moveTo>
                    <a:cubicBezTo>
                      <a:pt x="12" y="18"/>
                      <a:pt x="12" y="18"/>
                      <a:pt x="12" y="18"/>
                    </a:cubicBezTo>
                    <a:cubicBezTo>
                      <a:pt x="11" y="13"/>
                      <a:pt x="11" y="13"/>
                      <a:pt x="11" y="13"/>
                    </a:cubicBezTo>
                    <a:cubicBezTo>
                      <a:pt x="18" y="13"/>
                      <a:pt x="18" y="13"/>
                      <a:pt x="18" y="13"/>
                    </a:cubicBezTo>
                    <a:lnTo>
                      <a:pt x="18" y="18"/>
                    </a:lnTo>
                    <a:close/>
                    <a:moveTo>
                      <a:pt x="18" y="20"/>
                    </a:moveTo>
                    <a:cubicBezTo>
                      <a:pt x="19" y="25"/>
                      <a:pt x="19" y="25"/>
                      <a:pt x="19" y="25"/>
                    </a:cubicBezTo>
                    <a:cubicBezTo>
                      <a:pt x="13" y="25"/>
                      <a:pt x="13" y="25"/>
                      <a:pt x="13" y="25"/>
                    </a:cubicBezTo>
                    <a:cubicBezTo>
                      <a:pt x="12" y="20"/>
                      <a:pt x="12" y="20"/>
                      <a:pt x="12" y="20"/>
                    </a:cubicBezTo>
                    <a:lnTo>
                      <a:pt x="18" y="20"/>
                    </a:lnTo>
                    <a:close/>
                    <a:moveTo>
                      <a:pt x="11" y="25"/>
                    </a:moveTo>
                    <a:cubicBezTo>
                      <a:pt x="7" y="25"/>
                      <a:pt x="7" y="25"/>
                      <a:pt x="7" y="25"/>
                    </a:cubicBezTo>
                    <a:cubicBezTo>
                      <a:pt x="5" y="20"/>
                      <a:pt x="5" y="20"/>
                      <a:pt x="5" y="20"/>
                    </a:cubicBezTo>
                    <a:cubicBezTo>
                      <a:pt x="10" y="20"/>
                      <a:pt x="10" y="20"/>
                      <a:pt x="10" y="20"/>
                    </a:cubicBezTo>
                    <a:lnTo>
                      <a:pt x="11" y="25"/>
                    </a:lnTo>
                    <a:close/>
                    <a:moveTo>
                      <a:pt x="13" y="27"/>
                    </a:moveTo>
                    <a:cubicBezTo>
                      <a:pt x="19" y="27"/>
                      <a:pt x="19" y="27"/>
                      <a:pt x="19" y="27"/>
                    </a:cubicBezTo>
                    <a:cubicBezTo>
                      <a:pt x="19" y="32"/>
                      <a:pt x="19" y="32"/>
                      <a:pt x="19" y="32"/>
                    </a:cubicBezTo>
                    <a:cubicBezTo>
                      <a:pt x="14" y="32"/>
                      <a:pt x="14" y="32"/>
                      <a:pt x="14" y="32"/>
                    </a:cubicBezTo>
                    <a:lnTo>
                      <a:pt x="13" y="27"/>
                    </a:lnTo>
                    <a:close/>
                    <a:moveTo>
                      <a:pt x="21" y="27"/>
                    </a:moveTo>
                    <a:cubicBezTo>
                      <a:pt x="26" y="27"/>
                      <a:pt x="26" y="27"/>
                      <a:pt x="26" y="27"/>
                    </a:cubicBezTo>
                    <a:cubicBezTo>
                      <a:pt x="26" y="32"/>
                      <a:pt x="26" y="32"/>
                      <a:pt x="26" y="32"/>
                    </a:cubicBezTo>
                    <a:cubicBezTo>
                      <a:pt x="21" y="32"/>
                      <a:pt x="21" y="32"/>
                      <a:pt x="21" y="32"/>
                    </a:cubicBezTo>
                    <a:lnTo>
                      <a:pt x="21" y="27"/>
                    </a:lnTo>
                    <a:close/>
                    <a:moveTo>
                      <a:pt x="28" y="27"/>
                    </a:moveTo>
                    <a:cubicBezTo>
                      <a:pt x="34" y="27"/>
                      <a:pt x="34" y="27"/>
                      <a:pt x="34" y="27"/>
                    </a:cubicBezTo>
                    <a:cubicBezTo>
                      <a:pt x="33" y="32"/>
                      <a:pt x="33" y="32"/>
                      <a:pt x="33" y="32"/>
                    </a:cubicBezTo>
                    <a:cubicBezTo>
                      <a:pt x="28" y="32"/>
                      <a:pt x="28" y="32"/>
                      <a:pt x="28" y="32"/>
                    </a:cubicBezTo>
                    <a:lnTo>
                      <a:pt x="28" y="27"/>
                    </a:lnTo>
                    <a:close/>
                    <a:moveTo>
                      <a:pt x="36" y="27"/>
                    </a:moveTo>
                    <a:cubicBezTo>
                      <a:pt x="41" y="27"/>
                      <a:pt x="41" y="27"/>
                      <a:pt x="41" y="27"/>
                    </a:cubicBezTo>
                    <a:cubicBezTo>
                      <a:pt x="40" y="32"/>
                      <a:pt x="40" y="32"/>
                      <a:pt x="40" y="32"/>
                    </a:cubicBezTo>
                    <a:cubicBezTo>
                      <a:pt x="35" y="32"/>
                      <a:pt x="35" y="32"/>
                      <a:pt x="35" y="32"/>
                    </a:cubicBezTo>
                    <a:lnTo>
                      <a:pt x="36" y="27"/>
                    </a:lnTo>
                    <a:close/>
                    <a:moveTo>
                      <a:pt x="36" y="25"/>
                    </a:moveTo>
                    <a:cubicBezTo>
                      <a:pt x="37" y="20"/>
                      <a:pt x="37" y="20"/>
                      <a:pt x="37" y="20"/>
                    </a:cubicBezTo>
                    <a:cubicBezTo>
                      <a:pt x="43" y="20"/>
                      <a:pt x="43" y="20"/>
                      <a:pt x="43" y="20"/>
                    </a:cubicBezTo>
                    <a:cubicBezTo>
                      <a:pt x="42" y="25"/>
                      <a:pt x="42" y="25"/>
                      <a:pt x="42" y="25"/>
                    </a:cubicBezTo>
                    <a:lnTo>
                      <a:pt x="36" y="25"/>
                    </a:lnTo>
                    <a:close/>
                    <a:moveTo>
                      <a:pt x="4" y="13"/>
                    </a:moveTo>
                    <a:cubicBezTo>
                      <a:pt x="4" y="13"/>
                      <a:pt x="4" y="13"/>
                      <a:pt x="4" y="13"/>
                    </a:cubicBezTo>
                    <a:cubicBezTo>
                      <a:pt x="9" y="13"/>
                      <a:pt x="9" y="13"/>
                      <a:pt x="9" y="13"/>
                    </a:cubicBezTo>
                    <a:cubicBezTo>
                      <a:pt x="10" y="18"/>
                      <a:pt x="10" y="18"/>
                      <a:pt x="10" y="18"/>
                    </a:cubicBezTo>
                    <a:cubicBezTo>
                      <a:pt x="4" y="18"/>
                      <a:pt x="4" y="18"/>
                      <a:pt x="4" y="18"/>
                    </a:cubicBezTo>
                    <a:cubicBezTo>
                      <a:pt x="3" y="14"/>
                      <a:pt x="3" y="14"/>
                      <a:pt x="3" y="14"/>
                    </a:cubicBezTo>
                    <a:cubicBezTo>
                      <a:pt x="3" y="14"/>
                      <a:pt x="3" y="14"/>
                      <a:pt x="3" y="14"/>
                    </a:cubicBezTo>
                    <a:cubicBezTo>
                      <a:pt x="3" y="13"/>
                      <a:pt x="3" y="13"/>
                      <a:pt x="4" y="13"/>
                    </a:cubicBezTo>
                    <a:close/>
                    <a:moveTo>
                      <a:pt x="42" y="32"/>
                    </a:moveTo>
                    <a:cubicBezTo>
                      <a:pt x="42" y="32"/>
                      <a:pt x="42" y="32"/>
                      <a:pt x="42" y="32"/>
                    </a:cubicBezTo>
                    <a:cubicBezTo>
                      <a:pt x="43" y="27"/>
                      <a:pt x="43" y="27"/>
                      <a:pt x="43" y="27"/>
                    </a:cubicBezTo>
                    <a:cubicBezTo>
                      <a:pt x="46" y="27"/>
                      <a:pt x="46" y="27"/>
                      <a:pt x="46" y="27"/>
                    </a:cubicBezTo>
                    <a:cubicBezTo>
                      <a:pt x="45" y="30"/>
                      <a:pt x="45" y="30"/>
                      <a:pt x="45" y="30"/>
                    </a:cubicBezTo>
                    <a:cubicBezTo>
                      <a:pt x="45" y="31"/>
                      <a:pt x="43" y="32"/>
                      <a:pt x="42" y="32"/>
                    </a:cubicBezTo>
                    <a:close/>
                    <a:moveTo>
                      <a:pt x="13" y="44"/>
                    </a:moveTo>
                    <a:cubicBezTo>
                      <a:pt x="11" y="44"/>
                      <a:pt x="10" y="46"/>
                      <a:pt x="10" y="48"/>
                    </a:cubicBezTo>
                    <a:cubicBezTo>
                      <a:pt x="10" y="50"/>
                      <a:pt x="11" y="51"/>
                      <a:pt x="13" y="51"/>
                    </a:cubicBezTo>
                    <a:cubicBezTo>
                      <a:pt x="15" y="51"/>
                      <a:pt x="17" y="50"/>
                      <a:pt x="17" y="48"/>
                    </a:cubicBezTo>
                    <a:cubicBezTo>
                      <a:pt x="17" y="46"/>
                      <a:pt x="15" y="44"/>
                      <a:pt x="13" y="44"/>
                    </a:cubicBezTo>
                    <a:close/>
                    <a:moveTo>
                      <a:pt x="13" y="49"/>
                    </a:moveTo>
                    <a:cubicBezTo>
                      <a:pt x="13" y="49"/>
                      <a:pt x="12" y="48"/>
                      <a:pt x="12" y="48"/>
                    </a:cubicBezTo>
                    <a:cubicBezTo>
                      <a:pt x="12" y="47"/>
                      <a:pt x="13" y="46"/>
                      <a:pt x="13" y="46"/>
                    </a:cubicBezTo>
                    <a:cubicBezTo>
                      <a:pt x="14" y="46"/>
                      <a:pt x="15" y="47"/>
                      <a:pt x="15" y="48"/>
                    </a:cubicBezTo>
                    <a:cubicBezTo>
                      <a:pt x="15" y="48"/>
                      <a:pt x="14" y="49"/>
                      <a:pt x="13" y="49"/>
                    </a:cubicBezTo>
                    <a:close/>
                    <a:moveTo>
                      <a:pt x="40" y="44"/>
                    </a:moveTo>
                    <a:cubicBezTo>
                      <a:pt x="38" y="44"/>
                      <a:pt x="37" y="46"/>
                      <a:pt x="37" y="48"/>
                    </a:cubicBezTo>
                    <a:cubicBezTo>
                      <a:pt x="37" y="50"/>
                      <a:pt x="38" y="51"/>
                      <a:pt x="40" y="51"/>
                    </a:cubicBezTo>
                    <a:cubicBezTo>
                      <a:pt x="42" y="51"/>
                      <a:pt x="44" y="50"/>
                      <a:pt x="44" y="48"/>
                    </a:cubicBezTo>
                    <a:cubicBezTo>
                      <a:pt x="44" y="46"/>
                      <a:pt x="42" y="44"/>
                      <a:pt x="40" y="44"/>
                    </a:cubicBezTo>
                    <a:close/>
                    <a:moveTo>
                      <a:pt x="40" y="49"/>
                    </a:moveTo>
                    <a:cubicBezTo>
                      <a:pt x="39" y="49"/>
                      <a:pt x="39" y="48"/>
                      <a:pt x="39" y="48"/>
                    </a:cubicBezTo>
                    <a:cubicBezTo>
                      <a:pt x="39" y="47"/>
                      <a:pt x="39" y="46"/>
                      <a:pt x="40" y="46"/>
                    </a:cubicBezTo>
                    <a:cubicBezTo>
                      <a:pt x="41" y="46"/>
                      <a:pt x="42" y="47"/>
                      <a:pt x="42" y="48"/>
                    </a:cubicBezTo>
                    <a:cubicBezTo>
                      <a:pt x="42" y="48"/>
                      <a:pt x="41" y="49"/>
                      <a:pt x="40" y="49"/>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39" name="iṩḻiḍê"/>
              <p:cNvSpPr/>
              <p:nvPr/>
            </p:nvSpPr>
            <p:spPr bwMode="auto">
              <a:xfrm>
                <a:off x="3946356" y="4044745"/>
                <a:ext cx="349428" cy="283624"/>
              </a:xfrm>
              <a:custGeom>
                <a:avLst/>
                <a:gdLst>
                  <a:gd name="T0" fmla="*/ 26 w 74"/>
                  <a:gd name="T1" fmla="*/ 0 h 60"/>
                  <a:gd name="T2" fmla="*/ 19 w 74"/>
                  <a:gd name="T3" fmla="*/ 53 h 60"/>
                  <a:gd name="T4" fmla="*/ 49 w 74"/>
                  <a:gd name="T5" fmla="*/ 60 h 60"/>
                  <a:gd name="T6" fmla="*/ 56 w 74"/>
                  <a:gd name="T7" fmla="*/ 7 h 60"/>
                  <a:gd name="T8" fmla="*/ 53 w 74"/>
                  <a:gd name="T9" fmla="*/ 7 h 60"/>
                  <a:gd name="T10" fmla="*/ 49 w 74"/>
                  <a:gd name="T11" fmla="*/ 57 h 60"/>
                  <a:gd name="T12" fmla="*/ 22 w 74"/>
                  <a:gd name="T13" fmla="*/ 53 h 60"/>
                  <a:gd name="T14" fmla="*/ 26 w 74"/>
                  <a:gd name="T15" fmla="*/ 3 h 60"/>
                  <a:gd name="T16" fmla="*/ 53 w 74"/>
                  <a:gd name="T17" fmla="*/ 7 h 60"/>
                  <a:gd name="T18" fmla="*/ 25 w 74"/>
                  <a:gd name="T19" fmla="*/ 6 h 60"/>
                  <a:gd name="T20" fmla="*/ 24 w 74"/>
                  <a:gd name="T21" fmla="*/ 50 h 60"/>
                  <a:gd name="T22" fmla="*/ 50 w 74"/>
                  <a:gd name="T23" fmla="*/ 51 h 60"/>
                  <a:gd name="T24" fmla="*/ 51 w 74"/>
                  <a:gd name="T25" fmla="*/ 7 h 60"/>
                  <a:gd name="T26" fmla="*/ 49 w 74"/>
                  <a:gd name="T27" fmla="*/ 49 h 60"/>
                  <a:gd name="T28" fmla="*/ 26 w 74"/>
                  <a:gd name="T29" fmla="*/ 8 h 60"/>
                  <a:gd name="T30" fmla="*/ 49 w 74"/>
                  <a:gd name="T31" fmla="*/ 49 h 60"/>
                  <a:gd name="T32" fmla="*/ 37 w 74"/>
                  <a:gd name="T33" fmla="*/ 56 h 60"/>
                  <a:gd name="T34" fmla="*/ 37 w 74"/>
                  <a:gd name="T35" fmla="*/ 52 h 60"/>
                  <a:gd name="T36" fmla="*/ 74 w 74"/>
                  <a:gd name="T37" fmla="*/ 23 h 60"/>
                  <a:gd name="T38" fmla="*/ 67 w 74"/>
                  <a:gd name="T39" fmla="*/ 41 h 60"/>
                  <a:gd name="T40" fmla="*/ 66 w 74"/>
                  <a:gd name="T41" fmla="*/ 39 h 60"/>
                  <a:gd name="T42" fmla="*/ 66 w 74"/>
                  <a:gd name="T43" fmla="*/ 7 h 60"/>
                  <a:gd name="T44" fmla="*/ 68 w 74"/>
                  <a:gd name="T45" fmla="*/ 6 h 60"/>
                  <a:gd name="T46" fmla="*/ 69 w 74"/>
                  <a:gd name="T47" fmla="*/ 23 h 60"/>
                  <a:gd name="T48" fmla="*/ 64 w 74"/>
                  <a:gd name="T49" fmla="*/ 37 h 60"/>
                  <a:gd name="T50" fmla="*/ 63 w 74"/>
                  <a:gd name="T51" fmla="*/ 35 h 60"/>
                  <a:gd name="T52" fmla="*/ 63 w 74"/>
                  <a:gd name="T53" fmla="*/ 11 h 60"/>
                  <a:gd name="T54" fmla="*/ 65 w 74"/>
                  <a:gd name="T55" fmla="*/ 10 h 60"/>
                  <a:gd name="T56" fmla="*/ 64 w 74"/>
                  <a:gd name="T57" fmla="*/ 23 h 60"/>
                  <a:gd name="T58" fmla="*/ 60 w 74"/>
                  <a:gd name="T59" fmla="*/ 33 h 60"/>
                  <a:gd name="T60" fmla="*/ 60 w 74"/>
                  <a:gd name="T61" fmla="*/ 31 h 60"/>
                  <a:gd name="T62" fmla="*/ 60 w 74"/>
                  <a:gd name="T63" fmla="*/ 15 h 60"/>
                  <a:gd name="T64" fmla="*/ 61 w 74"/>
                  <a:gd name="T65" fmla="*/ 14 h 60"/>
                  <a:gd name="T66" fmla="*/ 8 w 74"/>
                  <a:gd name="T67" fmla="*/ 39 h 60"/>
                  <a:gd name="T68" fmla="*/ 7 w 74"/>
                  <a:gd name="T69" fmla="*/ 41 h 60"/>
                  <a:gd name="T70" fmla="*/ 0 w 74"/>
                  <a:gd name="T71" fmla="*/ 23 h 60"/>
                  <a:gd name="T72" fmla="*/ 8 w 74"/>
                  <a:gd name="T73" fmla="*/ 6 h 60"/>
                  <a:gd name="T74" fmla="*/ 2 w 74"/>
                  <a:gd name="T75" fmla="*/ 23 h 60"/>
                  <a:gd name="T76" fmla="*/ 12 w 74"/>
                  <a:gd name="T77" fmla="*/ 35 h 60"/>
                  <a:gd name="T78" fmla="*/ 11 w 74"/>
                  <a:gd name="T79" fmla="*/ 37 h 60"/>
                  <a:gd name="T80" fmla="*/ 6 w 74"/>
                  <a:gd name="T81" fmla="*/ 23 h 60"/>
                  <a:gd name="T82" fmla="*/ 11 w 74"/>
                  <a:gd name="T83" fmla="*/ 10 h 60"/>
                  <a:gd name="T84" fmla="*/ 8 w 74"/>
                  <a:gd name="T85" fmla="*/ 23 h 60"/>
                  <a:gd name="T86" fmla="*/ 15 w 74"/>
                  <a:gd name="T87" fmla="*/ 15 h 60"/>
                  <a:gd name="T88" fmla="*/ 15 w 74"/>
                  <a:gd name="T89" fmla="*/ 31 h 60"/>
                  <a:gd name="T90" fmla="*/ 14 w 74"/>
                  <a:gd name="T91" fmla="*/ 33 h 60"/>
                  <a:gd name="T92" fmla="*/ 11 w 74"/>
                  <a:gd name="T93" fmla="*/ 23 h 60"/>
                  <a:gd name="T94" fmla="*/ 15 w 74"/>
                  <a:gd name="T95"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60">
                    <a:moveTo>
                      <a:pt x="49" y="0"/>
                    </a:moveTo>
                    <a:cubicBezTo>
                      <a:pt x="26" y="0"/>
                      <a:pt x="26" y="0"/>
                      <a:pt x="26" y="0"/>
                    </a:cubicBezTo>
                    <a:cubicBezTo>
                      <a:pt x="22" y="0"/>
                      <a:pt x="19" y="3"/>
                      <a:pt x="19" y="7"/>
                    </a:cubicBezTo>
                    <a:cubicBezTo>
                      <a:pt x="19" y="53"/>
                      <a:pt x="19" y="53"/>
                      <a:pt x="19" y="53"/>
                    </a:cubicBezTo>
                    <a:cubicBezTo>
                      <a:pt x="19" y="56"/>
                      <a:pt x="22" y="60"/>
                      <a:pt x="26" y="60"/>
                    </a:cubicBezTo>
                    <a:cubicBezTo>
                      <a:pt x="49" y="60"/>
                      <a:pt x="49" y="60"/>
                      <a:pt x="49" y="60"/>
                    </a:cubicBezTo>
                    <a:cubicBezTo>
                      <a:pt x="53" y="60"/>
                      <a:pt x="56" y="56"/>
                      <a:pt x="56" y="53"/>
                    </a:cubicBezTo>
                    <a:cubicBezTo>
                      <a:pt x="56" y="7"/>
                      <a:pt x="56" y="7"/>
                      <a:pt x="56" y="7"/>
                    </a:cubicBezTo>
                    <a:cubicBezTo>
                      <a:pt x="56" y="3"/>
                      <a:pt x="53" y="0"/>
                      <a:pt x="49" y="0"/>
                    </a:cubicBezTo>
                    <a:close/>
                    <a:moveTo>
                      <a:pt x="53" y="7"/>
                    </a:moveTo>
                    <a:cubicBezTo>
                      <a:pt x="53" y="53"/>
                      <a:pt x="53" y="53"/>
                      <a:pt x="53" y="53"/>
                    </a:cubicBezTo>
                    <a:cubicBezTo>
                      <a:pt x="53" y="55"/>
                      <a:pt x="51" y="57"/>
                      <a:pt x="49" y="57"/>
                    </a:cubicBezTo>
                    <a:cubicBezTo>
                      <a:pt x="26" y="57"/>
                      <a:pt x="26" y="57"/>
                      <a:pt x="26" y="57"/>
                    </a:cubicBezTo>
                    <a:cubicBezTo>
                      <a:pt x="24" y="57"/>
                      <a:pt x="22" y="55"/>
                      <a:pt x="22" y="53"/>
                    </a:cubicBezTo>
                    <a:cubicBezTo>
                      <a:pt x="22" y="7"/>
                      <a:pt x="22" y="7"/>
                      <a:pt x="22" y="7"/>
                    </a:cubicBezTo>
                    <a:cubicBezTo>
                      <a:pt x="22" y="5"/>
                      <a:pt x="24" y="3"/>
                      <a:pt x="26" y="3"/>
                    </a:cubicBezTo>
                    <a:cubicBezTo>
                      <a:pt x="49" y="3"/>
                      <a:pt x="49" y="3"/>
                      <a:pt x="49" y="3"/>
                    </a:cubicBezTo>
                    <a:cubicBezTo>
                      <a:pt x="51" y="3"/>
                      <a:pt x="53" y="5"/>
                      <a:pt x="53" y="7"/>
                    </a:cubicBezTo>
                    <a:close/>
                    <a:moveTo>
                      <a:pt x="50" y="6"/>
                    </a:moveTo>
                    <a:cubicBezTo>
                      <a:pt x="25" y="6"/>
                      <a:pt x="25" y="6"/>
                      <a:pt x="25" y="6"/>
                    </a:cubicBezTo>
                    <a:cubicBezTo>
                      <a:pt x="24" y="6"/>
                      <a:pt x="24" y="6"/>
                      <a:pt x="24" y="7"/>
                    </a:cubicBezTo>
                    <a:cubicBezTo>
                      <a:pt x="24" y="50"/>
                      <a:pt x="24" y="50"/>
                      <a:pt x="24" y="50"/>
                    </a:cubicBezTo>
                    <a:cubicBezTo>
                      <a:pt x="24" y="51"/>
                      <a:pt x="24" y="51"/>
                      <a:pt x="25" y="51"/>
                    </a:cubicBezTo>
                    <a:cubicBezTo>
                      <a:pt x="50" y="51"/>
                      <a:pt x="50" y="51"/>
                      <a:pt x="50" y="51"/>
                    </a:cubicBezTo>
                    <a:cubicBezTo>
                      <a:pt x="50" y="51"/>
                      <a:pt x="51" y="51"/>
                      <a:pt x="51" y="50"/>
                    </a:cubicBezTo>
                    <a:cubicBezTo>
                      <a:pt x="51" y="7"/>
                      <a:pt x="51" y="7"/>
                      <a:pt x="51" y="7"/>
                    </a:cubicBezTo>
                    <a:cubicBezTo>
                      <a:pt x="51" y="6"/>
                      <a:pt x="50" y="6"/>
                      <a:pt x="50" y="6"/>
                    </a:cubicBezTo>
                    <a:close/>
                    <a:moveTo>
                      <a:pt x="49" y="49"/>
                    </a:moveTo>
                    <a:cubicBezTo>
                      <a:pt x="26" y="49"/>
                      <a:pt x="26" y="49"/>
                      <a:pt x="26" y="49"/>
                    </a:cubicBezTo>
                    <a:cubicBezTo>
                      <a:pt x="26" y="8"/>
                      <a:pt x="26" y="8"/>
                      <a:pt x="26" y="8"/>
                    </a:cubicBezTo>
                    <a:cubicBezTo>
                      <a:pt x="49" y="8"/>
                      <a:pt x="49" y="8"/>
                      <a:pt x="49" y="8"/>
                    </a:cubicBezTo>
                    <a:lnTo>
                      <a:pt x="49" y="49"/>
                    </a:lnTo>
                    <a:close/>
                    <a:moveTo>
                      <a:pt x="39" y="54"/>
                    </a:moveTo>
                    <a:cubicBezTo>
                      <a:pt x="39" y="55"/>
                      <a:pt x="38" y="56"/>
                      <a:pt x="37" y="56"/>
                    </a:cubicBezTo>
                    <a:cubicBezTo>
                      <a:pt x="36" y="56"/>
                      <a:pt x="35" y="55"/>
                      <a:pt x="35" y="54"/>
                    </a:cubicBezTo>
                    <a:cubicBezTo>
                      <a:pt x="35" y="53"/>
                      <a:pt x="36" y="52"/>
                      <a:pt x="37" y="52"/>
                    </a:cubicBezTo>
                    <a:cubicBezTo>
                      <a:pt x="38" y="52"/>
                      <a:pt x="39" y="53"/>
                      <a:pt x="39" y="54"/>
                    </a:cubicBezTo>
                    <a:close/>
                    <a:moveTo>
                      <a:pt x="74" y="23"/>
                    </a:moveTo>
                    <a:cubicBezTo>
                      <a:pt x="74" y="30"/>
                      <a:pt x="72" y="36"/>
                      <a:pt x="68" y="41"/>
                    </a:cubicBezTo>
                    <a:cubicBezTo>
                      <a:pt x="68" y="41"/>
                      <a:pt x="67" y="41"/>
                      <a:pt x="67" y="41"/>
                    </a:cubicBezTo>
                    <a:cubicBezTo>
                      <a:pt x="67" y="41"/>
                      <a:pt x="67" y="41"/>
                      <a:pt x="67" y="41"/>
                    </a:cubicBezTo>
                    <a:cubicBezTo>
                      <a:pt x="66" y="40"/>
                      <a:pt x="66" y="40"/>
                      <a:pt x="66" y="39"/>
                    </a:cubicBezTo>
                    <a:cubicBezTo>
                      <a:pt x="70" y="35"/>
                      <a:pt x="72" y="29"/>
                      <a:pt x="72" y="23"/>
                    </a:cubicBezTo>
                    <a:cubicBezTo>
                      <a:pt x="72" y="17"/>
                      <a:pt x="70" y="12"/>
                      <a:pt x="66" y="7"/>
                    </a:cubicBezTo>
                    <a:cubicBezTo>
                      <a:pt x="66" y="7"/>
                      <a:pt x="66" y="6"/>
                      <a:pt x="67" y="6"/>
                    </a:cubicBezTo>
                    <a:cubicBezTo>
                      <a:pt x="67" y="5"/>
                      <a:pt x="68" y="6"/>
                      <a:pt x="68" y="6"/>
                    </a:cubicBezTo>
                    <a:cubicBezTo>
                      <a:pt x="72" y="11"/>
                      <a:pt x="74" y="17"/>
                      <a:pt x="74" y="23"/>
                    </a:cubicBezTo>
                    <a:close/>
                    <a:moveTo>
                      <a:pt x="69" y="23"/>
                    </a:moveTo>
                    <a:cubicBezTo>
                      <a:pt x="69" y="28"/>
                      <a:pt x="67" y="33"/>
                      <a:pt x="65" y="36"/>
                    </a:cubicBezTo>
                    <a:cubicBezTo>
                      <a:pt x="64" y="37"/>
                      <a:pt x="64" y="37"/>
                      <a:pt x="64" y="37"/>
                    </a:cubicBezTo>
                    <a:cubicBezTo>
                      <a:pt x="64" y="37"/>
                      <a:pt x="63" y="37"/>
                      <a:pt x="63" y="37"/>
                    </a:cubicBezTo>
                    <a:cubicBezTo>
                      <a:pt x="63" y="36"/>
                      <a:pt x="63" y="36"/>
                      <a:pt x="63" y="35"/>
                    </a:cubicBezTo>
                    <a:cubicBezTo>
                      <a:pt x="66" y="32"/>
                      <a:pt x="67" y="28"/>
                      <a:pt x="67" y="23"/>
                    </a:cubicBezTo>
                    <a:cubicBezTo>
                      <a:pt x="67" y="19"/>
                      <a:pt x="66" y="15"/>
                      <a:pt x="63" y="11"/>
                    </a:cubicBezTo>
                    <a:cubicBezTo>
                      <a:pt x="63" y="11"/>
                      <a:pt x="63" y="10"/>
                      <a:pt x="63" y="10"/>
                    </a:cubicBezTo>
                    <a:cubicBezTo>
                      <a:pt x="64" y="10"/>
                      <a:pt x="64" y="10"/>
                      <a:pt x="65" y="10"/>
                    </a:cubicBezTo>
                    <a:cubicBezTo>
                      <a:pt x="67" y="14"/>
                      <a:pt x="69" y="19"/>
                      <a:pt x="69" y="23"/>
                    </a:cubicBezTo>
                    <a:close/>
                    <a:moveTo>
                      <a:pt x="64" y="23"/>
                    </a:moveTo>
                    <a:cubicBezTo>
                      <a:pt x="64" y="26"/>
                      <a:pt x="63" y="29"/>
                      <a:pt x="61" y="32"/>
                    </a:cubicBezTo>
                    <a:cubicBezTo>
                      <a:pt x="61" y="32"/>
                      <a:pt x="61" y="33"/>
                      <a:pt x="60" y="33"/>
                    </a:cubicBezTo>
                    <a:cubicBezTo>
                      <a:pt x="60" y="33"/>
                      <a:pt x="60" y="33"/>
                      <a:pt x="60" y="33"/>
                    </a:cubicBezTo>
                    <a:cubicBezTo>
                      <a:pt x="59" y="32"/>
                      <a:pt x="59" y="32"/>
                      <a:pt x="60" y="31"/>
                    </a:cubicBezTo>
                    <a:cubicBezTo>
                      <a:pt x="61" y="29"/>
                      <a:pt x="62" y="26"/>
                      <a:pt x="62" y="23"/>
                    </a:cubicBezTo>
                    <a:cubicBezTo>
                      <a:pt x="62" y="21"/>
                      <a:pt x="61" y="18"/>
                      <a:pt x="60" y="15"/>
                    </a:cubicBezTo>
                    <a:cubicBezTo>
                      <a:pt x="59" y="15"/>
                      <a:pt x="59" y="14"/>
                      <a:pt x="60" y="14"/>
                    </a:cubicBezTo>
                    <a:cubicBezTo>
                      <a:pt x="60" y="14"/>
                      <a:pt x="61" y="14"/>
                      <a:pt x="61" y="14"/>
                    </a:cubicBezTo>
                    <a:cubicBezTo>
                      <a:pt x="63" y="17"/>
                      <a:pt x="64" y="20"/>
                      <a:pt x="64" y="23"/>
                    </a:cubicBezTo>
                    <a:close/>
                    <a:moveTo>
                      <a:pt x="8" y="39"/>
                    </a:moveTo>
                    <a:cubicBezTo>
                      <a:pt x="9" y="40"/>
                      <a:pt x="8" y="40"/>
                      <a:pt x="8" y="41"/>
                    </a:cubicBezTo>
                    <a:cubicBezTo>
                      <a:pt x="8" y="41"/>
                      <a:pt x="8" y="41"/>
                      <a:pt x="7" y="41"/>
                    </a:cubicBezTo>
                    <a:cubicBezTo>
                      <a:pt x="7" y="41"/>
                      <a:pt x="7" y="41"/>
                      <a:pt x="7" y="41"/>
                    </a:cubicBezTo>
                    <a:cubicBezTo>
                      <a:pt x="3" y="36"/>
                      <a:pt x="0" y="30"/>
                      <a:pt x="0" y="23"/>
                    </a:cubicBezTo>
                    <a:cubicBezTo>
                      <a:pt x="0" y="17"/>
                      <a:pt x="3" y="11"/>
                      <a:pt x="7" y="6"/>
                    </a:cubicBezTo>
                    <a:cubicBezTo>
                      <a:pt x="7" y="6"/>
                      <a:pt x="8" y="5"/>
                      <a:pt x="8" y="6"/>
                    </a:cubicBezTo>
                    <a:cubicBezTo>
                      <a:pt x="8" y="6"/>
                      <a:pt x="9" y="7"/>
                      <a:pt x="8" y="7"/>
                    </a:cubicBezTo>
                    <a:cubicBezTo>
                      <a:pt x="5" y="12"/>
                      <a:pt x="2" y="17"/>
                      <a:pt x="2" y="23"/>
                    </a:cubicBezTo>
                    <a:cubicBezTo>
                      <a:pt x="2" y="29"/>
                      <a:pt x="5" y="35"/>
                      <a:pt x="8" y="39"/>
                    </a:cubicBezTo>
                    <a:close/>
                    <a:moveTo>
                      <a:pt x="12" y="35"/>
                    </a:moveTo>
                    <a:cubicBezTo>
                      <a:pt x="12" y="36"/>
                      <a:pt x="12" y="36"/>
                      <a:pt x="11" y="37"/>
                    </a:cubicBezTo>
                    <a:cubicBezTo>
                      <a:pt x="11" y="37"/>
                      <a:pt x="11" y="37"/>
                      <a:pt x="11" y="37"/>
                    </a:cubicBezTo>
                    <a:cubicBezTo>
                      <a:pt x="10" y="37"/>
                      <a:pt x="10" y="37"/>
                      <a:pt x="10" y="36"/>
                    </a:cubicBezTo>
                    <a:cubicBezTo>
                      <a:pt x="7" y="33"/>
                      <a:pt x="6" y="28"/>
                      <a:pt x="6" y="23"/>
                    </a:cubicBezTo>
                    <a:cubicBezTo>
                      <a:pt x="6" y="19"/>
                      <a:pt x="7" y="14"/>
                      <a:pt x="10" y="10"/>
                    </a:cubicBezTo>
                    <a:cubicBezTo>
                      <a:pt x="10" y="10"/>
                      <a:pt x="11" y="10"/>
                      <a:pt x="11" y="10"/>
                    </a:cubicBezTo>
                    <a:cubicBezTo>
                      <a:pt x="12" y="10"/>
                      <a:pt x="12" y="11"/>
                      <a:pt x="12" y="11"/>
                    </a:cubicBezTo>
                    <a:cubicBezTo>
                      <a:pt x="9" y="15"/>
                      <a:pt x="8" y="19"/>
                      <a:pt x="8" y="23"/>
                    </a:cubicBezTo>
                    <a:cubicBezTo>
                      <a:pt x="8" y="28"/>
                      <a:pt x="9" y="32"/>
                      <a:pt x="12" y="35"/>
                    </a:cubicBezTo>
                    <a:close/>
                    <a:moveTo>
                      <a:pt x="15" y="15"/>
                    </a:moveTo>
                    <a:cubicBezTo>
                      <a:pt x="14" y="18"/>
                      <a:pt x="13" y="21"/>
                      <a:pt x="13" y="23"/>
                    </a:cubicBezTo>
                    <a:cubicBezTo>
                      <a:pt x="13" y="26"/>
                      <a:pt x="14" y="29"/>
                      <a:pt x="15" y="31"/>
                    </a:cubicBezTo>
                    <a:cubicBezTo>
                      <a:pt x="15" y="32"/>
                      <a:pt x="15" y="32"/>
                      <a:pt x="15" y="33"/>
                    </a:cubicBezTo>
                    <a:cubicBezTo>
                      <a:pt x="15" y="33"/>
                      <a:pt x="14" y="33"/>
                      <a:pt x="14" y="33"/>
                    </a:cubicBezTo>
                    <a:cubicBezTo>
                      <a:pt x="14" y="33"/>
                      <a:pt x="14" y="32"/>
                      <a:pt x="13" y="32"/>
                    </a:cubicBezTo>
                    <a:cubicBezTo>
                      <a:pt x="12" y="29"/>
                      <a:pt x="11" y="26"/>
                      <a:pt x="11" y="23"/>
                    </a:cubicBezTo>
                    <a:cubicBezTo>
                      <a:pt x="11" y="20"/>
                      <a:pt x="12" y="17"/>
                      <a:pt x="13" y="14"/>
                    </a:cubicBezTo>
                    <a:cubicBezTo>
                      <a:pt x="14" y="14"/>
                      <a:pt x="14" y="14"/>
                      <a:pt x="15" y="14"/>
                    </a:cubicBezTo>
                    <a:cubicBezTo>
                      <a:pt x="15" y="14"/>
                      <a:pt x="15" y="15"/>
                      <a:pt x="15" y="15"/>
                    </a:cubicBezTo>
                    <a:close/>
                  </a:path>
                </a:pathLst>
              </a:custGeom>
              <a:solidFill>
                <a:srgbClr val="2F6C4F"/>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0" name="íṣḷíḋe"/>
              <p:cNvSpPr/>
              <p:nvPr/>
            </p:nvSpPr>
            <p:spPr bwMode="auto">
              <a:xfrm>
                <a:off x="7935760" y="3340545"/>
                <a:ext cx="374782" cy="267513"/>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solidFill>
                <a:schemeClr val="accent3"/>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1" name="işļïďé"/>
              <p:cNvSpPr/>
              <p:nvPr/>
            </p:nvSpPr>
            <p:spPr bwMode="auto">
              <a:xfrm>
                <a:off x="6810759" y="4541342"/>
                <a:ext cx="328989" cy="234827"/>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2" name="ïṣļïďè"/>
              <p:cNvSpPr/>
              <p:nvPr/>
            </p:nvSpPr>
            <p:spPr bwMode="auto">
              <a:xfrm>
                <a:off x="6519908" y="2591703"/>
                <a:ext cx="282625" cy="298203"/>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chemeClr val="bg1">
                  <a:lumMod val="75000"/>
                </a:scheme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3" name="îṥḷîḑè"/>
              <p:cNvSpPr/>
              <p:nvPr/>
            </p:nvSpPr>
            <p:spPr bwMode="auto">
              <a:xfrm>
                <a:off x="7718649" y="2450434"/>
                <a:ext cx="337446" cy="337549"/>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solidFill>
                <a:schemeClr val="bg1">
                  <a:lumMod val="75000"/>
                </a:scheme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4" name="iṧḷídé"/>
              <p:cNvSpPr/>
              <p:nvPr/>
            </p:nvSpPr>
            <p:spPr bwMode="auto">
              <a:xfrm>
                <a:off x="5932112" y="2125033"/>
                <a:ext cx="276035" cy="304441"/>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5" name="îṧľiḋè"/>
              <p:cNvSpPr/>
              <p:nvPr/>
            </p:nvSpPr>
            <p:spPr bwMode="auto">
              <a:xfrm>
                <a:off x="5815495" y="3722100"/>
                <a:ext cx="255840" cy="295803"/>
              </a:xfrm>
              <a:custGeom>
                <a:avLst/>
                <a:gdLst>
                  <a:gd name="T0" fmla="*/ 54 w 62"/>
                  <a:gd name="T1" fmla="*/ 0 h 72"/>
                  <a:gd name="T2" fmla="*/ 8 w 62"/>
                  <a:gd name="T3" fmla="*/ 0 h 72"/>
                  <a:gd name="T4" fmla="*/ 0 w 62"/>
                  <a:gd name="T5" fmla="*/ 8 h 72"/>
                  <a:gd name="T6" fmla="*/ 0 w 62"/>
                  <a:gd name="T7" fmla="*/ 64 h 72"/>
                  <a:gd name="T8" fmla="*/ 8 w 62"/>
                  <a:gd name="T9" fmla="*/ 72 h 72"/>
                  <a:gd name="T10" fmla="*/ 54 w 62"/>
                  <a:gd name="T11" fmla="*/ 72 h 72"/>
                  <a:gd name="T12" fmla="*/ 62 w 62"/>
                  <a:gd name="T13" fmla="*/ 64 h 72"/>
                  <a:gd name="T14" fmla="*/ 62 w 62"/>
                  <a:gd name="T15" fmla="*/ 8 h 72"/>
                  <a:gd name="T16" fmla="*/ 54 w 62"/>
                  <a:gd name="T17" fmla="*/ 0 h 72"/>
                  <a:gd name="T18" fmla="*/ 8 w 62"/>
                  <a:gd name="T19" fmla="*/ 3 h 72"/>
                  <a:gd name="T20" fmla="*/ 54 w 62"/>
                  <a:gd name="T21" fmla="*/ 3 h 72"/>
                  <a:gd name="T22" fmla="*/ 59 w 62"/>
                  <a:gd name="T23" fmla="*/ 8 h 72"/>
                  <a:gd name="T24" fmla="*/ 59 w 62"/>
                  <a:gd name="T25" fmla="*/ 64 h 72"/>
                  <a:gd name="T26" fmla="*/ 54 w 62"/>
                  <a:gd name="T27" fmla="*/ 69 h 72"/>
                  <a:gd name="T28" fmla="*/ 8 w 62"/>
                  <a:gd name="T29" fmla="*/ 69 h 72"/>
                  <a:gd name="T30" fmla="*/ 3 w 62"/>
                  <a:gd name="T31" fmla="*/ 64 h 72"/>
                  <a:gd name="T32" fmla="*/ 3 w 62"/>
                  <a:gd name="T33" fmla="*/ 8 h 72"/>
                  <a:gd name="T34" fmla="*/ 8 w 62"/>
                  <a:gd name="T35" fmla="*/ 3 h 72"/>
                  <a:gd name="T36" fmla="*/ 7 w 62"/>
                  <a:gd name="T37" fmla="*/ 62 h 72"/>
                  <a:gd name="T38" fmla="*/ 55 w 62"/>
                  <a:gd name="T39" fmla="*/ 62 h 72"/>
                  <a:gd name="T40" fmla="*/ 56 w 62"/>
                  <a:gd name="T41" fmla="*/ 61 h 72"/>
                  <a:gd name="T42" fmla="*/ 56 w 62"/>
                  <a:gd name="T43" fmla="*/ 7 h 72"/>
                  <a:gd name="T44" fmla="*/ 55 w 62"/>
                  <a:gd name="T45" fmla="*/ 6 h 72"/>
                  <a:gd name="T46" fmla="*/ 7 w 62"/>
                  <a:gd name="T47" fmla="*/ 6 h 72"/>
                  <a:gd name="T48" fmla="*/ 6 w 62"/>
                  <a:gd name="T49" fmla="*/ 7 h 72"/>
                  <a:gd name="T50" fmla="*/ 6 w 62"/>
                  <a:gd name="T51" fmla="*/ 61 h 72"/>
                  <a:gd name="T52" fmla="*/ 7 w 62"/>
                  <a:gd name="T53" fmla="*/ 62 h 72"/>
                  <a:gd name="T54" fmla="*/ 8 w 62"/>
                  <a:gd name="T55" fmla="*/ 8 h 72"/>
                  <a:gd name="T56" fmla="*/ 54 w 62"/>
                  <a:gd name="T57" fmla="*/ 8 h 72"/>
                  <a:gd name="T58" fmla="*/ 54 w 62"/>
                  <a:gd name="T59" fmla="*/ 60 h 72"/>
                  <a:gd name="T60" fmla="*/ 8 w 62"/>
                  <a:gd name="T61" fmla="*/ 60 h 72"/>
                  <a:gd name="T62" fmla="*/ 8 w 62"/>
                  <a:gd name="T63" fmla="*/ 8 h 72"/>
                  <a:gd name="T64" fmla="*/ 33 w 62"/>
                  <a:gd name="T65" fmla="*/ 66 h 72"/>
                  <a:gd name="T66" fmla="*/ 31 w 62"/>
                  <a:gd name="T67" fmla="*/ 68 h 72"/>
                  <a:gd name="T68" fmla="*/ 29 w 62"/>
                  <a:gd name="T69" fmla="*/ 66 h 72"/>
                  <a:gd name="T70" fmla="*/ 31 w 62"/>
                  <a:gd name="T71" fmla="*/ 64 h 72"/>
                  <a:gd name="T72" fmla="*/ 33 w 62"/>
                  <a:gd name="T73" fmla="*/ 66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2" h="72">
                    <a:moveTo>
                      <a:pt x="54" y="0"/>
                    </a:moveTo>
                    <a:cubicBezTo>
                      <a:pt x="8" y="0"/>
                      <a:pt x="8" y="0"/>
                      <a:pt x="8" y="0"/>
                    </a:cubicBezTo>
                    <a:cubicBezTo>
                      <a:pt x="4" y="0"/>
                      <a:pt x="0" y="3"/>
                      <a:pt x="0" y="8"/>
                    </a:cubicBezTo>
                    <a:cubicBezTo>
                      <a:pt x="0" y="64"/>
                      <a:pt x="0" y="64"/>
                      <a:pt x="0" y="64"/>
                    </a:cubicBezTo>
                    <a:cubicBezTo>
                      <a:pt x="0" y="68"/>
                      <a:pt x="4" y="72"/>
                      <a:pt x="8" y="72"/>
                    </a:cubicBezTo>
                    <a:cubicBezTo>
                      <a:pt x="54" y="72"/>
                      <a:pt x="54" y="72"/>
                      <a:pt x="54" y="72"/>
                    </a:cubicBezTo>
                    <a:cubicBezTo>
                      <a:pt x="58" y="72"/>
                      <a:pt x="62" y="68"/>
                      <a:pt x="62" y="64"/>
                    </a:cubicBezTo>
                    <a:cubicBezTo>
                      <a:pt x="62" y="8"/>
                      <a:pt x="62" y="8"/>
                      <a:pt x="62" y="8"/>
                    </a:cubicBezTo>
                    <a:cubicBezTo>
                      <a:pt x="62" y="3"/>
                      <a:pt x="58" y="0"/>
                      <a:pt x="54" y="0"/>
                    </a:cubicBezTo>
                    <a:close/>
                    <a:moveTo>
                      <a:pt x="8" y="3"/>
                    </a:moveTo>
                    <a:cubicBezTo>
                      <a:pt x="54" y="3"/>
                      <a:pt x="54" y="3"/>
                      <a:pt x="54" y="3"/>
                    </a:cubicBezTo>
                    <a:cubicBezTo>
                      <a:pt x="56" y="3"/>
                      <a:pt x="59" y="5"/>
                      <a:pt x="59" y="8"/>
                    </a:cubicBezTo>
                    <a:cubicBezTo>
                      <a:pt x="59" y="64"/>
                      <a:pt x="59" y="64"/>
                      <a:pt x="59" y="64"/>
                    </a:cubicBezTo>
                    <a:cubicBezTo>
                      <a:pt x="59" y="67"/>
                      <a:pt x="56" y="69"/>
                      <a:pt x="54" y="69"/>
                    </a:cubicBezTo>
                    <a:cubicBezTo>
                      <a:pt x="8" y="69"/>
                      <a:pt x="8" y="69"/>
                      <a:pt x="8" y="69"/>
                    </a:cubicBezTo>
                    <a:cubicBezTo>
                      <a:pt x="5" y="69"/>
                      <a:pt x="3" y="67"/>
                      <a:pt x="3" y="64"/>
                    </a:cubicBezTo>
                    <a:cubicBezTo>
                      <a:pt x="3" y="8"/>
                      <a:pt x="3" y="8"/>
                      <a:pt x="3" y="8"/>
                    </a:cubicBezTo>
                    <a:cubicBezTo>
                      <a:pt x="3" y="5"/>
                      <a:pt x="5" y="3"/>
                      <a:pt x="8" y="3"/>
                    </a:cubicBezTo>
                    <a:close/>
                    <a:moveTo>
                      <a:pt x="7" y="62"/>
                    </a:moveTo>
                    <a:cubicBezTo>
                      <a:pt x="55" y="62"/>
                      <a:pt x="55" y="62"/>
                      <a:pt x="55" y="62"/>
                    </a:cubicBezTo>
                    <a:cubicBezTo>
                      <a:pt x="55" y="62"/>
                      <a:pt x="56" y="61"/>
                      <a:pt x="56" y="61"/>
                    </a:cubicBezTo>
                    <a:cubicBezTo>
                      <a:pt x="56" y="7"/>
                      <a:pt x="56" y="7"/>
                      <a:pt x="56" y="7"/>
                    </a:cubicBezTo>
                    <a:cubicBezTo>
                      <a:pt x="56" y="6"/>
                      <a:pt x="55" y="6"/>
                      <a:pt x="55" y="6"/>
                    </a:cubicBezTo>
                    <a:cubicBezTo>
                      <a:pt x="7" y="6"/>
                      <a:pt x="7" y="6"/>
                      <a:pt x="7" y="6"/>
                    </a:cubicBezTo>
                    <a:cubicBezTo>
                      <a:pt x="7" y="6"/>
                      <a:pt x="6" y="6"/>
                      <a:pt x="6" y="7"/>
                    </a:cubicBezTo>
                    <a:cubicBezTo>
                      <a:pt x="6" y="61"/>
                      <a:pt x="6" y="61"/>
                      <a:pt x="6" y="61"/>
                    </a:cubicBezTo>
                    <a:cubicBezTo>
                      <a:pt x="6" y="61"/>
                      <a:pt x="7" y="62"/>
                      <a:pt x="7" y="62"/>
                    </a:cubicBezTo>
                    <a:close/>
                    <a:moveTo>
                      <a:pt x="8" y="8"/>
                    </a:moveTo>
                    <a:cubicBezTo>
                      <a:pt x="54" y="8"/>
                      <a:pt x="54" y="8"/>
                      <a:pt x="54" y="8"/>
                    </a:cubicBezTo>
                    <a:cubicBezTo>
                      <a:pt x="54" y="60"/>
                      <a:pt x="54" y="60"/>
                      <a:pt x="54" y="60"/>
                    </a:cubicBezTo>
                    <a:cubicBezTo>
                      <a:pt x="8" y="60"/>
                      <a:pt x="8" y="60"/>
                      <a:pt x="8" y="60"/>
                    </a:cubicBezTo>
                    <a:lnTo>
                      <a:pt x="8" y="8"/>
                    </a:lnTo>
                    <a:close/>
                    <a:moveTo>
                      <a:pt x="33" y="66"/>
                    </a:moveTo>
                    <a:cubicBezTo>
                      <a:pt x="33" y="67"/>
                      <a:pt x="32" y="68"/>
                      <a:pt x="31" y="68"/>
                    </a:cubicBezTo>
                    <a:cubicBezTo>
                      <a:pt x="30" y="68"/>
                      <a:pt x="29" y="67"/>
                      <a:pt x="29" y="66"/>
                    </a:cubicBezTo>
                    <a:cubicBezTo>
                      <a:pt x="29" y="65"/>
                      <a:pt x="30" y="64"/>
                      <a:pt x="31" y="64"/>
                    </a:cubicBezTo>
                    <a:cubicBezTo>
                      <a:pt x="32" y="64"/>
                      <a:pt x="33" y="65"/>
                      <a:pt x="33" y="6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6" name="ïṡḷîḋé"/>
              <p:cNvSpPr/>
              <p:nvPr/>
            </p:nvSpPr>
            <p:spPr bwMode="auto">
              <a:xfrm>
                <a:off x="4665426" y="3148101"/>
                <a:ext cx="374782" cy="267513"/>
              </a:xfrm>
              <a:custGeom>
                <a:avLst/>
                <a:gdLst>
                  <a:gd name="T0" fmla="*/ 9 w 84"/>
                  <a:gd name="T1" fmla="*/ 37 h 60"/>
                  <a:gd name="T2" fmla="*/ 74 w 84"/>
                  <a:gd name="T3" fmla="*/ 37 h 60"/>
                  <a:gd name="T4" fmla="*/ 10 w 84"/>
                  <a:gd name="T5" fmla="*/ 5 h 60"/>
                  <a:gd name="T6" fmla="*/ 11 w 84"/>
                  <a:gd name="T7" fmla="*/ 7 h 60"/>
                  <a:gd name="T8" fmla="*/ 32 w 84"/>
                  <a:gd name="T9" fmla="*/ 24 h 60"/>
                  <a:gd name="T10" fmla="*/ 33 w 84"/>
                  <a:gd name="T11" fmla="*/ 25 h 60"/>
                  <a:gd name="T12" fmla="*/ 34 w 84"/>
                  <a:gd name="T13" fmla="*/ 29 h 60"/>
                  <a:gd name="T14" fmla="*/ 37 w 84"/>
                  <a:gd name="T15" fmla="*/ 29 h 60"/>
                  <a:gd name="T16" fmla="*/ 37 w 84"/>
                  <a:gd name="T17" fmla="*/ 31 h 60"/>
                  <a:gd name="T18" fmla="*/ 41 w 84"/>
                  <a:gd name="T19" fmla="*/ 32 h 60"/>
                  <a:gd name="T20" fmla="*/ 43 w 84"/>
                  <a:gd name="T21" fmla="*/ 32 h 60"/>
                  <a:gd name="T22" fmla="*/ 47 w 84"/>
                  <a:gd name="T23" fmla="*/ 30 h 60"/>
                  <a:gd name="T24" fmla="*/ 48 w 84"/>
                  <a:gd name="T25" fmla="*/ 29 h 60"/>
                  <a:gd name="T26" fmla="*/ 51 w 84"/>
                  <a:gd name="T27" fmla="*/ 27 h 60"/>
                  <a:gd name="T28" fmla="*/ 50 w 84"/>
                  <a:gd name="T29" fmla="*/ 25 h 60"/>
                  <a:gd name="T30" fmla="*/ 52 w 84"/>
                  <a:gd name="T31" fmla="*/ 23 h 60"/>
                  <a:gd name="T32" fmla="*/ 51 w 84"/>
                  <a:gd name="T33" fmla="*/ 20 h 60"/>
                  <a:gd name="T34" fmla="*/ 50 w 84"/>
                  <a:gd name="T35" fmla="*/ 18 h 60"/>
                  <a:gd name="T36" fmla="*/ 49 w 84"/>
                  <a:gd name="T37" fmla="*/ 15 h 60"/>
                  <a:gd name="T38" fmla="*/ 47 w 84"/>
                  <a:gd name="T39" fmla="*/ 15 h 60"/>
                  <a:gd name="T40" fmla="*/ 46 w 84"/>
                  <a:gd name="T41" fmla="*/ 13 h 60"/>
                  <a:gd name="T42" fmla="*/ 42 w 84"/>
                  <a:gd name="T43" fmla="*/ 13 h 60"/>
                  <a:gd name="T44" fmla="*/ 40 w 84"/>
                  <a:gd name="T45" fmla="*/ 12 h 60"/>
                  <a:gd name="T46" fmla="*/ 37 w 84"/>
                  <a:gd name="T47" fmla="*/ 14 h 60"/>
                  <a:gd name="T48" fmla="*/ 35 w 84"/>
                  <a:gd name="T49" fmla="*/ 14 h 60"/>
                  <a:gd name="T50" fmla="*/ 33 w 84"/>
                  <a:gd name="T51" fmla="*/ 18 h 60"/>
                  <a:gd name="T52" fmla="*/ 33 w 84"/>
                  <a:gd name="T53" fmla="*/ 20 h 60"/>
                  <a:gd name="T54" fmla="*/ 31 w 84"/>
                  <a:gd name="T55" fmla="*/ 22 h 60"/>
                  <a:gd name="T56" fmla="*/ 33 w 84"/>
                  <a:gd name="T57" fmla="*/ 22 h 60"/>
                  <a:gd name="T58" fmla="*/ 35 w 84"/>
                  <a:gd name="T59" fmla="*/ 17 h 60"/>
                  <a:gd name="T60" fmla="*/ 39 w 84"/>
                  <a:gd name="T61" fmla="*/ 14 h 60"/>
                  <a:gd name="T62" fmla="*/ 45 w 84"/>
                  <a:gd name="T63" fmla="*/ 14 h 60"/>
                  <a:gd name="T64" fmla="*/ 49 w 84"/>
                  <a:gd name="T65" fmla="*/ 17 h 60"/>
                  <a:gd name="T66" fmla="*/ 50 w 84"/>
                  <a:gd name="T67" fmla="*/ 22 h 60"/>
                  <a:gd name="T68" fmla="*/ 49 w 84"/>
                  <a:gd name="T69" fmla="*/ 26 h 60"/>
                  <a:gd name="T70" fmla="*/ 45 w 84"/>
                  <a:gd name="T71" fmla="*/ 30 h 60"/>
                  <a:gd name="T72" fmla="*/ 39 w 84"/>
                  <a:gd name="T73" fmla="*/ 30 h 60"/>
                  <a:gd name="T74" fmla="*/ 35 w 84"/>
                  <a:gd name="T75" fmla="*/ 27 h 60"/>
                  <a:gd name="T76" fmla="*/ 33 w 84"/>
                  <a:gd name="T77" fmla="*/ 22 h 60"/>
                  <a:gd name="T78" fmla="*/ 42 w 84"/>
                  <a:gd name="T79" fmla="*/ 27 h 60"/>
                  <a:gd name="T80" fmla="*/ 37 w 84"/>
                  <a:gd name="T81" fmla="*/ 22 h 60"/>
                  <a:gd name="T82" fmla="*/ 44 w 84"/>
                  <a:gd name="T83" fmla="*/ 22 h 60"/>
                  <a:gd name="T84" fmla="*/ 42 w 84"/>
                  <a:gd name="T85" fmla="*/ 19 h 60"/>
                  <a:gd name="T86" fmla="*/ 79 w 84"/>
                  <a:gd name="T87" fmla="*/ 6 h 60"/>
                  <a:gd name="T88" fmla="*/ 5 w 84"/>
                  <a:gd name="T89" fmla="*/ 6 h 60"/>
                  <a:gd name="T90" fmla="*/ 0 w 84"/>
                  <a:gd name="T91" fmla="*/ 51 h 60"/>
                  <a:gd name="T92" fmla="*/ 0 w 84"/>
                  <a:gd name="T93" fmla="*/ 55 h 60"/>
                  <a:gd name="T94" fmla="*/ 84 w 84"/>
                  <a:gd name="T95" fmla="*/ 55 h 60"/>
                  <a:gd name="T96" fmla="*/ 76 w 84"/>
                  <a:gd name="T97" fmla="*/ 57 h 60"/>
                  <a:gd name="T98" fmla="*/ 3 w 84"/>
                  <a:gd name="T99" fmla="*/ 53 h 60"/>
                  <a:gd name="T100" fmla="*/ 30 w 84"/>
                  <a:gd name="T101" fmla="*/ 56 h 60"/>
                  <a:gd name="T102" fmla="*/ 54 w 84"/>
                  <a:gd name="T103" fmla="*/ 53 h 60"/>
                  <a:gd name="T104" fmla="*/ 76 w 84"/>
                  <a:gd name="T105" fmla="*/ 57 h 60"/>
                  <a:gd name="T106" fmla="*/ 52 w 84"/>
                  <a:gd name="T107" fmla="*/ 54 h 60"/>
                  <a:gd name="T108" fmla="*/ 53 w 84"/>
                  <a:gd name="T109" fmla="*/ 51 h 60"/>
                  <a:gd name="T110" fmla="*/ 7 w 84"/>
                  <a:gd name="T111" fmla="*/ 43 h 60"/>
                  <a:gd name="T112" fmla="*/ 53 w 84"/>
                  <a:gd name="T113" fmla="*/ 51 h 60"/>
                  <a:gd name="T114" fmla="*/ 8 w 84"/>
                  <a:gd name="T115" fmla="*/ 41 h 60"/>
                  <a:gd name="T116" fmla="*/ 10 w 84"/>
                  <a:gd name="T117" fmla="*/ 3 h 60"/>
                  <a:gd name="T118" fmla="*/ 76 w 84"/>
                  <a:gd name="T119" fmla="*/ 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4" h="60">
                    <a:moveTo>
                      <a:pt x="10" y="5"/>
                    </a:moveTo>
                    <a:cubicBezTo>
                      <a:pt x="10" y="5"/>
                      <a:pt x="9" y="5"/>
                      <a:pt x="9" y="6"/>
                    </a:cubicBezTo>
                    <a:cubicBezTo>
                      <a:pt x="9" y="37"/>
                      <a:pt x="9" y="37"/>
                      <a:pt x="9" y="37"/>
                    </a:cubicBezTo>
                    <a:cubicBezTo>
                      <a:pt x="9" y="37"/>
                      <a:pt x="10" y="38"/>
                      <a:pt x="10" y="38"/>
                    </a:cubicBezTo>
                    <a:cubicBezTo>
                      <a:pt x="73" y="38"/>
                      <a:pt x="73" y="38"/>
                      <a:pt x="73" y="38"/>
                    </a:cubicBezTo>
                    <a:cubicBezTo>
                      <a:pt x="74" y="38"/>
                      <a:pt x="74" y="37"/>
                      <a:pt x="74" y="37"/>
                    </a:cubicBezTo>
                    <a:cubicBezTo>
                      <a:pt x="74" y="6"/>
                      <a:pt x="74" y="6"/>
                      <a:pt x="74" y="6"/>
                    </a:cubicBezTo>
                    <a:cubicBezTo>
                      <a:pt x="74" y="5"/>
                      <a:pt x="74" y="5"/>
                      <a:pt x="73" y="5"/>
                    </a:cubicBezTo>
                    <a:lnTo>
                      <a:pt x="10" y="5"/>
                    </a:lnTo>
                    <a:close/>
                    <a:moveTo>
                      <a:pt x="72" y="36"/>
                    </a:moveTo>
                    <a:cubicBezTo>
                      <a:pt x="11" y="36"/>
                      <a:pt x="11" y="36"/>
                      <a:pt x="11" y="36"/>
                    </a:cubicBezTo>
                    <a:cubicBezTo>
                      <a:pt x="11" y="7"/>
                      <a:pt x="11" y="7"/>
                      <a:pt x="11" y="7"/>
                    </a:cubicBezTo>
                    <a:cubicBezTo>
                      <a:pt x="72" y="7"/>
                      <a:pt x="72" y="7"/>
                      <a:pt x="72" y="7"/>
                    </a:cubicBezTo>
                    <a:lnTo>
                      <a:pt x="72" y="36"/>
                    </a:lnTo>
                    <a:close/>
                    <a:moveTo>
                      <a:pt x="32" y="24"/>
                    </a:moveTo>
                    <a:cubicBezTo>
                      <a:pt x="32" y="24"/>
                      <a:pt x="33" y="24"/>
                      <a:pt x="33" y="24"/>
                    </a:cubicBezTo>
                    <a:cubicBezTo>
                      <a:pt x="33" y="24"/>
                      <a:pt x="33" y="24"/>
                      <a:pt x="34" y="25"/>
                    </a:cubicBezTo>
                    <a:cubicBezTo>
                      <a:pt x="34" y="25"/>
                      <a:pt x="34" y="25"/>
                      <a:pt x="33" y="25"/>
                    </a:cubicBezTo>
                    <a:cubicBezTo>
                      <a:pt x="33" y="25"/>
                      <a:pt x="33" y="26"/>
                      <a:pt x="33" y="26"/>
                    </a:cubicBezTo>
                    <a:cubicBezTo>
                      <a:pt x="33" y="26"/>
                      <a:pt x="33" y="26"/>
                      <a:pt x="33" y="27"/>
                    </a:cubicBezTo>
                    <a:cubicBezTo>
                      <a:pt x="33" y="28"/>
                      <a:pt x="34" y="28"/>
                      <a:pt x="34" y="29"/>
                    </a:cubicBezTo>
                    <a:cubicBezTo>
                      <a:pt x="35" y="29"/>
                      <a:pt x="35" y="29"/>
                      <a:pt x="35" y="29"/>
                    </a:cubicBezTo>
                    <a:cubicBezTo>
                      <a:pt x="35" y="29"/>
                      <a:pt x="36" y="29"/>
                      <a:pt x="36" y="29"/>
                    </a:cubicBezTo>
                    <a:cubicBezTo>
                      <a:pt x="36" y="29"/>
                      <a:pt x="36" y="28"/>
                      <a:pt x="37" y="29"/>
                    </a:cubicBezTo>
                    <a:cubicBezTo>
                      <a:pt x="37" y="29"/>
                      <a:pt x="37" y="29"/>
                      <a:pt x="37" y="30"/>
                    </a:cubicBezTo>
                    <a:cubicBezTo>
                      <a:pt x="37" y="30"/>
                      <a:pt x="37" y="30"/>
                      <a:pt x="37" y="30"/>
                    </a:cubicBezTo>
                    <a:cubicBezTo>
                      <a:pt x="37" y="31"/>
                      <a:pt x="37" y="31"/>
                      <a:pt x="37" y="31"/>
                    </a:cubicBezTo>
                    <a:cubicBezTo>
                      <a:pt x="38" y="31"/>
                      <a:pt x="39" y="32"/>
                      <a:pt x="40" y="32"/>
                    </a:cubicBezTo>
                    <a:cubicBezTo>
                      <a:pt x="40" y="32"/>
                      <a:pt x="40" y="32"/>
                      <a:pt x="40" y="32"/>
                    </a:cubicBezTo>
                    <a:cubicBezTo>
                      <a:pt x="40" y="32"/>
                      <a:pt x="41" y="32"/>
                      <a:pt x="41" y="32"/>
                    </a:cubicBezTo>
                    <a:cubicBezTo>
                      <a:pt x="41" y="32"/>
                      <a:pt x="41" y="31"/>
                      <a:pt x="41" y="31"/>
                    </a:cubicBezTo>
                    <a:cubicBezTo>
                      <a:pt x="41" y="30"/>
                      <a:pt x="42" y="30"/>
                      <a:pt x="42" y="31"/>
                    </a:cubicBezTo>
                    <a:cubicBezTo>
                      <a:pt x="42" y="31"/>
                      <a:pt x="43" y="32"/>
                      <a:pt x="43" y="32"/>
                    </a:cubicBezTo>
                    <a:cubicBezTo>
                      <a:pt x="43" y="32"/>
                      <a:pt x="43" y="32"/>
                      <a:pt x="44" y="32"/>
                    </a:cubicBezTo>
                    <a:cubicBezTo>
                      <a:pt x="44" y="32"/>
                      <a:pt x="45" y="31"/>
                      <a:pt x="46" y="31"/>
                    </a:cubicBezTo>
                    <a:cubicBezTo>
                      <a:pt x="46" y="31"/>
                      <a:pt x="47" y="31"/>
                      <a:pt x="47" y="30"/>
                    </a:cubicBezTo>
                    <a:cubicBezTo>
                      <a:pt x="47" y="30"/>
                      <a:pt x="47" y="30"/>
                      <a:pt x="47" y="30"/>
                    </a:cubicBezTo>
                    <a:cubicBezTo>
                      <a:pt x="46" y="29"/>
                      <a:pt x="47" y="29"/>
                      <a:pt x="47" y="29"/>
                    </a:cubicBezTo>
                    <a:cubicBezTo>
                      <a:pt x="47" y="28"/>
                      <a:pt x="47" y="29"/>
                      <a:pt x="48" y="29"/>
                    </a:cubicBezTo>
                    <a:cubicBezTo>
                      <a:pt x="48" y="29"/>
                      <a:pt x="48" y="29"/>
                      <a:pt x="48" y="29"/>
                    </a:cubicBezTo>
                    <a:cubicBezTo>
                      <a:pt x="49" y="29"/>
                      <a:pt x="49" y="29"/>
                      <a:pt x="49" y="29"/>
                    </a:cubicBezTo>
                    <a:cubicBezTo>
                      <a:pt x="50" y="28"/>
                      <a:pt x="50" y="28"/>
                      <a:pt x="51" y="27"/>
                    </a:cubicBezTo>
                    <a:cubicBezTo>
                      <a:pt x="51" y="26"/>
                      <a:pt x="51" y="26"/>
                      <a:pt x="51" y="26"/>
                    </a:cubicBezTo>
                    <a:cubicBezTo>
                      <a:pt x="51" y="26"/>
                      <a:pt x="51" y="25"/>
                      <a:pt x="50" y="25"/>
                    </a:cubicBezTo>
                    <a:cubicBezTo>
                      <a:pt x="50" y="25"/>
                      <a:pt x="50" y="25"/>
                      <a:pt x="50" y="25"/>
                    </a:cubicBezTo>
                    <a:cubicBezTo>
                      <a:pt x="50" y="24"/>
                      <a:pt x="50" y="24"/>
                      <a:pt x="51" y="24"/>
                    </a:cubicBezTo>
                    <a:cubicBezTo>
                      <a:pt x="51" y="24"/>
                      <a:pt x="51" y="24"/>
                      <a:pt x="51" y="24"/>
                    </a:cubicBezTo>
                    <a:cubicBezTo>
                      <a:pt x="52" y="24"/>
                      <a:pt x="52" y="24"/>
                      <a:pt x="52" y="23"/>
                    </a:cubicBezTo>
                    <a:cubicBezTo>
                      <a:pt x="52" y="23"/>
                      <a:pt x="52" y="22"/>
                      <a:pt x="52" y="22"/>
                    </a:cubicBezTo>
                    <a:cubicBezTo>
                      <a:pt x="52" y="21"/>
                      <a:pt x="52" y="21"/>
                      <a:pt x="52" y="20"/>
                    </a:cubicBezTo>
                    <a:cubicBezTo>
                      <a:pt x="52" y="20"/>
                      <a:pt x="52" y="20"/>
                      <a:pt x="51" y="20"/>
                    </a:cubicBezTo>
                    <a:cubicBezTo>
                      <a:pt x="51" y="20"/>
                      <a:pt x="51" y="20"/>
                      <a:pt x="51" y="20"/>
                    </a:cubicBezTo>
                    <a:cubicBezTo>
                      <a:pt x="50" y="20"/>
                      <a:pt x="50" y="19"/>
                      <a:pt x="50" y="19"/>
                    </a:cubicBezTo>
                    <a:cubicBezTo>
                      <a:pt x="50" y="19"/>
                      <a:pt x="50" y="19"/>
                      <a:pt x="50" y="18"/>
                    </a:cubicBezTo>
                    <a:cubicBezTo>
                      <a:pt x="51" y="18"/>
                      <a:pt x="51" y="18"/>
                      <a:pt x="51" y="18"/>
                    </a:cubicBezTo>
                    <a:cubicBezTo>
                      <a:pt x="51" y="18"/>
                      <a:pt x="51" y="17"/>
                      <a:pt x="51" y="17"/>
                    </a:cubicBezTo>
                    <a:cubicBezTo>
                      <a:pt x="50" y="16"/>
                      <a:pt x="50" y="15"/>
                      <a:pt x="49" y="15"/>
                    </a:cubicBezTo>
                    <a:cubicBezTo>
                      <a:pt x="49" y="15"/>
                      <a:pt x="49" y="14"/>
                      <a:pt x="48" y="14"/>
                    </a:cubicBezTo>
                    <a:cubicBezTo>
                      <a:pt x="48" y="14"/>
                      <a:pt x="48" y="15"/>
                      <a:pt x="48" y="15"/>
                    </a:cubicBezTo>
                    <a:cubicBezTo>
                      <a:pt x="47" y="15"/>
                      <a:pt x="47" y="15"/>
                      <a:pt x="47" y="15"/>
                    </a:cubicBezTo>
                    <a:cubicBezTo>
                      <a:pt x="47" y="15"/>
                      <a:pt x="46" y="14"/>
                      <a:pt x="47" y="14"/>
                    </a:cubicBezTo>
                    <a:cubicBezTo>
                      <a:pt x="47" y="14"/>
                      <a:pt x="47" y="13"/>
                      <a:pt x="47" y="13"/>
                    </a:cubicBezTo>
                    <a:cubicBezTo>
                      <a:pt x="47" y="13"/>
                      <a:pt x="46" y="13"/>
                      <a:pt x="46" y="13"/>
                    </a:cubicBezTo>
                    <a:cubicBezTo>
                      <a:pt x="45" y="12"/>
                      <a:pt x="44" y="12"/>
                      <a:pt x="44" y="12"/>
                    </a:cubicBezTo>
                    <a:cubicBezTo>
                      <a:pt x="43" y="12"/>
                      <a:pt x="43" y="12"/>
                      <a:pt x="43" y="12"/>
                    </a:cubicBezTo>
                    <a:cubicBezTo>
                      <a:pt x="43" y="12"/>
                      <a:pt x="42" y="12"/>
                      <a:pt x="42" y="13"/>
                    </a:cubicBezTo>
                    <a:cubicBezTo>
                      <a:pt x="42" y="13"/>
                      <a:pt x="41" y="13"/>
                      <a:pt x="41" y="13"/>
                    </a:cubicBezTo>
                    <a:cubicBezTo>
                      <a:pt x="41" y="12"/>
                      <a:pt x="41" y="12"/>
                      <a:pt x="41" y="12"/>
                    </a:cubicBezTo>
                    <a:cubicBezTo>
                      <a:pt x="40" y="12"/>
                      <a:pt x="40" y="12"/>
                      <a:pt x="40" y="12"/>
                    </a:cubicBezTo>
                    <a:cubicBezTo>
                      <a:pt x="39" y="12"/>
                      <a:pt x="38" y="12"/>
                      <a:pt x="37" y="13"/>
                    </a:cubicBezTo>
                    <a:cubicBezTo>
                      <a:pt x="37" y="13"/>
                      <a:pt x="37" y="13"/>
                      <a:pt x="37" y="13"/>
                    </a:cubicBezTo>
                    <a:cubicBezTo>
                      <a:pt x="37" y="13"/>
                      <a:pt x="37" y="14"/>
                      <a:pt x="37" y="14"/>
                    </a:cubicBezTo>
                    <a:cubicBezTo>
                      <a:pt x="37" y="14"/>
                      <a:pt x="37" y="15"/>
                      <a:pt x="37" y="15"/>
                    </a:cubicBezTo>
                    <a:cubicBezTo>
                      <a:pt x="36" y="15"/>
                      <a:pt x="36" y="15"/>
                      <a:pt x="36" y="15"/>
                    </a:cubicBezTo>
                    <a:cubicBezTo>
                      <a:pt x="36" y="15"/>
                      <a:pt x="35" y="14"/>
                      <a:pt x="35" y="14"/>
                    </a:cubicBezTo>
                    <a:cubicBezTo>
                      <a:pt x="35" y="14"/>
                      <a:pt x="35" y="15"/>
                      <a:pt x="34" y="15"/>
                    </a:cubicBezTo>
                    <a:cubicBezTo>
                      <a:pt x="34" y="15"/>
                      <a:pt x="33" y="16"/>
                      <a:pt x="33" y="17"/>
                    </a:cubicBezTo>
                    <a:cubicBezTo>
                      <a:pt x="33" y="17"/>
                      <a:pt x="33" y="18"/>
                      <a:pt x="33" y="18"/>
                    </a:cubicBezTo>
                    <a:cubicBezTo>
                      <a:pt x="33" y="18"/>
                      <a:pt x="33" y="18"/>
                      <a:pt x="33" y="18"/>
                    </a:cubicBezTo>
                    <a:cubicBezTo>
                      <a:pt x="34" y="19"/>
                      <a:pt x="34" y="19"/>
                      <a:pt x="34" y="19"/>
                    </a:cubicBezTo>
                    <a:cubicBezTo>
                      <a:pt x="33" y="19"/>
                      <a:pt x="33" y="20"/>
                      <a:pt x="33" y="20"/>
                    </a:cubicBezTo>
                    <a:cubicBezTo>
                      <a:pt x="32" y="20"/>
                      <a:pt x="32" y="20"/>
                      <a:pt x="32" y="20"/>
                    </a:cubicBezTo>
                    <a:cubicBezTo>
                      <a:pt x="32" y="20"/>
                      <a:pt x="32" y="20"/>
                      <a:pt x="32" y="20"/>
                    </a:cubicBezTo>
                    <a:cubicBezTo>
                      <a:pt x="32" y="21"/>
                      <a:pt x="31" y="21"/>
                      <a:pt x="31" y="22"/>
                    </a:cubicBezTo>
                    <a:cubicBezTo>
                      <a:pt x="31" y="22"/>
                      <a:pt x="32" y="23"/>
                      <a:pt x="32" y="23"/>
                    </a:cubicBezTo>
                    <a:cubicBezTo>
                      <a:pt x="32" y="24"/>
                      <a:pt x="32" y="24"/>
                      <a:pt x="32" y="24"/>
                    </a:cubicBezTo>
                    <a:close/>
                    <a:moveTo>
                      <a:pt x="33" y="22"/>
                    </a:moveTo>
                    <a:cubicBezTo>
                      <a:pt x="34" y="21"/>
                      <a:pt x="35" y="21"/>
                      <a:pt x="35" y="20"/>
                    </a:cubicBezTo>
                    <a:cubicBezTo>
                      <a:pt x="36" y="19"/>
                      <a:pt x="36" y="18"/>
                      <a:pt x="35" y="17"/>
                    </a:cubicBezTo>
                    <a:cubicBezTo>
                      <a:pt x="35" y="17"/>
                      <a:pt x="35" y="17"/>
                      <a:pt x="35" y="17"/>
                    </a:cubicBezTo>
                    <a:cubicBezTo>
                      <a:pt x="36" y="17"/>
                      <a:pt x="37" y="17"/>
                      <a:pt x="38" y="17"/>
                    </a:cubicBezTo>
                    <a:cubicBezTo>
                      <a:pt x="39" y="16"/>
                      <a:pt x="39" y="15"/>
                      <a:pt x="39" y="14"/>
                    </a:cubicBezTo>
                    <a:cubicBezTo>
                      <a:pt x="39" y="14"/>
                      <a:pt x="39" y="14"/>
                      <a:pt x="39" y="14"/>
                    </a:cubicBezTo>
                    <a:cubicBezTo>
                      <a:pt x="40" y="15"/>
                      <a:pt x="41" y="15"/>
                      <a:pt x="42" y="15"/>
                    </a:cubicBezTo>
                    <a:cubicBezTo>
                      <a:pt x="43" y="15"/>
                      <a:pt x="44" y="15"/>
                      <a:pt x="44" y="14"/>
                    </a:cubicBezTo>
                    <a:cubicBezTo>
                      <a:pt x="44" y="14"/>
                      <a:pt x="44" y="14"/>
                      <a:pt x="45" y="14"/>
                    </a:cubicBezTo>
                    <a:cubicBezTo>
                      <a:pt x="44" y="15"/>
                      <a:pt x="45" y="16"/>
                      <a:pt x="46" y="17"/>
                    </a:cubicBezTo>
                    <a:cubicBezTo>
                      <a:pt x="46" y="17"/>
                      <a:pt x="47" y="17"/>
                      <a:pt x="48" y="17"/>
                    </a:cubicBezTo>
                    <a:cubicBezTo>
                      <a:pt x="48" y="17"/>
                      <a:pt x="48" y="17"/>
                      <a:pt x="49" y="17"/>
                    </a:cubicBezTo>
                    <a:cubicBezTo>
                      <a:pt x="48" y="18"/>
                      <a:pt x="48" y="19"/>
                      <a:pt x="48" y="20"/>
                    </a:cubicBezTo>
                    <a:cubicBezTo>
                      <a:pt x="48" y="21"/>
                      <a:pt x="49" y="21"/>
                      <a:pt x="50" y="22"/>
                    </a:cubicBezTo>
                    <a:cubicBezTo>
                      <a:pt x="50" y="22"/>
                      <a:pt x="50" y="22"/>
                      <a:pt x="50" y="22"/>
                    </a:cubicBezTo>
                    <a:cubicBezTo>
                      <a:pt x="50" y="22"/>
                      <a:pt x="50" y="22"/>
                      <a:pt x="50" y="22"/>
                    </a:cubicBezTo>
                    <a:cubicBezTo>
                      <a:pt x="49" y="22"/>
                      <a:pt x="48" y="23"/>
                      <a:pt x="48" y="24"/>
                    </a:cubicBezTo>
                    <a:cubicBezTo>
                      <a:pt x="48" y="25"/>
                      <a:pt x="48" y="26"/>
                      <a:pt x="49" y="26"/>
                    </a:cubicBezTo>
                    <a:cubicBezTo>
                      <a:pt x="48" y="27"/>
                      <a:pt x="48" y="27"/>
                      <a:pt x="48" y="27"/>
                    </a:cubicBezTo>
                    <a:cubicBezTo>
                      <a:pt x="47" y="27"/>
                      <a:pt x="46" y="27"/>
                      <a:pt x="46" y="27"/>
                    </a:cubicBezTo>
                    <a:cubicBezTo>
                      <a:pt x="45" y="28"/>
                      <a:pt x="44" y="29"/>
                      <a:pt x="45" y="30"/>
                    </a:cubicBezTo>
                    <a:cubicBezTo>
                      <a:pt x="44" y="30"/>
                      <a:pt x="44" y="30"/>
                      <a:pt x="44" y="30"/>
                    </a:cubicBezTo>
                    <a:cubicBezTo>
                      <a:pt x="44" y="29"/>
                      <a:pt x="43" y="28"/>
                      <a:pt x="42" y="28"/>
                    </a:cubicBezTo>
                    <a:cubicBezTo>
                      <a:pt x="41" y="28"/>
                      <a:pt x="40" y="29"/>
                      <a:pt x="39" y="30"/>
                    </a:cubicBezTo>
                    <a:cubicBezTo>
                      <a:pt x="39" y="30"/>
                      <a:pt x="39" y="30"/>
                      <a:pt x="39" y="30"/>
                    </a:cubicBezTo>
                    <a:cubicBezTo>
                      <a:pt x="39" y="29"/>
                      <a:pt x="39" y="28"/>
                      <a:pt x="38" y="27"/>
                    </a:cubicBezTo>
                    <a:cubicBezTo>
                      <a:pt x="37" y="27"/>
                      <a:pt x="36" y="27"/>
                      <a:pt x="35" y="27"/>
                    </a:cubicBezTo>
                    <a:cubicBezTo>
                      <a:pt x="35" y="27"/>
                      <a:pt x="35" y="27"/>
                      <a:pt x="35" y="26"/>
                    </a:cubicBezTo>
                    <a:cubicBezTo>
                      <a:pt x="36" y="26"/>
                      <a:pt x="36" y="25"/>
                      <a:pt x="35" y="24"/>
                    </a:cubicBezTo>
                    <a:cubicBezTo>
                      <a:pt x="35" y="23"/>
                      <a:pt x="34" y="22"/>
                      <a:pt x="33" y="22"/>
                    </a:cubicBezTo>
                    <a:cubicBezTo>
                      <a:pt x="33" y="22"/>
                      <a:pt x="33" y="22"/>
                      <a:pt x="33" y="22"/>
                    </a:cubicBezTo>
                    <a:cubicBezTo>
                      <a:pt x="33" y="22"/>
                      <a:pt x="33" y="22"/>
                      <a:pt x="33" y="22"/>
                    </a:cubicBezTo>
                    <a:close/>
                    <a:moveTo>
                      <a:pt x="42" y="27"/>
                    </a:moveTo>
                    <a:cubicBezTo>
                      <a:pt x="44" y="27"/>
                      <a:pt x="46" y="24"/>
                      <a:pt x="46" y="22"/>
                    </a:cubicBezTo>
                    <a:cubicBezTo>
                      <a:pt x="46" y="19"/>
                      <a:pt x="44" y="17"/>
                      <a:pt x="42" y="17"/>
                    </a:cubicBezTo>
                    <a:cubicBezTo>
                      <a:pt x="39" y="17"/>
                      <a:pt x="37" y="19"/>
                      <a:pt x="37" y="22"/>
                    </a:cubicBezTo>
                    <a:cubicBezTo>
                      <a:pt x="37" y="24"/>
                      <a:pt x="39" y="27"/>
                      <a:pt x="42" y="27"/>
                    </a:cubicBezTo>
                    <a:close/>
                    <a:moveTo>
                      <a:pt x="42" y="19"/>
                    </a:moveTo>
                    <a:cubicBezTo>
                      <a:pt x="43" y="19"/>
                      <a:pt x="44" y="20"/>
                      <a:pt x="44" y="22"/>
                    </a:cubicBezTo>
                    <a:cubicBezTo>
                      <a:pt x="44" y="23"/>
                      <a:pt x="43" y="25"/>
                      <a:pt x="42" y="25"/>
                    </a:cubicBezTo>
                    <a:cubicBezTo>
                      <a:pt x="40" y="25"/>
                      <a:pt x="39" y="23"/>
                      <a:pt x="39" y="22"/>
                    </a:cubicBezTo>
                    <a:cubicBezTo>
                      <a:pt x="39" y="20"/>
                      <a:pt x="40" y="19"/>
                      <a:pt x="42" y="19"/>
                    </a:cubicBezTo>
                    <a:close/>
                    <a:moveTo>
                      <a:pt x="84" y="51"/>
                    </a:moveTo>
                    <a:cubicBezTo>
                      <a:pt x="79" y="42"/>
                      <a:pt x="79" y="42"/>
                      <a:pt x="79" y="42"/>
                    </a:cubicBezTo>
                    <a:cubicBezTo>
                      <a:pt x="79" y="6"/>
                      <a:pt x="79" y="6"/>
                      <a:pt x="79" y="6"/>
                    </a:cubicBezTo>
                    <a:cubicBezTo>
                      <a:pt x="79" y="1"/>
                      <a:pt x="78" y="0"/>
                      <a:pt x="74" y="0"/>
                    </a:cubicBezTo>
                    <a:cubicBezTo>
                      <a:pt x="10" y="0"/>
                      <a:pt x="10" y="0"/>
                      <a:pt x="10" y="0"/>
                    </a:cubicBezTo>
                    <a:cubicBezTo>
                      <a:pt x="6" y="0"/>
                      <a:pt x="5" y="1"/>
                      <a:pt x="5" y="6"/>
                    </a:cubicBezTo>
                    <a:cubicBezTo>
                      <a:pt x="5" y="42"/>
                      <a:pt x="5" y="42"/>
                      <a:pt x="5" y="42"/>
                    </a:cubicBezTo>
                    <a:cubicBezTo>
                      <a:pt x="0" y="51"/>
                      <a:pt x="0" y="51"/>
                      <a:pt x="0" y="51"/>
                    </a:cubicBezTo>
                    <a:cubicBezTo>
                      <a:pt x="0" y="51"/>
                      <a:pt x="0" y="51"/>
                      <a:pt x="0" y="51"/>
                    </a:cubicBezTo>
                    <a:cubicBezTo>
                      <a:pt x="0" y="51"/>
                      <a:pt x="0" y="51"/>
                      <a:pt x="0" y="51"/>
                    </a:cubicBezTo>
                    <a:cubicBezTo>
                      <a:pt x="0" y="51"/>
                      <a:pt x="0" y="51"/>
                      <a:pt x="0" y="51"/>
                    </a:cubicBezTo>
                    <a:cubicBezTo>
                      <a:pt x="0" y="52"/>
                      <a:pt x="0" y="53"/>
                      <a:pt x="0" y="55"/>
                    </a:cubicBezTo>
                    <a:cubicBezTo>
                      <a:pt x="0" y="58"/>
                      <a:pt x="3" y="60"/>
                      <a:pt x="7" y="60"/>
                    </a:cubicBezTo>
                    <a:cubicBezTo>
                      <a:pt x="76" y="60"/>
                      <a:pt x="76" y="60"/>
                      <a:pt x="76" y="60"/>
                    </a:cubicBezTo>
                    <a:cubicBezTo>
                      <a:pt x="80" y="60"/>
                      <a:pt x="84" y="58"/>
                      <a:pt x="84" y="55"/>
                    </a:cubicBezTo>
                    <a:cubicBezTo>
                      <a:pt x="84" y="52"/>
                      <a:pt x="84" y="52"/>
                      <a:pt x="84" y="52"/>
                    </a:cubicBezTo>
                    <a:cubicBezTo>
                      <a:pt x="84" y="52"/>
                      <a:pt x="84" y="52"/>
                      <a:pt x="84" y="51"/>
                    </a:cubicBezTo>
                    <a:close/>
                    <a:moveTo>
                      <a:pt x="76" y="57"/>
                    </a:moveTo>
                    <a:cubicBezTo>
                      <a:pt x="7" y="57"/>
                      <a:pt x="7" y="57"/>
                      <a:pt x="7" y="57"/>
                    </a:cubicBezTo>
                    <a:cubicBezTo>
                      <a:pt x="5" y="57"/>
                      <a:pt x="3" y="56"/>
                      <a:pt x="3" y="55"/>
                    </a:cubicBezTo>
                    <a:cubicBezTo>
                      <a:pt x="3" y="53"/>
                      <a:pt x="3" y="53"/>
                      <a:pt x="3" y="53"/>
                    </a:cubicBezTo>
                    <a:cubicBezTo>
                      <a:pt x="29" y="53"/>
                      <a:pt x="29" y="53"/>
                      <a:pt x="29" y="53"/>
                    </a:cubicBezTo>
                    <a:cubicBezTo>
                      <a:pt x="29" y="55"/>
                      <a:pt x="29" y="55"/>
                      <a:pt x="29" y="55"/>
                    </a:cubicBezTo>
                    <a:cubicBezTo>
                      <a:pt x="29" y="56"/>
                      <a:pt x="30" y="56"/>
                      <a:pt x="30" y="56"/>
                    </a:cubicBezTo>
                    <a:cubicBezTo>
                      <a:pt x="53" y="56"/>
                      <a:pt x="53" y="56"/>
                      <a:pt x="53" y="56"/>
                    </a:cubicBezTo>
                    <a:cubicBezTo>
                      <a:pt x="54" y="56"/>
                      <a:pt x="54" y="56"/>
                      <a:pt x="54" y="55"/>
                    </a:cubicBezTo>
                    <a:cubicBezTo>
                      <a:pt x="54" y="53"/>
                      <a:pt x="54" y="53"/>
                      <a:pt x="54" y="53"/>
                    </a:cubicBezTo>
                    <a:cubicBezTo>
                      <a:pt x="81" y="53"/>
                      <a:pt x="81" y="53"/>
                      <a:pt x="81" y="53"/>
                    </a:cubicBezTo>
                    <a:cubicBezTo>
                      <a:pt x="81" y="55"/>
                      <a:pt x="81" y="55"/>
                      <a:pt x="81" y="55"/>
                    </a:cubicBezTo>
                    <a:cubicBezTo>
                      <a:pt x="81" y="56"/>
                      <a:pt x="79" y="57"/>
                      <a:pt x="76" y="57"/>
                    </a:cubicBezTo>
                    <a:close/>
                    <a:moveTo>
                      <a:pt x="31" y="53"/>
                    </a:moveTo>
                    <a:cubicBezTo>
                      <a:pt x="52" y="53"/>
                      <a:pt x="52" y="53"/>
                      <a:pt x="52" y="53"/>
                    </a:cubicBezTo>
                    <a:cubicBezTo>
                      <a:pt x="52" y="54"/>
                      <a:pt x="52" y="54"/>
                      <a:pt x="52" y="54"/>
                    </a:cubicBezTo>
                    <a:cubicBezTo>
                      <a:pt x="31" y="54"/>
                      <a:pt x="31" y="54"/>
                      <a:pt x="31" y="54"/>
                    </a:cubicBezTo>
                    <a:lnTo>
                      <a:pt x="31" y="53"/>
                    </a:lnTo>
                    <a:close/>
                    <a:moveTo>
                      <a:pt x="53" y="51"/>
                    </a:moveTo>
                    <a:cubicBezTo>
                      <a:pt x="30" y="51"/>
                      <a:pt x="30" y="51"/>
                      <a:pt x="30" y="51"/>
                    </a:cubicBezTo>
                    <a:cubicBezTo>
                      <a:pt x="3" y="51"/>
                      <a:pt x="3" y="51"/>
                      <a:pt x="3" y="51"/>
                    </a:cubicBezTo>
                    <a:cubicBezTo>
                      <a:pt x="7" y="43"/>
                      <a:pt x="7" y="43"/>
                      <a:pt x="7" y="43"/>
                    </a:cubicBezTo>
                    <a:cubicBezTo>
                      <a:pt x="76" y="43"/>
                      <a:pt x="76" y="43"/>
                      <a:pt x="76" y="43"/>
                    </a:cubicBezTo>
                    <a:cubicBezTo>
                      <a:pt x="80" y="51"/>
                      <a:pt x="80" y="51"/>
                      <a:pt x="80" y="51"/>
                    </a:cubicBezTo>
                    <a:lnTo>
                      <a:pt x="53" y="51"/>
                    </a:lnTo>
                    <a:close/>
                    <a:moveTo>
                      <a:pt x="76" y="6"/>
                    </a:moveTo>
                    <a:cubicBezTo>
                      <a:pt x="76" y="41"/>
                      <a:pt x="76" y="41"/>
                      <a:pt x="76" y="41"/>
                    </a:cubicBezTo>
                    <a:cubicBezTo>
                      <a:pt x="8" y="41"/>
                      <a:pt x="8" y="41"/>
                      <a:pt x="8" y="41"/>
                    </a:cubicBezTo>
                    <a:cubicBezTo>
                      <a:pt x="8" y="6"/>
                      <a:pt x="8" y="6"/>
                      <a:pt x="8" y="6"/>
                    </a:cubicBezTo>
                    <a:cubicBezTo>
                      <a:pt x="8" y="5"/>
                      <a:pt x="8" y="4"/>
                      <a:pt x="8" y="3"/>
                    </a:cubicBezTo>
                    <a:cubicBezTo>
                      <a:pt x="8" y="3"/>
                      <a:pt x="9" y="3"/>
                      <a:pt x="10" y="3"/>
                    </a:cubicBezTo>
                    <a:cubicBezTo>
                      <a:pt x="74" y="3"/>
                      <a:pt x="74" y="3"/>
                      <a:pt x="74" y="3"/>
                    </a:cubicBezTo>
                    <a:cubicBezTo>
                      <a:pt x="74" y="3"/>
                      <a:pt x="75" y="3"/>
                      <a:pt x="76" y="3"/>
                    </a:cubicBezTo>
                    <a:cubicBezTo>
                      <a:pt x="76" y="4"/>
                      <a:pt x="76" y="5"/>
                      <a:pt x="76" y="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7" name="íslîḍe"/>
              <p:cNvSpPr/>
              <p:nvPr/>
            </p:nvSpPr>
            <p:spPr bwMode="auto">
              <a:xfrm>
                <a:off x="5838803" y="3156003"/>
                <a:ext cx="290229" cy="338707"/>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solidFill>
                <a:schemeClr val="bg1">
                  <a:lumMod val="75000"/>
                </a:scheme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8" name="iśľîḍê"/>
              <p:cNvSpPr/>
              <p:nvPr/>
            </p:nvSpPr>
            <p:spPr bwMode="auto">
              <a:xfrm>
                <a:off x="3827091" y="4373014"/>
                <a:ext cx="337446" cy="337549"/>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49" name="iŝ1íḋé"/>
              <p:cNvSpPr/>
              <p:nvPr/>
            </p:nvSpPr>
            <p:spPr bwMode="auto">
              <a:xfrm>
                <a:off x="5113530" y="2402460"/>
                <a:ext cx="347151" cy="335684"/>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0" name="íŝḻïḋe"/>
              <p:cNvSpPr/>
              <p:nvPr/>
            </p:nvSpPr>
            <p:spPr bwMode="auto">
              <a:xfrm>
                <a:off x="7166024" y="5147746"/>
                <a:ext cx="347151" cy="335684"/>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1" name="íŝľídé"/>
              <p:cNvSpPr/>
              <p:nvPr/>
            </p:nvSpPr>
            <p:spPr bwMode="auto">
              <a:xfrm>
                <a:off x="7643607" y="4712294"/>
                <a:ext cx="275639" cy="275726"/>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2" name="îşľiḋè"/>
              <p:cNvSpPr/>
              <p:nvPr/>
            </p:nvSpPr>
            <p:spPr bwMode="auto">
              <a:xfrm>
                <a:off x="3673170" y="3857235"/>
                <a:ext cx="245275" cy="286243"/>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3" name="iŝľîdê"/>
              <p:cNvSpPr/>
              <p:nvPr/>
            </p:nvSpPr>
            <p:spPr bwMode="auto">
              <a:xfrm>
                <a:off x="3656860" y="4205761"/>
                <a:ext cx="190988" cy="187508"/>
              </a:xfrm>
              <a:custGeom>
                <a:avLst/>
                <a:gdLst>
                  <a:gd name="T0" fmla="*/ 12 w 68"/>
                  <a:gd name="T1" fmla="*/ 0 h 67"/>
                  <a:gd name="T2" fmla="*/ 0 w 68"/>
                  <a:gd name="T3" fmla="*/ 56 h 67"/>
                  <a:gd name="T4" fmla="*/ 57 w 68"/>
                  <a:gd name="T5" fmla="*/ 67 h 67"/>
                  <a:gd name="T6" fmla="*/ 68 w 68"/>
                  <a:gd name="T7" fmla="*/ 11 h 67"/>
                  <a:gd name="T8" fmla="*/ 65 w 68"/>
                  <a:gd name="T9" fmla="*/ 11 h 67"/>
                  <a:gd name="T10" fmla="*/ 57 w 68"/>
                  <a:gd name="T11" fmla="*/ 64 h 67"/>
                  <a:gd name="T12" fmla="*/ 3 w 68"/>
                  <a:gd name="T13" fmla="*/ 56 h 67"/>
                  <a:gd name="T14" fmla="*/ 12 w 68"/>
                  <a:gd name="T15" fmla="*/ 3 h 67"/>
                  <a:gd name="T16" fmla="*/ 65 w 68"/>
                  <a:gd name="T17" fmla="*/ 11 h 67"/>
                  <a:gd name="T18" fmla="*/ 12 w 68"/>
                  <a:gd name="T19" fmla="*/ 5 h 67"/>
                  <a:gd name="T20" fmla="*/ 6 w 68"/>
                  <a:gd name="T21" fmla="*/ 56 h 67"/>
                  <a:gd name="T22" fmla="*/ 56 w 68"/>
                  <a:gd name="T23" fmla="*/ 62 h 67"/>
                  <a:gd name="T24" fmla="*/ 63 w 68"/>
                  <a:gd name="T25" fmla="*/ 12 h 67"/>
                  <a:gd name="T26" fmla="*/ 61 w 68"/>
                  <a:gd name="T27" fmla="*/ 12 h 67"/>
                  <a:gd name="T28" fmla="*/ 35 w 68"/>
                  <a:gd name="T29" fmla="*/ 33 h 67"/>
                  <a:gd name="T30" fmla="*/ 56 w 68"/>
                  <a:gd name="T31" fmla="*/ 7 h 67"/>
                  <a:gd name="T32" fmla="*/ 12 w 68"/>
                  <a:gd name="T33" fmla="*/ 7 h 67"/>
                  <a:gd name="T34" fmla="*/ 33 w 68"/>
                  <a:gd name="T35" fmla="*/ 33 h 67"/>
                  <a:gd name="T36" fmla="*/ 8 w 68"/>
                  <a:gd name="T37" fmla="*/ 12 h 67"/>
                  <a:gd name="T38" fmla="*/ 8 w 68"/>
                  <a:gd name="T39" fmla="*/ 56 h 67"/>
                  <a:gd name="T40" fmla="*/ 33 w 68"/>
                  <a:gd name="T41" fmla="*/ 35 h 67"/>
                  <a:gd name="T42" fmla="*/ 12 w 68"/>
                  <a:gd name="T43" fmla="*/ 60 h 67"/>
                  <a:gd name="T44" fmla="*/ 56 w 68"/>
                  <a:gd name="T45" fmla="*/ 60 h 67"/>
                  <a:gd name="T46" fmla="*/ 35 w 68"/>
                  <a:gd name="T47" fmla="*/ 35 h 67"/>
                  <a:gd name="T48" fmla="*/ 61 w 68"/>
                  <a:gd name="T49" fmla="*/ 56 h 67"/>
                  <a:gd name="T50" fmla="*/ 12 w 68"/>
                  <a:gd name="T51" fmla="*/ 20 h 67"/>
                  <a:gd name="T52" fmla="*/ 19 w 68"/>
                  <a:gd name="T53" fmla="*/ 19 h 67"/>
                  <a:gd name="T54" fmla="*/ 20 w 68"/>
                  <a:gd name="T55" fmla="*/ 12 h 67"/>
                  <a:gd name="T56" fmla="*/ 21 w 68"/>
                  <a:gd name="T57" fmla="*/ 19 h 67"/>
                  <a:gd name="T58" fmla="*/ 29 w 68"/>
                  <a:gd name="T59" fmla="*/ 20 h 67"/>
                  <a:gd name="T60" fmla="*/ 21 w 68"/>
                  <a:gd name="T61" fmla="*/ 21 h 67"/>
                  <a:gd name="T62" fmla="*/ 20 w 68"/>
                  <a:gd name="T63" fmla="*/ 28 h 67"/>
                  <a:gd name="T64" fmla="*/ 19 w 68"/>
                  <a:gd name="T65" fmla="*/ 21 h 67"/>
                  <a:gd name="T66" fmla="*/ 12 w 68"/>
                  <a:gd name="T67" fmla="*/ 20 h 67"/>
                  <a:gd name="T68" fmla="*/ 26 w 68"/>
                  <a:gd name="T69" fmla="*/ 53 h 67"/>
                  <a:gd name="T70" fmla="*/ 25 w 68"/>
                  <a:gd name="T71" fmla="*/ 53 h 67"/>
                  <a:gd name="T72" fmla="*/ 16 w 68"/>
                  <a:gd name="T73" fmla="*/ 53 h 67"/>
                  <a:gd name="T74" fmla="*/ 15 w 68"/>
                  <a:gd name="T75" fmla="*/ 53 h 67"/>
                  <a:gd name="T76" fmla="*/ 19 w 68"/>
                  <a:gd name="T77" fmla="*/ 47 h 67"/>
                  <a:gd name="T78" fmla="*/ 15 w 68"/>
                  <a:gd name="T79" fmla="*/ 42 h 67"/>
                  <a:gd name="T80" fmla="*/ 20 w 68"/>
                  <a:gd name="T81" fmla="*/ 46 h 67"/>
                  <a:gd name="T82" fmla="*/ 26 w 68"/>
                  <a:gd name="T83" fmla="*/ 42 h 67"/>
                  <a:gd name="T84" fmla="*/ 22 w 68"/>
                  <a:gd name="T85" fmla="*/ 47 h 67"/>
                  <a:gd name="T86" fmla="*/ 40 w 68"/>
                  <a:gd name="T87" fmla="*/ 19 h 67"/>
                  <a:gd name="T88" fmla="*/ 56 w 68"/>
                  <a:gd name="T89" fmla="*/ 18 h 67"/>
                  <a:gd name="T90" fmla="*/ 56 w 68"/>
                  <a:gd name="T91" fmla="*/ 20 h 67"/>
                  <a:gd name="T92" fmla="*/ 40 w 68"/>
                  <a:gd name="T93" fmla="*/ 19 h 67"/>
                  <a:gd name="T94" fmla="*/ 55 w 68"/>
                  <a:gd name="T95" fmla="*/ 45 h 67"/>
                  <a:gd name="T96" fmla="*/ 40 w 68"/>
                  <a:gd name="T97" fmla="*/ 44 h 67"/>
                  <a:gd name="T98" fmla="*/ 55 w 68"/>
                  <a:gd name="T99" fmla="*/ 43 h 67"/>
                  <a:gd name="T100" fmla="*/ 56 w 68"/>
                  <a:gd name="T101" fmla="*/ 50 h 67"/>
                  <a:gd name="T102" fmla="*/ 41 w 68"/>
                  <a:gd name="T103" fmla="*/ 51 h 67"/>
                  <a:gd name="T104" fmla="*/ 41 w 68"/>
                  <a:gd name="T105" fmla="*/ 49 h 67"/>
                  <a:gd name="T106" fmla="*/ 56 w 68"/>
                  <a:gd name="T107" fmla="*/ 5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57" y="0"/>
                    </a:moveTo>
                    <a:cubicBezTo>
                      <a:pt x="12" y="0"/>
                      <a:pt x="12" y="0"/>
                      <a:pt x="12" y="0"/>
                    </a:cubicBezTo>
                    <a:cubicBezTo>
                      <a:pt x="5" y="0"/>
                      <a:pt x="0" y="5"/>
                      <a:pt x="0" y="11"/>
                    </a:cubicBezTo>
                    <a:cubicBezTo>
                      <a:pt x="0" y="56"/>
                      <a:pt x="0" y="56"/>
                      <a:pt x="0" y="56"/>
                    </a:cubicBezTo>
                    <a:cubicBezTo>
                      <a:pt x="0" y="62"/>
                      <a:pt x="5" y="67"/>
                      <a:pt x="12" y="67"/>
                    </a:cubicBezTo>
                    <a:cubicBezTo>
                      <a:pt x="57" y="67"/>
                      <a:pt x="57" y="67"/>
                      <a:pt x="57" y="67"/>
                    </a:cubicBezTo>
                    <a:cubicBezTo>
                      <a:pt x="63" y="67"/>
                      <a:pt x="68" y="62"/>
                      <a:pt x="68" y="56"/>
                    </a:cubicBezTo>
                    <a:cubicBezTo>
                      <a:pt x="68" y="11"/>
                      <a:pt x="68" y="11"/>
                      <a:pt x="68" y="11"/>
                    </a:cubicBezTo>
                    <a:cubicBezTo>
                      <a:pt x="68" y="5"/>
                      <a:pt x="63" y="0"/>
                      <a:pt x="57" y="0"/>
                    </a:cubicBezTo>
                    <a:close/>
                    <a:moveTo>
                      <a:pt x="65" y="11"/>
                    </a:moveTo>
                    <a:cubicBezTo>
                      <a:pt x="65" y="56"/>
                      <a:pt x="65" y="56"/>
                      <a:pt x="65" y="56"/>
                    </a:cubicBezTo>
                    <a:cubicBezTo>
                      <a:pt x="65" y="61"/>
                      <a:pt x="61" y="64"/>
                      <a:pt x="57" y="64"/>
                    </a:cubicBezTo>
                    <a:cubicBezTo>
                      <a:pt x="12" y="64"/>
                      <a:pt x="12" y="64"/>
                      <a:pt x="12" y="64"/>
                    </a:cubicBezTo>
                    <a:cubicBezTo>
                      <a:pt x="7" y="64"/>
                      <a:pt x="3" y="61"/>
                      <a:pt x="3" y="56"/>
                    </a:cubicBezTo>
                    <a:cubicBezTo>
                      <a:pt x="3" y="11"/>
                      <a:pt x="3" y="11"/>
                      <a:pt x="3" y="11"/>
                    </a:cubicBezTo>
                    <a:cubicBezTo>
                      <a:pt x="3" y="7"/>
                      <a:pt x="7" y="3"/>
                      <a:pt x="12" y="3"/>
                    </a:cubicBezTo>
                    <a:cubicBezTo>
                      <a:pt x="57" y="3"/>
                      <a:pt x="57" y="3"/>
                      <a:pt x="57" y="3"/>
                    </a:cubicBezTo>
                    <a:cubicBezTo>
                      <a:pt x="61" y="3"/>
                      <a:pt x="65" y="7"/>
                      <a:pt x="65" y="11"/>
                    </a:cubicBezTo>
                    <a:close/>
                    <a:moveTo>
                      <a:pt x="56" y="5"/>
                    </a:moveTo>
                    <a:cubicBezTo>
                      <a:pt x="12" y="5"/>
                      <a:pt x="12" y="5"/>
                      <a:pt x="12" y="5"/>
                    </a:cubicBezTo>
                    <a:cubicBezTo>
                      <a:pt x="9" y="5"/>
                      <a:pt x="6" y="8"/>
                      <a:pt x="6" y="12"/>
                    </a:cubicBezTo>
                    <a:cubicBezTo>
                      <a:pt x="6" y="56"/>
                      <a:pt x="6" y="56"/>
                      <a:pt x="6" y="56"/>
                    </a:cubicBezTo>
                    <a:cubicBezTo>
                      <a:pt x="6" y="59"/>
                      <a:pt x="9" y="62"/>
                      <a:pt x="12" y="62"/>
                    </a:cubicBezTo>
                    <a:cubicBezTo>
                      <a:pt x="56" y="62"/>
                      <a:pt x="56" y="62"/>
                      <a:pt x="56" y="62"/>
                    </a:cubicBezTo>
                    <a:cubicBezTo>
                      <a:pt x="60" y="62"/>
                      <a:pt x="63" y="59"/>
                      <a:pt x="63" y="56"/>
                    </a:cubicBezTo>
                    <a:cubicBezTo>
                      <a:pt x="63" y="12"/>
                      <a:pt x="63" y="12"/>
                      <a:pt x="63" y="12"/>
                    </a:cubicBezTo>
                    <a:cubicBezTo>
                      <a:pt x="63" y="8"/>
                      <a:pt x="60" y="5"/>
                      <a:pt x="56" y="5"/>
                    </a:cubicBezTo>
                    <a:close/>
                    <a:moveTo>
                      <a:pt x="61" y="12"/>
                    </a:moveTo>
                    <a:cubicBezTo>
                      <a:pt x="61" y="33"/>
                      <a:pt x="61" y="33"/>
                      <a:pt x="61" y="33"/>
                    </a:cubicBezTo>
                    <a:cubicBezTo>
                      <a:pt x="35" y="33"/>
                      <a:pt x="35" y="33"/>
                      <a:pt x="35" y="33"/>
                    </a:cubicBezTo>
                    <a:cubicBezTo>
                      <a:pt x="35" y="7"/>
                      <a:pt x="35" y="7"/>
                      <a:pt x="35" y="7"/>
                    </a:cubicBezTo>
                    <a:cubicBezTo>
                      <a:pt x="56" y="7"/>
                      <a:pt x="56" y="7"/>
                      <a:pt x="56" y="7"/>
                    </a:cubicBezTo>
                    <a:cubicBezTo>
                      <a:pt x="59" y="7"/>
                      <a:pt x="61" y="9"/>
                      <a:pt x="61" y="12"/>
                    </a:cubicBezTo>
                    <a:close/>
                    <a:moveTo>
                      <a:pt x="12" y="7"/>
                    </a:moveTo>
                    <a:cubicBezTo>
                      <a:pt x="33" y="7"/>
                      <a:pt x="33" y="7"/>
                      <a:pt x="33" y="7"/>
                    </a:cubicBezTo>
                    <a:cubicBezTo>
                      <a:pt x="33" y="33"/>
                      <a:pt x="33" y="33"/>
                      <a:pt x="33" y="33"/>
                    </a:cubicBezTo>
                    <a:cubicBezTo>
                      <a:pt x="8" y="33"/>
                      <a:pt x="8" y="33"/>
                      <a:pt x="8" y="33"/>
                    </a:cubicBezTo>
                    <a:cubicBezTo>
                      <a:pt x="8" y="12"/>
                      <a:pt x="8" y="12"/>
                      <a:pt x="8" y="12"/>
                    </a:cubicBezTo>
                    <a:cubicBezTo>
                      <a:pt x="8" y="9"/>
                      <a:pt x="10" y="7"/>
                      <a:pt x="12" y="7"/>
                    </a:cubicBezTo>
                    <a:close/>
                    <a:moveTo>
                      <a:pt x="8" y="56"/>
                    </a:moveTo>
                    <a:cubicBezTo>
                      <a:pt x="8" y="35"/>
                      <a:pt x="8" y="35"/>
                      <a:pt x="8" y="35"/>
                    </a:cubicBezTo>
                    <a:cubicBezTo>
                      <a:pt x="33" y="35"/>
                      <a:pt x="33" y="35"/>
                      <a:pt x="33" y="35"/>
                    </a:cubicBezTo>
                    <a:cubicBezTo>
                      <a:pt x="33" y="60"/>
                      <a:pt x="33" y="60"/>
                      <a:pt x="33" y="60"/>
                    </a:cubicBezTo>
                    <a:cubicBezTo>
                      <a:pt x="12" y="60"/>
                      <a:pt x="12" y="60"/>
                      <a:pt x="12" y="60"/>
                    </a:cubicBezTo>
                    <a:cubicBezTo>
                      <a:pt x="10" y="60"/>
                      <a:pt x="8" y="58"/>
                      <a:pt x="8" y="56"/>
                    </a:cubicBezTo>
                    <a:close/>
                    <a:moveTo>
                      <a:pt x="56" y="60"/>
                    </a:moveTo>
                    <a:cubicBezTo>
                      <a:pt x="35" y="60"/>
                      <a:pt x="35" y="60"/>
                      <a:pt x="35" y="60"/>
                    </a:cubicBezTo>
                    <a:cubicBezTo>
                      <a:pt x="35" y="35"/>
                      <a:pt x="35" y="35"/>
                      <a:pt x="35" y="35"/>
                    </a:cubicBezTo>
                    <a:cubicBezTo>
                      <a:pt x="61" y="35"/>
                      <a:pt x="61" y="35"/>
                      <a:pt x="61" y="35"/>
                    </a:cubicBezTo>
                    <a:cubicBezTo>
                      <a:pt x="61" y="56"/>
                      <a:pt x="61" y="56"/>
                      <a:pt x="61" y="56"/>
                    </a:cubicBezTo>
                    <a:cubicBezTo>
                      <a:pt x="61" y="58"/>
                      <a:pt x="59" y="60"/>
                      <a:pt x="56" y="60"/>
                    </a:cubicBezTo>
                    <a:close/>
                    <a:moveTo>
                      <a:pt x="12" y="20"/>
                    </a:moveTo>
                    <a:cubicBezTo>
                      <a:pt x="12" y="19"/>
                      <a:pt x="13" y="19"/>
                      <a:pt x="13" y="19"/>
                    </a:cubicBezTo>
                    <a:cubicBezTo>
                      <a:pt x="19" y="19"/>
                      <a:pt x="19" y="19"/>
                      <a:pt x="19" y="19"/>
                    </a:cubicBezTo>
                    <a:cubicBezTo>
                      <a:pt x="19" y="13"/>
                      <a:pt x="19" y="13"/>
                      <a:pt x="19" y="13"/>
                    </a:cubicBezTo>
                    <a:cubicBezTo>
                      <a:pt x="19" y="12"/>
                      <a:pt x="20" y="12"/>
                      <a:pt x="20" y="12"/>
                    </a:cubicBezTo>
                    <a:cubicBezTo>
                      <a:pt x="21" y="12"/>
                      <a:pt x="21" y="12"/>
                      <a:pt x="21" y="13"/>
                    </a:cubicBezTo>
                    <a:cubicBezTo>
                      <a:pt x="21" y="19"/>
                      <a:pt x="21" y="19"/>
                      <a:pt x="21" y="19"/>
                    </a:cubicBezTo>
                    <a:cubicBezTo>
                      <a:pt x="28" y="19"/>
                      <a:pt x="28" y="19"/>
                      <a:pt x="28" y="19"/>
                    </a:cubicBezTo>
                    <a:cubicBezTo>
                      <a:pt x="28" y="19"/>
                      <a:pt x="29" y="19"/>
                      <a:pt x="29" y="20"/>
                    </a:cubicBezTo>
                    <a:cubicBezTo>
                      <a:pt x="29" y="20"/>
                      <a:pt x="28" y="21"/>
                      <a:pt x="28" y="21"/>
                    </a:cubicBezTo>
                    <a:cubicBezTo>
                      <a:pt x="21" y="21"/>
                      <a:pt x="21" y="21"/>
                      <a:pt x="21" y="21"/>
                    </a:cubicBezTo>
                    <a:cubicBezTo>
                      <a:pt x="21" y="27"/>
                      <a:pt x="21" y="27"/>
                      <a:pt x="21" y="27"/>
                    </a:cubicBezTo>
                    <a:cubicBezTo>
                      <a:pt x="21" y="27"/>
                      <a:pt x="21" y="28"/>
                      <a:pt x="20" y="28"/>
                    </a:cubicBezTo>
                    <a:cubicBezTo>
                      <a:pt x="20" y="28"/>
                      <a:pt x="19" y="27"/>
                      <a:pt x="19" y="27"/>
                    </a:cubicBezTo>
                    <a:cubicBezTo>
                      <a:pt x="19" y="21"/>
                      <a:pt x="19" y="21"/>
                      <a:pt x="19" y="21"/>
                    </a:cubicBezTo>
                    <a:cubicBezTo>
                      <a:pt x="13" y="21"/>
                      <a:pt x="13" y="21"/>
                      <a:pt x="13" y="21"/>
                    </a:cubicBezTo>
                    <a:cubicBezTo>
                      <a:pt x="13" y="21"/>
                      <a:pt x="12" y="20"/>
                      <a:pt x="12" y="20"/>
                    </a:cubicBezTo>
                    <a:close/>
                    <a:moveTo>
                      <a:pt x="26" y="52"/>
                    </a:moveTo>
                    <a:cubicBezTo>
                      <a:pt x="27" y="52"/>
                      <a:pt x="27" y="53"/>
                      <a:pt x="26" y="53"/>
                    </a:cubicBezTo>
                    <a:cubicBezTo>
                      <a:pt x="26" y="53"/>
                      <a:pt x="26" y="53"/>
                      <a:pt x="25" y="53"/>
                    </a:cubicBezTo>
                    <a:cubicBezTo>
                      <a:pt x="25" y="53"/>
                      <a:pt x="25" y="53"/>
                      <a:pt x="25" y="53"/>
                    </a:cubicBezTo>
                    <a:cubicBezTo>
                      <a:pt x="20" y="49"/>
                      <a:pt x="20" y="49"/>
                      <a:pt x="20" y="49"/>
                    </a:cubicBezTo>
                    <a:cubicBezTo>
                      <a:pt x="16" y="53"/>
                      <a:pt x="16" y="53"/>
                      <a:pt x="16" y="53"/>
                    </a:cubicBezTo>
                    <a:cubicBezTo>
                      <a:pt x="16" y="53"/>
                      <a:pt x="16" y="53"/>
                      <a:pt x="15" y="53"/>
                    </a:cubicBezTo>
                    <a:cubicBezTo>
                      <a:pt x="15" y="53"/>
                      <a:pt x="15" y="53"/>
                      <a:pt x="15" y="53"/>
                    </a:cubicBezTo>
                    <a:cubicBezTo>
                      <a:pt x="14" y="53"/>
                      <a:pt x="14" y="52"/>
                      <a:pt x="15" y="52"/>
                    </a:cubicBezTo>
                    <a:cubicBezTo>
                      <a:pt x="19" y="47"/>
                      <a:pt x="19" y="47"/>
                      <a:pt x="19" y="47"/>
                    </a:cubicBezTo>
                    <a:cubicBezTo>
                      <a:pt x="15" y="43"/>
                      <a:pt x="15" y="43"/>
                      <a:pt x="15" y="43"/>
                    </a:cubicBezTo>
                    <a:cubicBezTo>
                      <a:pt x="14" y="43"/>
                      <a:pt x="14" y="42"/>
                      <a:pt x="15" y="42"/>
                    </a:cubicBezTo>
                    <a:cubicBezTo>
                      <a:pt x="15" y="41"/>
                      <a:pt x="16" y="41"/>
                      <a:pt x="16" y="42"/>
                    </a:cubicBezTo>
                    <a:cubicBezTo>
                      <a:pt x="20" y="46"/>
                      <a:pt x="20" y="46"/>
                      <a:pt x="20" y="46"/>
                    </a:cubicBezTo>
                    <a:cubicBezTo>
                      <a:pt x="25" y="42"/>
                      <a:pt x="25" y="42"/>
                      <a:pt x="25" y="42"/>
                    </a:cubicBezTo>
                    <a:cubicBezTo>
                      <a:pt x="25" y="41"/>
                      <a:pt x="26" y="41"/>
                      <a:pt x="26" y="42"/>
                    </a:cubicBezTo>
                    <a:cubicBezTo>
                      <a:pt x="27" y="42"/>
                      <a:pt x="27" y="43"/>
                      <a:pt x="26" y="43"/>
                    </a:cubicBezTo>
                    <a:cubicBezTo>
                      <a:pt x="22" y="47"/>
                      <a:pt x="22" y="47"/>
                      <a:pt x="22" y="47"/>
                    </a:cubicBezTo>
                    <a:lnTo>
                      <a:pt x="26" y="52"/>
                    </a:lnTo>
                    <a:close/>
                    <a:moveTo>
                      <a:pt x="40" y="19"/>
                    </a:moveTo>
                    <a:cubicBezTo>
                      <a:pt x="40" y="19"/>
                      <a:pt x="41" y="18"/>
                      <a:pt x="41" y="18"/>
                    </a:cubicBezTo>
                    <a:cubicBezTo>
                      <a:pt x="56" y="18"/>
                      <a:pt x="56" y="18"/>
                      <a:pt x="56" y="18"/>
                    </a:cubicBezTo>
                    <a:cubicBezTo>
                      <a:pt x="56" y="18"/>
                      <a:pt x="57" y="19"/>
                      <a:pt x="57" y="19"/>
                    </a:cubicBezTo>
                    <a:cubicBezTo>
                      <a:pt x="57" y="20"/>
                      <a:pt x="56" y="20"/>
                      <a:pt x="56" y="20"/>
                    </a:cubicBezTo>
                    <a:cubicBezTo>
                      <a:pt x="41" y="20"/>
                      <a:pt x="41" y="20"/>
                      <a:pt x="41" y="20"/>
                    </a:cubicBezTo>
                    <a:cubicBezTo>
                      <a:pt x="41" y="20"/>
                      <a:pt x="40" y="20"/>
                      <a:pt x="40" y="19"/>
                    </a:cubicBezTo>
                    <a:close/>
                    <a:moveTo>
                      <a:pt x="56" y="44"/>
                    </a:moveTo>
                    <a:cubicBezTo>
                      <a:pt x="56" y="45"/>
                      <a:pt x="56" y="45"/>
                      <a:pt x="55" y="45"/>
                    </a:cubicBezTo>
                    <a:cubicBezTo>
                      <a:pt x="41" y="45"/>
                      <a:pt x="41" y="45"/>
                      <a:pt x="41" y="45"/>
                    </a:cubicBezTo>
                    <a:cubicBezTo>
                      <a:pt x="41" y="45"/>
                      <a:pt x="40" y="45"/>
                      <a:pt x="40" y="44"/>
                    </a:cubicBezTo>
                    <a:cubicBezTo>
                      <a:pt x="40" y="44"/>
                      <a:pt x="41" y="43"/>
                      <a:pt x="41" y="43"/>
                    </a:cubicBezTo>
                    <a:cubicBezTo>
                      <a:pt x="55" y="43"/>
                      <a:pt x="55" y="43"/>
                      <a:pt x="55" y="43"/>
                    </a:cubicBezTo>
                    <a:cubicBezTo>
                      <a:pt x="56" y="43"/>
                      <a:pt x="56" y="44"/>
                      <a:pt x="56" y="44"/>
                    </a:cubicBezTo>
                    <a:close/>
                    <a:moveTo>
                      <a:pt x="56" y="50"/>
                    </a:moveTo>
                    <a:cubicBezTo>
                      <a:pt x="56" y="51"/>
                      <a:pt x="56" y="51"/>
                      <a:pt x="55" y="51"/>
                    </a:cubicBezTo>
                    <a:cubicBezTo>
                      <a:pt x="41" y="51"/>
                      <a:pt x="41" y="51"/>
                      <a:pt x="41" y="51"/>
                    </a:cubicBezTo>
                    <a:cubicBezTo>
                      <a:pt x="41" y="51"/>
                      <a:pt x="40" y="51"/>
                      <a:pt x="40" y="50"/>
                    </a:cubicBezTo>
                    <a:cubicBezTo>
                      <a:pt x="40" y="50"/>
                      <a:pt x="41" y="49"/>
                      <a:pt x="41" y="49"/>
                    </a:cubicBezTo>
                    <a:cubicBezTo>
                      <a:pt x="55" y="49"/>
                      <a:pt x="55" y="49"/>
                      <a:pt x="55" y="49"/>
                    </a:cubicBezTo>
                    <a:cubicBezTo>
                      <a:pt x="56" y="49"/>
                      <a:pt x="56" y="50"/>
                      <a:pt x="56" y="50"/>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4" name="isľídè"/>
              <p:cNvSpPr/>
              <p:nvPr/>
            </p:nvSpPr>
            <p:spPr bwMode="auto">
              <a:xfrm>
                <a:off x="7618304" y="2109372"/>
                <a:ext cx="263571" cy="254865"/>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5" name="iṥ1íḋè"/>
              <p:cNvSpPr/>
              <p:nvPr/>
            </p:nvSpPr>
            <p:spPr bwMode="auto">
              <a:xfrm>
                <a:off x="4944918" y="4175209"/>
                <a:ext cx="287764" cy="287855"/>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6" name="îśḻidé"/>
              <p:cNvSpPr/>
              <p:nvPr/>
            </p:nvSpPr>
            <p:spPr bwMode="auto">
              <a:xfrm>
                <a:off x="6736663" y="2918610"/>
                <a:ext cx="232380" cy="232454"/>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7" name="îšlïďè"/>
              <p:cNvSpPr/>
              <p:nvPr/>
            </p:nvSpPr>
            <p:spPr bwMode="auto">
              <a:xfrm>
                <a:off x="5503816" y="4303188"/>
                <a:ext cx="371108" cy="403738"/>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8" name="íşľîḋé"/>
              <p:cNvSpPr/>
              <p:nvPr/>
            </p:nvSpPr>
            <p:spPr bwMode="auto">
              <a:xfrm>
                <a:off x="5055012" y="3592237"/>
                <a:ext cx="347442" cy="388060"/>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solidFill>
                <a:srgbClr val="00685A"/>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59" name="išļiḓe"/>
              <p:cNvSpPr/>
              <p:nvPr/>
            </p:nvSpPr>
            <p:spPr bwMode="auto">
              <a:xfrm>
                <a:off x="3771532" y="3059422"/>
                <a:ext cx="334152" cy="342407"/>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0" name="îšḷidè"/>
              <p:cNvSpPr/>
              <p:nvPr/>
            </p:nvSpPr>
            <p:spPr bwMode="auto">
              <a:xfrm>
                <a:off x="5551612" y="2819436"/>
                <a:ext cx="303165" cy="289824"/>
              </a:xfrm>
              <a:custGeom>
                <a:avLst/>
                <a:gdLst>
                  <a:gd name="T0" fmla="*/ 44 w 67"/>
                  <a:gd name="T1" fmla="*/ 21 h 64"/>
                  <a:gd name="T2" fmla="*/ 25 w 67"/>
                  <a:gd name="T3" fmla="*/ 19 h 64"/>
                  <a:gd name="T4" fmla="*/ 24 w 67"/>
                  <a:gd name="T5" fmla="*/ 21 h 64"/>
                  <a:gd name="T6" fmla="*/ 16 w 67"/>
                  <a:gd name="T7" fmla="*/ 30 h 64"/>
                  <a:gd name="T8" fmla="*/ 26 w 67"/>
                  <a:gd name="T9" fmla="*/ 36 h 64"/>
                  <a:gd name="T10" fmla="*/ 32 w 67"/>
                  <a:gd name="T11" fmla="*/ 42 h 64"/>
                  <a:gd name="T12" fmla="*/ 26 w 67"/>
                  <a:gd name="T13" fmla="*/ 48 h 64"/>
                  <a:gd name="T14" fmla="*/ 42 w 67"/>
                  <a:gd name="T15" fmla="*/ 48 h 64"/>
                  <a:gd name="T16" fmla="*/ 36 w 67"/>
                  <a:gd name="T17" fmla="*/ 42 h 64"/>
                  <a:gd name="T18" fmla="*/ 42 w 67"/>
                  <a:gd name="T19" fmla="*/ 36 h 64"/>
                  <a:gd name="T20" fmla="*/ 51 w 67"/>
                  <a:gd name="T21" fmla="*/ 30 h 64"/>
                  <a:gd name="T22" fmla="*/ 19 w 67"/>
                  <a:gd name="T23" fmla="*/ 30 h 64"/>
                  <a:gd name="T24" fmla="*/ 24 w 67"/>
                  <a:gd name="T25" fmla="*/ 31 h 64"/>
                  <a:gd name="T26" fmla="*/ 48 w 67"/>
                  <a:gd name="T27" fmla="*/ 30 h 64"/>
                  <a:gd name="T28" fmla="*/ 44 w 67"/>
                  <a:gd name="T29" fmla="*/ 31 h 64"/>
                  <a:gd name="T30" fmla="*/ 48 w 67"/>
                  <a:gd name="T31" fmla="*/ 30 h 64"/>
                  <a:gd name="T32" fmla="*/ 61 w 67"/>
                  <a:gd name="T33" fmla="*/ 20 h 64"/>
                  <a:gd name="T34" fmla="*/ 51 w 67"/>
                  <a:gd name="T35" fmla="*/ 9 h 64"/>
                  <a:gd name="T36" fmla="*/ 43 w 67"/>
                  <a:gd name="T37" fmla="*/ 0 h 64"/>
                  <a:gd name="T38" fmla="*/ 30 w 67"/>
                  <a:gd name="T39" fmla="*/ 2 h 64"/>
                  <a:gd name="T40" fmla="*/ 19 w 67"/>
                  <a:gd name="T41" fmla="*/ 6 h 64"/>
                  <a:gd name="T42" fmla="*/ 7 w 67"/>
                  <a:gd name="T43" fmla="*/ 13 h 64"/>
                  <a:gd name="T44" fmla="*/ 4 w 67"/>
                  <a:gd name="T45" fmla="*/ 26 h 64"/>
                  <a:gd name="T46" fmla="*/ 7 w 67"/>
                  <a:gd name="T47" fmla="*/ 41 h 64"/>
                  <a:gd name="T48" fmla="*/ 13 w 67"/>
                  <a:gd name="T49" fmla="*/ 55 h 64"/>
                  <a:gd name="T50" fmla="*/ 24 w 67"/>
                  <a:gd name="T51" fmla="*/ 64 h 64"/>
                  <a:gd name="T52" fmla="*/ 34 w 67"/>
                  <a:gd name="T53" fmla="*/ 61 h 64"/>
                  <a:gd name="T54" fmla="*/ 44 w 67"/>
                  <a:gd name="T55" fmla="*/ 64 h 64"/>
                  <a:gd name="T56" fmla="*/ 54 w 67"/>
                  <a:gd name="T57" fmla="*/ 55 h 64"/>
                  <a:gd name="T58" fmla="*/ 61 w 67"/>
                  <a:gd name="T59" fmla="*/ 41 h 64"/>
                  <a:gd name="T60" fmla="*/ 63 w 67"/>
                  <a:gd name="T61" fmla="*/ 26 h 64"/>
                  <a:gd name="T62" fmla="*/ 58 w 67"/>
                  <a:gd name="T63" fmla="*/ 19 h 64"/>
                  <a:gd name="T64" fmla="*/ 54 w 67"/>
                  <a:gd name="T65" fmla="*/ 13 h 64"/>
                  <a:gd name="T66" fmla="*/ 46 w 67"/>
                  <a:gd name="T67" fmla="*/ 7 h 64"/>
                  <a:gd name="T68" fmla="*/ 39 w 67"/>
                  <a:gd name="T69" fmla="*/ 5 h 64"/>
                  <a:gd name="T70" fmla="*/ 29 w 67"/>
                  <a:gd name="T71" fmla="*/ 5 h 64"/>
                  <a:gd name="T72" fmla="*/ 22 w 67"/>
                  <a:gd name="T73" fmla="*/ 7 h 64"/>
                  <a:gd name="T74" fmla="*/ 18 w 67"/>
                  <a:gd name="T75" fmla="*/ 12 h 64"/>
                  <a:gd name="T76" fmla="*/ 9 w 67"/>
                  <a:gd name="T77" fmla="*/ 14 h 64"/>
                  <a:gd name="T78" fmla="*/ 6 w 67"/>
                  <a:gd name="T79" fmla="*/ 28 h 64"/>
                  <a:gd name="T80" fmla="*/ 9 w 67"/>
                  <a:gd name="T81" fmla="*/ 40 h 64"/>
                  <a:gd name="T82" fmla="*/ 9 w 67"/>
                  <a:gd name="T83" fmla="*/ 50 h 64"/>
                  <a:gd name="T84" fmla="*/ 18 w 67"/>
                  <a:gd name="T85" fmla="*/ 53 h 64"/>
                  <a:gd name="T86" fmla="*/ 24 w 67"/>
                  <a:gd name="T87" fmla="*/ 61 h 64"/>
                  <a:gd name="T88" fmla="*/ 33 w 67"/>
                  <a:gd name="T89" fmla="*/ 58 h 64"/>
                  <a:gd name="T90" fmla="*/ 43 w 67"/>
                  <a:gd name="T91" fmla="*/ 61 h 64"/>
                  <a:gd name="T92" fmla="*/ 48 w 67"/>
                  <a:gd name="T93" fmla="*/ 53 h 64"/>
                  <a:gd name="T94" fmla="*/ 10 w 67"/>
                  <a:gd name="T95" fmla="*/ 32 h 64"/>
                  <a:gd name="T96" fmla="*/ 34 w 67"/>
                  <a:gd name="T97" fmla="*/ 56 h 64"/>
                  <a:gd name="T98" fmla="*/ 49 w 67"/>
                  <a:gd name="T99" fmla="*/ 53 h 64"/>
                  <a:gd name="T100" fmla="*/ 58 w 67"/>
                  <a:gd name="T101" fmla="*/ 50 h 64"/>
                  <a:gd name="T102" fmla="*/ 60 w 67"/>
                  <a:gd name="T103" fmla="*/ 32 h 64"/>
                  <a:gd name="T104" fmla="*/ 64 w 67"/>
                  <a:gd name="T10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64">
                    <a:moveTo>
                      <a:pt x="51" y="23"/>
                    </a:moveTo>
                    <a:cubicBezTo>
                      <a:pt x="51" y="22"/>
                      <a:pt x="51" y="21"/>
                      <a:pt x="50" y="21"/>
                    </a:cubicBezTo>
                    <a:cubicBezTo>
                      <a:pt x="44" y="21"/>
                      <a:pt x="44" y="21"/>
                      <a:pt x="44" y="21"/>
                    </a:cubicBezTo>
                    <a:cubicBezTo>
                      <a:pt x="44" y="20"/>
                      <a:pt x="44" y="20"/>
                      <a:pt x="44" y="20"/>
                    </a:cubicBezTo>
                    <a:cubicBezTo>
                      <a:pt x="44" y="20"/>
                      <a:pt x="44" y="19"/>
                      <a:pt x="43" y="19"/>
                    </a:cubicBezTo>
                    <a:cubicBezTo>
                      <a:pt x="25" y="19"/>
                      <a:pt x="25" y="19"/>
                      <a:pt x="25" y="19"/>
                    </a:cubicBezTo>
                    <a:cubicBezTo>
                      <a:pt x="24" y="19"/>
                      <a:pt x="24" y="19"/>
                      <a:pt x="24" y="19"/>
                    </a:cubicBezTo>
                    <a:cubicBezTo>
                      <a:pt x="24" y="20"/>
                      <a:pt x="24" y="20"/>
                      <a:pt x="24" y="20"/>
                    </a:cubicBezTo>
                    <a:cubicBezTo>
                      <a:pt x="24" y="21"/>
                      <a:pt x="24" y="21"/>
                      <a:pt x="24" y="21"/>
                    </a:cubicBezTo>
                    <a:cubicBezTo>
                      <a:pt x="18" y="21"/>
                      <a:pt x="18" y="21"/>
                      <a:pt x="18" y="21"/>
                    </a:cubicBezTo>
                    <a:cubicBezTo>
                      <a:pt x="17" y="21"/>
                      <a:pt x="16" y="22"/>
                      <a:pt x="16" y="23"/>
                    </a:cubicBezTo>
                    <a:cubicBezTo>
                      <a:pt x="16" y="30"/>
                      <a:pt x="16" y="30"/>
                      <a:pt x="16" y="30"/>
                    </a:cubicBezTo>
                    <a:cubicBezTo>
                      <a:pt x="16" y="33"/>
                      <a:pt x="20" y="35"/>
                      <a:pt x="22" y="37"/>
                    </a:cubicBezTo>
                    <a:cubicBezTo>
                      <a:pt x="23" y="37"/>
                      <a:pt x="23" y="37"/>
                      <a:pt x="23" y="37"/>
                    </a:cubicBezTo>
                    <a:cubicBezTo>
                      <a:pt x="24" y="37"/>
                      <a:pt x="25" y="37"/>
                      <a:pt x="26" y="36"/>
                    </a:cubicBezTo>
                    <a:cubicBezTo>
                      <a:pt x="27" y="37"/>
                      <a:pt x="28" y="38"/>
                      <a:pt x="30" y="39"/>
                    </a:cubicBezTo>
                    <a:cubicBezTo>
                      <a:pt x="30" y="39"/>
                      <a:pt x="31" y="39"/>
                      <a:pt x="31" y="40"/>
                    </a:cubicBezTo>
                    <a:cubicBezTo>
                      <a:pt x="31" y="40"/>
                      <a:pt x="32" y="41"/>
                      <a:pt x="32" y="42"/>
                    </a:cubicBezTo>
                    <a:cubicBezTo>
                      <a:pt x="32" y="45"/>
                      <a:pt x="30" y="46"/>
                      <a:pt x="30" y="46"/>
                    </a:cubicBezTo>
                    <a:cubicBezTo>
                      <a:pt x="30" y="46"/>
                      <a:pt x="28" y="47"/>
                      <a:pt x="26" y="47"/>
                    </a:cubicBezTo>
                    <a:cubicBezTo>
                      <a:pt x="26" y="47"/>
                      <a:pt x="26" y="48"/>
                      <a:pt x="26" y="48"/>
                    </a:cubicBezTo>
                    <a:cubicBezTo>
                      <a:pt x="26" y="49"/>
                      <a:pt x="26" y="49"/>
                      <a:pt x="27" y="49"/>
                    </a:cubicBezTo>
                    <a:cubicBezTo>
                      <a:pt x="41" y="49"/>
                      <a:pt x="41" y="49"/>
                      <a:pt x="41" y="49"/>
                    </a:cubicBezTo>
                    <a:cubicBezTo>
                      <a:pt x="42" y="49"/>
                      <a:pt x="42" y="49"/>
                      <a:pt x="42" y="48"/>
                    </a:cubicBezTo>
                    <a:cubicBezTo>
                      <a:pt x="42" y="48"/>
                      <a:pt x="42" y="47"/>
                      <a:pt x="42" y="47"/>
                    </a:cubicBezTo>
                    <a:cubicBezTo>
                      <a:pt x="40" y="47"/>
                      <a:pt x="38" y="46"/>
                      <a:pt x="38" y="46"/>
                    </a:cubicBezTo>
                    <a:cubicBezTo>
                      <a:pt x="37" y="46"/>
                      <a:pt x="36" y="45"/>
                      <a:pt x="36" y="42"/>
                    </a:cubicBezTo>
                    <a:cubicBezTo>
                      <a:pt x="36" y="41"/>
                      <a:pt x="37" y="40"/>
                      <a:pt x="37" y="39"/>
                    </a:cubicBezTo>
                    <a:cubicBezTo>
                      <a:pt x="37" y="39"/>
                      <a:pt x="38" y="39"/>
                      <a:pt x="38" y="39"/>
                    </a:cubicBezTo>
                    <a:cubicBezTo>
                      <a:pt x="40" y="38"/>
                      <a:pt x="41" y="37"/>
                      <a:pt x="42" y="36"/>
                    </a:cubicBezTo>
                    <a:cubicBezTo>
                      <a:pt x="43" y="37"/>
                      <a:pt x="44" y="37"/>
                      <a:pt x="44" y="37"/>
                    </a:cubicBezTo>
                    <a:cubicBezTo>
                      <a:pt x="45" y="37"/>
                      <a:pt x="45" y="37"/>
                      <a:pt x="46" y="37"/>
                    </a:cubicBezTo>
                    <a:cubicBezTo>
                      <a:pt x="48" y="35"/>
                      <a:pt x="51" y="33"/>
                      <a:pt x="51" y="30"/>
                    </a:cubicBezTo>
                    <a:lnTo>
                      <a:pt x="51" y="23"/>
                    </a:lnTo>
                    <a:close/>
                    <a:moveTo>
                      <a:pt x="23" y="34"/>
                    </a:moveTo>
                    <a:cubicBezTo>
                      <a:pt x="19" y="31"/>
                      <a:pt x="19" y="30"/>
                      <a:pt x="19" y="30"/>
                    </a:cubicBezTo>
                    <a:cubicBezTo>
                      <a:pt x="19" y="24"/>
                      <a:pt x="19" y="24"/>
                      <a:pt x="19" y="24"/>
                    </a:cubicBezTo>
                    <a:cubicBezTo>
                      <a:pt x="24" y="24"/>
                      <a:pt x="24" y="24"/>
                      <a:pt x="24" y="24"/>
                    </a:cubicBezTo>
                    <a:cubicBezTo>
                      <a:pt x="24" y="31"/>
                      <a:pt x="24" y="31"/>
                      <a:pt x="24" y="31"/>
                    </a:cubicBezTo>
                    <a:cubicBezTo>
                      <a:pt x="24" y="32"/>
                      <a:pt x="24" y="33"/>
                      <a:pt x="24" y="33"/>
                    </a:cubicBezTo>
                    <a:cubicBezTo>
                      <a:pt x="24" y="34"/>
                      <a:pt x="24" y="34"/>
                      <a:pt x="23" y="34"/>
                    </a:cubicBezTo>
                    <a:close/>
                    <a:moveTo>
                      <a:pt x="48" y="30"/>
                    </a:moveTo>
                    <a:cubicBezTo>
                      <a:pt x="48" y="30"/>
                      <a:pt x="48" y="31"/>
                      <a:pt x="44" y="34"/>
                    </a:cubicBezTo>
                    <a:cubicBezTo>
                      <a:pt x="44" y="34"/>
                      <a:pt x="44" y="34"/>
                      <a:pt x="44" y="33"/>
                    </a:cubicBezTo>
                    <a:cubicBezTo>
                      <a:pt x="44" y="33"/>
                      <a:pt x="44" y="32"/>
                      <a:pt x="44" y="31"/>
                    </a:cubicBezTo>
                    <a:cubicBezTo>
                      <a:pt x="44" y="24"/>
                      <a:pt x="44" y="24"/>
                      <a:pt x="44" y="24"/>
                    </a:cubicBezTo>
                    <a:cubicBezTo>
                      <a:pt x="48" y="24"/>
                      <a:pt x="48" y="24"/>
                      <a:pt x="48" y="24"/>
                    </a:cubicBezTo>
                    <a:lnTo>
                      <a:pt x="48" y="30"/>
                    </a:lnTo>
                    <a:close/>
                    <a:moveTo>
                      <a:pt x="63" y="26"/>
                    </a:moveTo>
                    <a:cubicBezTo>
                      <a:pt x="62" y="25"/>
                      <a:pt x="61" y="24"/>
                      <a:pt x="61" y="24"/>
                    </a:cubicBezTo>
                    <a:cubicBezTo>
                      <a:pt x="61" y="23"/>
                      <a:pt x="61" y="21"/>
                      <a:pt x="61" y="20"/>
                    </a:cubicBezTo>
                    <a:cubicBezTo>
                      <a:pt x="62" y="17"/>
                      <a:pt x="62" y="15"/>
                      <a:pt x="61" y="13"/>
                    </a:cubicBezTo>
                    <a:cubicBezTo>
                      <a:pt x="59" y="11"/>
                      <a:pt x="57" y="10"/>
                      <a:pt x="54" y="10"/>
                    </a:cubicBezTo>
                    <a:cubicBezTo>
                      <a:pt x="53" y="10"/>
                      <a:pt x="51" y="10"/>
                      <a:pt x="51" y="9"/>
                    </a:cubicBezTo>
                    <a:cubicBezTo>
                      <a:pt x="50" y="9"/>
                      <a:pt x="49" y="7"/>
                      <a:pt x="49" y="6"/>
                    </a:cubicBezTo>
                    <a:cubicBezTo>
                      <a:pt x="48" y="4"/>
                      <a:pt x="47" y="1"/>
                      <a:pt x="44" y="1"/>
                    </a:cubicBezTo>
                    <a:cubicBezTo>
                      <a:pt x="44" y="0"/>
                      <a:pt x="43" y="0"/>
                      <a:pt x="43" y="0"/>
                    </a:cubicBezTo>
                    <a:cubicBezTo>
                      <a:pt x="41" y="0"/>
                      <a:pt x="39" y="1"/>
                      <a:pt x="37" y="2"/>
                    </a:cubicBezTo>
                    <a:cubicBezTo>
                      <a:pt x="36" y="3"/>
                      <a:pt x="35" y="4"/>
                      <a:pt x="34" y="4"/>
                    </a:cubicBezTo>
                    <a:cubicBezTo>
                      <a:pt x="33" y="4"/>
                      <a:pt x="32" y="3"/>
                      <a:pt x="30" y="2"/>
                    </a:cubicBezTo>
                    <a:cubicBezTo>
                      <a:pt x="29" y="1"/>
                      <a:pt x="27" y="0"/>
                      <a:pt x="25" y="0"/>
                    </a:cubicBezTo>
                    <a:cubicBezTo>
                      <a:pt x="25" y="0"/>
                      <a:pt x="24" y="0"/>
                      <a:pt x="24" y="1"/>
                    </a:cubicBezTo>
                    <a:cubicBezTo>
                      <a:pt x="21" y="1"/>
                      <a:pt x="20" y="4"/>
                      <a:pt x="19" y="6"/>
                    </a:cubicBezTo>
                    <a:cubicBezTo>
                      <a:pt x="18" y="7"/>
                      <a:pt x="18" y="9"/>
                      <a:pt x="17" y="9"/>
                    </a:cubicBezTo>
                    <a:cubicBezTo>
                      <a:pt x="16" y="10"/>
                      <a:pt x="15" y="10"/>
                      <a:pt x="13" y="10"/>
                    </a:cubicBezTo>
                    <a:cubicBezTo>
                      <a:pt x="11" y="10"/>
                      <a:pt x="8" y="11"/>
                      <a:pt x="7" y="13"/>
                    </a:cubicBezTo>
                    <a:cubicBezTo>
                      <a:pt x="5" y="15"/>
                      <a:pt x="6" y="17"/>
                      <a:pt x="6" y="20"/>
                    </a:cubicBezTo>
                    <a:cubicBezTo>
                      <a:pt x="7" y="21"/>
                      <a:pt x="7" y="23"/>
                      <a:pt x="7" y="24"/>
                    </a:cubicBezTo>
                    <a:cubicBezTo>
                      <a:pt x="7" y="24"/>
                      <a:pt x="5" y="25"/>
                      <a:pt x="4" y="26"/>
                    </a:cubicBezTo>
                    <a:cubicBezTo>
                      <a:pt x="3" y="28"/>
                      <a:pt x="0" y="30"/>
                      <a:pt x="0" y="32"/>
                    </a:cubicBezTo>
                    <a:cubicBezTo>
                      <a:pt x="0" y="35"/>
                      <a:pt x="3" y="37"/>
                      <a:pt x="4" y="38"/>
                    </a:cubicBezTo>
                    <a:cubicBezTo>
                      <a:pt x="5" y="39"/>
                      <a:pt x="7" y="40"/>
                      <a:pt x="7" y="41"/>
                    </a:cubicBezTo>
                    <a:cubicBezTo>
                      <a:pt x="7" y="42"/>
                      <a:pt x="7" y="44"/>
                      <a:pt x="6" y="45"/>
                    </a:cubicBezTo>
                    <a:cubicBezTo>
                      <a:pt x="6" y="47"/>
                      <a:pt x="5" y="50"/>
                      <a:pt x="7" y="52"/>
                    </a:cubicBezTo>
                    <a:cubicBezTo>
                      <a:pt x="8" y="54"/>
                      <a:pt x="11" y="54"/>
                      <a:pt x="13" y="55"/>
                    </a:cubicBezTo>
                    <a:cubicBezTo>
                      <a:pt x="15" y="55"/>
                      <a:pt x="16" y="55"/>
                      <a:pt x="17" y="55"/>
                    </a:cubicBezTo>
                    <a:cubicBezTo>
                      <a:pt x="18" y="56"/>
                      <a:pt x="18" y="57"/>
                      <a:pt x="19" y="59"/>
                    </a:cubicBezTo>
                    <a:cubicBezTo>
                      <a:pt x="20" y="61"/>
                      <a:pt x="21" y="63"/>
                      <a:pt x="24" y="64"/>
                    </a:cubicBezTo>
                    <a:cubicBezTo>
                      <a:pt x="24" y="64"/>
                      <a:pt x="25" y="64"/>
                      <a:pt x="25" y="64"/>
                    </a:cubicBezTo>
                    <a:cubicBezTo>
                      <a:pt x="27" y="64"/>
                      <a:pt x="29" y="63"/>
                      <a:pt x="30" y="62"/>
                    </a:cubicBezTo>
                    <a:cubicBezTo>
                      <a:pt x="32" y="62"/>
                      <a:pt x="33" y="61"/>
                      <a:pt x="34" y="61"/>
                    </a:cubicBezTo>
                    <a:cubicBezTo>
                      <a:pt x="35" y="61"/>
                      <a:pt x="36" y="62"/>
                      <a:pt x="37" y="62"/>
                    </a:cubicBezTo>
                    <a:cubicBezTo>
                      <a:pt x="39" y="63"/>
                      <a:pt x="41" y="64"/>
                      <a:pt x="43" y="64"/>
                    </a:cubicBezTo>
                    <a:cubicBezTo>
                      <a:pt x="43" y="64"/>
                      <a:pt x="44" y="64"/>
                      <a:pt x="44" y="64"/>
                    </a:cubicBezTo>
                    <a:cubicBezTo>
                      <a:pt x="47" y="63"/>
                      <a:pt x="48" y="61"/>
                      <a:pt x="49" y="59"/>
                    </a:cubicBezTo>
                    <a:cubicBezTo>
                      <a:pt x="49" y="57"/>
                      <a:pt x="50" y="56"/>
                      <a:pt x="51" y="55"/>
                    </a:cubicBezTo>
                    <a:cubicBezTo>
                      <a:pt x="51" y="55"/>
                      <a:pt x="53" y="55"/>
                      <a:pt x="54" y="55"/>
                    </a:cubicBezTo>
                    <a:cubicBezTo>
                      <a:pt x="57" y="54"/>
                      <a:pt x="59" y="54"/>
                      <a:pt x="61" y="52"/>
                    </a:cubicBezTo>
                    <a:cubicBezTo>
                      <a:pt x="62" y="50"/>
                      <a:pt x="62" y="47"/>
                      <a:pt x="61" y="45"/>
                    </a:cubicBezTo>
                    <a:cubicBezTo>
                      <a:pt x="61" y="44"/>
                      <a:pt x="61" y="42"/>
                      <a:pt x="61" y="41"/>
                    </a:cubicBezTo>
                    <a:cubicBezTo>
                      <a:pt x="61" y="40"/>
                      <a:pt x="62" y="39"/>
                      <a:pt x="63" y="38"/>
                    </a:cubicBezTo>
                    <a:cubicBezTo>
                      <a:pt x="65" y="37"/>
                      <a:pt x="67" y="35"/>
                      <a:pt x="67" y="32"/>
                    </a:cubicBezTo>
                    <a:cubicBezTo>
                      <a:pt x="67" y="30"/>
                      <a:pt x="65" y="28"/>
                      <a:pt x="63" y="26"/>
                    </a:cubicBezTo>
                    <a:close/>
                    <a:moveTo>
                      <a:pt x="54" y="13"/>
                    </a:moveTo>
                    <a:cubicBezTo>
                      <a:pt x="56" y="13"/>
                      <a:pt x="58" y="13"/>
                      <a:pt x="58" y="14"/>
                    </a:cubicBezTo>
                    <a:cubicBezTo>
                      <a:pt x="59" y="15"/>
                      <a:pt x="59" y="17"/>
                      <a:pt x="58" y="19"/>
                    </a:cubicBezTo>
                    <a:cubicBezTo>
                      <a:pt x="58" y="21"/>
                      <a:pt x="58" y="22"/>
                      <a:pt x="58" y="24"/>
                    </a:cubicBezTo>
                    <a:cubicBezTo>
                      <a:pt x="56" y="19"/>
                      <a:pt x="53" y="15"/>
                      <a:pt x="49" y="12"/>
                    </a:cubicBezTo>
                    <a:cubicBezTo>
                      <a:pt x="51" y="13"/>
                      <a:pt x="52" y="13"/>
                      <a:pt x="54" y="13"/>
                    </a:cubicBezTo>
                    <a:close/>
                    <a:moveTo>
                      <a:pt x="39" y="5"/>
                    </a:moveTo>
                    <a:cubicBezTo>
                      <a:pt x="41" y="4"/>
                      <a:pt x="42" y="3"/>
                      <a:pt x="43" y="3"/>
                    </a:cubicBezTo>
                    <a:cubicBezTo>
                      <a:pt x="44" y="4"/>
                      <a:pt x="45" y="6"/>
                      <a:pt x="46" y="7"/>
                    </a:cubicBezTo>
                    <a:cubicBezTo>
                      <a:pt x="47" y="9"/>
                      <a:pt x="47" y="10"/>
                      <a:pt x="48" y="11"/>
                    </a:cubicBezTo>
                    <a:cubicBezTo>
                      <a:pt x="44" y="8"/>
                      <a:pt x="40" y="7"/>
                      <a:pt x="35" y="7"/>
                    </a:cubicBezTo>
                    <a:cubicBezTo>
                      <a:pt x="36" y="6"/>
                      <a:pt x="38" y="6"/>
                      <a:pt x="39" y="5"/>
                    </a:cubicBezTo>
                    <a:close/>
                    <a:moveTo>
                      <a:pt x="22" y="7"/>
                    </a:moveTo>
                    <a:cubicBezTo>
                      <a:pt x="22" y="6"/>
                      <a:pt x="23" y="4"/>
                      <a:pt x="24" y="3"/>
                    </a:cubicBezTo>
                    <a:cubicBezTo>
                      <a:pt x="26" y="3"/>
                      <a:pt x="27" y="4"/>
                      <a:pt x="29" y="5"/>
                    </a:cubicBezTo>
                    <a:cubicBezTo>
                      <a:pt x="30" y="6"/>
                      <a:pt x="32" y="6"/>
                      <a:pt x="33" y="7"/>
                    </a:cubicBezTo>
                    <a:cubicBezTo>
                      <a:pt x="28" y="7"/>
                      <a:pt x="23" y="8"/>
                      <a:pt x="19" y="11"/>
                    </a:cubicBezTo>
                    <a:cubicBezTo>
                      <a:pt x="20" y="10"/>
                      <a:pt x="21" y="9"/>
                      <a:pt x="22" y="7"/>
                    </a:cubicBezTo>
                    <a:close/>
                    <a:moveTo>
                      <a:pt x="9" y="14"/>
                    </a:moveTo>
                    <a:cubicBezTo>
                      <a:pt x="10" y="13"/>
                      <a:pt x="12" y="13"/>
                      <a:pt x="14" y="13"/>
                    </a:cubicBezTo>
                    <a:cubicBezTo>
                      <a:pt x="15" y="13"/>
                      <a:pt x="17" y="13"/>
                      <a:pt x="18" y="12"/>
                    </a:cubicBezTo>
                    <a:cubicBezTo>
                      <a:pt x="14" y="15"/>
                      <a:pt x="11" y="19"/>
                      <a:pt x="10" y="24"/>
                    </a:cubicBezTo>
                    <a:cubicBezTo>
                      <a:pt x="10" y="22"/>
                      <a:pt x="10" y="21"/>
                      <a:pt x="9" y="19"/>
                    </a:cubicBezTo>
                    <a:cubicBezTo>
                      <a:pt x="9" y="17"/>
                      <a:pt x="9" y="15"/>
                      <a:pt x="9" y="14"/>
                    </a:cubicBezTo>
                    <a:close/>
                    <a:moveTo>
                      <a:pt x="6" y="36"/>
                    </a:moveTo>
                    <a:cubicBezTo>
                      <a:pt x="5" y="35"/>
                      <a:pt x="3" y="34"/>
                      <a:pt x="3" y="32"/>
                    </a:cubicBezTo>
                    <a:cubicBezTo>
                      <a:pt x="3" y="31"/>
                      <a:pt x="5" y="30"/>
                      <a:pt x="6" y="28"/>
                    </a:cubicBezTo>
                    <a:cubicBezTo>
                      <a:pt x="8" y="27"/>
                      <a:pt x="9" y="26"/>
                      <a:pt x="9" y="25"/>
                    </a:cubicBezTo>
                    <a:cubicBezTo>
                      <a:pt x="9" y="27"/>
                      <a:pt x="8" y="30"/>
                      <a:pt x="8" y="32"/>
                    </a:cubicBezTo>
                    <a:cubicBezTo>
                      <a:pt x="8" y="35"/>
                      <a:pt x="9" y="37"/>
                      <a:pt x="9" y="40"/>
                    </a:cubicBezTo>
                    <a:cubicBezTo>
                      <a:pt x="9" y="38"/>
                      <a:pt x="8" y="37"/>
                      <a:pt x="6" y="36"/>
                    </a:cubicBezTo>
                    <a:close/>
                    <a:moveTo>
                      <a:pt x="14" y="52"/>
                    </a:moveTo>
                    <a:cubicBezTo>
                      <a:pt x="12" y="51"/>
                      <a:pt x="10" y="51"/>
                      <a:pt x="9" y="50"/>
                    </a:cubicBezTo>
                    <a:cubicBezTo>
                      <a:pt x="9" y="49"/>
                      <a:pt x="9" y="47"/>
                      <a:pt x="9" y="46"/>
                    </a:cubicBezTo>
                    <a:cubicBezTo>
                      <a:pt x="10" y="44"/>
                      <a:pt x="10" y="42"/>
                      <a:pt x="10" y="41"/>
                    </a:cubicBezTo>
                    <a:cubicBezTo>
                      <a:pt x="11" y="46"/>
                      <a:pt x="14" y="50"/>
                      <a:pt x="18" y="53"/>
                    </a:cubicBezTo>
                    <a:cubicBezTo>
                      <a:pt x="17" y="52"/>
                      <a:pt x="15" y="52"/>
                      <a:pt x="14" y="52"/>
                    </a:cubicBezTo>
                    <a:close/>
                    <a:moveTo>
                      <a:pt x="29" y="60"/>
                    </a:moveTo>
                    <a:cubicBezTo>
                      <a:pt x="27" y="61"/>
                      <a:pt x="26" y="62"/>
                      <a:pt x="24" y="61"/>
                    </a:cubicBezTo>
                    <a:cubicBezTo>
                      <a:pt x="23" y="61"/>
                      <a:pt x="22" y="59"/>
                      <a:pt x="22" y="57"/>
                    </a:cubicBezTo>
                    <a:cubicBezTo>
                      <a:pt x="21" y="56"/>
                      <a:pt x="20" y="54"/>
                      <a:pt x="19" y="53"/>
                    </a:cubicBezTo>
                    <a:cubicBezTo>
                      <a:pt x="23" y="56"/>
                      <a:pt x="28" y="58"/>
                      <a:pt x="33" y="58"/>
                    </a:cubicBezTo>
                    <a:cubicBezTo>
                      <a:pt x="32" y="58"/>
                      <a:pt x="30" y="59"/>
                      <a:pt x="29" y="60"/>
                    </a:cubicBezTo>
                    <a:close/>
                    <a:moveTo>
                      <a:pt x="46" y="57"/>
                    </a:moveTo>
                    <a:cubicBezTo>
                      <a:pt x="45" y="59"/>
                      <a:pt x="44" y="61"/>
                      <a:pt x="43" y="61"/>
                    </a:cubicBezTo>
                    <a:cubicBezTo>
                      <a:pt x="42" y="62"/>
                      <a:pt x="41" y="61"/>
                      <a:pt x="39" y="60"/>
                    </a:cubicBezTo>
                    <a:cubicBezTo>
                      <a:pt x="37" y="59"/>
                      <a:pt x="36" y="58"/>
                      <a:pt x="35" y="58"/>
                    </a:cubicBezTo>
                    <a:cubicBezTo>
                      <a:pt x="40" y="58"/>
                      <a:pt x="44" y="56"/>
                      <a:pt x="48" y="53"/>
                    </a:cubicBezTo>
                    <a:cubicBezTo>
                      <a:pt x="47" y="54"/>
                      <a:pt x="47" y="56"/>
                      <a:pt x="46" y="57"/>
                    </a:cubicBezTo>
                    <a:close/>
                    <a:moveTo>
                      <a:pt x="34" y="56"/>
                    </a:moveTo>
                    <a:cubicBezTo>
                      <a:pt x="21" y="56"/>
                      <a:pt x="10" y="45"/>
                      <a:pt x="10" y="32"/>
                    </a:cubicBezTo>
                    <a:cubicBezTo>
                      <a:pt x="10" y="19"/>
                      <a:pt x="21" y="9"/>
                      <a:pt x="34" y="9"/>
                    </a:cubicBezTo>
                    <a:cubicBezTo>
                      <a:pt x="47" y="9"/>
                      <a:pt x="58" y="19"/>
                      <a:pt x="58" y="32"/>
                    </a:cubicBezTo>
                    <a:cubicBezTo>
                      <a:pt x="58" y="45"/>
                      <a:pt x="47" y="56"/>
                      <a:pt x="34" y="56"/>
                    </a:cubicBezTo>
                    <a:close/>
                    <a:moveTo>
                      <a:pt x="58" y="50"/>
                    </a:moveTo>
                    <a:cubicBezTo>
                      <a:pt x="58" y="51"/>
                      <a:pt x="56" y="51"/>
                      <a:pt x="54" y="52"/>
                    </a:cubicBezTo>
                    <a:cubicBezTo>
                      <a:pt x="52" y="52"/>
                      <a:pt x="51" y="52"/>
                      <a:pt x="49" y="53"/>
                    </a:cubicBezTo>
                    <a:cubicBezTo>
                      <a:pt x="53" y="50"/>
                      <a:pt x="56" y="46"/>
                      <a:pt x="58" y="41"/>
                    </a:cubicBezTo>
                    <a:cubicBezTo>
                      <a:pt x="58" y="42"/>
                      <a:pt x="58" y="44"/>
                      <a:pt x="58" y="46"/>
                    </a:cubicBezTo>
                    <a:cubicBezTo>
                      <a:pt x="59" y="47"/>
                      <a:pt x="59" y="49"/>
                      <a:pt x="58" y="50"/>
                    </a:cubicBezTo>
                    <a:close/>
                    <a:moveTo>
                      <a:pt x="61" y="36"/>
                    </a:moveTo>
                    <a:cubicBezTo>
                      <a:pt x="60" y="37"/>
                      <a:pt x="59" y="38"/>
                      <a:pt x="58" y="40"/>
                    </a:cubicBezTo>
                    <a:cubicBezTo>
                      <a:pt x="59" y="37"/>
                      <a:pt x="60" y="35"/>
                      <a:pt x="60" y="32"/>
                    </a:cubicBezTo>
                    <a:cubicBezTo>
                      <a:pt x="60" y="30"/>
                      <a:pt x="59" y="27"/>
                      <a:pt x="58" y="25"/>
                    </a:cubicBezTo>
                    <a:cubicBezTo>
                      <a:pt x="59" y="26"/>
                      <a:pt x="60" y="27"/>
                      <a:pt x="61" y="28"/>
                    </a:cubicBezTo>
                    <a:cubicBezTo>
                      <a:pt x="63" y="30"/>
                      <a:pt x="64" y="31"/>
                      <a:pt x="64" y="32"/>
                    </a:cubicBezTo>
                    <a:cubicBezTo>
                      <a:pt x="64" y="34"/>
                      <a:pt x="63" y="35"/>
                      <a:pt x="61" y="36"/>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1" name="íṡḷïḑê"/>
              <p:cNvSpPr/>
              <p:nvPr/>
            </p:nvSpPr>
            <p:spPr bwMode="auto">
              <a:xfrm>
                <a:off x="4628473" y="5052502"/>
                <a:ext cx="368872" cy="308211"/>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2" name="íšļïḓe"/>
              <p:cNvSpPr/>
              <p:nvPr/>
            </p:nvSpPr>
            <p:spPr bwMode="auto">
              <a:xfrm>
                <a:off x="7072569" y="2485776"/>
                <a:ext cx="328286" cy="315916"/>
              </a:xfrm>
              <a:custGeom>
                <a:avLst/>
                <a:gdLst>
                  <a:gd name="T0" fmla="*/ 65 w 67"/>
                  <a:gd name="T1" fmla="*/ 41 h 64"/>
                  <a:gd name="T2" fmla="*/ 46 w 67"/>
                  <a:gd name="T3" fmla="*/ 41 h 64"/>
                  <a:gd name="T4" fmla="*/ 46 w 67"/>
                  <a:gd name="T5" fmla="*/ 34 h 64"/>
                  <a:gd name="T6" fmla="*/ 44 w 67"/>
                  <a:gd name="T7" fmla="*/ 32 h 64"/>
                  <a:gd name="T8" fmla="*/ 23 w 67"/>
                  <a:gd name="T9" fmla="*/ 32 h 64"/>
                  <a:gd name="T10" fmla="*/ 21 w 67"/>
                  <a:gd name="T11" fmla="*/ 34 h 64"/>
                  <a:gd name="T12" fmla="*/ 21 w 67"/>
                  <a:gd name="T13" fmla="*/ 47 h 64"/>
                  <a:gd name="T14" fmla="*/ 2 w 67"/>
                  <a:gd name="T15" fmla="*/ 47 h 64"/>
                  <a:gd name="T16" fmla="*/ 0 w 67"/>
                  <a:gd name="T17" fmla="*/ 49 h 64"/>
                  <a:gd name="T18" fmla="*/ 0 w 67"/>
                  <a:gd name="T19" fmla="*/ 62 h 64"/>
                  <a:gd name="T20" fmla="*/ 2 w 67"/>
                  <a:gd name="T21" fmla="*/ 64 h 64"/>
                  <a:gd name="T22" fmla="*/ 23 w 67"/>
                  <a:gd name="T23" fmla="*/ 64 h 64"/>
                  <a:gd name="T24" fmla="*/ 44 w 67"/>
                  <a:gd name="T25" fmla="*/ 64 h 64"/>
                  <a:gd name="T26" fmla="*/ 65 w 67"/>
                  <a:gd name="T27" fmla="*/ 64 h 64"/>
                  <a:gd name="T28" fmla="*/ 67 w 67"/>
                  <a:gd name="T29" fmla="*/ 62 h 64"/>
                  <a:gd name="T30" fmla="*/ 67 w 67"/>
                  <a:gd name="T31" fmla="*/ 43 h 64"/>
                  <a:gd name="T32" fmla="*/ 65 w 67"/>
                  <a:gd name="T33" fmla="*/ 41 h 64"/>
                  <a:gd name="T34" fmla="*/ 45 w 67"/>
                  <a:gd name="T35" fmla="*/ 61 h 64"/>
                  <a:gd name="T36" fmla="*/ 45 w 67"/>
                  <a:gd name="T37" fmla="*/ 44 h 64"/>
                  <a:gd name="T38" fmla="*/ 64 w 67"/>
                  <a:gd name="T39" fmla="*/ 44 h 64"/>
                  <a:gd name="T40" fmla="*/ 64 w 67"/>
                  <a:gd name="T41" fmla="*/ 61 h 64"/>
                  <a:gd name="T42" fmla="*/ 45 w 67"/>
                  <a:gd name="T43" fmla="*/ 61 h 64"/>
                  <a:gd name="T44" fmla="*/ 24 w 67"/>
                  <a:gd name="T45" fmla="*/ 49 h 64"/>
                  <a:gd name="T46" fmla="*/ 24 w 67"/>
                  <a:gd name="T47" fmla="*/ 35 h 64"/>
                  <a:gd name="T48" fmla="*/ 43 w 67"/>
                  <a:gd name="T49" fmla="*/ 35 h 64"/>
                  <a:gd name="T50" fmla="*/ 43 w 67"/>
                  <a:gd name="T51" fmla="*/ 43 h 64"/>
                  <a:gd name="T52" fmla="*/ 43 w 67"/>
                  <a:gd name="T53" fmla="*/ 61 h 64"/>
                  <a:gd name="T54" fmla="*/ 24 w 67"/>
                  <a:gd name="T55" fmla="*/ 61 h 64"/>
                  <a:gd name="T56" fmla="*/ 24 w 67"/>
                  <a:gd name="T57" fmla="*/ 49 h 64"/>
                  <a:gd name="T58" fmla="*/ 22 w 67"/>
                  <a:gd name="T59" fmla="*/ 61 h 64"/>
                  <a:gd name="T60" fmla="*/ 3 w 67"/>
                  <a:gd name="T61" fmla="*/ 61 h 64"/>
                  <a:gd name="T62" fmla="*/ 3 w 67"/>
                  <a:gd name="T63" fmla="*/ 50 h 64"/>
                  <a:gd name="T64" fmla="*/ 22 w 67"/>
                  <a:gd name="T65" fmla="*/ 50 h 64"/>
                  <a:gd name="T66" fmla="*/ 22 w 67"/>
                  <a:gd name="T67" fmla="*/ 61 h 64"/>
                  <a:gd name="T68" fmla="*/ 32 w 67"/>
                  <a:gd name="T69" fmla="*/ 20 h 64"/>
                  <a:gd name="T70" fmla="*/ 32 w 67"/>
                  <a:gd name="T71" fmla="*/ 9 h 64"/>
                  <a:gd name="T72" fmla="*/ 30 w 67"/>
                  <a:gd name="T73" fmla="*/ 10 h 64"/>
                  <a:gd name="T74" fmla="*/ 29 w 67"/>
                  <a:gd name="T75" fmla="*/ 10 h 64"/>
                  <a:gd name="T76" fmla="*/ 29 w 67"/>
                  <a:gd name="T77" fmla="*/ 9 h 64"/>
                  <a:gd name="T78" fmla="*/ 33 w 67"/>
                  <a:gd name="T79" fmla="*/ 6 h 64"/>
                  <a:gd name="T80" fmla="*/ 34 w 67"/>
                  <a:gd name="T81" fmla="*/ 6 h 64"/>
                  <a:gd name="T82" fmla="*/ 34 w 67"/>
                  <a:gd name="T83" fmla="*/ 7 h 64"/>
                  <a:gd name="T84" fmla="*/ 34 w 67"/>
                  <a:gd name="T85" fmla="*/ 20 h 64"/>
                  <a:gd name="T86" fmla="*/ 37 w 67"/>
                  <a:gd name="T87" fmla="*/ 20 h 64"/>
                  <a:gd name="T88" fmla="*/ 38 w 67"/>
                  <a:gd name="T89" fmla="*/ 21 h 64"/>
                  <a:gd name="T90" fmla="*/ 37 w 67"/>
                  <a:gd name="T91" fmla="*/ 22 h 64"/>
                  <a:gd name="T92" fmla="*/ 30 w 67"/>
                  <a:gd name="T93" fmla="*/ 22 h 64"/>
                  <a:gd name="T94" fmla="*/ 29 w 67"/>
                  <a:gd name="T95" fmla="*/ 21 h 64"/>
                  <a:gd name="T96" fmla="*/ 30 w 67"/>
                  <a:gd name="T97" fmla="*/ 20 h 64"/>
                  <a:gd name="T98" fmla="*/ 32 w 67"/>
                  <a:gd name="T99" fmla="*/ 20 h 64"/>
                  <a:gd name="T100" fmla="*/ 33 w 67"/>
                  <a:gd name="T101" fmla="*/ 28 h 64"/>
                  <a:gd name="T102" fmla="*/ 47 w 67"/>
                  <a:gd name="T103" fmla="*/ 14 h 64"/>
                  <a:gd name="T104" fmla="*/ 33 w 67"/>
                  <a:gd name="T105" fmla="*/ 0 h 64"/>
                  <a:gd name="T106" fmla="*/ 20 w 67"/>
                  <a:gd name="T107" fmla="*/ 14 h 64"/>
                  <a:gd name="T108" fmla="*/ 33 w 67"/>
                  <a:gd name="T109" fmla="*/ 28 h 64"/>
                  <a:gd name="T110" fmla="*/ 33 w 67"/>
                  <a:gd name="T111" fmla="*/ 3 h 64"/>
                  <a:gd name="T112" fmla="*/ 44 w 67"/>
                  <a:gd name="T113" fmla="*/ 14 h 64"/>
                  <a:gd name="T114" fmla="*/ 33 w 67"/>
                  <a:gd name="T115" fmla="*/ 25 h 64"/>
                  <a:gd name="T116" fmla="*/ 23 w 67"/>
                  <a:gd name="T117" fmla="*/ 14 h 64"/>
                  <a:gd name="T118" fmla="*/ 33 w 67"/>
                  <a:gd name="T119" fmla="*/ 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7" h="64">
                    <a:moveTo>
                      <a:pt x="65" y="41"/>
                    </a:moveTo>
                    <a:cubicBezTo>
                      <a:pt x="46" y="41"/>
                      <a:pt x="46" y="41"/>
                      <a:pt x="46" y="41"/>
                    </a:cubicBezTo>
                    <a:cubicBezTo>
                      <a:pt x="46" y="34"/>
                      <a:pt x="46" y="34"/>
                      <a:pt x="46" y="34"/>
                    </a:cubicBezTo>
                    <a:cubicBezTo>
                      <a:pt x="46" y="32"/>
                      <a:pt x="45" y="32"/>
                      <a:pt x="44" y="32"/>
                    </a:cubicBezTo>
                    <a:cubicBezTo>
                      <a:pt x="23" y="32"/>
                      <a:pt x="23" y="32"/>
                      <a:pt x="23" y="32"/>
                    </a:cubicBezTo>
                    <a:cubicBezTo>
                      <a:pt x="22" y="32"/>
                      <a:pt x="21" y="32"/>
                      <a:pt x="21" y="34"/>
                    </a:cubicBezTo>
                    <a:cubicBezTo>
                      <a:pt x="21" y="47"/>
                      <a:pt x="21" y="47"/>
                      <a:pt x="21" y="47"/>
                    </a:cubicBezTo>
                    <a:cubicBezTo>
                      <a:pt x="2" y="47"/>
                      <a:pt x="2" y="47"/>
                      <a:pt x="2" y="47"/>
                    </a:cubicBezTo>
                    <a:cubicBezTo>
                      <a:pt x="1" y="47"/>
                      <a:pt x="0" y="48"/>
                      <a:pt x="0" y="49"/>
                    </a:cubicBezTo>
                    <a:cubicBezTo>
                      <a:pt x="0" y="62"/>
                      <a:pt x="0" y="62"/>
                      <a:pt x="0" y="62"/>
                    </a:cubicBezTo>
                    <a:cubicBezTo>
                      <a:pt x="0" y="63"/>
                      <a:pt x="1" y="64"/>
                      <a:pt x="2" y="64"/>
                    </a:cubicBezTo>
                    <a:cubicBezTo>
                      <a:pt x="23" y="64"/>
                      <a:pt x="23" y="64"/>
                      <a:pt x="23" y="64"/>
                    </a:cubicBezTo>
                    <a:cubicBezTo>
                      <a:pt x="44" y="64"/>
                      <a:pt x="44" y="64"/>
                      <a:pt x="44" y="64"/>
                    </a:cubicBezTo>
                    <a:cubicBezTo>
                      <a:pt x="65" y="64"/>
                      <a:pt x="65" y="64"/>
                      <a:pt x="65" y="64"/>
                    </a:cubicBezTo>
                    <a:cubicBezTo>
                      <a:pt x="66" y="64"/>
                      <a:pt x="67" y="63"/>
                      <a:pt x="67" y="62"/>
                    </a:cubicBezTo>
                    <a:cubicBezTo>
                      <a:pt x="67" y="43"/>
                      <a:pt x="67" y="43"/>
                      <a:pt x="67" y="43"/>
                    </a:cubicBezTo>
                    <a:cubicBezTo>
                      <a:pt x="67" y="42"/>
                      <a:pt x="66" y="41"/>
                      <a:pt x="65" y="41"/>
                    </a:cubicBezTo>
                    <a:close/>
                    <a:moveTo>
                      <a:pt x="45" y="61"/>
                    </a:moveTo>
                    <a:cubicBezTo>
                      <a:pt x="45" y="44"/>
                      <a:pt x="45" y="44"/>
                      <a:pt x="45" y="44"/>
                    </a:cubicBezTo>
                    <a:cubicBezTo>
                      <a:pt x="64" y="44"/>
                      <a:pt x="64" y="44"/>
                      <a:pt x="64" y="44"/>
                    </a:cubicBezTo>
                    <a:cubicBezTo>
                      <a:pt x="64" y="61"/>
                      <a:pt x="64" y="61"/>
                      <a:pt x="64" y="61"/>
                    </a:cubicBezTo>
                    <a:lnTo>
                      <a:pt x="45" y="61"/>
                    </a:lnTo>
                    <a:close/>
                    <a:moveTo>
                      <a:pt x="24" y="49"/>
                    </a:moveTo>
                    <a:cubicBezTo>
                      <a:pt x="24" y="35"/>
                      <a:pt x="24" y="35"/>
                      <a:pt x="24" y="35"/>
                    </a:cubicBezTo>
                    <a:cubicBezTo>
                      <a:pt x="43" y="35"/>
                      <a:pt x="43" y="35"/>
                      <a:pt x="43" y="35"/>
                    </a:cubicBezTo>
                    <a:cubicBezTo>
                      <a:pt x="43" y="43"/>
                      <a:pt x="43" y="43"/>
                      <a:pt x="43" y="43"/>
                    </a:cubicBezTo>
                    <a:cubicBezTo>
                      <a:pt x="43" y="61"/>
                      <a:pt x="43" y="61"/>
                      <a:pt x="43" y="61"/>
                    </a:cubicBezTo>
                    <a:cubicBezTo>
                      <a:pt x="24" y="61"/>
                      <a:pt x="24" y="61"/>
                      <a:pt x="24" y="61"/>
                    </a:cubicBezTo>
                    <a:lnTo>
                      <a:pt x="24" y="49"/>
                    </a:lnTo>
                    <a:close/>
                    <a:moveTo>
                      <a:pt x="22" y="61"/>
                    </a:moveTo>
                    <a:cubicBezTo>
                      <a:pt x="3" y="61"/>
                      <a:pt x="3" y="61"/>
                      <a:pt x="3" y="61"/>
                    </a:cubicBezTo>
                    <a:cubicBezTo>
                      <a:pt x="3" y="50"/>
                      <a:pt x="3" y="50"/>
                      <a:pt x="3" y="50"/>
                    </a:cubicBezTo>
                    <a:cubicBezTo>
                      <a:pt x="22" y="50"/>
                      <a:pt x="22" y="50"/>
                      <a:pt x="22" y="50"/>
                    </a:cubicBezTo>
                    <a:lnTo>
                      <a:pt x="22" y="61"/>
                    </a:lnTo>
                    <a:close/>
                    <a:moveTo>
                      <a:pt x="32" y="20"/>
                    </a:moveTo>
                    <a:cubicBezTo>
                      <a:pt x="32" y="9"/>
                      <a:pt x="32" y="9"/>
                      <a:pt x="32" y="9"/>
                    </a:cubicBezTo>
                    <a:cubicBezTo>
                      <a:pt x="30" y="10"/>
                      <a:pt x="30" y="10"/>
                      <a:pt x="30" y="10"/>
                    </a:cubicBezTo>
                    <a:cubicBezTo>
                      <a:pt x="30" y="11"/>
                      <a:pt x="29" y="11"/>
                      <a:pt x="29" y="10"/>
                    </a:cubicBezTo>
                    <a:cubicBezTo>
                      <a:pt x="29" y="10"/>
                      <a:pt x="29" y="9"/>
                      <a:pt x="29" y="9"/>
                    </a:cubicBezTo>
                    <a:cubicBezTo>
                      <a:pt x="33" y="6"/>
                      <a:pt x="33" y="6"/>
                      <a:pt x="33" y="6"/>
                    </a:cubicBezTo>
                    <a:cubicBezTo>
                      <a:pt x="33" y="6"/>
                      <a:pt x="33" y="6"/>
                      <a:pt x="34" y="6"/>
                    </a:cubicBezTo>
                    <a:cubicBezTo>
                      <a:pt x="34" y="6"/>
                      <a:pt x="34" y="7"/>
                      <a:pt x="34" y="7"/>
                    </a:cubicBezTo>
                    <a:cubicBezTo>
                      <a:pt x="34" y="20"/>
                      <a:pt x="34" y="20"/>
                      <a:pt x="34" y="20"/>
                    </a:cubicBezTo>
                    <a:cubicBezTo>
                      <a:pt x="37" y="20"/>
                      <a:pt x="37" y="20"/>
                      <a:pt x="37" y="20"/>
                    </a:cubicBezTo>
                    <a:cubicBezTo>
                      <a:pt x="37" y="20"/>
                      <a:pt x="38" y="21"/>
                      <a:pt x="38" y="21"/>
                    </a:cubicBezTo>
                    <a:cubicBezTo>
                      <a:pt x="38" y="22"/>
                      <a:pt x="37" y="22"/>
                      <a:pt x="37" y="22"/>
                    </a:cubicBezTo>
                    <a:cubicBezTo>
                      <a:pt x="30" y="22"/>
                      <a:pt x="30" y="22"/>
                      <a:pt x="30" y="22"/>
                    </a:cubicBezTo>
                    <a:cubicBezTo>
                      <a:pt x="29" y="22"/>
                      <a:pt x="29" y="22"/>
                      <a:pt x="29" y="21"/>
                    </a:cubicBezTo>
                    <a:cubicBezTo>
                      <a:pt x="29" y="21"/>
                      <a:pt x="29" y="20"/>
                      <a:pt x="30" y="20"/>
                    </a:cubicBezTo>
                    <a:lnTo>
                      <a:pt x="32" y="20"/>
                    </a:lnTo>
                    <a:close/>
                    <a:moveTo>
                      <a:pt x="33" y="28"/>
                    </a:moveTo>
                    <a:cubicBezTo>
                      <a:pt x="41" y="28"/>
                      <a:pt x="47" y="22"/>
                      <a:pt x="47" y="14"/>
                    </a:cubicBezTo>
                    <a:cubicBezTo>
                      <a:pt x="47" y="7"/>
                      <a:pt x="41" y="0"/>
                      <a:pt x="33" y="0"/>
                    </a:cubicBezTo>
                    <a:cubicBezTo>
                      <a:pt x="26" y="0"/>
                      <a:pt x="20" y="7"/>
                      <a:pt x="20" y="14"/>
                    </a:cubicBezTo>
                    <a:cubicBezTo>
                      <a:pt x="20" y="22"/>
                      <a:pt x="26" y="28"/>
                      <a:pt x="33" y="28"/>
                    </a:cubicBezTo>
                    <a:close/>
                    <a:moveTo>
                      <a:pt x="33" y="3"/>
                    </a:moveTo>
                    <a:cubicBezTo>
                      <a:pt x="39" y="3"/>
                      <a:pt x="44" y="8"/>
                      <a:pt x="44" y="14"/>
                    </a:cubicBezTo>
                    <a:cubicBezTo>
                      <a:pt x="44" y="20"/>
                      <a:pt x="39" y="25"/>
                      <a:pt x="33" y="25"/>
                    </a:cubicBezTo>
                    <a:cubicBezTo>
                      <a:pt x="27" y="25"/>
                      <a:pt x="23" y="20"/>
                      <a:pt x="23" y="14"/>
                    </a:cubicBezTo>
                    <a:cubicBezTo>
                      <a:pt x="23" y="8"/>
                      <a:pt x="27" y="3"/>
                      <a:pt x="33" y="3"/>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3" name="íślide"/>
              <p:cNvSpPr/>
              <p:nvPr/>
            </p:nvSpPr>
            <p:spPr bwMode="auto">
              <a:xfrm>
                <a:off x="5135765" y="2774562"/>
                <a:ext cx="371108" cy="403738"/>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4" name="ïṩlîḋè"/>
              <p:cNvSpPr/>
              <p:nvPr/>
            </p:nvSpPr>
            <p:spPr bwMode="auto">
              <a:xfrm>
                <a:off x="6592352" y="3402384"/>
                <a:ext cx="240342" cy="280486"/>
              </a:xfrm>
              <a:custGeom>
                <a:avLst/>
                <a:gdLst>
                  <a:gd name="T0" fmla="*/ 36 w 56"/>
                  <a:gd name="T1" fmla="*/ 14 h 65"/>
                  <a:gd name="T2" fmla="*/ 43 w 56"/>
                  <a:gd name="T3" fmla="*/ 2 h 65"/>
                  <a:gd name="T4" fmla="*/ 41 w 56"/>
                  <a:gd name="T5" fmla="*/ 0 h 65"/>
                  <a:gd name="T6" fmla="*/ 13 w 56"/>
                  <a:gd name="T7" fmla="*/ 1 h 65"/>
                  <a:gd name="T8" fmla="*/ 20 w 56"/>
                  <a:gd name="T9" fmla="*/ 14 h 65"/>
                  <a:gd name="T10" fmla="*/ 0 w 56"/>
                  <a:gd name="T11" fmla="*/ 37 h 65"/>
                  <a:gd name="T12" fmla="*/ 7 w 56"/>
                  <a:gd name="T13" fmla="*/ 65 h 65"/>
                  <a:gd name="T14" fmla="*/ 56 w 56"/>
                  <a:gd name="T15" fmla="*/ 58 h 65"/>
                  <a:gd name="T16" fmla="*/ 36 w 56"/>
                  <a:gd name="T17" fmla="*/ 15 h 65"/>
                  <a:gd name="T18" fmla="*/ 23 w 56"/>
                  <a:gd name="T19" fmla="*/ 4 h 65"/>
                  <a:gd name="T20" fmla="*/ 21 w 56"/>
                  <a:gd name="T21" fmla="*/ 5 h 65"/>
                  <a:gd name="T22" fmla="*/ 22 w 56"/>
                  <a:gd name="T23" fmla="*/ 13 h 65"/>
                  <a:gd name="T24" fmla="*/ 39 w 56"/>
                  <a:gd name="T25" fmla="*/ 3 h 65"/>
                  <a:gd name="T26" fmla="*/ 26 w 56"/>
                  <a:gd name="T27" fmla="*/ 13 h 65"/>
                  <a:gd name="T28" fmla="*/ 33 w 56"/>
                  <a:gd name="T29" fmla="*/ 15 h 65"/>
                  <a:gd name="T30" fmla="*/ 23 w 56"/>
                  <a:gd name="T31" fmla="*/ 16 h 65"/>
                  <a:gd name="T32" fmla="*/ 53 w 56"/>
                  <a:gd name="T33" fmla="*/ 58 h 65"/>
                  <a:gd name="T34" fmla="*/ 7 w 56"/>
                  <a:gd name="T35" fmla="*/ 62 h 65"/>
                  <a:gd name="T36" fmla="*/ 3 w 56"/>
                  <a:gd name="T37" fmla="*/ 37 h 65"/>
                  <a:gd name="T38" fmla="*/ 34 w 56"/>
                  <a:gd name="T39" fmla="*/ 18 h 65"/>
                  <a:gd name="T40" fmla="*/ 53 w 56"/>
                  <a:gd name="T41" fmla="*/ 58 h 65"/>
                  <a:gd name="T42" fmla="*/ 8 w 56"/>
                  <a:gd name="T43" fmla="*/ 54 h 65"/>
                  <a:gd name="T44" fmla="*/ 12 w 56"/>
                  <a:gd name="T45" fmla="*/ 58 h 65"/>
                  <a:gd name="T46" fmla="*/ 6 w 56"/>
                  <a:gd name="T47" fmla="*/ 54 h 65"/>
                  <a:gd name="T48" fmla="*/ 23 w 56"/>
                  <a:gd name="T49" fmla="*/ 21 h 65"/>
                  <a:gd name="T50" fmla="*/ 23 w 56"/>
                  <a:gd name="T51" fmla="*/ 23 h 65"/>
                  <a:gd name="T52" fmla="*/ 28 w 56"/>
                  <a:gd name="T53" fmla="*/ 28 h 65"/>
                  <a:gd name="T54" fmla="*/ 28 w 56"/>
                  <a:gd name="T55" fmla="*/ 53 h 65"/>
                  <a:gd name="T56" fmla="*/ 28 w 56"/>
                  <a:gd name="T57" fmla="*/ 28 h 65"/>
                  <a:gd name="T58" fmla="*/ 17 w 56"/>
                  <a:gd name="T59" fmla="*/ 41 h 65"/>
                  <a:gd name="T60" fmla="*/ 38 w 56"/>
                  <a:gd name="T61" fmla="*/ 41 h 65"/>
                  <a:gd name="T62" fmla="*/ 26 w 56"/>
                  <a:gd name="T63" fmla="*/ 37 h 65"/>
                  <a:gd name="T64" fmla="*/ 32 w 56"/>
                  <a:gd name="T65" fmla="*/ 44 h 65"/>
                  <a:gd name="T66" fmla="*/ 29 w 56"/>
                  <a:gd name="T67" fmla="*/ 49 h 65"/>
                  <a:gd name="T68" fmla="*/ 27 w 56"/>
                  <a:gd name="T69" fmla="*/ 49 h 65"/>
                  <a:gd name="T70" fmla="*/ 24 w 56"/>
                  <a:gd name="T71" fmla="*/ 44 h 65"/>
                  <a:gd name="T72" fmla="*/ 26 w 56"/>
                  <a:gd name="T73" fmla="*/ 44 h 65"/>
                  <a:gd name="T74" fmla="*/ 30 w 56"/>
                  <a:gd name="T75" fmla="*/ 44 h 65"/>
                  <a:gd name="T76" fmla="*/ 24 w 56"/>
                  <a:gd name="T77" fmla="*/ 37 h 65"/>
                  <a:gd name="T78" fmla="*/ 27 w 56"/>
                  <a:gd name="T79" fmla="*/ 32 h 65"/>
                  <a:gd name="T80" fmla="*/ 29 w 56"/>
                  <a:gd name="T81" fmla="*/ 32 h 65"/>
                  <a:gd name="T82" fmla="*/ 32 w 56"/>
                  <a:gd name="T83" fmla="*/ 37 h 65"/>
                  <a:gd name="T84" fmla="*/ 30 w 56"/>
                  <a:gd name="T85" fmla="*/ 37 h 65"/>
                  <a:gd name="T86" fmla="*/ 26 w 56"/>
                  <a:gd name="T87" fmla="*/ 3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 h="65">
                    <a:moveTo>
                      <a:pt x="36" y="15"/>
                    </a:moveTo>
                    <a:cubicBezTo>
                      <a:pt x="36" y="14"/>
                      <a:pt x="36" y="14"/>
                      <a:pt x="36" y="14"/>
                    </a:cubicBezTo>
                    <a:cubicBezTo>
                      <a:pt x="43" y="3"/>
                      <a:pt x="43" y="3"/>
                      <a:pt x="43" y="3"/>
                    </a:cubicBezTo>
                    <a:cubicBezTo>
                      <a:pt x="43" y="3"/>
                      <a:pt x="43" y="3"/>
                      <a:pt x="43" y="2"/>
                    </a:cubicBezTo>
                    <a:cubicBezTo>
                      <a:pt x="43" y="1"/>
                      <a:pt x="42" y="0"/>
                      <a:pt x="41" y="0"/>
                    </a:cubicBezTo>
                    <a:cubicBezTo>
                      <a:pt x="41" y="0"/>
                      <a:pt x="41" y="0"/>
                      <a:pt x="41" y="0"/>
                    </a:cubicBezTo>
                    <a:cubicBezTo>
                      <a:pt x="14" y="0"/>
                      <a:pt x="14" y="0"/>
                      <a:pt x="14" y="0"/>
                    </a:cubicBezTo>
                    <a:cubicBezTo>
                      <a:pt x="14" y="0"/>
                      <a:pt x="13" y="0"/>
                      <a:pt x="13" y="1"/>
                    </a:cubicBezTo>
                    <a:cubicBezTo>
                      <a:pt x="12" y="2"/>
                      <a:pt x="12" y="3"/>
                      <a:pt x="13" y="3"/>
                    </a:cubicBezTo>
                    <a:cubicBezTo>
                      <a:pt x="20" y="14"/>
                      <a:pt x="20" y="14"/>
                      <a:pt x="20" y="14"/>
                    </a:cubicBezTo>
                    <a:cubicBezTo>
                      <a:pt x="20" y="15"/>
                      <a:pt x="20" y="15"/>
                      <a:pt x="20" y="15"/>
                    </a:cubicBezTo>
                    <a:cubicBezTo>
                      <a:pt x="9" y="16"/>
                      <a:pt x="0" y="26"/>
                      <a:pt x="0" y="37"/>
                    </a:cubicBezTo>
                    <a:cubicBezTo>
                      <a:pt x="0" y="58"/>
                      <a:pt x="0" y="58"/>
                      <a:pt x="0" y="58"/>
                    </a:cubicBezTo>
                    <a:cubicBezTo>
                      <a:pt x="0" y="61"/>
                      <a:pt x="3" y="65"/>
                      <a:pt x="7" y="65"/>
                    </a:cubicBezTo>
                    <a:cubicBezTo>
                      <a:pt x="49" y="65"/>
                      <a:pt x="49" y="65"/>
                      <a:pt x="49" y="65"/>
                    </a:cubicBezTo>
                    <a:cubicBezTo>
                      <a:pt x="53" y="65"/>
                      <a:pt x="56" y="61"/>
                      <a:pt x="56" y="58"/>
                    </a:cubicBezTo>
                    <a:cubicBezTo>
                      <a:pt x="56" y="37"/>
                      <a:pt x="56" y="37"/>
                      <a:pt x="56" y="37"/>
                    </a:cubicBezTo>
                    <a:cubicBezTo>
                      <a:pt x="56" y="26"/>
                      <a:pt x="47" y="16"/>
                      <a:pt x="36" y="15"/>
                    </a:cubicBezTo>
                    <a:close/>
                    <a:moveTo>
                      <a:pt x="26" y="13"/>
                    </a:moveTo>
                    <a:cubicBezTo>
                      <a:pt x="23" y="4"/>
                      <a:pt x="23" y="4"/>
                      <a:pt x="23" y="4"/>
                    </a:cubicBezTo>
                    <a:cubicBezTo>
                      <a:pt x="22" y="3"/>
                      <a:pt x="22" y="3"/>
                      <a:pt x="21" y="3"/>
                    </a:cubicBezTo>
                    <a:cubicBezTo>
                      <a:pt x="21" y="4"/>
                      <a:pt x="21" y="4"/>
                      <a:pt x="21" y="5"/>
                    </a:cubicBezTo>
                    <a:cubicBezTo>
                      <a:pt x="24" y="13"/>
                      <a:pt x="24" y="13"/>
                      <a:pt x="24" y="13"/>
                    </a:cubicBezTo>
                    <a:cubicBezTo>
                      <a:pt x="22" y="13"/>
                      <a:pt x="22" y="13"/>
                      <a:pt x="22" y="13"/>
                    </a:cubicBezTo>
                    <a:cubicBezTo>
                      <a:pt x="16" y="3"/>
                      <a:pt x="16" y="3"/>
                      <a:pt x="16" y="3"/>
                    </a:cubicBezTo>
                    <a:cubicBezTo>
                      <a:pt x="39" y="3"/>
                      <a:pt x="39" y="3"/>
                      <a:pt x="39" y="3"/>
                    </a:cubicBezTo>
                    <a:cubicBezTo>
                      <a:pt x="33" y="13"/>
                      <a:pt x="33" y="13"/>
                      <a:pt x="33" y="13"/>
                    </a:cubicBezTo>
                    <a:lnTo>
                      <a:pt x="26" y="13"/>
                    </a:lnTo>
                    <a:close/>
                    <a:moveTo>
                      <a:pt x="23" y="15"/>
                    </a:moveTo>
                    <a:cubicBezTo>
                      <a:pt x="33" y="15"/>
                      <a:pt x="33" y="15"/>
                      <a:pt x="33" y="15"/>
                    </a:cubicBezTo>
                    <a:cubicBezTo>
                      <a:pt x="33" y="16"/>
                      <a:pt x="33" y="16"/>
                      <a:pt x="33" y="16"/>
                    </a:cubicBezTo>
                    <a:cubicBezTo>
                      <a:pt x="23" y="16"/>
                      <a:pt x="23" y="16"/>
                      <a:pt x="23" y="16"/>
                    </a:cubicBezTo>
                    <a:lnTo>
                      <a:pt x="23" y="15"/>
                    </a:lnTo>
                    <a:close/>
                    <a:moveTo>
                      <a:pt x="53" y="58"/>
                    </a:moveTo>
                    <a:cubicBezTo>
                      <a:pt x="53" y="60"/>
                      <a:pt x="51" y="62"/>
                      <a:pt x="49" y="62"/>
                    </a:cubicBezTo>
                    <a:cubicBezTo>
                      <a:pt x="7" y="62"/>
                      <a:pt x="7" y="62"/>
                      <a:pt x="7" y="62"/>
                    </a:cubicBezTo>
                    <a:cubicBezTo>
                      <a:pt x="5" y="62"/>
                      <a:pt x="3" y="60"/>
                      <a:pt x="3" y="58"/>
                    </a:cubicBezTo>
                    <a:cubicBezTo>
                      <a:pt x="3" y="37"/>
                      <a:pt x="3" y="37"/>
                      <a:pt x="3" y="37"/>
                    </a:cubicBezTo>
                    <a:cubicBezTo>
                      <a:pt x="3" y="26"/>
                      <a:pt x="11" y="18"/>
                      <a:pt x="22" y="18"/>
                    </a:cubicBezTo>
                    <a:cubicBezTo>
                      <a:pt x="34" y="18"/>
                      <a:pt x="34" y="18"/>
                      <a:pt x="34" y="18"/>
                    </a:cubicBezTo>
                    <a:cubicBezTo>
                      <a:pt x="44" y="18"/>
                      <a:pt x="53" y="26"/>
                      <a:pt x="53" y="37"/>
                    </a:cubicBezTo>
                    <a:lnTo>
                      <a:pt x="53" y="58"/>
                    </a:lnTo>
                    <a:close/>
                    <a:moveTo>
                      <a:pt x="8" y="38"/>
                    </a:moveTo>
                    <a:cubicBezTo>
                      <a:pt x="8" y="54"/>
                      <a:pt x="8" y="54"/>
                      <a:pt x="8" y="54"/>
                    </a:cubicBezTo>
                    <a:cubicBezTo>
                      <a:pt x="8" y="55"/>
                      <a:pt x="9" y="57"/>
                      <a:pt x="11" y="57"/>
                    </a:cubicBezTo>
                    <a:cubicBezTo>
                      <a:pt x="11" y="57"/>
                      <a:pt x="12" y="57"/>
                      <a:pt x="12" y="58"/>
                    </a:cubicBezTo>
                    <a:cubicBezTo>
                      <a:pt x="12" y="58"/>
                      <a:pt x="11" y="59"/>
                      <a:pt x="11" y="59"/>
                    </a:cubicBezTo>
                    <a:cubicBezTo>
                      <a:pt x="8" y="59"/>
                      <a:pt x="6" y="56"/>
                      <a:pt x="6" y="54"/>
                    </a:cubicBezTo>
                    <a:cubicBezTo>
                      <a:pt x="6" y="38"/>
                      <a:pt x="6" y="38"/>
                      <a:pt x="6" y="38"/>
                    </a:cubicBezTo>
                    <a:cubicBezTo>
                      <a:pt x="6" y="28"/>
                      <a:pt x="14" y="21"/>
                      <a:pt x="23" y="21"/>
                    </a:cubicBezTo>
                    <a:cubicBezTo>
                      <a:pt x="24" y="21"/>
                      <a:pt x="24" y="21"/>
                      <a:pt x="24" y="22"/>
                    </a:cubicBezTo>
                    <a:cubicBezTo>
                      <a:pt x="24" y="22"/>
                      <a:pt x="24" y="23"/>
                      <a:pt x="23" y="23"/>
                    </a:cubicBezTo>
                    <a:cubicBezTo>
                      <a:pt x="15" y="23"/>
                      <a:pt x="8" y="29"/>
                      <a:pt x="8" y="38"/>
                    </a:cubicBezTo>
                    <a:close/>
                    <a:moveTo>
                      <a:pt x="28" y="28"/>
                    </a:moveTo>
                    <a:cubicBezTo>
                      <a:pt x="21" y="28"/>
                      <a:pt x="15" y="34"/>
                      <a:pt x="15" y="41"/>
                    </a:cubicBezTo>
                    <a:cubicBezTo>
                      <a:pt x="15" y="47"/>
                      <a:pt x="21" y="53"/>
                      <a:pt x="28" y="53"/>
                    </a:cubicBezTo>
                    <a:cubicBezTo>
                      <a:pt x="35" y="53"/>
                      <a:pt x="40" y="47"/>
                      <a:pt x="40" y="41"/>
                    </a:cubicBezTo>
                    <a:cubicBezTo>
                      <a:pt x="40" y="34"/>
                      <a:pt x="35" y="28"/>
                      <a:pt x="28" y="28"/>
                    </a:cubicBezTo>
                    <a:close/>
                    <a:moveTo>
                      <a:pt x="28" y="51"/>
                    </a:moveTo>
                    <a:cubicBezTo>
                      <a:pt x="22" y="51"/>
                      <a:pt x="17" y="46"/>
                      <a:pt x="17" y="41"/>
                    </a:cubicBezTo>
                    <a:cubicBezTo>
                      <a:pt x="17" y="35"/>
                      <a:pt x="22" y="30"/>
                      <a:pt x="28" y="30"/>
                    </a:cubicBezTo>
                    <a:cubicBezTo>
                      <a:pt x="33" y="30"/>
                      <a:pt x="38" y="35"/>
                      <a:pt x="38" y="41"/>
                    </a:cubicBezTo>
                    <a:cubicBezTo>
                      <a:pt x="38" y="46"/>
                      <a:pt x="33" y="51"/>
                      <a:pt x="28" y="51"/>
                    </a:cubicBezTo>
                    <a:close/>
                    <a:moveTo>
                      <a:pt x="26" y="37"/>
                    </a:moveTo>
                    <a:cubicBezTo>
                      <a:pt x="26" y="39"/>
                      <a:pt x="27" y="40"/>
                      <a:pt x="28" y="40"/>
                    </a:cubicBezTo>
                    <a:cubicBezTo>
                      <a:pt x="30" y="40"/>
                      <a:pt x="32" y="41"/>
                      <a:pt x="32" y="44"/>
                    </a:cubicBezTo>
                    <a:cubicBezTo>
                      <a:pt x="32" y="46"/>
                      <a:pt x="31" y="47"/>
                      <a:pt x="29" y="48"/>
                    </a:cubicBezTo>
                    <a:cubicBezTo>
                      <a:pt x="29" y="49"/>
                      <a:pt x="29" y="49"/>
                      <a:pt x="29" y="49"/>
                    </a:cubicBezTo>
                    <a:cubicBezTo>
                      <a:pt x="29" y="49"/>
                      <a:pt x="28" y="50"/>
                      <a:pt x="28" y="50"/>
                    </a:cubicBezTo>
                    <a:cubicBezTo>
                      <a:pt x="27" y="50"/>
                      <a:pt x="27" y="49"/>
                      <a:pt x="27" y="49"/>
                    </a:cubicBezTo>
                    <a:cubicBezTo>
                      <a:pt x="27" y="48"/>
                      <a:pt x="27" y="48"/>
                      <a:pt x="27" y="48"/>
                    </a:cubicBezTo>
                    <a:cubicBezTo>
                      <a:pt x="25" y="47"/>
                      <a:pt x="24" y="46"/>
                      <a:pt x="24" y="44"/>
                    </a:cubicBezTo>
                    <a:cubicBezTo>
                      <a:pt x="24" y="43"/>
                      <a:pt x="24" y="43"/>
                      <a:pt x="25" y="43"/>
                    </a:cubicBezTo>
                    <a:cubicBezTo>
                      <a:pt x="25" y="43"/>
                      <a:pt x="26" y="43"/>
                      <a:pt x="26" y="44"/>
                    </a:cubicBezTo>
                    <a:cubicBezTo>
                      <a:pt x="26" y="45"/>
                      <a:pt x="27" y="46"/>
                      <a:pt x="28" y="46"/>
                    </a:cubicBezTo>
                    <a:cubicBezTo>
                      <a:pt x="29" y="46"/>
                      <a:pt x="30" y="45"/>
                      <a:pt x="30" y="44"/>
                    </a:cubicBezTo>
                    <a:cubicBezTo>
                      <a:pt x="30" y="42"/>
                      <a:pt x="29" y="42"/>
                      <a:pt x="28" y="42"/>
                    </a:cubicBezTo>
                    <a:cubicBezTo>
                      <a:pt x="25" y="42"/>
                      <a:pt x="24" y="40"/>
                      <a:pt x="24" y="37"/>
                    </a:cubicBezTo>
                    <a:cubicBezTo>
                      <a:pt x="24" y="36"/>
                      <a:pt x="25" y="34"/>
                      <a:pt x="27" y="34"/>
                    </a:cubicBezTo>
                    <a:cubicBezTo>
                      <a:pt x="27" y="32"/>
                      <a:pt x="27" y="32"/>
                      <a:pt x="27" y="32"/>
                    </a:cubicBezTo>
                    <a:cubicBezTo>
                      <a:pt x="27" y="32"/>
                      <a:pt x="27" y="31"/>
                      <a:pt x="28" y="31"/>
                    </a:cubicBezTo>
                    <a:cubicBezTo>
                      <a:pt x="28" y="31"/>
                      <a:pt x="29" y="32"/>
                      <a:pt x="29" y="32"/>
                    </a:cubicBezTo>
                    <a:cubicBezTo>
                      <a:pt x="29" y="33"/>
                      <a:pt x="29" y="33"/>
                      <a:pt x="29" y="33"/>
                    </a:cubicBezTo>
                    <a:cubicBezTo>
                      <a:pt x="30" y="34"/>
                      <a:pt x="32" y="35"/>
                      <a:pt x="32" y="37"/>
                    </a:cubicBezTo>
                    <a:cubicBezTo>
                      <a:pt x="32" y="38"/>
                      <a:pt x="31" y="38"/>
                      <a:pt x="31" y="38"/>
                    </a:cubicBezTo>
                    <a:cubicBezTo>
                      <a:pt x="30" y="38"/>
                      <a:pt x="30" y="38"/>
                      <a:pt x="30" y="37"/>
                    </a:cubicBezTo>
                    <a:cubicBezTo>
                      <a:pt x="30" y="36"/>
                      <a:pt x="29" y="35"/>
                      <a:pt x="28" y="35"/>
                    </a:cubicBezTo>
                    <a:cubicBezTo>
                      <a:pt x="27" y="35"/>
                      <a:pt x="26" y="36"/>
                      <a:pt x="26" y="37"/>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5" name="ïṩļïḑè"/>
              <p:cNvSpPr/>
              <p:nvPr/>
            </p:nvSpPr>
            <p:spPr bwMode="auto">
              <a:xfrm>
                <a:off x="5587152" y="3771243"/>
                <a:ext cx="167771" cy="167824"/>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4 w 35"/>
                  <a:gd name="T21" fmla="*/ 12 h 35"/>
                  <a:gd name="T22" fmla="*/ 19 w 35"/>
                  <a:gd name="T23" fmla="*/ 18 h 35"/>
                  <a:gd name="T24" fmla="*/ 24 w 35"/>
                  <a:gd name="T25" fmla="*/ 23 h 35"/>
                  <a:gd name="T26" fmla="*/ 24 w 35"/>
                  <a:gd name="T27" fmla="*/ 24 h 35"/>
                  <a:gd name="T28" fmla="*/ 24 w 35"/>
                  <a:gd name="T29" fmla="*/ 25 h 35"/>
                  <a:gd name="T30" fmla="*/ 23 w 35"/>
                  <a:gd name="T31" fmla="*/ 24 h 35"/>
                  <a:gd name="T32" fmla="*/ 18 w 35"/>
                  <a:gd name="T33" fmla="*/ 19 h 35"/>
                  <a:gd name="T34" fmla="*/ 12 w 35"/>
                  <a:gd name="T35" fmla="*/ 24 h 35"/>
                  <a:gd name="T36" fmla="*/ 12 w 35"/>
                  <a:gd name="T37" fmla="*/ 25 h 35"/>
                  <a:gd name="T38" fmla="*/ 11 w 35"/>
                  <a:gd name="T39" fmla="*/ 24 h 35"/>
                  <a:gd name="T40" fmla="*/ 11 w 35"/>
                  <a:gd name="T41" fmla="*/ 23 h 35"/>
                  <a:gd name="T42" fmla="*/ 16 w 35"/>
                  <a:gd name="T43" fmla="*/ 18 h 35"/>
                  <a:gd name="T44" fmla="*/ 11 w 35"/>
                  <a:gd name="T45" fmla="*/ 12 h 35"/>
                  <a:gd name="T46" fmla="*/ 11 w 35"/>
                  <a:gd name="T47" fmla="*/ 11 h 35"/>
                  <a:gd name="T48" fmla="*/ 12 w 35"/>
                  <a:gd name="T49" fmla="*/ 11 h 35"/>
                  <a:gd name="T50" fmla="*/ 18 w 35"/>
                  <a:gd name="T51" fmla="*/ 16 h 35"/>
                  <a:gd name="T52" fmla="*/ 23 w 35"/>
                  <a:gd name="T53" fmla="*/ 11 h 35"/>
                  <a:gd name="T54" fmla="*/ 24 w 35"/>
                  <a:gd name="T55" fmla="*/ 11 h 35"/>
                  <a:gd name="T56" fmla="*/ 24 w 35"/>
                  <a:gd name="T57"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35">
                    <a:moveTo>
                      <a:pt x="18" y="0"/>
                    </a:moveTo>
                    <a:cubicBezTo>
                      <a:pt x="8" y="0"/>
                      <a:pt x="0" y="8"/>
                      <a:pt x="0" y="18"/>
                    </a:cubicBezTo>
                    <a:cubicBezTo>
                      <a:pt x="0" y="27"/>
                      <a:pt x="8" y="35"/>
                      <a:pt x="18" y="35"/>
                    </a:cubicBezTo>
                    <a:cubicBezTo>
                      <a:pt x="27" y="35"/>
                      <a:pt x="35" y="27"/>
                      <a:pt x="35" y="18"/>
                    </a:cubicBezTo>
                    <a:cubicBezTo>
                      <a:pt x="35" y="8"/>
                      <a:pt x="27"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4" y="12"/>
                    </a:moveTo>
                    <a:cubicBezTo>
                      <a:pt x="19" y="18"/>
                      <a:pt x="19" y="18"/>
                      <a:pt x="19" y="18"/>
                    </a:cubicBezTo>
                    <a:cubicBezTo>
                      <a:pt x="24" y="23"/>
                      <a:pt x="24" y="23"/>
                      <a:pt x="24" y="23"/>
                    </a:cubicBezTo>
                    <a:cubicBezTo>
                      <a:pt x="25" y="23"/>
                      <a:pt x="25" y="24"/>
                      <a:pt x="24" y="24"/>
                    </a:cubicBezTo>
                    <a:cubicBezTo>
                      <a:pt x="24" y="24"/>
                      <a:pt x="24" y="25"/>
                      <a:pt x="24" y="25"/>
                    </a:cubicBezTo>
                    <a:cubicBezTo>
                      <a:pt x="23" y="25"/>
                      <a:pt x="23" y="24"/>
                      <a:pt x="23" y="24"/>
                    </a:cubicBezTo>
                    <a:cubicBezTo>
                      <a:pt x="18" y="19"/>
                      <a:pt x="18" y="19"/>
                      <a:pt x="18" y="19"/>
                    </a:cubicBezTo>
                    <a:cubicBezTo>
                      <a:pt x="12" y="24"/>
                      <a:pt x="12" y="24"/>
                      <a:pt x="12" y="24"/>
                    </a:cubicBezTo>
                    <a:cubicBezTo>
                      <a:pt x="12" y="24"/>
                      <a:pt x="12" y="25"/>
                      <a:pt x="12" y="25"/>
                    </a:cubicBezTo>
                    <a:cubicBezTo>
                      <a:pt x="11" y="25"/>
                      <a:pt x="11" y="24"/>
                      <a:pt x="11" y="24"/>
                    </a:cubicBezTo>
                    <a:cubicBezTo>
                      <a:pt x="11" y="24"/>
                      <a:pt x="11" y="23"/>
                      <a:pt x="11" y="23"/>
                    </a:cubicBezTo>
                    <a:cubicBezTo>
                      <a:pt x="16" y="18"/>
                      <a:pt x="16" y="18"/>
                      <a:pt x="16" y="18"/>
                    </a:cubicBezTo>
                    <a:cubicBezTo>
                      <a:pt x="11" y="12"/>
                      <a:pt x="11" y="12"/>
                      <a:pt x="11" y="12"/>
                    </a:cubicBezTo>
                    <a:cubicBezTo>
                      <a:pt x="11" y="12"/>
                      <a:pt x="11" y="11"/>
                      <a:pt x="11" y="11"/>
                    </a:cubicBezTo>
                    <a:cubicBezTo>
                      <a:pt x="11" y="10"/>
                      <a:pt x="12" y="10"/>
                      <a:pt x="12" y="11"/>
                    </a:cubicBezTo>
                    <a:cubicBezTo>
                      <a:pt x="18" y="16"/>
                      <a:pt x="18" y="16"/>
                      <a:pt x="18" y="16"/>
                    </a:cubicBezTo>
                    <a:cubicBezTo>
                      <a:pt x="23" y="11"/>
                      <a:pt x="23" y="11"/>
                      <a:pt x="23" y="11"/>
                    </a:cubicBezTo>
                    <a:cubicBezTo>
                      <a:pt x="23" y="10"/>
                      <a:pt x="24" y="10"/>
                      <a:pt x="24" y="11"/>
                    </a:cubicBezTo>
                    <a:cubicBezTo>
                      <a:pt x="25" y="11"/>
                      <a:pt x="25" y="12"/>
                      <a:pt x="24"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6" name="ïŝḷïḍè"/>
              <p:cNvSpPr/>
              <p:nvPr/>
            </p:nvSpPr>
            <p:spPr bwMode="auto">
              <a:xfrm>
                <a:off x="6290649" y="3960439"/>
                <a:ext cx="287764" cy="287855"/>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7" name="îṥľíḋè"/>
              <p:cNvSpPr/>
              <p:nvPr/>
            </p:nvSpPr>
            <p:spPr bwMode="auto">
              <a:xfrm>
                <a:off x="7701259" y="2874665"/>
                <a:ext cx="202961" cy="203025"/>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8" name="ïś1íḑè"/>
              <p:cNvSpPr/>
              <p:nvPr/>
            </p:nvSpPr>
            <p:spPr bwMode="auto">
              <a:xfrm>
                <a:off x="4546436" y="2523349"/>
                <a:ext cx="368872" cy="308211"/>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69" name="ïṥḻîdé"/>
              <p:cNvSpPr/>
              <p:nvPr/>
            </p:nvSpPr>
            <p:spPr bwMode="auto">
              <a:xfrm>
                <a:off x="7599386" y="5047100"/>
                <a:ext cx="312706" cy="329942"/>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0" name="išlide"/>
              <p:cNvSpPr/>
              <p:nvPr/>
            </p:nvSpPr>
            <p:spPr bwMode="auto">
              <a:xfrm>
                <a:off x="7342974" y="3007404"/>
                <a:ext cx="236946" cy="317953"/>
              </a:xfrm>
              <a:custGeom>
                <a:avLst/>
                <a:gdLst>
                  <a:gd name="T0" fmla="*/ 13 w 52"/>
                  <a:gd name="T1" fmla="*/ 18 h 70"/>
                  <a:gd name="T2" fmla="*/ 12 w 52"/>
                  <a:gd name="T3" fmla="*/ 17 h 70"/>
                  <a:gd name="T4" fmla="*/ 11 w 52"/>
                  <a:gd name="T5" fmla="*/ 15 h 70"/>
                  <a:gd name="T6" fmla="*/ 51 w 52"/>
                  <a:gd name="T7" fmla="*/ 50 h 70"/>
                  <a:gd name="T8" fmla="*/ 49 w 52"/>
                  <a:gd name="T9" fmla="*/ 60 h 70"/>
                  <a:gd name="T10" fmla="*/ 51 w 52"/>
                  <a:gd name="T11" fmla="*/ 69 h 70"/>
                  <a:gd name="T12" fmla="*/ 0 w 52"/>
                  <a:gd name="T13" fmla="*/ 69 h 70"/>
                  <a:gd name="T14" fmla="*/ 1 w 52"/>
                  <a:gd name="T15" fmla="*/ 60 h 70"/>
                  <a:gd name="T16" fmla="*/ 4 w 52"/>
                  <a:gd name="T17" fmla="*/ 45 h 70"/>
                  <a:gd name="T18" fmla="*/ 19 w 52"/>
                  <a:gd name="T19" fmla="*/ 27 h 70"/>
                  <a:gd name="T20" fmla="*/ 15 w 52"/>
                  <a:gd name="T21" fmla="*/ 30 h 70"/>
                  <a:gd name="T22" fmla="*/ 10 w 52"/>
                  <a:gd name="T23" fmla="*/ 34 h 70"/>
                  <a:gd name="T24" fmla="*/ 2 w 52"/>
                  <a:gd name="T25" fmla="*/ 28 h 70"/>
                  <a:gd name="T26" fmla="*/ 8 w 52"/>
                  <a:gd name="T27" fmla="*/ 14 h 70"/>
                  <a:gd name="T28" fmla="*/ 13 w 52"/>
                  <a:gd name="T29" fmla="*/ 5 h 70"/>
                  <a:gd name="T30" fmla="*/ 12 w 52"/>
                  <a:gd name="T31" fmla="*/ 0 h 70"/>
                  <a:gd name="T32" fmla="*/ 12 w 52"/>
                  <a:gd name="T33" fmla="*/ 0 h 70"/>
                  <a:gd name="T34" fmla="*/ 14 w 52"/>
                  <a:gd name="T35" fmla="*/ 0 h 70"/>
                  <a:gd name="T36" fmla="*/ 43 w 52"/>
                  <a:gd name="T37" fmla="*/ 13 h 70"/>
                  <a:gd name="T38" fmla="*/ 51 w 52"/>
                  <a:gd name="T39" fmla="*/ 47 h 70"/>
                  <a:gd name="T40" fmla="*/ 2 w 52"/>
                  <a:gd name="T41" fmla="*/ 62 h 70"/>
                  <a:gd name="T42" fmla="*/ 48 w 52"/>
                  <a:gd name="T43" fmla="*/ 62 h 70"/>
                  <a:gd name="T44" fmla="*/ 2 w 52"/>
                  <a:gd name="T45" fmla="*/ 62 h 70"/>
                  <a:gd name="T46" fmla="*/ 6 w 52"/>
                  <a:gd name="T47" fmla="*/ 56 h 70"/>
                  <a:gd name="T48" fmla="*/ 44 w 52"/>
                  <a:gd name="T49" fmla="*/ 60 h 70"/>
                  <a:gd name="T50" fmla="*/ 12 w 52"/>
                  <a:gd name="T51" fmla="*/ 41 h 70"/>
                  <a:gd name="T52" fmla="*/ 6 w 52"/>
                  <a:gd name="T53" fmla="*/ 54 h 70"/>
                  <a:gd name="T54" fmla="*/ 15 w 52"/>
                  <a:gd name="T55" fmla="*/ 42 h 70"/>
                  <a:gd name="T56" fmla="*/ 12 w 52"/>
                  <a:gd name="T57" fmla="*/ 48 h 70"/>
                  <a:gd name="T58" fmla="*/ 41 w 52"/>
                  <a:gd name="T59" fmla="*/ 54 h 70"/>
                  <a:gd name="T60" fmla="*/ 39 w 52"/>
                  <a:gd name="T61" fmla="*/ 17 h 70"/>
                  <a:gd name="T62" fmla="*/ 22 w 52"/>
                  <a:gd name="T63" fmla="*/ 6 h 70"/>
                  <a:gd name="T64" fmla="*/ 20 w 52"/>
                  <a:gd name="T65" fmla="*/ 5 h 70"/>
                  <a:gd name="T66" fmla="*/ 18 w 52"/>
                  <a:gd name="T67" fmla="*/ 4 h 70"/>
                  <a:gd name="T68" fmla="*/ 19 w 52"/>
                  <a:gd name="T69" fmla="*/ 7 h 70"/>
                  <a:gd name="T70" fmla="*/ 17 w 52"/>
                  <a:gd name="T71" fmla="*/ 8 h 70"/>
                  <a:gd name="T72" fmla="*/ 11 w 52"/>
                  <a:gd name="T73" fmla="*/ 14 h 70"/>
                  <a:gd name="T74" fmla="*/ 4 w 52"/>
                  <a:gd name="T75" fmla="*/ 28 h 70"/>
                  <a:gd name="T76" fmla="*/ 10 w 52"/>
                  <a:gd name="T77" fmla="*/ 31 h 70"/>
                  <a:gd name="T78" fmla="*/ 16 w 52"/>
                  <a:gd name="T79" fmla="*/ 25 h 70"/>
                  <a:gd name="T80" fmla="*/ 21 w 52"/>
                  <a:gd name="T81" fmla="*/ 25 h 70"/>
                  <a:gd name="T82" fmla="*/ 30 w 52"/>
                  <a:gd name="T83" fmla="*/ 19 h 70"/>
                  <a:gd name="T84" fmla="*/ 44 w 52"/>
                  <a:gd name="T85" fmla="*/ 36 h 70"/>
                  <a:gd name="T86" fmla="*/ 40 w 52"/>
                  <a:gd name="T87" fmla="*/ 16 h 70"/>
                  <a:gd name="T88" fmla="*/ 43 w 52"/>
                  <a:gd name="T89" fmla="*/ 53 h 70"/>
                  <a:gd name="T90" fmla="*/ 44 w 52"/>
                  <a:gd name="T91" fmla="*/ 3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2" h="70">
                    <a:moveTo>
                      <a:pt x="16" y="14"/>
                    </a:moveTo>
                    <a:cubicBezTo>
                      <a:pt x="16" y="15"/>
                      <a:pt x="16" y="15"/>
                      <a:pt x="16" y="15"/>
                    </a:cubicBezTo>
                    <a:cubicBezTo>
                      <a:pt x="13" y="18"/>
                      <a:pt x="13" y="18"/>
                      <a:pt x="13" y="18"/>
                    </a:cubicBezTo>
                    <a:cubicBezTo>
                      <a:pt x="13" y="19"/>
                      <a:pt x="13" y="19"/>
                      <a:pt x="12" y="19"/>
                    </a:cubicBezTo>
                    <a:cubicBezTo>
                      <a:pt x="12" y="19"/>
                      <a:pt x="12" y="19"/>
                      <a:pt x="12" y="19"/>
                    </a:cubicBezTo>
                    <a:cubicBezTo>
                      <a:pt x="11" y="18"/>
                      <a:pt x="11" y="18"/>
                      <a:pt x="12" y="17"/>
                    </a:cubicBezTo>
                    <a:cubicBezTo>
                      <a:pt x="11" y="17"/>
                      <a:pt x="11" y="17"/>
                      <a:pt x="11" y="17"/>
                    </a:cubicBezTo>
                    <a:cubicBezTo>
                      <a:pt x="11" y="17"/>
                      <a:pt x="10" y="17"/>
                      <a:pt x="10" y="16"/>
                    </a:cubicBezTo>
                    <a:cubicBezTo>
                      <a:pt x="10" y="16"/>
                      <a:pt x="10" y="15"/>
                      <a:pt x="11" y="15"/>
                    </a:cubicBezTo>
                    <a:cubicBezTo>
                      <a:pt x="15" y="14"/>
                      <a:pt x="15" y="14"/>
                      <a:pt x="15" y="14"/>
                    </a:cubicBezTo>
                    <a:cubicBezTo>
                      <a:pt x="15" y="14"/>
                      <a:pt x="16" y="14"/>
                      <a:pt x="16" y="14"/>
                    </a:cubicBezTo>
                    <a:close/>
                    <a:moveTo>
                      <a:pt x="51" y="50"/>
                    </a:moveTo>
                    <a:cubicBezTo>
                      <a:pt x="46" y="54"/>
                      <a:pt x="46" y="54"/>
                      <a:pt x="46" y="54"/>
                    </a:cubicBezTo>
                    <a:cubicBezTo>
                      <a:pt x="48" y="55"/>
                      <a:pt x="49" y="56"/>
                      <a:pt x="49" y="58"/>
                    </a:cubicBezTo>
                    <a:cubicBezTo>
                      <a:pt x="49" y="59"/>
                      <a:pt x="49" y="59"/>
                      <a:pt x="49" y="60"/>
                    </a:cubicBezTo>
                    <a:cubicBezTo>
                      <a:pt x="49" y="60"/>
                      <a:pt x="49" y="60"/>
                      <a:pt x="49" y="60"/>
                    </a:cubicBezTo>
                    <a:cubicBezTo>
                      <a:pt x="50" y="60"/>
                      <a:pt x="51" y="60"/>
                      <a:pt x="51" y="61"/>
                    </a:cubicBezTo>
                    <a:cubicBezTo>
                      <a:pt x="51" y="69"/>
                      <a:pt x="51" y="69"/>
                      <a:pt x="51" y="69"/>
                    </a:cubicBezTo>
                    <a:cubicBezTo>
                      <a:pt x="51" y="69"/>
                      <a:pt x="50" y="70"/>
                      <a:pt x="49" y="70"/>
                    </a:cubicBezTo>
                    <a:cubicBezTo>
                      <a:pt x="1" y="70"/>
                      <a:pt x="1" y="70"/>
                      <a:pt x="1" y="70"/>
                    </a:cubicBezTo>
                    <a:cubicBezTo>
                      <a:pt x="0" y="70"/>
                      <a:pt x="0" y="69"/>
                      <a:pt x="0" y="69"/>
                    </a:cubicBezTo>
                    <a:cubicBezTo>
                      <a:pt x="0" y="61"/>
                      <a:pt x="0" y="61"/>
                      <a:pt x="0" y="61"/>
                    </a:cubicBezTo>
                    <a:cubicBezTo>
                      <a:pt x="0" y="60"/>
                      <a:pt x="0" y="60"/>
                      <a:pt x="1" y="60"/>
                    </a:cubicBezTo>
                    <a:cubicBezTo>
                      <a:pt x="1" y="60"/>
                      <a:pt x="1" y="60"/>
                      <a:pt x="1" y="60"/>
                    </a:cubicBezTo>
                    <a:cubicBezTo>
                      <a:pt x="1" y="59"/>
                      <a:pt x="1" y="59"/>
                      <a:pt x="1" y="58"/>
                    </a:cubicBezTo>
                    <a:cubicBezTo>
                      <a:pt x="1" y="57"/>
                      <a:pt x="2" y="55"/>
                      <a:pt x="3" y="54"/>
                    </a:cubicBezTo>
                    <a:cubicBezTo>
                      <a:pt x="3" y="53"/>
                      <a:pt x="2" y="49"/>
                      <a:pt x="4" y="45"/>
                    </a:cubicBezTo>
                    <a:cubicBezTo>
                      <a:pt x="5" y="43"/>
                      <a:pt x="8" y="41"/>
                      <a:pt x="11" y="39"/>
                    </a:cubicBezTo>
                    <a:cubicBezTo>
                      <a:pt x="13" y="37"/>
                      <a:pt x="16" y="35"/>
                      <a:pt x="18" y="33"/>
                    </a:cubicBezTo>
                    <a:cubicBezTo>
                      <a:pt x="19" y="31"/>
                      <a:pt x="19" y="29"/>
                      <a:pt x="19" y="27"/>
                    </a:cubicBezTo>
                    <a:cubicBezTo>
                      <a:pt x="19" y="27"/>
                      <a:pt x="19" y="27"/>
                      <a:pt x="19" y="27"/>
                    </a:cubicBezTo>
                    <a:cubicBezTo>
                      <a:pt x="18" y="27"/>
                      <a:pt x="17" y="27"/>
                      <a:pt x="16" y="27"/>
                    </a:cubicBezTo>
                    <a:cubicBezTo>
                      <a:pt x="16" y="27"/>
                      <a:pt x="15" y="28"/>
                      <a:pt x="15" y="30"/>
                    </a:cubicBezTo>
                    <a:cubicBezTo>
                      <a:pt x="14" y="31"/>
                      <a:pt x="14" y="32"/>
                      <a:pt x="13" y="32"/>
                    </a:cubicBezTo>
                    <a:cubicBezTo>
                      <a:pt x="13" y="33"/>
                      <a:pt x="12" y="34"/>
                      <a:pt x="10" y="34"/>
                    </a:cubicBezTo>
                    <a:cubicBezTo>
                      <a:pt x="10" y="34"/>
                      <a:pt x="10" y="34"/>
                      <a:pt x="10" y="34"/>
                    </a:cubicBezTo>
                    <a:cubicBezTo>
                      <a:pt x="9" y="34"/>
                      <a:pt x="8" y="33"/>
                      <a:pt x="7" y="32"/>
                    </a:cubicBezTo>
                    <a:cubicBezTo>
                      <a:pt x="6" y="32"/>
                      <a:pt x="6" y="32"/>
                      <a:pt x="5" y="31"/>
                    </a:cubicBezTo>
                    <a:cubicBezTo>
                      <a:pt x="4" y="31"/>
                      <a:pt x="2" y="30"/>
                      <a:pt x="2" y="28"/>
                    </a:cubicBezTo>
                    <a:cubicBezTo>
                      <a:pt x="2" y="27"/>
                      <a:pt x="2" y="27"/>
                      <a:pt x="2" y="27"/>
                    </a:cubicBezTo>
                    <a:cubicBezTo>
                      <a:pt x="2" y="25"/>
                      <a:pt x="2" y="23"/>
                      <a:pt x="4" y="20"/>
                    </a:cubicBezTo>
                    <a:cubicBezTo>
                      <a:pt x="7" y="17"/>
                      <a:pt x="8" y="15"/>
                      <a:pt x="8" y="14"/>
                    </a:cubicBezTo>
                    <a:cubicBezTo>
                      <a:pt x="8" y="13"/>
                      <a:pt x="8" y="13"/>
                      <a:pt x="8" y="13"/>
                    </a:cubicBezTo>
                    <a:cubicBezTo>
                      <a:pt x="8" y="13"/>
                      <a:pt x="9" y="12"/>
                      <a:pt x="14" y="6"/>
                    </a:cubicBezTo>
                    <a:cubicBezTo>
                      <a:pt x="14" y="6"/>
                      <a:pt x="14" y="5"/>
                      <a:pt x="13" y="5"/>
                    </a:cubicBezTo>
                    <a:cubicBezTo>
                      <a:pt x="13" y="4"/>
                      <a:pt x="12" y="2"/>
                      <a:pt x="12" y="2"/>
                    </a:cubicBezTo>
                    <a:cubicBezTo>
                      <a:pt x="12" y="1"/>
                      <a:pt x="12" y="1"/>
                      <a:pt x="12" y="1"/>
                    </a:cubicBezTo>
                    <a:cubicBezTo>
                      <a:pt x="12" y="0"/>
                      <a:pt x="12" y="0"/>
                      <a:pt x="12" y="0"/>
                    </a:cubicBezTo>
                    <a:cubicBezTo>
                      <a:pt x="12" y="0"/>
                      <a:pt x="12" y="0"/>
                      <a:pt x="12" y="0"/>
                    </a:cubicBezTo>
                    <a:cubicBezTo>
                      <a:pt x="12" y="0"/>
                      <a:pt x="12" y="0"/>
                      <a:pt x="12" y="0"/>
                    </a:cubicBezTo>
                    <a:cubicBezTo>
                      <a:pt x="12" y="0"/>
                      <a:pt x="12" y="0"/>
                      <a:pt x="12" y="0"/>
                    </a:cubicBezTo>
                    <a:cubicBezTo>
                      <a:pt x="13" y="0"/>
                      <a:pt x="13" y="0"/>
                      <a:pt x="13" y="0"/>
                    </a:cubicBezTo>
                    <a:cubicBezTo>
                      <a:pt x="13" y="0"/>
                      <a:pt x="13" y="0"/>
                      <a:pt x="13" y="0"/>
                    </a:cubicBezTo>
                    <a:cubicBezTo>
                      <a:pt x="14" y="0"/>
                      <a:pt x="14" y="0"/>
                      <a:pt x="14" y="0"/>
                    </a:cubicBezTo>
                    <a:cubicBezTo>
                      <a:pt x="15" y="0"/>
                      <a:pt x="18" y="1"/>
                      <a:pt x="20" y="2"/>
                    </a:cubicBezTo>
                    <a:cubicBezTo>
                      <a:pt x="21" y="2"/>
                      <a:pt x="23" y="2"/>
                      <a:pt x="24" y="2"/>
                    </a:cubicBezTo>
                    <a:cubicBezTo>
                      <a:pt x="30" y="2"/>
                      <a:pt x="37" y="4"/>
                      <a:pt x="43" y="13"/>
                    </a:cubicBezTo>
                    <a:cubicBezTo>
                      <a:pt x="48" y="22"/>
                      <a:pt x="47" y="30"/>
                      <a:pt x="47" y="36"/>
                    </a:cubicBezTo>
                    <a:cubicBezTo>
                      <a:pt x="47" y="39"/>
                      <a:pt x="46" y="41"/>
                      <a:pt x="47" y="42"/>
                    </a:cubicBezTo>
                    <a:cubicBezTo>
                      <a:pt x="48" y="45"/>
                      <a:pt x="51" y="47"/>
                      <a:pt x="51" y="47"/>
                    </a:cubicBezTo>
                    <a:cubicBezTo>
                      <a:pt x="52" y="48"/>
                      <a:pt x="52" y="48"/>
                      <a:pt x="52" y="48"/>
                    </a:cubicBezTo>
                    <a:cubicBezTo>
                      <a:pt x="52" y="49"/>
                      <a:pt x="52" y="49"/>
                      <a:pt x="51" y="50"/>
                    </a:cubicBezTo>
                    <a:close/>
                    <a:moveTo>
                      <a:pt x="2" y="62"/>
                    </a:moveTo>
                    <a:cubicBezTo>
                      <a:pt x="2" y="68"/>
                      <a:pt x="2" y="68"/>
                      <a:pt x="2" y="68"/>
                    </a:cubicBezTo>
                    <a:cubicBezTo>
                      <a:pt x="48" y="68"/>
                      <a:pt x="48" y="68"/>
                      <a:pt x="48" y="68"/>
                    </a:cubicBezTo>
                    <a:cubicBezTo>
                      <a:pt x="48" y="62"/>
                      <a:pt x="48" y="62"/>
                      <a:pt x="48" y="62"/>
                    </a:cubicBezTo>
                    <a:cubicBezTo>
                      <a:pt x="44" y="62"/>
                      <a:pt x="44" y="62"/>
                      <a:pt x="44" y="62"/>
                    </a:cubicBezTo>
                    <a:cubicBezTo>
                      <a:pt x="6" y="62"/>
                      <a:pt x="6" y="62"/>
                      <a:pt x="6" y="62"/>
                    </a:cubicBezTo>
                    <a:lnTo>
                      <a:pt x="2" y="62"/>
                    </a:lnTo>
                    <a:close/>
                    <a:moveTo>
                      <a:pt x="47" y="58"/>
                    </a:moveTo>
                    <a:cubicBezTo>
                      <a:pt x="47" y="57"/>
                      <a:pt x="46" y="56"/>
                      <a:pt x="44" y="56"/>
                    </a:cubicBezTo>
                    <a:cubicBezTo>
                      <a:pt x="6" y="56"/>
                      <a:pt x="6" y="56"/>
                      <a:pt x="6" y="56"/>
                    </a:cubicBezTo>
                    <a:cubicBezTo>
                      <a:pt x="4" y="56"/>
                      <a:pt x="3" y="57"/>
                      <a:pt x="3" y="58"/>
                    </a:cubicBezTo>
                    <a:cubicBezTo>
                      <a:pt x="3" y="59"/>
                      <a:pt x="4" y="60"/>
                      <a:pt x="6" y="60"/>
                    </a:cubicBezTo>
                    <a:cubicBezTo>
                      <a:pt x="44" y="60"/>
                      <a:pt x="44" y="60"/>
                      <a:pt x="44" y="60"/>
                    </a:cubicBezTo>
                    <a:cubicBezTo>
                      <a:pt x="46" y="60"/>
                      <a:pt x="47" y="59"/>
                      <a:pt x="47" y="58"/>
                    </a:cubicBezTo>
                    <a:close/>
                    <a:moveTo>
                      <a:pt x="20" y="34"/>
                    </a:moveTo>
                    <a:cubicBezTo>
                      <a:pt x="18" y="36"/>
                      <a:pt x="15" y="39"/>
                      <a:pt x="12" y="41"/>
                    </a:cubicBezTo>
                    <a:cubicBezTo>
                      <a:pt x="10" y="43"/>
                      <a:pt x="7" y="45"/>
                      <a:pt x="7" y="46"/>
                    </a:cubicBezTo>
                    <a:cubicBezTo>
                      <a:pt x="4" y="50"/>
                      <a:pt x="6" y="54"/>
                      <a:pt x="6" y="54"/>
                    </a:cubicBezTo>
                    <a:cubicBezTo>
                      <a:pt x="6" y="54"/>
                      <a:pt x="6" y="54"/>
                      <a:pt x="6" y="54"/>
                    </a:cubicBezTo>
                    <a:cubicBezTo>
                      <a:pt x="8" y="54"/>
                      <a:pt x="8" y="54"/>
                      <a:pt x="8" y="54"/>
                    </a:cubicBezTo>
                    <a:cubicBezTo>
                      <a:pt x="8" y="53"/>
                      <a:pt x="8" y="49"/>
                      <a:pt x="10" y="46"/>
                    </a:cubicBezTo>
                    <a:cubicBezTo>
                      <a:pt x="13" y="44"/>
                      <a:pt x="15" y="42"/>
                      <a:pt x="15" y="42"/>
                    </a:cubicBezTo>
                    <a:cubicBezTo>
                      <a:pt x="16" y="42"/>
                      <a:pt x="16" y="42"/>
                      <a:pt x="17" y="43"/>
                    </a:cubicBezTo>
                    <a:cubicBezTo>
                      <a:pt x="17" y="43"/>
                      <a:pt x="17" y="44"/>
                      <a:pt x="16" y="44"/>
                    </a:cubicBezTo>
                    <a:cubicBezTo>
                      <a:pt x="16" y="44"/>
                      <a:pt x="14" y="46"/>
                      <a:pt x="12" y="48"/>
                    </a:cubicBezTo>
                    <a:cubicBezTo>
                      <a:pt x="10" y="50"/>
                      <a:pt x="10" y="54"/>
                      <a:pt x="10" y="54"/>
                    </a:cubicBezTo>
                    <a:cubicBezTo>
                      <a:pt x="10" y="54"/>
                      <a:pt x="10" y="54"/>
                      <a:pt x="10" y="54"/>
                    </a:cubicBezTo>
                    <a:cubicBezTo>
                      <a:pt x="41" y="54"/>
                      <a:pt x="41" y="54"/>
                      <a:pt x="41" y="54"/>
                    </a:cubicBezTo>
                    <a:cubicBezTo>
                      <a:pt x="41" y="53"/>
                      <a:pt x="39" y="49"/>
                      <a:pt x="39" y="45"/>
                    </a:cubicBezTo>
                    <a:cubicBezTo>
                      <a:pt x="39" y="44"/>
                      <a:pt x="39" y="42"/>
                      <a:pt x="40" y="40"/>
                    </a:cubicBezTo>
                    <a:cubicBezTo>
                      <a:pt x="40" y="35"/>
                      <a:pt x="42" y="26"/>
                      <a:pt x="39" y="17"/>
                    </a:cubicBezTo>
                    <a:cubicBezTo>
                      <a:pt x="35" y="7"/>
                      <a:pt x="26" y="6"/>
                      <a:pt x="23" y="6"/>
                    </a:cubicBezTo>
                    <a:cubicBezTo>
                      <a:pt x="23" y="6"/>
                      <a:pt x="22" y="7"/>
                      <a:pt x="22" y="7"/>
                    </a:cubicBezTo>
                    <a:cubicBezTo>
                      <a:pt x="22" y="7"/>
                      <a:pt x="22" y="6"/>
                      <a:pt x="22" y="6"/>
                    </a:cubicBezTo>
                    <a:cubicBezTo>
                      <a:pt x="22" y="6"/>
                      <a:pt x="21" y="6"/>
                      <a:pt x="21" y="6"/>
                    </a:cubicBezTo>
                    <a:cubicBezTo>
                      <a:pt x="21" y="6"/>
                      <a:pt x="21" y="6"/>
                      <a:pt x="21" y="6"/>
                    </a:cubicBezTo>
                    <a:cubicBezTo>
                      <a:pt x="20" y="6"/>
                      <a:pt x="20" y="5"/>
                      <a:pt x="20" y="5"/>
                    </a:cubicBezTo>
                    <a:cubicBezTo>
                      <a:pt x="19" y="5"/>
                      <a:pt x="19" y="5"/>
                      <a:pt x="19" y="5"/>
                    </a:cubicBezTo>
                    <a:cubicBezTo>
                      <a:pt x="19" y="5"/>
                      <a:pt x="18" y="5"/>
                      <a:pt x="18" y="4"/>
                    </a:cubicBezTo>
                    <a:cubicBezTo>
                      <a:pt x="18" y="4"/>
                      <a:pt x="18" y="4"/>
                      <a:pt x="18" y="4"/>
                    </a:cubicBezTo>
                    <a:cubicBezTo>
                      <a:pt x="17" y="4"/>
                      <a:pt x="17" y="3"/>
                      <a:pt x="16" y="3"/>
                    </a:cubicBezTo>
                    <a:cubicBezTo>
                      <a:pt x="18" y="7"/>
                      <a:pt x="18" y="7"/>
                      <a:pt x="18" y="7"/>
                    </a:cubicBezTo>
                    <a:cubicBezTo>
                      <a:pt x="19" y="7"/>
                      <a:pt x="19" y="7"/>
                      <a:pt x="19" y="7"/>
                    </a:cubicBezTo>
                    <a:cubicBezTo>
                      <a:pt x="19" y="8"/>
                      <a:pt x="18" y="8"/>
                      <a:pt x="18" y="8"/>
                    </a:cubicBezTo>
                    <a:cubicBezTo>
                      <a:pt x="18" y="8"/>
                      <a:pt x="18" y="8"/>
                      <a:pt x="18" y="8"/>
                    </a:cubicBezTo>
                    <a:cubicBezTo>
                      <a:pt x="17" y="8"/>
                      <a:pt x="17" y="8"/>
                      <a:pt x="17" y="8"/>
                    </a:cubicBezTo>
                    <a:cubicBezTo>
                      <a:pt x="17" y="8"/>
                      <a:pt x="17" y="8"/>
                      <a:pt x="16" y="7"/>
                    </a:cubicBezTo>
                    <a:cubicBezTo>
                      <a:pt x="14" y="10"/>
                      <a:pt x="11" y="13"/>
                      <a:pt x="11" y="14"/>
                    </a:cubicBezTo>
                    <a:cubicBezTo>
                      <a:pt x="11" y="14"/>
                      <a:pt x="11" y="14"/>
                      <a:pt x="11" y="14"/>
                    </a:cubicBezTo>
                    <a:cubicBezTo>
                      <a:pt x="10" y="15"/>
                      <a:pt x="10" y="18"/>
                      <a:pt x="6" y="22"/>
                    </a:cubicBezTo>
                    <a:cubicBezTo>
                      <a:pt x="4" y="24"/>
                      <a:pt x="4" y="26"/>
                      <a:pt x="4" y="27"/>
                    </a:cubicBezTo>
                    <a:cubicBezTo>
                      <a:pt x="4" y="28"/>
                      <a:pt x="4" y="28"/>
                      <a:pt x="4" y="28"/>
                    </a:cubicBezTo>
                    <a:cubicBezTo>
                      <a:pt x="4" y="28"/>
                      <a:pt x="5" y="29"/>
                      <a:pt x="6" y="29"/>
                    </a:cubicBezTo>
                    <a:cubicBezTo>
                      <a:pt x="7" y="30"/>
                      <a:pt x="8" y="30"/>
                      <a:pt x="9" y="31"/>
                    </a:cubicBezTo>
                    <a:cubicBezTo>
                      <a:pt x="9" y="31"/>
                      <a:pt x="10" y="31"/>
                      <a:pt x="10" y="31"/>
                    </a:cubicBezTo>
                    <a:cubicBezTo>
                      <a:pt x="11" y="31"/>
                      <a:pt x="11" y="31"/>
                      <a:pt x="11" y="31"/>
                    </a:cubicBezTo>
                    <a:cubicBezTo>
                      <a:pt x="12" y="30"/>
                      <a:pt x="12" y="30"/>
                      <a:pt x="12" y="29"/>
                    </a:cubicBezTo>
                    <a:cubicBezTo>
                      <a:pt x="13" y="27"/>
                      <a:pt x="14" y="24"/>
                      <a:pt x="16" y="25"/>
                    </a:cubicBezTo>
                    <a:cubicBezTo>
                      <a:pt x="18" y="25"/>
                      <a:pt x="19" y="25"/>
                      <a:pt x="20" y="25"/>
                    </a:cubicBezTo>
                    <a:cubicBezTo>
                      <a:pt x="20" y="25"/>
                      <a:pt x="20" y="24"/>
                      <a:pt x="20" y="24"/>
                    </a:cubicBezTo>
                    <a:cubicBezTo>
                      <a:pt x="21" y="24"/>
                      <a:pt x="21" y="24"/>
                      <a:pt x="21" y="25"/>
                    </a:cubicBezTo>
                    <a:cubicBezTo>
                      <a:pt x="26" y="24"/>
                      <a:pt x="27" y="19"/>
                      <a:pt x="28" y="19"/>
                    </a:cubicBezTo>
                    <a:cubicBezTo>
                      <a:pt x="28" y="18"/>
                      <a:pt x="28" y="18"/>
                      <a:pt x="29" y="18"/>
                    </a:cubicBezTo>
                    <a:cubicBezTo>
                      <a:pt x="29" y="18"/>
                      <a:pt x="30" y="19"/>
                      <a:pt x="30" y="19"/>
                    </a:cubicBezTo>
                    <a:cubicBezTo>
                      <a:pt x="29" y="19"/>
                      <a:pt x="28" y="25"/>
                      <a:pt x="22" y="27"/>
                    </a:cubicBezTo>
                    <a:cubicBezTo>
                      <a:pt x="22" y="29"/>
                      <a:pt x="21" y="32"/>
                      <a:pt x="20" y="34"/>
                    </a:cubicBezTo>
                    <a:close/>
                    <a:moveTo>
                      <a:pt x="44" y="36"/>
                    </a:moveTo>
                    <a:cubicBezTo>
                      <a:pt x="45" y="30"/>
                      <a:pt x="45" y="22"/>
                      <a:pt x="40" y="14"/>
                    </a:cubicBezTo>
                    <a:cubicBezTo>
                      <a:pt x="37" y="8"/>
                      <a:pt x="32" y="6"/>
                      <a:pt x="28" y="5"/>
                    </a:cubicBezTo>
                    <a:cubicBezTo>
                      <a:pt x="33" y="6"/>
                      <a:pt x="38" y="9"/>
                      <a:pt x="40" y="16"/>
                    </a:cubicBezTo>
                    <a:cubicBezTo>
                      <a:pt x="44" y="26"/>
                      <a:pt x="42" y="35"/>
                      <a:pt x="42" y="41"/>
                    </a:cubicBezTo>
                    <a:cubicBezTo>
                      <a:pt x="41" y="42"/>
                      <a:pt x="41" y="44"/>
                      <a:pt x="41" y="45"/>
                    </a:cubicBezTo>
                    <a:cubicBezTo>
                      <a:pt x="41" y="48"/>
                      <a:pt x="42" y="51"/>
                      <a:pt x="43" y="53"/>
                    </a:cubicBezTo>
                    <a:cubicBezTo>
                      <a:pt x="49" y="48"/>
                      <a:pt x="49" y="48"/>
                      <a:pt x="49" y="48"/>
                    </a:cubicBezTo>
                    <a:cubicBezTo>
                      <a:pt x="48" y="47"/>
                      <a:pt x="46" y="45"/>
                      <a:pt x="45" y="43"/>
                    </a:cubicBezTo>
                    <a:cubicBezTo>
                      <a:pt x="44" y="41"/>
                      <a:pt x="44" y="39"/>
                      <a:pt x="44" y="36"/>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1" name="íṣľíḓe"/>
              <p:cNvSpPr/>
              <p:nvPr/>
            </p:nvSpPr>
            <p:spPr bwMode="auto">
              <a:xfrm>
                <a:off x="5292836" y="3281857"/>
                <a:ext cx="209497" cy="214674"/>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2" name="íŝḻïḍè"/>
              <p:cNvSpPr/>
              <p:nvPr/>
            </p:nvSpPr>
            <p:spPr bwMode="auto">
              <a:xfrm>
                <a:off x="6228355" y="3341948"/>
                <a:ext cx="254298" cy="276658"/>
              </a:xfrm>
              <a:custGeom>
                <a:avLst/>
                <a:gdLst>
                  <a:gd name="T0" fmla="*/ 42 w 58"/>
                  <a:gd name="T1" fmla="*/ 4 h 63"/>
                  <a:gd name="T2" fmla="*/ 41 w 58"/>
                  <a:gd name="T3" fmla="*/ 10 h 63"/>
                  <a:gd name="T4" fmla="*/ 17 w 58"/>
                  <a:gd name="T5" fmla="*/ 47 h 63"/>
                  <a:gd name="T6" fmla="*/ 15 w 58"/>
                  <a:gd name="T7" fmla="*/ 54 h 63"/>
                  <a:gd name="T8" fmla="*/ 19 w 58"/>
                  <a:gd name="T9" fmla="*/ 47 h 63"/>
                  <a:gd name="T10" fmla="*/ 49 w 58"/>
                  <a:gd name="T11" fmla="*/ 19 h 63"/>
                  <a:gd name="T12" fmla="*/ 53 w 58"/>
                  <a:gd name="T13" fmla="*/ 14 h 63"/>
                  <a:gd name="T14" fmla="*/ 48 w 58"/>
                  <a:gd name="T15" fmla="*/ 19 h 63"/>
                  <a:gd name="T16" fmla="*/ 4 w 58"/>
                  <a:gd name="T17" fmla="*/ 43 h 63"/>
                  <a:gd name="T18" fmla="*/ 11 w 58"/>
                  <a:gd name="T19" fmla="*/ 41 h 63"/>
                  <a:gd name="T20" fmla="*/ 57 w 58"/>
                  <a:gd name="T21" fmla="*/ 28 h 63"/>
                  <a:gd name="T22" fmla="*/ 51 w 58"/>
                  <a:gd name="T23" fmla="*/ 30 h 63"/>
                  <a:gd name="T24" fmla="*/ 57 w 58"/>
                  <a:gd name="T25" fmla="*/ 28 h 63"/>
                  <a:gd name="T26" fmla="*/ 1 w 58"/>
                  <a:gd name="T27" fmla="*/ 28 h 63"/>
                  <a:gd name="T28" fmla="*/ 7 w 58"/>
                  <a:gd name="T29" fmla="*/ 30 h 63"/>
                  <a:gd name="T30" fmla="*/ 48 w 58"/>
                  <a:gd name="T31" fmla="*/ 39 h 63"/>
                  <a:gd name="T32" fmla="*/ 54 w 58"/>
                  <a:gd name="T33" fmla="*/ 44 h 63"/>
                  <a:gd name="T34" fmla="*/ 49 w 58"/>
                  <a:gd name="T35" fmla="*/ 39 h 63"/>
                  <a:gd name="T36" fmla="*/ 5 w 58"/>
                  <a:gd name="T37" fmla="*/ 16 h 63"/>
                  <a:gd name="T38" fmla="*/ 11 w 58"/>
                  <a:gd name="T39" fmla="*/ 18 h 63"/>
                  <a:gd name="T40" fmla="*/ 41 w 58"/>
                  <a:gd name="T41" fmla="*/ 47 h 63"/>
                  <a:gd name="T42" fmla="*/ 42 w 58"/>
                  <a:gd name="T43" fmla="*/ 54 h 63"/>
                  <a:gd name="T44" fmla="*/ 44 w 58"/>
                  <a:gd name="T45" fmla="*/ 53 h 63"/>
                  <a:gd name="T46" fmla="*/ 18 w 58"/>
                  <a:gd name="T47" fmla="*/ 11 h 63"/>
                  <a:gd name="T48" fmla="*/ 16 w 58"/>
                  <a:gd name="T49" fmla="*/ 4 h 63"/>
                  <a:gd name="T50" fmla="*/ 17 w 58"/>
                  <a:gd name="T51" fmla="*/ 10 h 63"/>
                  <a:gd name="T52" fmla="*/ 30 w 58"/>
                  <a:gd name="T53" fmla="*/ 1 h 63"/>
                  <a:gd name="T54" fmla="*/ 28 w 58"/>
                  <a:gd name="T55" fmla="*/ 7 h 63"/>
                  <a:gd name="T56" fmla="*/ 40 w 58"/>
                  <a:gd name="T57" fmla="*/ 41 h 63"/>
                  <a:gd name="T58" fmla="*/ 37 w 58"/>
                  <a:gd name="T59" fmla="*/ 51 h 63"/>
                  <a:gd name="T60" fmla="*/ 38 w 58"/>
                  <a:gd name="T61" fmla="*/ 55 h 63"/>
                  <a:gd name="T62" fmla="*/ 35 w 58"/>
                  <a:gd name="T63" fmla="*/ 60 h 63"/>
                  <a:gd name="T64" fmla="*/ 28 w 58"/>
                  <a:gd name="T65" fmla="*/ 63 h 63"/>
                  <a:gd name="T66" fmla="*/ 21 w 58"/>
                  <a:gd name="T67" fmla="*/ 58 h 63"/>
                  <a:gd name="T68" fmla="*/ 22 w 58"/>
                  <a:gd name="T69" fmla="*/ 53 h 63"/>
                  <a:gd name="T70" fmla="*/ 21 w 58"/>
                  <a:gd name="T71" fmla="*/ 49 h 63"/>
                  <a:gd name="T72" fmla="*/ 13 w 58"/>
                  <a:gd name="T73" fmla="*/ 29 h 63"/>
                  <a:gd name="T74" fmla="*/ 33 w 58"/>
                  <a:gd name="T75" fmla="*/ 61 h 63"/>
                  <a:gd name="T76" fmla="*/ 25 w 58"/>
                  <a:gd name="T77" fmla="*/ 61 h 63"/>
                  <a:gd name="T78" fmla="*/ 33 w 58"/>
                  <a:gd name="T79" fmla="*/ 61 h 63"/>
                  <a:gd name="T80" fmla="*/ 23 w 58"/>
                  <a:gd name="T81" fmla="*/ 58 h 63"/>
                  <a:gd name="T82" fmla="*/ 31 w 58"/>
                  <a:gd name="T83" fmla="*/ 58 h 63"/>
                  <a:gd name="T84" fmla="*/ 34 w 58"/>
                  <a:gd name="T85" fmla="*/ 57 h 63"/>
                  <a:gd name="T86" fmla="*/ 23 w 58"/>
                  <a:gd name="T87" fmla="*/ 55 h 63"/>
                  <a:gd name="T88" fmla="*/ 36 w 58"/>
                  <a:gd name="T89" fmla="*/ 55 h 63"/>
                  <a:gd name="T90" fmla="*/ 25 w 58"/>
                  <a:gd name="T91" fmla="*/ 52 h 63"/>
                  <a:gd name="T92" fmla="*/ 34 w 58"/>
                  <a:gd name="T93" fmla="*/ 52 h 63"/>
                  <a:gd name="T94" fmla="*/ 34 w 58"/>
                  <a:gd name="T95" fmla="*/ 50 h 63"/>
                  <a:gd name="T96" fmla="*/ 25 w 58"/>
                  <a:gd name="T97" fmla="*/ 49 h 63"/>
                  <a:gd name="T98" fmla="*/ 34 w 58"/>
                  <a:gd name="T99" fmla="*/ 50 h 63"/>
                  <a:gd name="T100" fmla="*/ 15 w 58"/>
                  <a:gd name="T101" fmla="*/ 29 h 63"/>
                  <a:gd name="T102" fmla="*/ 25 w 58"/>
                  <a:gd name="T103" fmla="*/ 47 h 63"/>
                  <a:gd name="T104" fmla="*/ 24 w 58"/>
                  <a:gd name="T105" fmla="*/ 31 h 63"/>
                  <a:gd name="T106" fmla="*/ 31 w 58"/>
                  <a:gd name="T107" fmla="*/ 47 h 63"/>
                  <a:gd name="T108" fmla="*/ 35 w 58"/>
                  <a:gd name="T109" fmla="*/ 32 h 63"/>
                  <a:gd name="T110" fmla="*/ 35 w 58"/>
                  <a:gd name="T111" fmla="*/ 4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8" h="63">
                    <a:moveTo>
                      <a:pt x="40" y="11"/>
                    </a:moveTo>
                    <a:cubicBezTo>
                      <a:pt x="39" y="10"/>
                      <a:pt x="39" y="10"/>
                      <a:pt x="39" y="9"/>
                    </a:cubicBezTo>
                    <a:cubicBezTo>
                      <a:pt x="42" y="4"/>
                      <a:pt x="42" y="4"/>
                      <a:pt x="42" y="4"/>
                    </a:cubicBezTo>
                    <a:cubicBezTo>
                      <a:pt x="43" y="4"/>
                      <a:pt x="43" y="3"/>
                      <a:pt x="44" y="4"/>
                    </a:cubicBezTo>
                    <a:cubicBezTo>
                      <a:pt x="44" y="4"/>
                      <a:pt x="44" y="5"/>
                      <a:pt x="44" y="5"/>
                    </a:cubicBezTo>
                    <a:cubicBezTo>
                      <a:pt x="41" y="10"/>
                      <a:pt x="41" y="10"/>
                      <a:pt x="41" y="10"/>
                    </a:cubicBezTo>
                    <a:cubicBezTo>
                      <a:pt x="41" y="10"/>
                      <a:pt x="41" y="11"/>
                      <a:pt x="40" y="11"/>
                    </a:cubicBezTo>
                    <a:cubicBezTo>
                      <a:pt x="40" y="11"/>
                      <a:pt x="40" y="11"/>
                      <a:pt x="40" y="11"/>
                    </a:cubicBezTo>
                    <a:close/>
                    <a:moveTo>
                      <a:pt x="17" y="47"/>
                    </a:moveTo>
                    <a:cubicBezTo>
                      <a:pt x="14" y="53"/>
                      <a:pt x="14" y="53"/>
                      <a:pt x="14" y="53"/>
                    </a:cubicBezTo>
                    <a:cubicBezTo>
                      <a:pt x="14" y="53"/>
                      <a:pt x="14" y="54"/>
                      <a:pt x="15" y="54"/>
                    </a:cubicBezTo>
                    <a:cubicBezTo>
                      <a:pt x="15" y="54"/>
                      <a:pt x="15" y="54"/>
                      <a:pt x="15" y="54"/>
                    </a:cubicBezTo>
                    <a:cubicBezTo>
                      <a:pt x="16" y="54"/>
                      <a:pt x="16" y="54"/>
                      <a:pt x="16" y="54"/>
                    </a:cubicBezTo>
                    <a:cubicBezTo>
                      <a:pt x="19" y="48"/>
                      <a:pt x="19" y="48"/>
                      <a:pt x="19" y="48"/>
                    </a:cubicBezTo>
                    <a:cubicBezTo>
                      <a:pt x="19" y="48"/>
                      <a:pt x="19" y="47"/>
                      <a:pt x="19" y="47"/>
                    </a:cubicBezTo>
                    <a:cubicBezTo>
                      <a:pt x="18" y="47"/>
                      <a:pt x="18" y="47"/>
                      <a:pt x="17" y="47"/>
                    </a:cubicBezTo>
                    <a:close/>
                    <a:moveTo>
                      <a:pt x="48" y="19"/>
                    </a:moveTo>
                    <a:cubicBezTo>
                      <a:pt x="49" y="19"/>
                      <a:pt x="49" y="19"/>
                      <a:pt x="49" y="19"/>
                    </a:cubicBezTo>
                    <a:cubicBezTo>
                      <a:pt x="54" y="16"/>
                      <a:pt x="54" y="16"/>
                      <a:pt x="54" y="16"/>
                    </a:cubicBezTo>
                    <a:cubicBezTo>
                      <a:pt x="55" y="15"/>
                      <a:pt x="55" y="15"/>
                      <a:pt x="54" y="14"/>
                    </a:cubicBezTo>
                    <a:cubicBezTo>
                      <a:pt x="54" y="14"/>
                      <a:pt x="54" y="14"/>
                      <a:pt x="53" y="14"/>
                    </a:cubicBezTo>
                    <a:cubicBezTo>
                      <a:pt x="48" y="17"/>
                      <a:pt x="48" y="17"/>
                      <a:pt x="48" y="17"/>
                    </a:cubicBezTo>
                    <a:cubicBezTo>
                      <a:pt x="47" y="17"/>
                      <a:pt x="47" y="18"/>
                      <a:pt x="48" y="18"/>
                    </a:cubicBezTo>
                    <a:cubicBezTo>
                      <a:pt x="48" y="19"/>
                      <a:pt x="48" y="19"/>
                      <a:pt x="48" y="19"/>
                    </a:cubicBezTo>
                    <a:close/>
                    <a:moveTo>
                      <a:pt x="10" y="39"/>
                    </a:moveTo>
                    <a:cubicBezTo>
                      <a:pt x="5" y="42"/>
                      <a:pt x="5" y="42"/>
                      <a:pt x="5" y="42"/>
                    </a:cubicBezTo>
                    <a:cubicBezTo>
                      <a:pt x="4" y="42"/>
                      <a:pt x="4" y="43"/>
                      <a:pt x="4" y="43"/>
                    </a:cubicBezTo>
                    <a:cubicBezTo>
                      <a:pt x="4" y="44"/>
                      <a:pt x="5" y="44"/>
                      <a:pt x="5" y="44"/>
                    </a:cubicBezTo>
                    <a:cubicBezTo>
                      <a:pt x="5" y="44"/>
                      <a:pt x="5" y="44"/>
                      <a:pt x="6" y="44"/>
                    </a:cubicBezTo>
                    <a:cubicBezTo>
                      <a:pt x="11" y="41"/>
                      <a:pt x="11" y="41"/>
                      <a:pt x="11" y="41"/>
                    </a:cubicBezTo>
                    <a:cubicBezTo>
                      <a:pt x="11" y="40"/>
                      <a:pt x="11" y="40"/>
                      <a:pt x="11" y="39"/>
                    </a:cubicBezTo>
                    <a:cubicBezTo>
                      <a:pt x="11" y="39"/>
                      <a:pt x="10" y="39"/>
                      <a:pt x="10" y="39"/>
                    </a:cubicBezTo>
                    <a:close/>
                    <a:moveTo>
                      <a:pt x="57" y="28"/>
                    </a:moveTo>
                    <a:cubicBezTo>
                      <a:pt x="51" y="28"/>
                      <a:pt x="51" y="28"/>
                      <a:pt x="51" y="28"/>
                    </a:cubicBezTo>
                    <a:cubicBezTo>
                      <a:pt x="51" y="28"/>
                      <a:pt x="50" y="28"/>
                      <a:pt x="50" y="29"/>
                    </a:cubicBezTo>
                    <a:cubicBezTo>
                      <a:pt x="50" y="29"/>
                      <a:pt x="51" y="30"/>
                      <a:pt x="51" y="30"/>
                    </a:cubicBezTo>
                    <a:cubicBezTo>
                      <a:pt x="57" y="30"/>
                      <a:pt x="57" y="30"/>
                      <a:pt x="57" y="30"/>
                    </a:cubicBezTo>
                    <a:cubicBezTo>
                      <a:pt x="58" y="30"/>
                      <a:pt x="58" y="29"/>
                      <a:pt x="58" y="29"/>
                    </a:cubicBezTo>
                    <a:cubicBezTo>
                      <a:pt x="58" y="28"/>
                      <a:pt x="58" y="28"/>
                      <a:pt x="57" y="28"/>
                    </a:cubicBezTo>
                    <a:close/>
                    <a:moveTo>
                      <a:pt x="8" y="29"/>
                    </a:moveTo>
                    <a:cubicBezTo>
                      <a:pt x="8" y="28"/>
                      <a:pt x="8" y="28"/>
                      <a:pt x="7" y="28"/>
                    </a:cubicBezTo>
                    <a:cubicBezTo>
                      <a:pt x="1" y="28"/>
                      <a:pt x="1" y="28"/>
                      <a:pt x="1" y="28"/>
                    </a:cubicBezTo>
                    <a:cubicBezTo>
                      <a:pt x="1" y="28"/>
                      <a:pt x="0" y="28"/>
                      <a:pt x="0" y="29"/>
                    </a:cubicBezTo>
                    <a:cubicBezTo>
                      <a:pt x="0" y="29"/>
                      <a:pt x="1" y="30"/>
                      <a:pt x="1" y="30"/>
                    </a:cubicBezTo>
                    <a:cubicBezTo>
                      <a:pt x="7" y="30"/>
                      <a:pt x="7" y="30"/>
                      <a:pt x="7" y="30"/>
                    </a:cubicBezTo>
                    <a:cubicBezTo>
                      <a:pt x="8" y="30"/>
                      <a:pt x="8" y="29"/>
                      <a:pt x="8" y="29"/>
                    </a:cubicBezTo>
                    <a:close/>
                    <a:moveTo>
                      <a:pt x="49" y="39"/>
                    </a:moveTo>
                    <a:cubicBezTo>
                      <a:pt x="48" y="39"/>
                      <a:pt x="48" y="39"/>
                      <a:pt x="48" y="39"/>
                    </a:cubicBezTo>
                    <a:cubicBezTo>
                      <a:pt x="47" y="40"/>
                      <a:pt x="47" y="40"/>
                      <a:pt x="48" y="41"/>
                    </a:cubicBezTo>
                    <a:cubicBezTo>
                      <a:pt x="53" y="44"/>
                      <a:pt x="53" y="44"/>
                      <a:pt x="53" y="44"/>
                    </a:cubicBezTo>
                    <a:cubicBezTo>
                      <a:pt x="53" y="44"/>
                      <a:pt x="53" y="44"/>
                      <a:pt x="54" y="44"/>
                    </a:cubicBezTo>
                    <a:cubicBezTo>
                      <a:pt x="54" y="44"/>
                      <a:pt x="54" y="44"/>
                      <a:pt x="54" y="43"/>
                    </a:cubicBezTo>
                    <a:cubicBezTo>
                      <a:pt x="55" y="43"/>
                      <a:pt x="55" y="42"/>
                      <a:pt x="54" y="42"/>
                    </a:cubicBezTo>
                    <a:lnTo>
                      <a:pt x="49" y="39"/>
                    </a:lnTo>
                    <a:close/>
                    <a:moveTo>
                      <a:pt x="6" y="14"/>
                    </a:moveTo>
                    <a:cubicBezTo>
                      <a:pt x="5" y="14"/>
                      <a:pt x="4" y="14"/>
                      <a:pt x="4" y="14"/>
                    </a:cubicBezTo>
                    <a:cubicBezTo>
                      <a:pt x="4" y="15"/>
                      <a:pt x="4" y="15"/>
                      <a:pt x="5" y="16"/>
                    </a:cubicBezTo>
                    <a:cubicBezTo>
                      <a:pt x="10" y="19"/>
                      <a:pt x="10" y="19"/>
                      <a:pt x="10" y="19"/>
                    </a:cubicBezTo>
                    <a:cubicBezTo>
                      <a:pt x="10" y="19"/>
                      <a:pt x="10" y="19"/>
                      <a:pt x="10" y="19"/>
                    </a:cubicBezTo>
                    <a:cubicBezTo>
                      <a:pt x="11" y="19"/>
                      <a:pt x="11" y="19"/>
                      <a:pt x="11" y="18"/>
                    </a:cubicBezTo>
                    <a:cubicBezTo>
                      <a:pt x="11" y="18"/>
                      <a:pt x="11" y="17"/>
                      <a:pt x="11" y="17"/>
                    </a:cubicBezTo>
                    <a:lnTo>
                      <a:pt x="6" y="14"/>
                    </a:lnTo>
                    <a:close/>
                    <a:moveTo>
                      <a:pt x="41" y="47"/>
                    </a:moveTo>
                    <a:cubicBezTo>
                      <a:pt x="41" y="47"/>
                      <a:pt x="40" y="47"/>
                      <a:pt x="40" y="47"/>
                    </a:cubicBezTo>
                    <a:cubicBezTo>
                      <a:pt x="39" y="47"/>
                      <a:pt x="39" y="48"/>
                      <a:pt x="39" y="48"/>
                    </a:cubicBezTo>
                    <a:cubicBezTo>
                      <a:pt x="42" y="54"/>
                      <a:pt x="42" y="54"/>
                      <a:pt x="42" y="54"/>
                    </a:cubicBezTo>
                    <a:cubicBezTo>
                      <a:pt x="43" y="54"/>
                      <a:pt x="43" y="54"/>
                      <a:pt x="43" y="54"/>
                    </a:cubicBezTo>
                    <a:cubicBezTo>
                      <a:pt x="43" y="54"/>
                      <a:pt x="44" y="54"/>
                      <a:pt x="44" y="54"/>
                    </a:cubicBezTo>
                    <a:cubicBezTo>
                      <a:pt x="44" y="54"/>
                      <a:pt x="44" y="53"/>
                      <a:pt x="44" y="53"/>
                    </a:cubicBezTo>
                    <a:lnTo>
                      <a:pt x="41" y="47"/>
                    </a:lnTo>
                    <a:close/>
                    <a:moveTo>
                      <a:pt x="17" y="10"/>
                    </a:moveTo>
                    <a:cubicBezTo>
                      <a:pt x="18" y="10"/>
                      <a:pt x="18" y="11"/>
                      <a:pt x="18" y="11"/>
                    </a:cubicBezTo>
                    <a:cubicBezTo>
                      <a:pt x="18" y="11"/>
                      <a:pt x="19" y="11"/>
                      <a:pt x="19" y="11"/>
                    </a:cubicBezTo>
                    <a:cubicBezTo>
                      <a:pt x="19" y="10"/>
                      <a:pt x="19" y="10"/>
                      <a:pt x="19" y="9"/>
                    </a:cubicBezTo>
                    <a:cubicBezTo>
                      <a:pt x="16" y="4"/>
                      <a:pt x="16" y="4"/>
                      <a:pt x="16" y="4"/>
                    </a:cubicBezTo>
                    <a:cubicBezTo>
                      <a:pt x="16" y="4"/>
                      <a:pt x="15" y="3"/>
                      <a:pt x="15" y="4"/>
                    </a:cubicBezTo>
                    <a:cubicBezTo>
                      <a:pt x="14" y="4"/>
                      <a:pt x="14" y="5"/>
                      <a:pt x="14" y="5"/>
                    </a:cubicBezTo>
                    <a:lnTo>
                      <a:pt x="17" y="10"/>
                    </a:lnTo>
                    <a:close/>
                    <a:moveTo>
                      <a:pt x="29" y="8"/>
                    </a:moveTo>
                    <a:cubicBezTo>
                      <a:pt x="30" y="8"/>
                      <a:pt x="30" y="7"/>
                      <a:pt x="30" y="7"/>
                    </a:cubicBezTo>
                    <a:cubicBezTo>
                      <a:pt x="30" y="1"/>
                      <a:pt x="30" y="1"/>
                      <a:pt x="30" y="1"/>
                    </a:cubicBezTo>
                    <a:cubicBezTo>
                      <a:pt x="30" y="0"/>
                      <a:pt x="30" y="0"/>
                      <a:pt x="29" y="0"/>
                    </a:cubicBezTo>
                    <a:cubicBezTo>
                      <a:pt x="29" y="0"/>
                      <a:pt x="28" y="0"/>
                      <a:pt x="28" y="1"/>
                    </a:cubicBezTo>
                    <a:cubicBezTo>
                      <a:pt x="28" y="7"/>
                      <a:pt x="28" y="7"/>
                      <a:pt x="28" y="7"/>
                    </a:cubicBezTo>
                    <a:cubicBezTo>
                      <a:pt x="28" y="7"/>
                      <a:pt x="29" y="8"/>
                      <a:pt x="29" y="8"/>
                    </a:cubicBezTo>
                    <a:close/>
                    <a:moveTo>
                      <a:pt x="45" y="29"/>
                    </a:moveTo>
                    <a:cubicBezTo>
                      <a:pt x="45" y="33"/>
                      <a:pt x="44" y="38"/>
                      <a:pt x="40" y="41"/>
                    </a:cubicBezTo>
                    <a:cubicBezTo>
                      <a:pt x="38" y="43"/>
                      <a:pt x="37" y="46"/>
                      <a:pt x="37" y="47"/>
                    </a:cubicBezTo>
                    <a:cubicBezTo>
                      <a:pt x="38" y="48"/>
                      <a:pt x="38" y="48"/>
                      <a:pt x="38" y="49"/>
                    </a:cubicBezTo>
                    <a:cubicBezTo>
                      <a:pt x="38" y="50"/>
                      <a:pt x="38" y="50"/>
                      <a:pt x="37" y="51"/>
                    </a:cubicBezTo>
                    <a:cubicBezTo>
                      <a:pt x="38" y="51"/>
                      <a:pt x="38" y="51"/>
                      <a:pt x="38" y="52"/>
                    </a:cubicBezTo>
                    <a:cubicBezTo>
                      <a:pt x="38" y="53"/>
                      <a:pt x="38" y="53"/>
                      <a:pt x="37" y="53"/>
                    </a:cubicBezTo>
                    <a:cubicBezTo>
                      <a:pt x="38" y="54"/>
                      <a:pt x="38" y="54"/>
                      <a:pt x="38" y="55"/>
                    </a:cubicBezTo>
                    <a:cubicBezTo>
                      <a:pt x="38" y="56"/>
                      <a:pt x="38" y="56"/>
                      <a:pt x="37" y="56"/>
                    </a:cubicBezTo>
                    <a:cubicBezTo>
                      <a:pt x="38" y="57"/>
                      <a:pt x="38" y="57"/>
                      <a:pt x="38" y="58"/>
                    </a:cubicBezTo>
                    <a:cubicBezTo>
                      <a:pt x="38" y="59"/>
                      <a:pt x="37" y="60"/>
                      <a:pt x="35" y="60"/>
                    </a:cubicBezTo>
                    <a:cubicBezTo>
                      <a:pt x="35" y="60"/>
                      <a:pt x="35" y="61"/>
                      <a:pt x="35" y="61"/>
                    </a:cubicBezTo>
                    <a:cubicBezTo>
                      <a:pt x="35" y="63"/>
                      <a:pt x="33" y="63"/>
                      <a:pt x="31" y="63"/>
                    </a:cubicBezTo>
                    <a:cubicBezTo>
                      <a:pt x="28" y="63"/>
                      <a:pt x="28" y="63"/>
                      <a:pt x="28" y="63"/>
                    </a:cubicBezTo>
                    <a:cubicBezTo>
                      <a:pt x="26" y="63"/>
                      <a:pt x="23" y="63"/>
                      <a:pt x="23" y="61"/>
                    </a:cubicBezTo>
                    <a:cubicBezTo>
                      <a:pt x="23" y="61"/>
                      <a:pt x="23" y="60"/>
                      <a:pt x="23" y="60"/>
                    </a:cubicBezTo>
                    <a:cubicBezTo>
                      <a:pt x="22" y="60"/>
                      <a:pt x="21" y="59"/>
                      <a:pt x="21" y="58"/>
                    </a:cubicBezTo>
                    <a:cubicBezTo>
                      <a:pt x="21" y="57"/>
                      <a:pt x="21" y="57"/>
                      <a:pt x="22" y="56"/>
                    </a:cubicBezTo>
                    <a:cubicBezTo>
                      <a:pt x="21" y="56"/>
                      <a:pt x="21" y="56"/>
                      <a:pt x="21" y="55"/>
                    </a:cubicBezTo>
                    <a:cubicBezTo>
                      <a:pt x="21" y="54"/>
                      <a:pt x="21" y="54"/>
                      <a:pt x="22" y="53"/>
                    </a:cubicBezTo>
                    <a:cubicBezTo>
                      <a:pt x="21" y="53"/>
                      <a:pt x="21" y="53"/>
                      <a:pt x="21" y="52"/>
                    </a:cubicBezTo>
                    <a:cubicBezTo>
                      <a:pt x="21" y="51"/>
                      <a:pt x="21" y="51"/>
                      <a:pt x="22" y="51"/>
                    </a:cubicBezTo>
                    <a:cubicBezTo>
                      <a:pt x="21" y="50"/>
                      <a:pt x="21" y="50"/>
                      <a:pt x="21" y="49"/>
                    </a:cubicBezTo>
                    <a:cubicBezTo>
                      <a:pt x="21" y="48"/>
                      <a:pt x="21" y="48"/>
                      <a:pt x="22" y="47"/>
                    </a:cubicBezTo>
                    <a:cubicBezTo>
                      <a:pt x="22" y="46"/>
                      <a:pt x="21" y="43"/>
                      <a:pt x="18" y="41"/>
                    </a:cubicBezTo>
                    <a:cubicBezTo>
                      <a:pt x="15" y="38"/>
                      <a:pt x="13" y="33"/>
                      <a:pt x="13" y="29"/>
                    </a:cubicBezTo>
                    <a:cubicBezTo>
                      <a:pt x="13" y="20"/>
                      <a:pt x="20" y="13"/>
                      <a:pt x="29" y="13"/>
                    </a:cubicBezTo>
                    <a:cubicBezTo>
                      <a:pt x="38" y="13"/>
                      <a:pt x="45" y="20"/>
                      <a:pt x="45" y="29"/>
                    </a:cubicBezTo>
                    <a:close/>
                    <a:moveTo>
                      <a:pt x="33" y="61"/>
                    </a:moveTo>
                    <a:cubicBezTo>
                      <a:pt x="33" y="61"/>
                      <a:pt x="32" y="60"/>
                      <a:pt x="31" y="60"/>
                    </a:cubicBezTo>
                    <a:cubicBezTo>
                      <a:pt x="28" y="60"/>
                      <a:pt x="28" y="60"/>
                      <a:pt x="28" y="60"/>
                    </a:cubicBezTo>
                    <a:cubicBezTo>
                      <a:pt x="26" y="60"/>
                      <a:pt x="26" y="61"/>
                      <a:pt x="25" y="61"/>
                    </a:cubicBezTo>
                    <a:cubicBezTo>
                      <a:pt x="26" y="61"/>
                      <a:pt x="26" y="61"/>
                      <a:pt x="28" y="61"/>
                    </a:cubicBezTo>
                    <a:cubicBezTo>
                      <a:pt x="31" y="61"/>
                      <a:pt x="31" y="61"/>
                      <a:pt x="31" y="61"/>
                    </a:cubicBezTo>
                    <a:cubicBezTo>
                      <a:pt x="32" y="61"/>
                      <a:pt x="33" y="61"/>
                      <a:pt x="33" y="61"/>
                    </a:cubicBezTo>
                    <a:close/>
                    <a:moveTo>
                      <a:pt x="34" y="57"/>
                    </a:moveTo>
                    <a:cubicBezTo>
                      <a:pt x="25" y="57"/>
                      <a:pt x="25" y="57"/>
                      <a:pt x="25" y="57"/>
                    </a:cubicBezTo>
                    <a:cubicBezTo>
                      <a:pt x="24" y="57"/>
                      <a:pt x="23" y="58"/>
                      <a:pt x="23" y="58"/>
                    </a:cubicBezTo>
                    <a:cubicBezTo>
                      <a:pt x="23" y="58"/>
                      <a:pt x="24" y="58"/>
                      <a:pt x="25" y="58"/>
                    </a:cubicBezTo>
                    <a:cubicBezTo>
                      <a:pt x="28" y="58"/>
                      <a:pt x="28" y="58"/>
                      <a:pt x="28" y="58"/>
                    </a:cubicBezTo>
                    <a:cubicBezTo>
                      <a:pt x="31" y="58"/>
                      <a:pt x="31" y="58"/>
                      <a:pt x="31" y="58"/>
                    </a:cubicBezTo>
                    <a:cubicBezTo>
                      <a:pt x="34" y="58"/>
                      <a:pt x="34" y="58"/>
                      <a:pt x="34" y="58"/>
                    </a:cubicBezTo>
                    <a:cubicBezTo>
                      <a:pt x="35" y="58"/>
                      <a:pt x="35" y="58"/>
                      <a:pt x="36" y="58"/>
                    </a:cubicBezTo>
                    <a:cubicBezTo>
                      <a:pt x="35" y="58"/>
                      <a:pt x="35" y="57"/>
                      <a:pt x="34" y="57"/>
                    </a:cubicBezTo>
                    <a:close/>
                    <a:moveTo>
                      <a:pt x="34" y="54"/>
                    </a:moveTo>
                    <a:cubicBezTo>
                      <a:pt x="25" y="54"/>
                      <a:pt x="25" y="54"/>
                      <a:pt x="25" y="54"/>
                    </a:cubicBezTo>
                    <a:cubicBezTo>
                      <a:pt x="24" y="54"/>
                      <a:pt x="23" y="55"/>
                      <a:pt x="23" y="55"/>
                    </a:cubicBezTo>
                    <a:cubicBezTo>
                      <a:pt x="23" y="55"/>
                      <a:pt x="24" y="55"/>
                      <a:pt x="25" y="55"/>
                    </a:cubicBezTo>
                    <a:cubicBezTo>
                      <a:pt x="34" y="55"/>
                      <a:pt x="34" y="55"/>
                      <a:pt x="34" y="55"/>
                    </a:cubicBezTo>
                    <a:cubicBezTo>
                      <a:pt x="35" y="55"/>
                      <a:pt x="35" y="55"/>
                      <a:pt x="36" y="55"/>
                    </a:cubicBezTo>
                    <a:cubicBezTo>
                      <a:pt x="35" y="55"/>
                      <a:pt x="35" y="54"/>
                      <a:pt x="34" y="54"/>
                    </a:cubicBezTo>
                    <a:close/>
                    <a:moveTo>
                      <a:pt x="34" y="52"/>
                    </a:moveTo>
                    <a:cubicBezTo>
                      <a:pt x="25" y="52"/>
                      <a:pt x="25" y="52"/>
                      <a:pt x="25" y="52"/>
                    </a:cubicBezTo>
                    <a:cubicBezTo>
                      <a:pt x="24" y="52"/>
                      <a:pt x="23" y="52"/>
                      <a:pt x="23" y="52"/>
                    </a:cubicBezTo>
                    <a:cubicBezTo>
                      <a:pt x="23" y="52"/>
                      <a:pt x="24" y="52"/>
                      <a:pt x="25" y="52"/>
                    </a:cubicBezTo>
                    <a:cubicBezTo>
                      <a:pt x="34" y="52"/>
                      <a:pt x="34" y="52"/>
                      <a:pt x="34" y="52"/>
                    </a:cubicBezTo>
                    <a:cubicBezTo>
                      <a:pt x="35" y="52"/>
                      <a:pt x="35" y="52"/>
                      <a:pt x="36" y="52"/>
                    </a:cubicBezTo>
                    <a:cubicBezTo>
                      <a:pt x="35" y="52"/>
                      <a:pt x="35" y="52"/>
                      <a:pt x="34" y="52"/>
                    </a:cubicBezTo>
                    <a:close/>
                    <a:moveTo>
                      <a:pt x="34" y="50"/>
                    </a:moveTo>
                    <a:cubicBezTo>
                      <a:pt x="35" y="50"/>
                      <a:pt x="35" y="49"/>
                      <a:pt x="36" y="49"/>
                    </a:cubicBezTo>
                    <a:cubicBezTo>
                      <a:pt x="35" y="49"/>
                      <a:pt x="35" y="49"/>
                      <a:pt x="34" y="49"/>
                    </a:cubicBezTo>
                    <a:cubicBezTo>
                      <a:pt x="25" y="49"/>
                      <a:pt x="25" y="49"/>
                      <a:pt x="25" y="49"/>
                    </a:cubicBezTo>
                    <a:cubicBezTo>
                      <a:pt x="24" y="49"/>
                      <a:pt x="23" y="49"/>
                      <a:pt x="23" y="49"/>
                    </a:cubicBezTo>
                    <a:cubicBezTo>
                      <a:pt x="23" y="49"/>
                      <a:pt x="24" y="50"/>
                      <a:pt x="25" y="50"/>
                    </a:cubicBezTo>
                    <a:lnTo>
                      <a:pt x="34" y="50"/>
                    </a:lnTo>
                    <a:close/>
                    <a:moveTo>
                      <a:pt x="43" y="29"/>
                    </a:moveTo>
                    <a:cubicBezTo>
                      <a:pt x="43" y="21"/>
                      <a:pt x="37" y="15"/>
                      <a:pt x="29" y="15"/>
                    </a:cubicBezTo>
                    <a:cubicBezTo>
                      <a:pt x="22" y="15"/>
                      <a:pt x="15" y="21"/>
                      <a:pt x="15" y="29"/>
                    </a:cubicBezTo>
                    <a:cubicBezTo>
                      <a:pt x="15" y="33"/>
                      <a:pt x="17" y="36"/>
                      <a:pt x="20" y="39"/>
                    </a:cubicBezTo>
                    <a:cubicBezTo>
                      <a:pt x="22" y="42"/>
                      <a:pt x="23" y="44"/>
                      <a:pt x="24" y="47"/>
                    </a:cubicBezTo>
                    <a:cubicBezTo>
                      <a:pt x="25" y="47"/>
                      <a:pt x="25" y="47"/>
                      <a:pt x="25" y="47"/>
                    </a:cubicBezTo>
                    <a:cubicBezTo>
                      <a:pt x="26" y="47"/>
                      <a:pt x="26" y="47"/>
                      <a:pt x="26" y="47"/>
                    </a:cubicBezTo>
                    <a:cubicBezTo>
                      <a:pt x="23" y="32"/>
                      <a:pt x="23" y="32"/>
                      <a:pt x="23" y="32"/>
                    </a:cubicBezTo>
                    <a:cubicBezTo>
                      <a:pt x="23" y="32"/>
                      <a:pt x="24" y="31"/>
                      <a:pt x="24" y="31"/>
                    </a:cubicBezTo>
                    <a:cubicBezTo>
                      <a:pt x="25" y="31"/>
                      <a:pt x="25" y="31"/>
                      <a:pt x="25" y="32"/>
                    </a:cubicBezTo>
                    <a:cubicBezTo>
                      <a:pt x="28" y="47"/>
                      <a:pt x="28" y="47"/>
                      <a:pt x="28" y="47"/>
                    </a:cubicBezTo>
                    <a:cubicBezTo>
                      <a:pt x="31" y="47"/>
                      <a:pt x="31" y="47"/>
                      <a:pt x="31" y="47"/>
                    </a:cubicBezTo>
                    <a:cubicBezTo>
                      <a:pt x="33" y="32"/>
                      <a:pt x="33" y="32"/>
                      <a:pt x="33" y="32"/>
                    </a:cubicBezTo>
                    <a:cubicBezTo>
                      <a:pt x="33" y="31"/>
                      <a:pt x="34" y="31"/>
                      <a:pt x="35" y="31"/>
                    </a:cubicBezTo>
                    <a:cubicBezTo>
                      <a:pt x="35" y="31"/>
                      <a:pt x="35" y="32"/>
                      <a:pt x="35" y="32"/>
                    </a:cubicBezTo>
                    <a:cubicBezTo>
                      <a:pt x="33" y="47"/>
                      <a:pt x="33" y="47"/>
                      <a:pt x="33" y="47"/>
                    </a:cubicBezTo>
                    <a:cubicBezTo>
                      <a:pt x="34" y="47"/>
                      <a:pt x="34" y="47"/>
                      <a:pt x="34" y="47"/>
                    </a:cubicBezTo>
                    <a:cubicBezTo>
                      <a:pt x="35" y="47"/>
                      <a:pt x="35" y="47"/>
                      <a:pt x="35" y="47"/>
                    </a:cubicBezTo>
                    <a:cubicBezTo>
                      <a:pt x="35" y="44"/>
                      <a:pt x="37" y="42"/>
                      <a:pt x="39" y="39"/>
                    </a:cubicBezTo>
                    <a:cubicBezTo>
                      <a:pt x="42" y="36"/>
                      <a:pt x="43" y="33"/>
                      <a:pt x="43" y="29"/>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3" name="îṥ1iḑê"/>
              <p:cNvSpPr/>
              <p:nvPr/>
            </p:nvSpPr>
            <p:spPr bwMode="auto">
              <a:xfrm>
                <a:off x="5977959" y="2676390"/>
                <a:ext cx="219389" cy="164917"/>
              </a:xfrm>
              <a:custGeom>
                <a:avLst/>
                <a:gdLst>
                  <a:gd name="T0" fmla="*/ 53 w 71"/>
                  <a:gd name="T1" fmla="*/ 5 h 51"/>
                  <a:gd name="T2" fmla="*/ 0 w 71"/>
                  <a:gd name="T3" fmla="*/ 12 h 51"/>
                  <a:gd name="T4" fmla="*/ 8 w 71"/>
                  <a:gd name="T5" fmla="*/ 33 h 51"/>
                  <a:gd name="T6" fmla="*/ 12 w 71"/>
                  <a:gd name="T7" fmla="*/ 43 h 51"/>
                  <a:gd name="T8" fmla="*/ 46 w 71"/>
                  <a:gd name="T9" fmla="*/ 40 h 51"/>
                  <a:gd name="T10" fmla="*/ 11 w 71"/>
                  <a:gd name="T11" fmla="*/ 35 h 51"/>
                  <a:gd name="T12" fmla="*/ 48 w 71"/>
                  <a:gd name="T13" fmla="*/ 31 h 51"/>
                  <a:gd name="T14" fmla="*/ 56 w 71"/>
                  <a:gd name="T15" fmla="*/ 6 h 51"/>
                  <a:gd name="T16" fmla="*/ 71 w 71"/>
                  <a:gd name="T17" fmla="*/ 2 h 51"/>
                  <a:gd name="T18" fmla="*/ 45 w 71"/>
                  <a:gd name="T19" fmla="*/ 18 h 51"/>
                  <a:gd name="T20" fmla="*/ 49 w 71"/>
                  <a:gd name="T21" fmla="*/ 18 h 51"/>
                  <a:gd name="T22" fmla="*/ 45 w 71"/>
                  <a:gd name="T23" fmla="*/ 20 h 51"/>
                  <a:gd name="T24" fmla="*/ 9 w 71"/>
                  <a:gd name="T25" fmla="*/ 30 h 51"/>
                  <a:gd name="T26" fmla="*/ 12 w 71"/>
                  <a:gd name="T27" fmla="*/ 32 h 51"/>
                  <a:gd name="T28" fmla="*/ 28 w 71"/>
                  <a:gd name="T29" fmla="*/ 18 h 51"/>
                  <a:gd name="T30" fmla="*/ 35 w 71"/>
                  <a:gd name="T31" fmla="*/ 18 h 51"/>
                  <a:gd name="T32" fmla="*/ 43 w 71"/>
                  <a:gd name="T33" fmla="*/ 18 h 51"/>
                  <a:gd name="T34" fmla="*/ 28 w 71"/>
                  <a:gd name="T35" fmla="*/ 20 h 51"/>
                  <a:gd name="T36" fmla="*/ 28 w 71"/>
                  <a:gd name="T37" fmla="*/ 25 h 51"/>
                  <a:gd name="T38" fmla="*/ 21 w 71"/>
                  <a:gd name="T39" fmla="*/ 25 h 51"/>
                  <a:gd name="T40" fmla="*/ 26 w 71"/>
                  <a:gd name="T41" fmla="*/ 25 h 51"/>
                  <a:gd name="T42" fmla="*/ 20 w 71"/>
                  <a:gd name="T43" fmla="*/ 13 h 51"/>
                  <a:gd name="T44" fmla="*/ 18 w 71"/>
                  <a:gd name="T45" fmla="*/ 18 h 51"/>
                  <a:gd name="T46" fmla="*/ 18 w 71"/>
                  <a:gd name="T47" fmla="*/ 13 h 51"/>
                  <a:gd name="T48" fmla="*/ 19 w 71"/>
                  <a:gd name="T49" fmla="*/ 25 h 51"/>
                  <a:gd name="T50" fmla="*/ 18 w 71"/>
                  <a:gd name="T51" fmla="*/ 20 h 51"/>
                  <a:gd name="T52" fmla="*/ 5 w 71"/>
                  <a:gd name="T53" fmla="*/ 20 h 51"/>
                  <a:gd name="T54" fmla="*/ 13 w 71"/>
                  <a:gd name="T55" fmla="*/ 27 h 51"/>
                  <a:gd name="T56" fmla="*/ 14 w 71"/>
                  <a:gd name="T57" fmla="*/ 32 h 51"/>
                  <a:gd name="T58" fmla="*/ 26 w 71"/>
                  <a:gd name="T59" fmla="*/ 27 h 51"/>
                  <a:gd name="T60" fmla="*/ 21 w 71"/>
                  <a:gd name="T61" fmla="*/ 27 h 51"/>
                  <a:gd name="T62" fmla="*/ 33 w 71"/>
                  <a:gd name="T63" fmla="*/ 32 h 51"/>
                  <a:gd name="T64" fmla="*/ 36 w 71"/>
                  <a:gd name="T65" fmla="*/ 27 h 51"/>
                  <a:gd name="T66" fmla="*/ 35 w 71"/>
                  <a:gd name="T67" fmla="*/ 32 h 51"/>
                  <a:gd name="T68" fmla="*/ 37 w 71"/>
                  <a:gd name="T69" fmla="*/ 20 h 51"/>
                  <a:gd name="T70" fmla="*/ 36 w 71"/>
                  <a:gd name="T71" fmla="*/ 25 h 51"/>
                  <a:gd name="T72" fmla="*/ 9 w 71"/>
                  <a:gd name="T73" fmla="*/ 13 h 51"/>
                  <a:gd name="T74" fmla="*/ 3 w 71"/>
                  <a:gd name="T75" fmla="*/ 14 h 51"/>
                  <a:gd name="T76" fmla="*/ 42 w 71"/>
                  <a:gd name="T77" fmla="*/ 32 h 51"/>
                  <a:gd name="T78" fmla="*/ 46 w 71"/>
                  <a:gd name="T79" fmla="*/ 27 h 51"/>
                  <a:gd name="T80" fmla="*/ 13 w 71"/>
                  <a:gd name="T81" fmla="*/ 44 h 51"/>
                  <a:gd name="T82" fmla="*/ 17 w 71"/>
                  <a:gd name="T83" fmla="*/ 48 h 51"/>
                  <a:gd name="T84" fmla="*/ 12 w 71"/>
                  <a:gd name="T85" fmla="*/ 48 h 51"/>
                  <a:gd name="T86" fmla="*/ 13 w 71"/>
                  <a:gd name="T87" fmla="*/ 49 h 51"/>
                  <a:gd name="T88" fmla="*/ 40 w 71"/>
                  <a:gd name="T89" fmla="*/ 51 h 51"/>
                  <a:gd name="T90" fmla="*/ 40 w 71"/>
                  <a:gd name="T91" fmla="*/ 49 h 51"/>
                  <a:gd name="T92" fmla="*/ 42 w 71"/>
                  <a:gd name="T93" fmla="*/ 48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51">
                    <a:moveTo>
                      <a:pt x="70" y="0"/>
                    </a:moveTo>
                    <a:cubicBezTo>
                      <a:pt x="59" y="0"/>
                      <a:pt x="59" y="0"/>
                      <a:pt x="59" y="0"/>
                    </a:cubicBezTo>
                    <a:cubicBezTo>
                      <a:pt x="56" y="0"/>
                      <a:pt x="54" y="2"/>
                      <a:pt x="53" y="5"/>
                    </a:cubicBezTo>
                    <a:cubicBezTo>
                      <a:pt x="51" y="10"/>
                      <a:pt x="51" y="10"/>
                      <a:pt x="51" y="10"/>
                    </a:cubicBezTo>
                    <a:cubicBezTo>
                      <a:pt x="4" y="10"/>
                      <a:pt x="4" y="10"/>
                      <a:pt x="4" y="10"/>
                    </a:cubicBezTo>
                    <a:cubicBezTo>
                      <a:pt x="2" y="10"/>
                      <a:pt x="1" y="11"/>
                      <a:pt x="0" y="12"/>
                    </a:cubicBezTo>
                    <a:cubicBezTo>
                      <a:pt x="0" y="13"/>
                      <a:pt x="0" y="14"/>
                      <a:pt x="0" y="16"/>
                    </a:cubicBezTo>
                    <a:cubicBezTo>
                      <a:pt x="6" y="31"/>
                      <a:pt x="6" y="31"/>
                      <a:pt x="6" y="31"/>
                    </a:cubicBezTo>
                    <a:cubicBezTo>
                      <a:pt x="7" y="32"/>
                      <a:pt x="7" y="32"/>
                      <a:pt x="8" y="33"/>
                    </a:cubicBezTo>
                    <a:cubicBezTo>
                      <a:pt x="8" y="33"/>
                      <a:pt x="8" y="33"/>
                      <a:pt x="8" y="34"/>
                    </a:cubicBezTo>
                    <a:cubicBezTo>
                      <a:pt x="8" y="38"/>
                      <a:pt x="8" y="38"/>
                      <a:pt x="8" y="38"/>
                    </a:cubicBezTo>
                    <a:cubicBezTo>
                      <a:pt x="8" y="41"/>
                      <a:pt x="10" y="43"/>
                      <a:pt x="12" y="43"/>
                    </a:cubicBezTo>
                    <a:cubicBezTo>
                      <a:pt x="46" y="43"/>
                      <a:pt x="46" y="43"/>
                      <a:pt x="46" y="43"/>
                    </a:cubicBezTo>
                    <a:cubicBezTo>
                      <a:pt x="46" y="43"/>
                      <a:pt x="47" y="42"/>
                      <a:pt x="47" y="41"/>
                    </a:cubicBezTo>
                    <a:cubicBezTo>
                      <a:pt x="47" y="41"/>
                      <a:pt x="46" y="40"/>
                      <a:pt x="46" y="40"/>
                    </a:cubicBezTo>
                    <a:cubicBezTo>
                      <a:pt x="12" y="40"/>
                      <a:pt x="12" y="40"/>
                      <a:pt x="12" y="40"/>
                    </a:cubicBezTo>
                    <a:cubicBezTo>
                      <a:pt x="11" y="40"/>
                      <a:pt x="11" y="39"/>
                      <a:pt x="11" y="38"/>
                    </a:cubicBezTo>
                    <a:cubicBezTo>
                      <a:pt x="11" y="35"/>
                      <a:pt x="11" y="35"/>
                      <a:pt x="11" y="35"/>
                    </a:cubicBezTo>
                    <a:cubicBezTo>
                      <a:pt x="11" y="35"/>
                      <a:pt x="12" y="35"/>
                      <a:pt x="12" y="35"/>
                    </a:cubicBezTo>
                    <a:cubicBezTo>
                      <a:pt x="42" y="35"/>
                      <a:pt x="42" y="35"/>
                      <a:pt x="42" y="35"/>
                    </a:cubicBezTo>
                    <a:cubicBezTo>
                      <a:pt x="45" y="35"/>
                      <a:pt x="47" y="33"/>
                      <a:pt x="48" y="31"/>
                    </a:cubicBezTo>
                    <a:cubicBezTo>
                      <a:pt x="54" y="13"/>
                      <a:pt x="54" y="13"/>
                      <a:pt x="54" y="13"/>
                    </a:cubicBezTo>
                    <a:cubicBezTo>
                      <a:pt x="54" y="13"/>
                      <a:pt x="54" y="12"/>
                      <a:pt x="54" y="12"/>
                    </a:cubicBezTo>
                    <a:cubicBezTo>
                      <a:pt x="56" y="6"/>
                      <a:pt x="56" y="6"/>
                      <a:pt x="56" y="6"/>
                    </a:cubicBezTo>
                    <a:cubicBezTo>
                      <a:pt x="56" y="4"/>
                      <a:pt x="58" y="3"/>
                      <a:pt x="59" y="3"/>
                    </a:cubicBezTo>
                    <a:cubicBezTo>
                      <a:pt x="70" y="3"/>
                      <a:pt x="70" y="3"/>
                      <a:pt x="70" y="3"/>
                    </a:cubicBezTo>
                    <a:cubicBezTo>
                      <a:pt x="70" y="3"/>
                      <a:pt x="71" y="3"/>
                      <a:pt x="71" y="2"/>
                    </a:cubicBezTo>
                    <a:cubicBezTo>
                      <a:pt x="71" y="1"/>
                      <a:pt x="70" y="0"/>
                      <a:pt x="70" y="0"/>
                    </a:cubicBezTo>
                    <a:close/>
                    <a:moveTo>
                      <a:pt x="49" y="18"/>
                    </a:moveTo>
                    <a:cubicBezTo>
                      <a:pt x="45" y="18"/>
                      <a:pt x="45" y="18"/>
                      <a:pt x="45" y="18"/>
                    </a:cubicBezTo>
                    <a:cubicBezTo>
                      <a:pt x="46" y="13"/>
                      <a:pt x="46" y="13"/>
                      <a:pt x="46" y="13"/>
                    </a:cubicBezTo>
                    <a:cubicBezTo>
                      <a:pt x="50" y="13"/>
                      <a:pt x="50" y="13"/>
                      <a:pt x="50" y="13"/>
                    </a:cubicBezTo>
                    <a:lnTo>
                      <a:pt x="49" y="18"/>
                    </a:lnTo>
                    <a:close/>
                    <a:moveTo>
                      <a:pt x="47" y="25"/>
                    </a:moveTo>
                    <a:cubicBezTo>
                      <a:pt x="44" y="25"/>
                      <a:pt x="44" y="25"/>
                      <a:pt x="44" y="25"/>
                    </a:cubicBezTo>
                    <a:cubicBezTo>
                      <a:pt x="45" y="20"/>
                      <a:pt x="45" y="20"/>
                      <a:pt x="45" y="20"/>
                    </a:cubicBezTo>
                    <a:cubicBezTo>
                      <a:pt x="48" y="20"/>
                      <a:pt x="48" y="20"/>
                      <a:pt x="48" y="20"/>
                    </a:cubicBezTo>
                    <a:lnTo>
                      <a:pt x="47" y="25"/>
                    </a:lnTo>
                    <a:close/>
                    <a:moveTo>
                      <a:pt x="9" y="30"/>
                    </a:moveTo>
                    <a:cubicBezTo>
                      <a:pt x="8" y="27"/>
                      <a:pt x="8" y="27"/>
                      <a:pt x="8" y="27"/>
                    </a:cubicBezTo>
                    <a:cubicBezTo>
                      <a:pt x="11" y="27"/>
                      <a:pt x="11" y="27"/>
                      <a:pt x="11" y="27"/>
                    </a:cubicBezTo>
                    <a:cubicBezTo>
                      <a:pt x="12" y="32"/>
                      <a:pt x="12" y="32"/>
                      <a:pt x="12" y="32"/>
                    </a:cubicBezTo>
                    <a:cubicBezTo>
                      <a:pt x="11" y="32"/>
                      <a:pt x="10" y="31"/>
                      <a:pt x="9" y="30"/>
                    </a:cubicBezTo>
                    <a:close/>
                    <a:moveTo>
                      <a:pt x="35" y="18"/>
                    </a:moveTo>
                    <a:cubicBezTo>
                      <a:pt x="28" y="18"/>
                      <a:pt x="28" y="18"/>
                      <a:pt x="28" y="18"/>
                    </a:cubicBezTo>
                    <a:cubicBezTo>
                      <a:pt x="29" y="13"/>
                      <a:pt x="29" y="13"/>
                      <a:pt x="29" y="13"/>
                    </a:cubicBezTo>
                    <a:cubicBezTo>
                      <a:pt x="35" y="13"/>
                      <a:pt x="35" y="13"/>
                      <a:pt x="35" y="13"/>
                    </a:cubicBezTo>
                    <a:lnTo>
                      <a:pt x="35" y="18"/>
                    </a:lnTo>
                    <a:close/>
                    <a:moveTo>
                      <a:pt x="37" y="13"/>
                    </a:moveTo>
                    <a:cubicBezTo>
                      <a:pt x="44" y="13"/>
                      <a:pt x="44" y="13"/>
                      <a:pt x="44" y="13"/>
                    </a:cubicBezTo>
                    <a:cubicBezTo>
                      <a:pt x="43" y="18"/>
                      <a:pt x="43" y="18"/>
                      <a:pt x="43" y="18"/>
                    </a:cubicBezTo>
                    <a:cubicBezTo>
                      <a:pt x="37" y="18"/>
                      <a:pt x="37" y="18"/>
                      <a:pt x="37" y="18"/>
                    </a:cubicBezTo>
                    <a:lnTo>
                      <a:pt x="37" y="13"/>
                    </a:lnTo>
                    <a:close/>
                    <a:moveTo>
                      <a:pt x="28" y="20"/>
                    </a:moveTo>
                    <a:cubicBezTo>
                      <a:pt x="35" y="20"/>
                      <a:pt x="35" y="20"/>
                      <a:pt x="35" y="20"/>
                    </a:cubicBezTo>
                    <a:cubicBezTo>
                      <a:pt x="34" y="25"/>
                      <a:pt x="34" y="25"/>
                      <a:pt x="34" y="25"/>
                    </a:cubicBezTo>
                    <a:cubicBezTo>
                      <a:pt x="28" y="25"/>
                      <a:pt x="28" y="25"/>
                      <a:pt x="28" y="25"/>
                    </a:cubicBezTo>
                    <a:lnTo>
                      <a:pt x="28" y="20"/>
                    </a:lnTo>
                    <a:close/>
                    <a:moveTo>
                      <a:pt x="26" y="25"/>
                    </a:moveTo>
                    <a:cubicBezTo>
                      <a:pt x="21" y="25"/>
                      <a:pt x="21" y="25"/>
                      <a:pt x="21" y="25"/>
                    </a:cubicBezTo>
                    <a:cubicBezTo>
                      <a:pt x="20" y="20"/>
                      <a:pt x="20" y="20"/>
                      <a:pt x="20" y="20"/>
                    </a:cubicBezTo>
                    <a:cubicBezTo>
                      <a:pt x="26" y="20"/>
                      <a:pt x="26" y="20"/>
                      <a:pt x="26" y="20"/>
                    </a:cubicBezTo>
                    <a:lnTo>
                      <a:pt x="26" y="25"/>
                    </a:lnTo>
                    <a:close/>
                    <a:moveTo>
                      <a:pt x="26" y="18"/>
                    </a:moveTo>
                    <a:cubicBezTo>
                      <a:pt x="20" y="18"/>
                      <a:pt x="20" y="18"/>
                      <a:pt x="20" y="18"/>
                    </a:cubicBezTo>
                    <a:cubicBezTo>
                      <a:pt x="20" y="13"/>
                      <a:pt x="20" y="13"/>
                      <a:pt x="20" y="13"/>
                    </a:cubicBezTo>
                    <a:cubicBezTo>
                      <a:pt x="27" y="13"/>
                      <a:pt x="27" y="13"/>
                      <a:pt x="27" y="13"/>
                    </a:cubicBezTo>
                    <a:lnTo>
                      <a:pt x="26" y="18"/>
                    </a:lnTo>
                    <a:close/>
                    <a:moveTo>
                      <a:pt x="18" y="18"/>
                    </a:moveTo>
                    <a:cubicBezTo>
                      <a:pt x="12" y="18"/>
                      <a:pt x="12" y="18"/>
                      <a:pt x="12" y="18"/>
                    </a:cubicBezTo>
                    <a:cubicBezTo>
                      <a:pt x="11" y="13"/>
                      <a:pt x="11" y="13"/>
                      <a:pt x="11" y="13"/>
                    </a:cubicBezTo>
                    <a:cubicBezTo>
                      <a:pt x="18" y="13"/>
                      <a:pt x="18" y="13"/>
                      <a:pt x="18" y="13"/>
                    </a:cubicBezTo>
                    <a:lnTo>
                      <a:pt x="18" y="18"/>
                    </a:lnTo>
                    <a:close/>
                    <a:moveTo>
                      <a:pt x="18" y="20"/>
                    </a:moveTo>
                    <a:cubicBezTo>
                      <a:pt x="19" y="25"/>
                      <a:pt x="19" y="25"/>
                      <a:pt x="19" y="25"/>
                    </a:cubicBezTo>
                    <a:cubicBezTo>
                      <a:pt x="13" y="25"/>
                      <a:pt x="13" y="25"/>
                      <a:pt x="13" y="25"/>
                    </a:cubicBezTo>
                    <a:cubicBezTo>
                      <a:pt x="12" y="20"/>
                      <a:pt x="12" y="20"/>
                      <a:pt x="12" y="20"/>
                    </a:cubicBezTo>
                    <a:lnTo>
                      <a:pt x="18" y="20"/>
                    </a:lnTo>
                    <a:close/>
                    <a:moveTo>
                      <a:pt x="11" y="25"/>
                    </a:moveTo>
                    <a:cubicBezTo>
                      <a:pt x="7" y="25"/>
                      <a:pt x="7" y="25"/>
                      <a:pt x="7" y="25"/>
                    </a:cubicBezTo>
                    <a:cubicBezTo>
                      <a:pt x="5" y="20"/>
                      <a:pt x="5" y="20"/>
                      <a:pt x="5" y="20"/>
                    </a:cubicBezTo>
                    <a:cubicBezTo>
                      <a:pt x="10" y="20"/>
                      <a:pt x="10" y="20"/>
                      <a:pt x="10" y="20"/>
                    </a:cubicBezTo>
                    <a:lnTo>
                      <a:pt x="11" y="25"/>
                    </a:lnTo>
                    <a:close/>
                    <a:moveTo>
                      <a:pt x="13" y="27"/>
                    </a:moveTo>
                    <a:cubicBezTo>
                      <a:pt x="19" y="27"/>
                      <a:pt x="19" y="27"/>
                      <a:pt x="19" y="27"/>
                    </a:cubicBezTo>
                    <a:cubicBezTo>
                      <a:pt x="19" y="32"/>
                      <a:pt x="19" y="32"/>
                      <a:pt x="19" y="32"/>
                    </a:cubicBezTo>
                    <a:cubicBezTo>
                      <a:pt x="14" y="32"/>
                      <a:pt x="14" y="32"/>
                      <a:pt x="14" y="32"/>
                    </a:cubicBezTo>
                    <a:lnTo>
                      <a:pt x="13" y="27"/>
                    </a:lnTo>
                    <a:close/>
                    <a:moveTo>
                      <a:pt x="21" y="27"/>
                    </a:moveTo>
                    <a:cubicBezTo>
                      <a:pt x="26" y="27"/>
                      <a:pt x="26" y="27"/>
                      <a:pt x="26" y="27"/>
                    </a:cubicBezTo>
                    <a:cubicBezTo>
                      <a:pt x="26" y="32"/>
                      <a:pt x="26" y="32"/>
                      <a:pt x="26" y="32"/>
                    </a:cubicBezTo>
                    <a:cubicBezTo>
                      <a:pt x="21" y="32"/>
                      <a:pt x="21" y="32"/>
                      <a:pt x="21" y="32"/>
                    </a:cubicBezTo>
                    <a:lnTo>
                      <a:pt x="21" y="27"/>
                    </a:lnTo>
                    <a:close/>
                    <a:moveTo>
                      <a:pt x="28" y="27"/>
                    </a:moveTo>
                    <a:cubicBezTo>
                      <a:pt x="34" y="27"/>
                      <a:pt x="34" y="27"/>
                      <a:pt x="34" y="27"/>
                    </a:cubicBezTo>
                    <a:cubicBezTo>
                      <a:pt x="33" y="32"/>
                      <a:pt x="33" y="32"/>
                      <a:pt x="33" y="32"/>
                    </a:cubicBezTo>
                    <a:cubicBezTo>
                      <a:pt x="28" y="32"/>
                      <a:pt x="28" y="32"/>
                      <a:pt x="28" y="32"/>
                    </a:cubicBezTo>
                    <a:lnTo>
                      <a:pt x="28" y="27"/>
                    </a:lnTo>
                    <a:close/>
                    <a:moveTo>
                      <a:pt x="36" y="27"/>
                    </a:moveTo>
                    <a:cubicBezTo>
                      <a:pt x="41" y="27"/>
                      <a:pt x="41" y="27"/>
                      <a:pt x="41" y="27"/>
                    </a:cubicBezTo>
                    <a:cubicBezTo>
                      <a:pt x="40" y="32"/>
                      <a:pt x="40" y="32"/>
                      <a:pt x="40" y="32"/>
                    </a:cubicBezTo>
                    <a:cubicBezTo>
                      <a:pt x="35" y="32"/>
                      <a:pt x="35" y="32"/>
                      <a:pt x="35" y="32"/>
                    </a:cubicBezTo>
                    <a:lnTo>
                      <a:pt x="36" y="27"/>
                    </a:lnTo>
                    <a:close/>
                    <a:moveTo>
                      <a:pt x="36" y="25"/>
                    </a:moveTo>
                    <a:cubicBezTo>
                      <a:pt x="37" y="20"/>
                      <a:pt x="37" y="20"/>
                      <a:pt x="37" y="20"/>
                    </a:cubicBezTo>
                    <a:cubicBezTo>
                      <a:pt x="43" y="20"/>
                      <a:pt x="43" y="20"/>
                      <a:pt x="43" y="20"/>
                    </a:cubicBezTo>
                    <a:cubicBezTo>
                      <a:pt x="42" y="25"/>
                      <a:pt x="42" y="25"/>
                      <a:pt x="42" y="25"/>
                    </a:cubicBezTo>
                    <a:lnTo>
                      <a:pt x="36" y="25"/>
                    </a:lnTo>
                    <a:close/>
                    <a:moveTo>
                      <a:pt x="4" y="13"/>
                    </a:moveTo>
                    <a:cubicBezTo>
                      <a:pt x="4" y="13"/>
                      <a:pt x="4" y="13"/>
                      <a:pt x="4" y="13"/>
                    </a:cubicBezTo>
                    <a:cubicBezTo>
                      <a:pt x="9" y="13"/>
                      <a:pt x="9" y="13"/>
                      <a:pt x="9" y="13"/>
                    </a:cubicBezTo>
                    <a:cubicBezTo>
                      <a:pt x="10" y="18"/>
                      <a:pt x="10" y="18"/>
                      <a:pt x="10" y="18"/>
                    </a:cubicBezTo>
                    <a:cubicBezTo>
                      <a:pt x="4" y="18"/>
                      <a:pt x="4" y="18"/>
                      <a:pt x="4" y="18"/>
                    </a:cubicBezTo>
                    <a:cubicBezTo>
                      <a:pt x="3" y="14"/>
                      <a:pt x="3" y="14"/>
                      <a:pt x="3" y="14"/>
                    </a:cubicBezTo>
                    <a:cubicBezTo>
                      <a:pt x="3" y="14"/>
                      <a:pt x="3" y="14"/>
                      <a:pt x="3" y="14"/>
                    </a:cubicBezTo>
                    <a:cubicBezTo>
                      <a:pt x="3" y="13"/>
                      <a:pt x="3" y="13"/>
                      <a:pt x="4" y="13"/>
                    </a:cubicBezTo>
                    <a:close/>
                    <a:moveTo>
                      <a:pt x="42" y="32"/>
                    </a:moveTo>
                    <a:cubicBezTo>
                      <a:pt x="42" y="32"/>
                      <a:pt x="42" y="32"/>
                      <a:pt x="42" y="32"/>
                    </a:cubicBezTo>
                    <a:cubicBezTo>
                      <a:pt x="43" y="27"/>
                      <a:pt x="43" y="27"/>
                      <a:pt x="43" y="27"/>
                    </a:cubicBezTo>
                    <a:cubicBezTo>
                      <a:pt x="46" y="27"/>
                      <a:pt x="46" y="27"/>
                      <a:pt x="46" y="27"/>
                    </a:cubicBezTo>
                    <a:cubicBezTo>
                      <a:pt x="45" y="30"/>
                      <a:pt x="45" y="30"/>
                      <a:pt x="45" y="30"/>
                    </a:cubicBezTo>
                    <a:cubicBezTo>
                      <a:pt x="45" y="31"/>
                      <a:pt x="43" y="32"/>
                      <a:pt x="42" y="32"/>
                    </a:cubicBezTo>
                    <a:close/>
                    <a:moveTo>
                      <a:pt x="13" y="44"/>
                    </a:moveTo>
                    <a:cubicBezTo>
                      <a:pt x="11" y="44"/>
                      <a:pt x="10" y="46"/>
                      <a:pt x="10" y="48"/>
                    </a:cubicBezTo>
                    <a:cubicBezTo>
                      <a:pt x="10" y="50"/>
                      <a:pt x="11" y="51"/>
                      <a:pt x="13" y="51"/>
                    </a:cubicBezTo>
                    <a:cubicBezTo>
                      <a:pt x="15" y="51"/>
                      <a:pt x="17" y="50"/>
                      <a:pt x="17" y="48"/>
                    </a:cubicBezTo>
                    <a:cubicBezTo>
                      <a:pt x="17" y="46"/>
                      <a:pt x="15" y="44"/>
                      <a:pt x="13" y="44"/>
                    </a:cubicBezTo>
                    <a:close/>
                    <a:moveTo>
                      <a:pt x="13" y="49"/>
                    </a:moveTo>
                    <a:cubicBezTo>
                      <a:pt x="13" y="49"/>
                      <a:pt x="12" y="48"/>
                      <a:pt x="12" y="48"/>
                    </a:cubicBezTo>
                    <a:cubicBezTo>
                      <a:pt x="12" y="47"/>
                      <a:pt x="13" y="46"/>
                      <a:pt x="13" y="46"/>
                    </a:cubicBezTo>
                    <a:cubicBezTo>
                      <a:pt x="14" y="46"/>
                      <a:pt x="15" y="47"/>
                      <a:pt x="15" y="48"/>
                    </a:cubicBezTo>
                    <a:cubicBezTo>
                      <a:pt x="15" y="48"/>
                      <a:pt x="14" y="49"/>
                      <a:pt x="13" y="49"/>
                    </a:cubicBezTo>
                    <a:close/>
                    <a:moveTo>
                      <a:pt x="40" y="44"/>
                    </a:moveTo>
                    <a:cubicBezTo>
                      <a:pt x="38" y="44"/>
                      <a:pt x="37" y="46"/>
                      <a:pt x="37" y="48"/>
                    </a:cubicBezTo>
                    <a:cubicBezTo>
                      <a:pt x="37" y="50"/>
                      <a:pt x="38" y="51"/>
                      <a:pt x="40" y="51"/>
                    </a:cubicBezTo>
                    <a:cubicBezTo>
                      <a:pt x="42" y="51"/>
                      <a:pt x="44" y="50"/>
                      <a:pt x="44" y="48"/>
                    </a:cubicBezTo>
                    <a:cubicBezTo>
                      <a:pt x="44" y="46"/>
                      <a:pt x="42" y="44"/>
                      <a:pt x="40" y="44"/>
                    </a:cubicBezTo>
                    <a:close/>
                    <a:moveTo>
                      <a:pt x="40" y="49"/>
                    </a:moveTo>
                    <a:cubicBezTo>
                      <a:pt x="39" y="49"/>
                      <a:pt x="39" y="48"/>
                      <a:pt x="39" y="48"/>
                    </a:cubicBezTo>
                    <a:cubicBezTo>
                      <a:pt x="39" y="47"/>
                      <a:pt x="39" y="46"/>
                      <a:pt x="40" y="46"/>
                    </a:cubicBezTo>
                    <a:cubicBezTo>
                      <a:pt x="41" y="46"/>
                      <a:pt x="42" y="47"/>
                      <a:pt x="42" y="48"/>
                    </a:cubicBezTo>
                    <a:cubicBezTo>
                      <a:pt x="42" y="48"/>
                      <a:pt x="41" y="49"/>
                      <a:pt x="40" y="49"/>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4" name="íṩḷide"/>
              <p:cNvSpPr/>
              <p:nvPr/>
            </p:nvSpPr>
            <p:spPr bwMode="auto">
              <a:xfrm>
                <a:off x="6929174" y="1992314"/>
                <a:ext cx="282625" cy="298203"/>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5" name="íśļiḑé"/>
              <p:cNvSpPr/>
              <p:nvPr/>
            </p:nvSpPr>
            <p:spPr bwMode="auto">
              <a:xfrm>
                <a:off x="5266484" y="5404241"/>
                <a:ext cx="262200" cy="248944"/>
              </a:xfrm>
              <a:custGeom>
                <a:avLst/>
                <a:gdLst>
                  <a:gd name="T0" fmla="*/ 75 w 75"/>
                  <a:gd name="T1" fmla="*/ 27 h 71"/>
                  <a:gd name="T2" fmla="*/ 69 w 75"/>
                  <a:gd name="T3" fmla="*/ 14 h 71"/>
                  <a:gd name="T4" fmla="*/ 64 w 75"/>
                  <a:gd name="T5" fmla="*/ 0 h 71"/>
                  <a:gd name="T6" fmla="*/ 5 w 75"/>
                  <a:gd name="T7" fmla="*/ 11 h 71"/>
                  <a:gd name="T8" fmla="*/ 1 w 75"/>
                  <a:gd name="T9" fmla="*/ 26 h 71"/>
                  <a:gd name="T10" fmla="*/ 0 w 75"/>
                  <a:gd name="T11" fmla="*/ 31 h 71"/>
                  <a:gd name="T12" fmla="*/ 1 w 75"/>
                  <a:gd name="T13" fmla="*/ 65 h 71"/>
                  <a:gd name="T14" fmla="*/ 70 w 75"/>
                  <a:gd name="T15" fmla="*/ 71 h 71"/>
                  <a:gd name="T16" fmla="*/ 70 w 75"/>
                  <a:gd name="T17" fmla="*/ 61 h 71"/>
                  <a:gd name="T18" fmla="*/ 4 w 75"/>
                  <a:gd name="T19" fmla="*/ 26 h 71"/>
                  <a:gd name="T20" fmla="*/ 71 w 75"/>
                  <a:gd name="T21" fmla="*/ 26 h 71"/>
                  <a:gd name="T22" fmla="*/ 58 w 75"/>
                  <a:gd name="T23" fmla="*/ 33 h 71"/>
                  <a:gd name="T24" fmla="*/ 54 w 75"/>
                  <a:gd name="T25" fmla="*/ 28 h 71"/>
                  <a:gd name="T26" fmla="*/ 52 w 75"/>
                  <a:gd name="T27" fmla="*/ 31 h 71"/>
                  <a:gd name="T28" fmla="*/ 44 w 75"/>
                  <a:gd name="T29" fmla="*/ 31 h 71"/>
                  <a:gd name="T30" fmla="*/ 52 w 75"/>
                  <a:gd name="T31" fmla="*/ 31 h 71"/>
                  <a:gd name="T32" fmla="*/ 37 w 75"/>
                  <a:gd name="T33" fmla="*/ 33 h 71"/>
                  <a:gd name="T34" fmla="*/ 42 w 75"/>
                  <a:gd name="T35" fmla="*/ 28 h 71"/>
                  <a:gd name="T36" fmla="*/ 28 w 75"/>
                  <a:gd name="T37" fmla="*/ 33 h 71"/>
                  <a:gd name="T38" fmla="*/ 23 w 75"/>
                  <a:gd name="T39" fmla="*/ 28 h 71"/>
                  <a:gd name="T40" fmla="*/ 21 w 75"/>
                  <a:gd name="T41" fmla="*/ 28 h 71"/>
                  <a:gd name="T42" fmla="*/ 17 w 75"/>
                  <a:gd name="T43" fmla="*/ 33 h 71"/>
                  <a:gd name="T44" fmla="*/ 21 w 75"/>
                  <a:gd name="T45" fmla="*/ 28 h 71"/>
                  <a:gd name="T46" fmla="*/ 18 w 75"/>
                  <a:gd name="T47" fmla="*/ 35 h 71"/>
                  <a:gd name="T48" fmla="*/ 28 w 75"/>
                  <a:gd name="T49" fmla="*/ 35 h 71"/>
                  <a:gd name="T50" fmla="*/ 38 w 75"/>
                  <a:gd name="T51" fmla="*/ 35 h 71"/>
                  <a:gd name="T52" fmla="*/ 48 w 75"/>
                  <a:gd name="T53" fmla="*/ 35 h 71"/>
                  <a:gd name="T54" fmla="*/ 58 w 75"/>
                  <a:gd name="T55" fmla="*/ 35 h 71"/>
                  <a:gd name="T56" fmla="*/ 67 w 75"/>
                  <a:gd name="T57" fmla="*/ 62 h 71"/>
                  <a:gd name="T58" fmla="*/ 29 w 75"/>
                  <a:gd name="T59" fmla="*/ 40 h 71"/>
                  <a:gd name="T60" fmla="*/ 13 w 75"/>
                  <a:gd name="T61" fmla="*/ 62 h 71"/>
                  <a:gd name="T62" fmla="*/ 12 w 75"/>
                  <a:gd name="T63" fmla="*/ 33 h 71"/>
                  <a:gd name="T64" fmla="*/ 28 w 75"/>
                  <a:gd name="T65" fmla="*/ 42 h 71"/>
                  <a:gd name="T66" fmla="*/ 68 w 75"/>
                  <a:gd name="T67" fmla="*/ 33 h 71"/>
                  <a:gd name="T68" fmla="*/ 64 w 75"/>
                  <a:gd name="T69" fmla="*/ 28 h 71"/>
                  <a:gd name="T70" fmla="*/ 68 w 75"/>
                  <a:gd name="T71" fmla="*/ 33 h 71"/>
                  <a:gd name="T72" fmla="*/ 11 w 75"/>
                  <a:gd name="T73" fmla="*/ 14 h 71"/>
                  <a:gd name="T74" fmla="*/ 11 w 75"/>
                  <a:gd name="T75" fmla="*/ 3 h 71"/>
                  <a:gd name="T76" fmla="*/ 67 w 75"/>
                  <a:gd name="T77" fmla="*/ 11 h 71"/>
                  <a:gd name="T78" fmla="*/ 11 w 75"/>
                  <a:gd name="T79" fmla="*/ 31 h 71"/>
                  <a:gd name="T80" fmla="*/ 3 w 75"/>
                  <a:gd name="T81" fmla="*/ 31 h 71"/>
                  <a:gd name="T82" fmla="*/ 4 w 75"/>
                  <a:gd name="T83" fmla="*/ 65 h 71"/>
                  <a:gd name="T84" fmla="*/ 29 w 75"/>
                  <a:gd name="T85" fmla="*/ 64 h 71"/>
                  <a:gd name="T86" fmla="*/ 71 w 75"/>
                  <a:gd name="T87" fmla="*/ 67 h 71"/>
                  <a:gd name="T88" fmla="*/ 4 w 75"/>
                  <a:gd name="T89" fmla="*/ 67 h 71"/>
                  <a:gd name="T90" fmla="*/ 62 w 75"/>
                  <a:gd name="T91" fmla="*/ 56 h 71"/>
                  <a:gd name="T92" fmla="*/ 39 w 75"/>
                  <a:gd name="T93" fmla="*/ 40 h 71"/>
                  <a:gd name="T94" fmla="*/ 39 w 75"/>
                  <a:gd name="T95" fmla="*/ 57 h 71"/>
                  <a:gd name="T96" fmla="*/ 60 w 75"/>
                  <a:gd name="T97"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 h="71">
                    <a:moveTo>
                      <a:pt x="75" y="31"/>
                    </a:moveTo>
                    <a:cubicBezTo>
                      <a:pt x="75" y="28"/>
                      <a:pt x="75" y="28"/>
                      <a:pt x="75" y="28"/>
                    </a:cubicBezTo>
                    <a:cubicBezTo>
                      <a:pt x="75" y="27"/>
                      <a:pt x="75" y="27"/>
                      <a:pt x="75" y="27"/>
                    </a:cubicBezTo>
                    <a:cubicBezTo>
                      <a:pt x="75" y="27"/>
                      <a:pt x="75" y="26"/>
                      <a:pt x="75" y="26"/>
                    </a:cubicBezTo>
                    <a:cubicBezTo>
                      <a:pt x="70" y="14"/>
                      <a:pt x="70" y="14"/>
                      <a:pt x="70" y="14"/>
                    </a:cubicBezTo>
                    <a:cubicBezTo>
                      <a:pt x="70" y="14"/>
                      <a:pt x="69" y="14"/>
                      <a:pt x="69" y="14"/>
                    </a:cubicBezTo>
                    <a:cubicBezTo>
                      <a:pt x="70" y="13"/>
                      <a:pt x="70" y="12"/>
                      <a:pt x="70" y="11"/>
                    </a:cubicBezTo>
                    <a:cubicBezTo>
                      <a:pt x="70" y="5"/>
                      <a:pt x="70" y="5"/>
                      <a:pt x="70" y="5"/>
                    </a:cubicBezTo>
                    <a:cubicBezTo>
                      <a:pt x="70" y="2"/>
                      <a:pt x="67" y="0"/>
                      <a:pt x="64" y="0"/>
                    </a:cubicBezTo>
                    <a:cubicBezTo>
                      <a:pt x="11" y="0"/>
                      <a:pt x="11" y="0"/>
                      <a:pt x="11" y="0"/>
                    </a:cubicBezTo>
                    <a:cubicBezTo>
                      <a:pt x="8" y="0"/>
                      <a:pt x="5" y="2"/>
                      <a:pt x="5" y="5"/>
                    </a:cubicBezTo>
                    <a:cubicBezTo>
                      <a:pt x="5" y="11"/>
                      <a:pt x="5" y="11"/>
                      <a:pt x="5" y="11"/>
                    </a:cubicBezTo>
                    <a:cubicBezTo>
                      <a:pt x="5" y="12"/>
                      <a:pt x="5" y="13"/>
                      <a:pt x="6" y="14"/>
                    </a:cubicBezTo>
                    <a:cubicBezTo>
                      <a:pt x="6" y="14"/>
                      <a:pt x="6" y="14"/>
                      <a:pt x="5" y="14"/>
                    </a:cubicBezTo>
                    <a:cubicBezTo>
                      <a:pt x="1" y="26"/>
                      <a:pt x="1" y="26"/>
                      <a:pt x="1" y="26"/>
                    </a:cubicBezTo>
                    <a:cubicBezTo>
                      <a:pt x="0" y="26"/>
                      <a:pt x="0" y="27"/>
                      <a:pt x="0" y="27"/>
                    </a:cubicBezTo>
                    <a:cubicBezTo>
                      <a:pt x="0" y="27"/>
                      <a:pt x="0" y="27"/>
                      <a:pt x="0" y="28"/>
                    </a:cubicBezTo>
                    <a:cubicBezTo>
                      <a:pt x="0" y="31"/>
                      <a:pt x="0" y="31"/>
                      <a:pt x="0" y="31"/>
                    </a:cubicBezTo>
                    <a:cubicBezTo>
                      <a:pt x="0" y="33"/>
                      <a:pt x="2" y="36"/>
                      <a:pt x="5" y="36"/>
                    </a:cubicBezTo>
                    <a:cubicBezTo>
                      <a:pt x="5" y="61"/>
                      <a:pt x="5" y="61"/>
                      <a:pt x="5" y="61"/>
                    </a:cubicBezTo>
                    <a:cubicBezTo>
                      <a:pt x="3" y="61"/>
                      <a:pt x="1" y="63"/>
                      <a:pt x="1" y="65"/>
                    </a:cubicBezTo>
                    <a:cubicBezTo>
                      <a:pt x="1" y="67"/>
                      <a:pt x="1" y="67"/>
                      <a:pt x="1" y="67"/>
                    </a:cubicBezTo>
                    <a:cubicBezTo>
                      <a:pt x="1" y="69"/>
                      <a:pt x="3" y="71"/>
                      <a:pt x="6" y="71"/>
                    </a:cubicBezTo>
                    <a:cubicBezTo>
                      <a:pt x="70" y="71"/>
                      <a:pt x="70" y="71"/>
                      <a:pt x="70" y="71"/>
                    </a:cubicBezTo>
                    <a:cubicBezTo>
                      <a:pt x="72" y="71"/>
                      <a:pt x="74" y="69"/>
                      <a:pt x="74" y="67"/>
                    </a:cubicBezTo>
                    <a:cubicBezTo>
                      <a:pt x="74" y="65"/>
                      <a:pt x="74" y="65"/>
                      <a:pt x="74" y="65"/>
                    </a:cubicBezTo>
                    <a:cubicBezTo>
                      <a:pt x="74" y="63"/>
                      <a:pt x="72" y="61"/>
                      <a:pt x="70" y="61"/>
                    </a:cubicBezTo>
                    <a:cubicBezTo>
                      <a:pt x="70" y="36"/>
                      <a:pt x="70" y="36"/>
                      <a:pt x="70" y="36"/>
                    </a:cubicBezTo>
                    <a:cubicBezTo>
                      <a:pt x="73" y="36"/>
                      <a:pt x="75" y="33"/>
                      <a:pt x="75" y="31"/>
                    </a:cubicBezTo>
                    <a:close/>
                    <a:moveTo>
                      <a:pt x="4" y="26"/>
                    </a:moveTo>
                    <a:cubicBezTo>
                      <a:pt x="8" y="16"/>
                      <a:pt x="8" y="16"/>
                      <a:pt x="8" y="16"/>
                    </a:cubicBezTo>
                    <a:cubicBezTo>
                      <a:pt x="67" y="16"/>
                      <a:pt x="67" y="16"/>
                      <a:pt x="67" y="16"/>
                    </a:cubicBezTo>
                    <a:cubicBezTo>
                      <a:pt x="71" y="26"/>
                      <a:pt x="71" y="26"/>
                      <a:pt x="71" y="26"/>
                    </a:cubicBezTo>
                    <a:lnTo>
                      <a:pt x="4" y="26"/>
                    </a:lnTo>
                    <a:close/>
                    <a:moveTo>
                      <a:pt x="62" y="31"/>
                    </a:moveTo>
                    <a:cubicBezTo>
                      <a:pt x="62" y="32"/>
                      <a:pt x="60" y="33"/>
                      <a:pt x="58" y="33"/>
                    </a:cubicBezTo>
                    <a:cubicBezTo>
                      <a:pt x="57" y="33"/>
                      <a:pt x="57" y="33"/>
                      <a:pt x="57" y="33"/>
                    </a:cubicBezTo>
                    <a:cubicBezTo>
                      <a:pt x="55" y="33"/>
                      <a:pt x="54" y="32"/>
                      <a:pt x="54" y="31"/>
                    </a:cubicBezTo>
                    <a:cubicBezTo>
                      <a:pt x="54" y="28"/>
                      <a:pt x="54" y="28"/>
                      <a:pt x="54" y="28"/>
                    </a:cubicBezTo>
                    <a:cubicBezTo>
                      <a:pt x="62" y="28"/>
                      <a:pt x="62" y="28"/>
                      <a:pt x="62" y="28"/>
                    </a:cubicBezTo>
                    <a:lnTo>
                      <a:pt x="62" y="31"/>
                    </a:lnTo>
                    <a:close/>
                    <a:moveTo>
                      <a:pt x="52" y="31"/>
                    </a:moveTo>
                    <a:cubicBezTo>
                      <a:pt x="52" y="32"/>
                      <a:pt x="50" y="33"/>
                      <a:pt x="48" y="33"/>
                    </a:cubicBezTo>
                    <a:cubicBezTo>
                      <a:pt x="47" y="33"/>
                      <a:pt x="47" y="33"/>
                      <a:pt x="47" y="33"/>
                    </a:cubicBezTo>
                    <a:cubicBezTo>
                      <a:pt x="45" y="33"/>
                      <a:pt x="44" y="32"/>
                      <a:pt x="44" y="31"/>
                    </a:cubicBezTo>
                    <a:cubicBezTo>
                      <a:pt x="44" y="28"/>
                      <a:pt x="44" y="28"/>
                      <a:pt x="44" y="28"/>
                    </a:cubicBezTo>
                    <a:cubicBezTo>
                      <a:pt x="52" y="28"/>
                      <a:pt x="52" y="28"/>
                      <a:pt x="52" y="28"/>
                    </a:cubicBezTo>
                    <a:lnTo>
                      <a:pt x="52" y="31"/>
                    </a:lnTo>
                    <a:close/>
                    <a:moveTo>
                      <a:pt x="42" y="31"/>
                    </a:moveTo>
                    <a:cubicBezTo>
                      <a:pt x="42" y="32"/>
                      <a:pt x="40" y="33"/>
                      <a:pt x="38" y="33"/>
                    </a:cubicBezTo>
                    <a:cubicBezTo>
                      <a:pt x="37" y="33"/>
                      <a:pt x="37" y="33"/>
                      <a:pt x="37" y="33"/>
                    </a:cubicBezTo>
                    <a:cubicBezTo>
                      <a:pt x="35" y="33"/>
                      <a:pt x="34" y="32"/>
                      <a:pt x="34" y="31"/>
                    </a:cubicBezTo>
                    <a:cubicBezTo>
                      <a:pt x="34" y="28"/>
                      <a:pt x="34" y="28"/>
                      <a:pt x="34" y="28"/>
                    </a:cubicBezTo>
                    <a:cubicBezTo>
                      <a:pt x="42" y="28"/>
                      <a:pt x="42" y="28"/>
                      <a:pt x="42" y="28"/>
                    </a:cubicBezTo>
                    <a:lnTo>
                      <a:pt x="42" y="31"/>
                    </a:lnTo>
                    <a:close/>
                    <a:moveTo>
                      <a:pt x="32" y="31"/>
                    </a:moveTo>
                    <a:cubicBezTo>
                      <a:pt x="32" y="32"/>
                      <a:pt x="30" y="33"/>
                      <a:pt x="28" y="33"/>
                    </a:cubicBezTo>
                    <a:cubicBezTo>
                      <a:pt x="27" y="33"/>
                      <a:pt x="27" y="33"/>
                      <a:pt x="27" y="33"/>
                    </a:cubicBezTo>
                    <a:cubicBezTo>
                      <a:pt x="25" y="33"/>
                      <a:pt x="23" y="32"/>
                      <a:pt x="23" y="31"/>
                    </a:cubicBezTo>
                    <a:cubicBezTo>
                      <a:pt x="23" y="28"/>
                      <a:pt x="23" y="28"/>
                      <a:pt x="23" y="28"/>
                    </a:cubicBezTo>
                    <a:cubicBezTo>
                      <a:pt x="32" y="28"/>
                      <a:pt x="32" y="28"/>
                      <a:pt x="32" y="28"/>
                    </a:cubicBezTo>
                    <a:lnTo>
                      <a:pt x="32" y="31"/>
                    </a:lnTo>
                    <a:close/>
                    <a:moveTo>
                      <a:pt x="21" y="28"/>
                    </a:moveTo>
                    <a:cubicBezTo>
                      <a:pt x="21" y="31"/>
                      <a:pt x="21" y="31"/>
                      <a:pt x="21" y="31"/>
                    </a:cubicBezTo>
                    <a:cubicBezTo>
                      <a:pt x="21" y="32"/>
                      <a:pt x="20" y="33"/>
                      <a:pt x="18" y="33"/>
                    </a:cubicBezTo>
                    <a:cubicBezTo>
                      <a:pt x="17" y="33"/>
                      <a:pt x="17" y="33"/>
                      <a:pt x="17" y="33"/>
                    </a:cubicBezTo>
                    <a:cubicBezTo>
                      <a:pt x="15" y="33"/>
                      <a:pt x="13" y="32"/>
                      <a:pt x="13" y="31"/>
                    </a:cubicBezTo>
                    <a:cubicBezTo>
                      <a:pt x="13" y="28"/>
                      <a:pt x="13" y="28"/>
                      <a:pt x="13" y="28"/>
                    </a:cubicBezTo>
                    <a:lnTo>
                      <a:pt x="21" y="28"/>
                    </a:lnTo>
                    <a:close/>
                    <a:moveTo>
                      <a:pt x="12" y="33"/>
                    </a:moveTo>
                    <a:cubicBezTo>
                      <a:pt x="13" y="35"/>
                      <a:pt x="15" y="35"/>
                      <a:pt x="17" y="35"/>
                    </a:cubicBezTo>
                    <a:cubicBezTo>
                      <a:pt x="18" y="35"/>
                      <a:pt x="18" y="35"/>
                      <a:pt x="18" y="35"/>
                    </a:cubicBezTo>
                    <a:cubicBezTo>
                      <a:pt x="20" y="35"/>
                      <a:pt x="21" y="35"/>
                      <a:pt x="22" y="33"/>
                    </a:cubicBezTo>
                    <a:cubicBezTo>
                      <a:pt x="23" y="35"/>
                      <a:pt x="25" y="35"/>
                      <a:pt x="27" y="35"/>
                    </a:cubicBezTo>
                    <a:cubicBezTo>
                      <a:pt x="28" y="35"/>
                      <a:pt x="28" y="35"/>
                      <a:pt x="28" y="35"/>
                    </a:cubicBezTo>
                    <a:cubicBezTo>
                      <a:pt x="30" y="35"/>
                      <a:pt x="32" y="35"/>
                      <a:pt x="33" y="33"/>
                    </a:cubicBezTo>
                    <a:cubicBezTo>
                      <a:pt x="34" y="35"/>
                      <a:pt x="35" y="35"/>
                      <a:pt x="37" y="35"/>
                    </a:cubicBezTo>
                    <a:cubicBezTo>
                      <a:pt x="38" y="35"/>
                      <a:pt x="38" y="35"/>
                      <a:pt x="38" y="35"/>
                    </a:cubicBezTo>
                    <a:cubicBezTo>
                      <a:pt x="40" y="35"/>
                      <a:pt x="42" y="35"/>
                      <a:pt x="43" y="33"/>
                    </a:cubicBezTo>
                    <a:cubicBezTo>
                      <a:pt x="44" y="35"/>
                      <a:pt x="45" y="35"/>
                      <a:pt x="47" y="35"/>
                    </a:cubicBezTo>
                    <a:cubicBezTo>
                      <a:pt x="48" y="35"/>
                      <a:pt x="48" y="35"/>
                      <a:pt x="48" y="35"/>
                    </a:cubicBezTo>
                    <a:cubicBezTo>
                      <a:pt x="50" y="35"/>
                      <a:pt x="52" y="35"/>
                      <a:pt x="53" y="33"/>
                    </a:cubicBezTo>
                    <a:cubicBezTo>
                      <a:pt x="54" y="35"/>
                      <a:pt x="55" y="35"/>
                      <a:pt x="57" y="35"/>
                    </a:cubicBezTo>
                    <a:cubicBezTo>
                      <a:pt x="58" y="35"/>
                      <a:pt x="58" y="35"/>
                      <a:pt x="58" y="35"/>
                    </a:cubicBezTo>
                    <a:cubicBezTo>
                      <a:pt x="60" y="35"/>
                      <a:pt x="62" y="35"/>
                      <a:pt x="63" y="33"/>
                    </a:cubicBezTo>
                    <a:cubicBezTo>
                      <a:pt x="64" y="35"/>
                      <a:pt x="65" y="35"/>
                      <a:pt x="67" y="35"/>
                    </a:cubicBezTo>
                    <a:cubicBezTo>
                      <a:pt x="67" y="62"/>
                      <a:pt x="67" y="62"/>
                      <a:pt x="67" y="62"/>
                    </a:cubicBezTo>
                    <a:cubicBezTo>
                      <a:pt x="30" y="62"/>
                      <a:pt x="30" y="62"/>
                      <a:pt x="30" y="62"/>
                    </a:cubicBezTo>
                    <a:cubicBezTo>
                      <a:pt x="30" y="41"/>
                      <a:pt x="30" y="41"/>
                      <a:pt x="30" y="41"/>
                    </a:cubicBezTo>
                    <a:cubicBezTo>
                      <a:pt x="30" y="40"/>
                      <a:pt x="30" y="40"/>
                      <a:pt x="29" y="40"/>
                    </a:cubicBezTo>
                    <a:cubicBezTo>
                      <a:pt x="14" y="40"/>
                      <a:pt x="14" y="40"/>
                      <a:pt x="14" y="40"/>
                    </a:cubicBezTo>
                    <a:cubicBezTo>
                      <a:pt x="13" y="40"/>
                      <a:pt x="13" y="40"/>
                      <a:pt x="13" y="41"/>
                    </a:cubicBezTo>
                    <a:cubicBezTo>
                      <a:pt x="13" y="62"/>
                      <a:pt x="13" y="62"/>
                      <a:pt x="13" y="62"/>
                    </a:cubicBezTo>
                    <a:cubicBezTo>
                      <a:pt x="8" y="62"/>
                      <a:pt x="8" y="62"/>
                      <a:pt x="8" y="62"/>
                    </a:cubicBezTo>
                    <a:cubicBezTo>
                      <a:pt x="8" y="35"/>
                      <a:pt x="8" y="35"/>
                      <a:pt x="8" y="35"/>
                    </a:cubicBezTo>
                    <a:cubicBezTo>
                      <a:pt x="10" y="35"/>
                      <a:pt x="11" y="35"/>
                      <a:pt x="12" y="33"/>
                    </a:cubicBezTo>
                    <a:close/>
                    <a:moveTo>
                      <a:pt x="15" y="62"/>
                    </a:moveTo>
                    <a:cubicBezTo>
                      <a:pt x="15" y="42"/>
                      <a:pt x="15" y="42"/>
                      <a:pt x="15" y="42"/>
                    </a:cubicBezTo>
                    <a:cubicBezTo>
                      <a:pt x="28" y="42"/>
                      <a:pt x="28" y="42"/>
                      <a:pt x="28" y="42"/>
                    </a:cubicBezTo>
                    <a:cubicBezTo>
                      <a:pt x="28" y="62"/>
                      <a:pt x="28" y="62"/>
                      <a:pt x="28" y="62"/>
                    </a:cubicBezTo>
                    <a:lnTo>
                      <a:pt x="15" y="62"/>
                    </a:lnTo>
                    <a:close/>
                    <a:moveTo>
                      <a:pt x="68" y="33"/>
                    </a:moveTo>
                    <a:cubicBezTo>
                      <a:pt x="67" y="33"/>
                      <a:pt x="67" y="33"/>
                      <a:pt x="67" y="33"/>
                    </a:cubicBezTo>
                    <a:cubicBezTo>
                      <a:pt x="65" y="33"/>
                      <a:pt x="64" y="32"/>
                      <a:pt x="64" y="31"/>
                    </a:cubicBezTo>
                    <a:cubicBezTo>
                      <a:pt x="64" y="28"/>
                      <a:pt x="64" y="28"/>
                      <a:pt x="64" y="28"/>
                    </a:cubicBezTo>
                    <a:cubicBezTo>
                      <a:pt x="72" y="28"/>
                      <a:pt x="72" y="28"/>
                      <a:pt x="72" y="28"/>
                    </a:cubicBezTo>
                    <a:cubicBezTo>
                      <a:pt x="72" y="31"/>
                      <a:pt x="72" y="31"/>
                      <a:pt x="72" y="31"/>
                    </a:cubicBezTo>
                    <a:cubicBezTo>
                      <a:pt x="72" y="32"/>
                      <a:pt x="70" y="33"/>
                      <a:pt x="68" y="33"/>
                    </a:cubicBezTo>
                    <a:close/>
                    <a:moveTo>
                      <a:pt x="67" y="11"/>
                    </a:moveTo>
                    <a:cubicBezTo>
                      <a:pt x="67" y="13"/>
                      <a:pt x="66" y="14"/>
                      <a:pt x="64" y="14"/>
                    </a:cubicBezTo>
                    <a:cubicBezTo>
                      <a:pt x="11" y="14"/>
                      <a:pt x="11" y="14"/>
                      <a:pt x="11" y="14"/>
                    </a:cubicBezTo>
                    <a:cubicBezTo>
                      <a:pt x="9" y="14"/>
                      <a:pt x="8" y="13"/>
                      <a:pt x="8" y="11"/>
                    </a:cubicBezTo>
                    <a:cubicBezTo>
                      <a:pt x="8" y="5"/>
                      <a:pt x="8" y="5"/>
                      <a:pt x="8" y="5"/>
                    </a:cubicBezTo>
                    <a:cubicBezTo>
                      <a:pt x="8" y="4"/>
                      <a:pt x="9" y="3"/>
                      <a:pt x="11" y="3"/>
                    </a:cubicBezTo>
                    <a:cubicBezTo>
                      <a:pt x="64" y="3"/>
                      <a:pt x="64" y="3"/>
                      <a:pt x="64" y="3"/>
                    </a:cubicBezTo>
                    <a:cubicBezTo>
                      <a:pt x="66" y="3"/>
                      <a:pt x="67" y="4"/>
                      <a:pt x="67" y="5"/>
                    </a:cubicBezTo>
                    <a:lnTo>
                      <a:pt x="67" y="11"/>
                    </a:lnTo>
                    <a:close/>
                    <a:moveTo>
                      <a:pt x="3" y="28"/>
                    </a:moveTo>
                    <a:cubicBezTo>
                      <a:pt x="11" y="28"/>
                      <a:pt x="11" y="28"/>
                      <a:pt x="11" y="28"/>
                    </a:cubicBezTo>
                    <a:cubicBezTo>
                      <a:pt x="11" y="31"/>
                      <a:pt x="11" y="31"/>
                      <a:pt x="11" y="31"/>
                    </a:cubicBezTo>
                    <a:cubicBezTo>
                      <a:pt x="11" y="32"/>
                      <a:pt x="10" y="33"/>
                      <a:pt x="8" y="33"/>
                    </a:cubicBezTo>
                    <a:cubicBezTo>
                      <a:pt x="7" y="33"/>
                      <a:pt x="7" y="33"/>
                      <a:pt x="7" y="33"/>
                    </a:cubicBezTo>
                    <a:cubicBezTo>
                      <a:pt x="5" y="33"/>
                      <a:pt x="3" y="32"/>
                      <a:pt x="3" y="31"/>
                    </a:cubicBezTo>
                    <a:lnTo>
                      <a:pt x="3" y="28"/>
                    </a:lnTo>
                    <a:close/>
                    <a:moveTo>
                      <a:pt x="4" y="67"/>
                    </a:moveTo>
                    <a:cubicBezTo>
                      <a:pt x="4" y="65"/>
                      <a:pt x="4" y="65"/>
                      <a:pt x="4" y="65"/>
                    </a:cubicBezTo>
                    <a:cubicBezTo>
                      <a:pt x="4" y="65"/>
                      <a:pt x="5" y="64"/>
                      <a:pt x="6" y="64"/>
                    </a:cubicBezTo>
                    <a:cubicBezTo>
                      <a:pt x="14" y="64"/>
                      <a:pt x="14" y="64"/>
                      <a:pt x="14" y="64"/>
                    </a:cubicBezTo>
                    <a:cubicBezTo>
                      <a:pt x="29" y="64"/>
                      <a:pt x="29" y="64"/>
                      <a:pt x="29" y="64"/>
                    </a:cubicBezTo>
                    <a:cubicBezTo>
                      <a:pt x="70" y="64"/>
                      <a:pt x="70" y="64"/>
                      <a:pt x="70" y="64"/>
                    </a:cubicBezTo>
                    <a:cubicBezTo>
                      <a:pt x="70" y="64"/>
                      <a:pt x="71" y="65"/>
                      <a:pt x="71" y="65"/>
                    </a:cubicBezTo>
                    <a:cubicBezTo>
                      <a:pt x="71" y="67"/>
                      <a:pt x="71" y="67"/>
                      <a:pt x="71" y="67"/>
                    </a:cubicBezTo>
                    <a:cubicBezTo>
                      <a:pt x="71" y="68"/>
                      <a:pt x="70" y="68"/>
                      <a:pt x="70" y="68"/>
                    </a:cubicBezTo>
                    <a:cubicBezTo>
                      <a:pt x="6" y="68"/>
                      <a:pt x="6" y="68"/>
                      <a:pt x="6" y="68"/>
                    </a:cubicBezTo>
                    <a:cubicBezTo>
                      <a:pt x="5" y="68"/>
                      <a:pt x="4" y="68"/>
                      <a:pt x="4" y="67"/>
                    </a:cubicBezTo>
                    <a:close/>
                    <a:moveTo>
                      <a:pt x="39" y="57"/>
                    </a:moveTo>
                    <a:cubicBezTo>
                      <a:pt x="61" y="57"/>
                      <a:pt x="61" y="57"/>
                      <a:pt x="61" y="57"/>
                    </a:cubicBezTo>
                    <a:cubicBezTo>
                      <a:pt x="62" y="57"/>
                      <a:pt x="62" y="56"/>
                      <a:pt x="62" y="56"/>
                    </a:cubicBezTo>
                    <a:cubicBezTo>
                      <a:pt x="62" y="41"/>
                      <a:pt x="62" y="41"/>
                      <a:pt x="62" y="41"/>
                    </a:cubicBezTo>
                    <a:cubicBezTo>
                      <a:pt x="62" y="40"/>
                      <a:pt x="62" y="40"/>
                      <a:pt x="61" y="40"/>
                    </a:cubicBezTo>
                    <a:cubicBezTo>
                      <a:pt x="39" y="40"/>
                      <a:pt x="39" y="40"/>
                      <a:pt x="39" y="40"/>
                    </a:cubicBezTo>
                    <a:cubicBezTo>
                      <a:pt x="38" y="40"/>
                      <a:pt x="38" y="40"/>
                      <a:pt x="38" y="41"/>
                    </a:cubicBezTo>
                    <a:cubicBezTo>
                      <a:pt x="38" y="56"/>
                      <a:pt x="38" y="56"/>
                      <a:pt x="38" y="56"/>
                    </a:cubicBezTo>
                    <a:cubicBezTo>
                      <a:pt x="38" y="56"/>
                      <a:pt x="38" y="57"/>
                      <a:pt x="39" y="57"/>
                    </a:cubicBezTo>
                    <a:close/>
                    <a:moveTo>
                      <a:pt x="40" y="42"/>
                    </a:moveTo>
                    <a:cubicBezTo>
                      <a:pt x="60" y="42"/>
                      <a:pt x="60" y="42"/>
                      <a:pt x="60" y="42"/>
                    </a:cubicBezTo>
                    <a:cubicBezTo>
                      <a:pt x="60" y="55"/>
                      <a:pt x="60" y="55"/>
                      <a:pt x="60" y="55"/>
                    </a:cubicBezTo>
                    <a:cubicBezTo>
                      <a:pt x="40" y="55"/>
                      <a:pt x="40" y="55"/>
                      <a:pt x="40" y="55"/>
                    </a:cubicBezTo>
                    <a:lnTo>
                      <a:pt x="40" y="42"/>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6" name="íṩľídé"/>
              <p:cNvSpPr/>
              <p:nvPr/>
            </p:nvSpPr>
            <p:spPr bwMode="auto">
              <a:xfrm>
                <a:off x="6749179" y="5410894"/>
                <a:ext cx="272066" cy="303873"/>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7" name="ïŝļïďê"/>
              <p:cNvSpPr/>
              <p:nvPr/>
            </p:nvSpPr>
            <p:spPr bwMode="auto">
              <a:xfrm>
                <a:off x="8308413" y="3667529"/>
                <a:ext cx="287239" cy="277751"/>
              </a:xfrm>
              <a:custGeom>
                <a:avLst/>
                <a:gdLst>
                  <a:gd name="T0" fmla="*/ 12 w 63"/>
                  <a:gd name="T1" fmla="*/ 10 h 61"/>
                  <a:gd name="T2" fmla="*/ 13 w 63"/>
                  <a:gd name="T3" fmla="*/ 10 h 61"/>
                  <a:gd name="T4" fmla="*/ 13 w 63"/>
                  <a:gd name="T5" fmla="*/ 12 h 61"/>
                  <a:gd name="T6" fmla="*/ 13 w 63"/>
                  <a:gd name="T7" fmla="*/ 29 h 61"/>
                  <a:gd name="T8" fmla="*/ 13 w 63"/>
                  <a:gd name="T9" fmla="*/ 31 h 61"/>
                  <a:gd name="T10" fmla="*/ 13 w 63"/>
                  <a:gd name="T11" fmla="*/ 31 h 61"/>
                  <a:gd name="T12" fmla="*/ 12 w 63"/>
                  <a:gd name="T13" fmla="*/ 31 h 61"/>
                  <a:gd name="T14" fmla="*/ 12 w 63"/>
                  <a:gd name="T15" fmla="*/ 10 h 61"/>
                  <a:gd name="T16" fmla="*/ 61 w 63"/>
                  <a:gd name="T17" fmla="*/ 59 h 61"/>
                  <a:gd name="T18" fmla="*/ 56 w 63"/>
                  <a:gd name="T19" fmla="*/ 61 h 61"/>
                  <a:gd name="T20" fmla="*/ 51 w 63"/>
                  <a:gd name="T21" fmla="*/ 59 h 61"/>
                  <a:gd name="T22" fmla="*/ 38 w 63"/>
                  <a:gd name="T23" fmla="*/ 47 h 61"/>
                  <a:gd name="T24" fmla="*/ 36 w 63"/>
                  <a:gd name="T25" fmla="*/ 42 h 61"/>
                  <a:gd name="T26" fmla="*/ 32 w 63"/>
                  <a:gd name="T27" fmla="*/ 38 h 61"/>
                  <a:gd name="T28" fmla="*/ 22 w 63"/>
                  <a:gd name="T29" fmla="*/ 41 h 61"/>
                  <a:gd name="T30" fmla="*/ 8 w 63"/>
                  <a:gd name="T31" fmla="*/ 35 h 61"/>
                  <a:gd name="T32" fmla="*/ 8 w 63"/>
                  <a:gd name="T33" fmla="*/ 6 h 61"/>
                  <a:gd name="T34" fmla="*/ 22 w 63"/>
                  <a:gd name="T35" fmla="*/ 0 h 61"/>
                  <a:gd name="T36" fmla="*/ 36 w 63"/>
                  <a:gd name="T37" fmla="*/ 6 h 61"/>
                  <a:gd name="T38" fmla="*/ 39 w 63"/>
                  <a:gd name="T39" fmla="*/ 31 h 61"/>
                  <a:gd name="T40" fmla="*/ 43 w 63"/>
                  <a:gd name="T41" fmla="*/ 35 h 61"/>
                  <a:gd name="T42" fmla="*/ 48 w 63"/>
                  <a:gd name="T43" fmla="*/ 37 h 61"/>
                  <a:gd name="T44" fmla="*/ 60 w 63"/>
                  <a:gd name="T45" fmla="*/ 49 h 61"/>
                  <a:gd name="T46" fmla="*/ 61 w 63"/>
                  <a:gd name="T47" fmla="*/ 59 h 61"/>
                  <a:gd name="T48" fmla="*/ 10 w 63"/>
                  <a:gd name="T49" fmla="*/ 8 h 61"/>
                  <a:gd name="T50" fmla="*/ 5 w 63"/>
                  <a:gd name="T51" fmla="*/ 21 h 61"/>
                  <a:gd name="T52" fmla="*/ 10 w 63"/>
                  <a:gd name="T53" fmla="*/ 33 h 61"/>
                  <a:gd name="T54" fmla="*/ 22 w 63"/>
                  <a:gd name="T55" fmla="*/ 38 h 61"/>
                  <a:gd name="T56" fmla="*/ 34 w 63"/>
                  <a:gd name="T57" fmla="*/ 33 h 61"/>
                  <a:gd name="T58" fmla="*/ 39 w 63"/>
                  <a:gd name="T59" fmla="*/ 21 h 61"/>
                  <a:gd name="T60" fmla="*/ 34 w 63"/>
                  <a:gd name="T61" fmla="*/ 8 h 61"/>
                  <a:gd name="T62" fmla="*/ 22 w 63"/>
                  <a:gd name="T63" fmla="*/ 3 h 61"/>
                  <a:gd name="T64" fmla="*/ 10 w 63"/>
                  <a:gd name="T65" fmla="*/ 8 h 61"/>
                  <a:gd name="T66" fmla="*/ 36 w 63"/>
                  <a:gd name="T67" fmla="*/ 34 h 61"/>
                  <a:gd name="T68" fmla="*/ 34 w 63"/>
                  <a:gd name="T69" fmla="*/ 35 h 61"/>
                  <a:gd name="T70" fmla="*/ 38 w 63"/>
                  <a:gd name="T71" fmla="*/ 39 h 61"/>
                  <a:gd name="T72" fmla="*/ 39 w 63"/>
                  <a:gd name="T73" fmla="*/ 37 h 61"/>
                  <a:gd name="T74" fmla="*/ 40 w 63"/>
                  <a:gd name="T75" fmla="*/ 36 h 61"/>
                  <a:gd name="T76" fmla="*/ 37 w 63"/>
                  <a:gd name="T77" fmla="*/ 33 h 61"/>
                  <a:gd name="T78" fmla="*/ 36 w 63"/>
                  <a:gd name="T79" fmla="*/ 34 h 61"/>
                  <a:gd name="T80" fmla="*/ 41 w 63"/>
                  <a:gd name="T81" fmla="*/ 44 h 61"/>
                  <a:gd name="T82" fmla="*/ 53 w 63"/>
                  <a:gd name="T83" fmla="*/ 57 h 61"/>
                  <a:gd name="T84" fmla="*/ 58 w 63"/>
                  <a:gd name="T85" fmla="*/ 57 h 61"/>
                  <a:gd name="T86" fmla="*/ 60 w 63"/>
                  <a:gd name="T87" fmla="*/ 54 h 61"/>
                  <a:gd name="T88" fmla="*/ 58 w 63"/>
                  <a:gd name="T89" fmla="*/ 51 h 61"/>
                  <a:gd name="T90" fmla="*/ 46 w 63"/>
                  <a:gd name="T91" fmla="*/ 39 h 61"/>
                  <a:gd name="T92" fmla="*/ 43 w 63"/>
                  <a:gd name="T93" fmla="*/ 38 h 61"/>
                  <a:gd name="T94" fmla="*/ 42 w 63"/>
                  <a:gd name="T95" fmla="*/ 38 h 61"/>
                  <a:gd name="T96" fmla="*/ 41 w 63"/>
                  <a:gd name="T97" fmla="*/ 38 h 61"/>
                  <a:gd name="T98" fmla="*/ 40 w 63"/>
                  <a:gd name="T99" fmla="*/ 39 h 61"/>
                  <a:gd name="T100" fmla="*/ 40 w 63"/>
                  <a:gd name="T101" fmla="*/ 40 h 61"/>
                  <a:gd name="T102" fmla="*/ 39 w 63"/>
                  <a:gd name="T103" fmla="*/ 40 h 61"/>
                  <a:gd name="T104" fmla="*/ 41 w 63"/>
                  <a:gd name="T105" fmla="*/ 44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61">
                    <a:moveTo>
                      <a:pt x="12" y="10"/>
                    </a:moveTo>
                    <a:cubicBezTo>
                      <a:pt x="12" y="10"/>
                      <a:pt x="13" y="10"/>
                      <a:pt x="13" y="10"/>
                    </a:cubicBezTo>
                    <a:cubicBezTo>
                      <a:pt x="14" y="11"/>
                      <a:pt x="14" y="11"/>
                      <a:pt x="13" y="12"/>
                    </a:cubicBezTo>
                    <a:cubicBezTo>
                      <a:pt x="8" y="17"/>
                      <a:pt x="8" y="24"/>
                      <a:pt x="13" y="29"/>
                    </a:cubicBezTo>
                    <a:cubicBezTo>
                      <a:pt x="14" y="30"/>
                      <a:pt x="14" y="30"/>
                      <a:pt x="13" y="31"/>
                    </a:cubicBezTo>
                    <a:cubicBezTo>
                      <a:pt x="13" y="31"/>
                      <a:pt x="13" y="31"/>
                      <a:pt x="13" y="31"/>
                    </a:cubicBezTo>
                    <a:cubicBezTo>
                      <a:pt x="12" y="31"/>
                      <a:pt x="12" y="31"/>
                      <a:pt x="12" y="31"/>
                    </a:cubicBezTo>
                    <a:cubicBezTo>
                      <a:pt x="6" y="25"/>
                      <a:pt x="6" y="16"/>
                      <a:pt x="12" y="10"/>
                    </a:cubicBezTo>
                    <a:close/>
                    <a:moveTo>
                      <a:pt x="61" y="59"/>
                    </a:moveTo>
                    <a:cubicBezTo>
                      <a:pt x="59" y="60"/>
                      <a:pt x="58" y="61"/>
                      <a:pt x="56" y="61"/>
                    </a:cubicBezTo>
                    <a:cubicBezTo>
                      <a:pt x="54" y="61"/>
                      <a:pt x="52" y="60"/>
                      <a:pt x="51" y="59"/>
                    </a:cubicBezTo>
                    <a:cubicBezTo>
                      <a:pt x="38" y="47"/>
                      <a:pt x="38" y="47"/>
                      <a:pt x="38" y="47"/>
                    </a:cubicBezTo>
                    <a:cubicBezTo>
                      <a:pt x="37" y="45"/>
                      <a:pt x="36" y="43"/>
                      <a:pt x="36" y="42"/>
                    </a:cubicBezTo>
                    <a:cubicBezTo>
                      <a:pt x="32" y="38"/>
                      <a:pt x="32" y="38"/>
                      <a:pt x="32" y="38"/>
                    </a:cubicBezTo>
                    <a:cubicBezTo>
                      <a:pt x="29" y="40"/>
                      <a:pt x="26" y="41"/>
                      <a:pt x="22" y="41"/>
                    </a:cubicBezTo>
                    <a:cubicBezTo>
                      <a:pt x="17" y="41"/>
                      <a:pt x="12" y="38"/>
                      <a:pt x="8" y="35"/>
                    </a:cubicBezTo>
                    <a:cubicBezTo>
                      <a:pt x="0" y="27"/>
                      <a:pt x="0" y="14"/>
                      <a:pt x="8" y="6"/>
                    </a:cubicBezTo>
                    <a:cubicBezTo>
                      <a:pt x="12" y="3"/>
                      <a:pt x="17" y="0"/>
                      <a:pt x="22" y="0"/>
                    </a:cubicBezTo>
                    <a:cubicBezTo>
                      <a:pt x="28" y="0"/>
                      <a:pt x="33" y="3"/>
                      <a:pt x="36" y="6"/>
                    </a:cubicBezTo>
                    <a:cubicBezTo>
                      <a:pt x="43" y="13"/>
                      <a:pt x="44" y="23"/>
                      <a:pt x="39" y="31"/>
                    </a:cubicBezTo>
                    <a:cubicBezTo>
                      <a:pt x="43" y="35"/>
                      <a:pt x="43" y="35"/>
                      <a:pt x="43" y="35"/>
                    </a:cubicBezTo>
                    <a:cubicBezTo>
                      <a:pt x="45" y="35"/>
                      <a:pt x="47" y="35"/>
                      <a:pt x="48" y="37"/>
                    </a:cubicBezTo>
                    <a:cubicBezTo>
                      <a:pt x="60" y="49"/>
                      <a:pt x="60" y="49"/>
                      <a:pt x="60" y="49"/>
                    </a:cubicBezTo>
                    <a:cubicBezTo>
                      <a:pt x="63" y="52"/>
                      <a:pt x="63" y="56"/>
                      <a:pt x="61" y="59"/>
                    </a:cubicBezTo>
                    <a:close/>
                    <a:moveTo>
                      <a:pt x="10" y="8"/>
                    </a:moveTo>
                    <a:cubicBezTo>
                      <a:pt x="7" y="12"/>
                      <a:pt x="5" y="16"/>
                      <a:pt x="5" y="21"/>
                    </a:cubicBezTo>
                    <a:cubicBezTo>
                      <a:pt x="5" y="25"/>
                      <a:pt x="7" y="29"/>
                      <a:pt x="10" y="33"/>
                    </a:cubicBezTo>
                    <a:cubicBezTo>
                      <a:pt x="13" y="36"/>
                      <a:pt x="18" y="38"/>
                      <a:pt x="22" y="38"/>
                    </a:cubicBezTo>
                    <a:cubicBezTo>
                      <a:pt x="27" y="38"/>
                      <a:pt x="31" y="36"/>
                      <a:pt x="34" y="33"/>
                    </a:cubicBezTo>
                    <a:cubicBezTo>
                      <a:pt x="37" y="29"/>
                      <a:pt x="39" y="25"/>
                      <a:pt x="39" y="21"/>
                    </a:cubicBezTo>
                    <a:cubicBezTo>
                      <a:pt x="39" y="16"/>
                      <a:pt x="37" y="12"/>
                      <a:pt x="34" y="8"/>
                    </a:cubicBezTo>
                    <a:cubicBezTo>
                      <a:pt x="31" y="5"/>
                      <a:pt x="27" y="3"/>
                      <a:pt x="22" y="3"/>
                    </a:cubicBezTo>
                    <a:cubicBezTo>
                      <a:pt x="18" y="3"/>
                      <a:pt x="13" y="5"/>
                      <a:pt x="10" y="8"/>
                    </a:cubicBezTo>
                    <a:close/>
                    <a:moveTo>
                      <a:pt x="36" y="34"/>
                    </a:moveTo>
                    <a:cubicBezTo>
                      <a:pt x="35" y="34"/>
                      <a:pt x="35" y="35"/>
                      <a:pt x="34" y="35"/>
                    </a:cubicBezTo>
                    <a:cubicBezTo>
                      <a:pt x="38" y="39"/>
                      <a:pt x="38" y="39"/>
                      <a:pt x="38" y="39"/>
                    </a:cubicBezTo>
                    <a:cubicBezTo>
                      <a:pt x="38" y="38"/>
                      <a:pt x="38" y="38"/>
                      <a:pt x="39" y="37"/>
                    </a:cubicBezTo>
                    <a:cubicBezTo>
                      <a:pt x="39" y="37"/>
                      <a:pt x="40" y="36"/>
                      <a:pt x="40" y="36"/>
                    </a:cubicBezTo>
                    <a:cubicBezTo>
                      <a:pt x="37" y="33"/>
                      <a:pt x="37" y="33"/>
                      <a:pt x="37" y="33"/>
                    </a:cubicBezTo>
                    <a:cubicBezTo>
                      <a:pt x="36" y="33"/>
                      <a:pt x="36" y="34"/>
                      <a:pt x="36" y="34"/>
                    </a:cubicBezTo>
                    <a:close/>
                    <a:moveTo>
                      <a:pt x="41" y="44"/>
                    </a:moveTo>
                    <a:cubicBezTo>
                      <a:pt x="53" y="57"/>
                      <a:pt x="53" y="57"/>
                      <a:pt x="53" y="57"/>
                    </a:cubicBezTo>
                    <a:cubicBezTo>
                      <a:pt x="54" y="58"/>
                      <a:pt x="57" y="58"/>
                      <a:pt x="58" y="57"/>
                    </a:cubicBezTo>
                    <a:cubicBezTo>
                      <a:pt x="59" y="56"/>
                      <a:pt x="60" y="55"/>
                      <a:pt x="60" y="54"/>
                    </a:cubicBezTo>
                    <a:cubicBezTo>
                      <a:pt x="60" y="53"/>
                      <a:pt x="59" y="52"/>
                      <a:pt x="58" y="51"/>
                    </a:cubicBezTo>
                    <a:cubicBezTo>
                      <a:pt x="46" y="39"/>
                      <a:pt x="46" y="39"/>
                      <a:pt x="46" y="39"/>
                    </a:cubicBezTo>
                    <a:cubicBezTo>
                      <a:pt x="45" y="38"/>
                      <a:pt x="44" y="38"/>
                      <a:pt x="43" y="38"/>
                    </a:cubicBezTo>
                    <a:cubicBezTo>
                      <a:pt x="43" y="38"/>
                      <a:pt x="42" y="38"/>
                      <a:pt x="42" y="38"/>
                    </a:cubicBezTo>
                    <a:cubicBezTo>
                      <a:pt x="42" y="38"/>
                      <a:pt x="42" y="38"/>
                      <a:pt x="41" y="38"/>
                    </a:cubicBezTo>
                    <a:cubicBezTo>
                      <a:pt x="41" y="38"/>
                      <a:pt x="41" y="38"/>
                      <a:pt x="40" y="39"/>
                    </a:cubicBezTo>
                    <a:cubicBezTo>
                      <a:pt x="40" y="39"/>
                      <a:pt x="40" y="39"/>
                      <a:pt x="40" y="40"/>
                    </a:cubicBezTo>
                    <a:cubicBezTo>
                      <a:pt x="39" y="40"/>
                      <a:pt x="39" y="40"/>
                      <a:pt x="39" y="40"/>
                    </a:cubicBezTo>
                    <a:cubicBezTo>
                      <a:pt x="39" y="42"/>
                      <a:pt x="39" y="43"/>
                      <a:pt x="41" y="44"/>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8" name="îS1ídé"/>
              <p:cNvSpPr/>
              <p:nvPr/>
            </p:nvSpPr>
            <p:spPr bwMode="auto">
              <a:xfrm>
                <a:off x="4520256" y="4117233"/>
                <a:ext cx="309494" cy="262240"/>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79" name="î$líďé"/>
              <p:cNvSpPr/>
              <p:nvPr/>
            </p:nvSpPr>
            <p:spPr bwMode="auto">
              <a:xfrm>
                <a:off x="7248806" y="4525780"/>
                <a:ext cx="373844" cy="351834"/>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0" name="iśļíďè"/>
              <p:cNvSpPr/>
              <p:nvPr/>
            </p:nvSpPr>
            <p:spPr bwMode="auto">
              <a:xfrm>
                <a:off x="7433868" y="3535963"/>
                <a:ext cx="368872" cy="308211"/>
              </a:xfrm>
              <a:custGeom>
                <a:avLst/>
                <a:gdLst>
                  <a:gd name="T0" fmla="*/ 71 w 72"/>
                  <a:gd name="T1" fmla="*/ 15 h 60"/>
                  <a:gd name="T2" fmla="*/ 57 w 72"/>
                  <a:gd name="T3" fmla="*/ 17 h 60"/>
                  <a:gd name="T4" fmla="*/ 44 w 72"/>
                  <a:gd name="T5" fmla="*/ 45 h 60"/>
                  <a:gd name="T6" fmla="*/ 12 w 72"/>
                  <a:gd name="T7" fmla="*/ 45 h 60"/>
                  <a:gd name="T8" fmla="*/ 14 w 72"/>
                  <a:gd name="T9" fmla="*/ 48 h 60"/>
                  <a:gd name="T10" fmla="*/ 48 w 72"/>
                  <a:gd name="T11" fmla="*/ 50 h 60"/>
                  <a:gd name="T12" fmla="*/ 14 w 72"/>
                  <a:gd name="T13" fmla="*/ 51 h 60"/>
                  <a:gd name="T14" fmla="*/ 9 w 72"/>
                  <a:gd name="T15" fmla="*/ 44 h 60"/>
                  <a:gd name="T16" fmla="*/ 8 w 72"/>
                  <a:gd name="T17" fmla="*/ 41 h 60"/>
                  <a:gd name="T18" fmla="*/ 1 w 72"/>
                  <a:gd name="T19" fmla="*/ 22 h 60"/>
                  <a:gd name="T20" fmla="*/ 11 w 72"/>
                  <a:gd name="T21" fmla="*/ 40 h 60"/>
                  <a:gd name="T22" fmla="*/ 44 w 72"/>
                  <a:gd name="T23" fmla="*/ 42 h 60"/>
                  <a:gd name="T24" fmla="*/ 54 w 72"/>
                  <a:gd name="T25" fmla="*/ 16 h 60"/>
                  <a:gd name="T26" fmla="*/ 71 w 72"/>
                  <a:gd name="T27" fmla="*/ 12 h 60"/>
                  <a:gd name="T28" fmla="*/ 18 w 72"/>
                  <a:gd name="T29" fmla="*/ 56 h 60"/>
                  <a:gd name="T30" fmla="*/ 11 w 72"/>
                  <a:gd name="T31" fmla="*/ 56 h 60"/>
                  <a:gd name="T32" fmla="*/ 18 w 72"/>
                  <a:gd name="T33" fmla="*/ 56 h 60"/>
                  <a:gd name="T34" fmla="*/ 15 w 72"/>
                  <a:gd name="T35" fmla="*/ 54 h 60"/>
                  <a:gd name="T36" fmla="*/ 15 w 72"/>
                  <a:gd name="T37" fmla="*/ 58 h 60"/>
                  <a:gd name="T38" fmla="*/ 45 w 72"/>
                  <a:gd name="T39" fmla="*/ 56 h 60"/>
                  <a:gd name="T40" fmla="*/ 38 w 72"/>
                  <a:gd name="T41" fmla="*/ 56 h 60"/>
                  <a:gd name="T42" fmla="*/ 45 w 72"/>
                  <a:gd name="T43" fmla="*/ 56 h 60"/>
                  <a:gd name="T44" fmla="*/ 42 w 72"/>
                  <a:gd name="T45" fmla="*/ 54 h 60"/>
                  <a:gd name="T46" fmla="*/ 42 w 72"/>
                  <a:gd name="T47" fmla="*/ 58 h 60"/>
                  <a:gd name="T48" fmla="*/ 46 w 72"/>
                  <a:gd name="T49" fmla="*/ 35 h 60"/>
                  <a:gd name="T50" fmla="*/ 12 w 72"/>
                  <a:gd name="T51" fmla="*/ 34 h 60"/>
                  <a:gd name="T52" fmla="*/ 12 w 72"/>
                  <a:gd name="T53" fmla="*/ 36 h 60"/>
                  <a:gd name="T54" fmla="*/ 46 w 72"/>
                  <a:gd name="T55" fmla="*/ 35 h 60"/>
                  <a:gd name="T56" fmla="*/ 12 w 72"/>
                  <a:gd name="T57" fmla="*/ 39 h 60"/>
                  <a:gd name="T58" fmla="*/ 43 w 72"/>
                  <a:gd name="T59" fmla="*/ 40 h 60"/>
                  <a:gd name="T60" fmla="*/ 43 w 72"/>
                  <a:gd name="T61" fmla="*/ 38 h 60"/>
                  <a:gd name="T62" fmla="*/ 13 w 72"/>
                  <a:gd name="T63" fmla="*/ 28 h 60"/>
                  <a:gd name="T64" fmla="*/ 16 w 72"/>
                  <a:gd name="T65" fmla="*/ 23 h 60"/>
                  <a:gd name="T66" fmla="*/ 28 w 72"/>
                  <a:gd name="T67" fmla="*/ 14 h 60"/>
                  <a:gd name="T68" fmla="*/ 33 w 72"/>
                  <a:gd name="T69" fmla="*/ 17 h 60"/>
                  <a:gd name="T70" fmla="*/ 36 w 72"/>
                  <a:gd name="T71" fmla="*/ 22 h 60"/>
                  <a:gd name="T72" fmla="*/ 39 w 72"/>
                  <a:gd name="T73" fmla="*/ 17 h 60"/>
                  <a:gd name="T74" fmla="*/ 51 w 72"/>
                  <a:gd name="T75" fmla="*/ 7 h 60"/>
                  <a:gd name="T76" fmla="*/ 51 w 72"/>
                  <a:gd name="T77" fmla="*/ 0 h 60"/>
                  <a:gd name="T78" fmla="*/ 49 w 72"/>
                  <a:gd name="T79" fmla="*/ 5 h 60"/>
                  <a:gd name="T80" fmla="*/ 36 w 72"/>
                  <a:gd name="T81" fmla="*/ 15 h 60"/>
                  <a:gd name="T82" fmla="*/ 31 w 72"/>
                  <a:gd name="T83" fmla="*/ 12 h 60"/>
                  <a:gd name="T84" fmla="*/ 28 w 72"/>
                  <a:gd name="T85" fmla="*/ 7 h 60"/>
                  <a:gd name="T86" fmla="*/ 25 w 72"/>
                  <a:gd name="T87" fmla="*/ 11 h 60"/>
                  <a:gd name="T88" fmla="*/ 13 w 72"/>
                  <a:gd name="T89" fmla="*/ 22 h 60"/>
                  <a:gd name="T90" fmla="*/ 13 w 72"/>
                  <a:gd name="T91" fmla="*/ 2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2" h="60">
                    <a:moveTo>
                      <a:pt x="72" y="13"/>
                    </a:moveTo>
                    <a:cubicBezTo>
                      <a:pt x="72" y="14"/>
                      <a:pt x="71" y="15"/>
                      <a:pt x="71" y="15"/>
                    </a:cubicBezTo>
                    <a:cubicBezTo>
                      <a:pt x="60" y="15"/>
                      <a:pt x="60" y="15"/>
                      <a:pt x="60" y="15"/>
                    </a:cubicBezTo>
                    <a:cubicBezTo>
                      <a:pt x="59" y="15"/>
                      <a:pt x="57" y="16"/>
                      <a:pt x="57" y="17"/>
                    </a:cubicBezTo>
                    <a:cubicBezTo>
                      <a:pt x="49" y="41"/>
                      <a:pt x="49" y="41"/>
                      <a:pt x="49" y="41"/>
                    </a:cubicBezTo>
                    <a:cubicBezTo>
                      <a:pt x="49" y="43"/>
                      <a:pt x="46" y="45"/>
                      <a:pt x="44" y="45"/>
                    </a:cubicBezTo>
                    <a:cubicBezTo>
                      <a:pt x="14" y="45"/>
                      <a:pt x="14" y="45"/>
                      <a:pt x="14" y="45"/>
                    </a:cubicBezTo>
                    <a:cubicBezTo>
                      <a:pt x="13" y="45"/>
                      <a:pt x="13" y="45"/>
                      <a:pt x="12" y="45"/>
                    </a:cubicBezTo>
                    <a:cubicBezTo>
                      <a:pt x="12" y="47"/>
                      <a:pt x="12" y="47"/>
                      <a:pt x="12" y="47"/>
                    </a:cubicBezTo>
                    <a:cubicBezTo>
                      <a:pt x="12" y="47"/>
                      <a:pt x="13" y="48"/>
                      <a:pt x="14" y="48"/>
                    </a:cubicBezTo>
                    <a:cubicBezTo>
                      <a:pt x="47" y="48"/>
                      <a:pt x="47" y="48"/>
                      <a:pt x="47" y="48"/>
                    </a:cubicBezTo>
                    <a:cubicBezTo>
                      <a:pt x="48" y="48"/>
                      <a:pt x="48" y="49"/>
                      <a:pt x="48" y="50"/>
                    </a:cubicBezTo>
                    <a:cubicBezTo>
                      <a:pt x="48" y="50"/>
                      <a:pt x="48" y="51"/>
                      <a:pt x="47" y="51"/>
                    </a:cubicBezTo>
                    <a:cubicBezTo>
                      <a:pt x="14" y="51"/>
                      <a:pt x="14" y="51"/>
                      <a:pt x="14" y="51"/>
                    </a:cubicBezTo>
                    <a:cubicBezTo>
                      <a:pt x="11" y="51"/>
                      <a:pt x="9" y="49"/>
                      <a:pt x="9" y="47"/>
                    </a:cubicBezTo>
                    <a:cubicBezTo>
                      <a:pt x="9" y="44"/>
                      <a:pt x="9" y="44"/>
                      <a:pt x="9" y="44"/>
                    </a:cubicBezTo>
                    <a:cubicBezTo>
                      <a:pt x="9" y="43"/>
                      <a:pt x="9" y="43"/>
                      <a:pt x="9" y="43"/>
                    </a:cubicBezTo>
                    <a:cubicBezTo>
                      <a:pt x="9" y="42"/>
                      <a:pt x="8" y="42"/>
                      <a:pt x="8" y="41"/>
                    </a:cubicBezTo>
                    <a:cubicBezTo>
                      <a:pt x="0" y="24"/>
                      <a:pt x="0" y="24"/>
                      <a:pt x="0" y="24"/>
                    </a:cubicBezTo>
                    <a:cubicBezTo>
                      <a:pt x="0" y="23"/>
                      <a:pt x="0" y="22"/>
                      <a:pt x="1" y="22"/>
                    </a:cubicBezTo>
                    <a:cubicBezTo>
                      <a:pt x="2" y="21"/>
                      <a:pt x="3" y="22"/>
                      <a:pt x="3" y="22"/>
                    </a:cubicBezTo>
                    <a:cubicBezTo>
                      <a:pt x="11" y="40"/>
                      <a:pt x="11" y="40"/>
                      <a:pt x="11" y="40"/>
                    </a:cubicBezTo>
                    <a:cubicBezTo>
                      <a:pt x="11" y="41"/>
                      <a:pt x="13" y="42"/>
                      <a:pt x="14" y="42"/>
                    </a:cubicBezTo>
                    <a:cubicBezTo>
                      <a:pt x="44" y="42"/>
                      <a:pt x="44" y="42"/>
                      <a:pt x="44" y="42"/>
                    </a:cubicBezTo>
                    <a:cubicBezTo>
                      <a:pt x="45" y="42"/>
                      <a:pt x="46" y="41"/>
                      <a:pt x="47" y="40"/>
                    </a:cubicBezTo>
                    <a:cubicBezTo>
                      <a:pt x="54" y="16"/>
                      <a:pt x="54" y="16"/>
                      <a:pt x="54" y="16"/>
                    </a:cubicBezTo>
                    <a:cubicBezTo>
                      <a:pt x="55" y="13"/>
                      <a:pt x="57" y="12"/>
                      <a:pt x="60" y="12"/>
                    </a:cubicBezTo>
                    <a:cubicBezTo>
                      <a:pt x="71" y="12"/>
                      <a:pt x="71" y="12"/>
                      <a:pt x="71" y="12"/>
                    </a:cubicBezTo>
                    <a:cubicBezTo>
                      <a:pt x="71" y="12"/>
                      <a:pt x="72" y="12"/>
                      <a:pt x="72" y="13"/>
                    </a:cubicBezTo>
                    <a:close/>
                    <a:moveTo>
                      <a:pt x="18" y="56"/>
                    </a:moveTo>
                    <a:cubicBezTo>
                      <a:pt x="18" y="58"/>
                      <a:pt x="17" y="60"/>
                      <a:pt x="15" y="60"/>
                    </a:cubicBezTo>
                    <a:cubicBezTo>
                      <a:pt x="13" y="60"/>
                      <a:pt x="11" y="58"/>
                      <a:pt x="11" y="56"/>
                    </a:cubicBezTo>
                    <a:cubicBezTo>
                      <a:pt x="11" y="54"/>
                      <a:pt x="13" y="52"/>
                      <a:pt x="15" y="52"/>
                    </a:cubicBezTo>
                    <a:cubicBezTo>
                      <a:pt x="17" y="52"/>
                      <a:pt x="18" y="54"/>
                      <a:pt x="18" y="56"/>
                    </a:cubicBezTo>
                    <a:close/>
                    <a:moveTo>
                      <a:pt x="16" y="56"/>
                    </a:moveTo>
                    <a:cubicBezTo>
                      <a:pt x="16" y="55"/>
                      <a:pt x="16" y="54"/>
                      <a:pt x="15" y="54"/>
                    </a:cubicBezTo>
                    <a:cubicBezTo>
                      <a:pt x="14" y="54"/>
                      <a:pt x="13" y="55"/>
                      <a:pt x="13" y="56"/>
                    </a:cubicBezTo>
                    <a:cubicBezTo>
                      <a:pt x="13" y="57"/>
                      <a:pt x="14" y="58"/>
                      <a:pt x="15" y="58"/>
                    </a:cubicBezTo>
                    <a:cubicBezTo>
                      <a:pt x="16" y="58"/>
                      <a:pt x="16" y="57"/>
                      <a:pt x="16" y="56"/>
                    </a:cubicBezTo>
                    <a:close/>
                    <a:moveTo>
                      <a:pt x="45" y="56"/>
                    </a:moveTo>
                    <a:cubicBezTo>
                      <a:pt x="45" y="58"/>
                      <a:pt x="44" y="60"/>
                      <a:pt x="42" y="60"/>
                    </a:cubicBezTo>
                    <a:cubicBezTo>
                      <a:pt x="40" y="60"/>
                      <a:pt x="38" y="58"/>
                      <a:pt x="38" y="56"/>
                    </a:cubicBezTo>
                    <a:cubicBezTo>
                      <a:pt x="38" y="54"/>
                      <a:pt x="40" y="52"/>
                      <a:pt x="42" y="52"/>
                    </a:cubicBezTo>
                    <a:cubicBezTo>
                      <a:pt x="44" y="52"/>
                      <a:pt x="45" y="54"/>
                      <a:pt x="45" y="56"/>
                    </a:cubicBezTo>
                    <a:close/>
                    <a:moveTo>
                      <a:pt x="43" y="56"/>
                    </a:moveTo>
                    <a:cubicBezTo>
                      <a:pt x="43" y="55"/>
                      <a:pt x="43" y="54"/>
                      <a:pt x="42" y="54"/>
                    </a:cubicBezTo>
                    <a:cubicBezTo>
                      <a:pt x="41" y="54"/>
                      <a:pt x="40" y="55"/>
                      <a:pt x="40" y="56"/>
                    </a:cubicBezTo>
                    <a:cubicBezTo>
                      <a:pt x="40" y="57"/>
                      <a:pt x="41" y="58"/>
                      <a:pt x="42" y="58"/>
                    </a:cubicBezTo>
                    <a:cubicBezTo>
                      <a:pt x="43" y="58"/>
                      <a:pt x="43" y="57"/>
                      <a:pt x="43" y="56"/>
                    </a:cubicBezTo>
                    <a:close/>
                    <a:moveTo>
                      <a:pt x="46" y="35"/>
                    </a:moveTo>
                    <a:cubicBezTo>
                      <a:pt x="46" y="34"/>
                      <a:pt x="45" y="34"/>
                      <a:pt x="45" y="34"/>
                    </a:cubicBezTo>
                    <a:cubicBezTo>
                      <a:pt x="12" y="34"/>
                      <a:pt x="12" y="34"/>
                      <a:pt x="12" y="34"/>
                    </a:cubicBezTo>
                    <a:cubicBezTo>
                      <a:pt x="11" y="34"/>
                      <a:pt x="11" y="34"/>
                      <a:pt x="11" y="35"/>
                    </a:cubicBezTo>
                    <a:cubicBezTo>
                      <a:pt x="11" y="35"/>
                      <a:pt x="11" y="36"/>
                      <a:pt x="12" y="36"/>
                    </a:cubicBezTo>
                    <a:cubicBezTo>
                      <a:pt x="45" y="36"/>
                      <a:pt x="45" y="36"/>
                      <a:pt x="45" y="36"/>
                    </a:cubicBezTo>
                    <a:cubicBezTo>
                      <a:pt x="45" y="36"/>
                      <a:pt x="46" y="35"/>
                      <a:pt x="46" y="35"/>
                    </a:cubicBezTo>
                    <a:close/>
                    <a:moveTo>
                      <a:pt x="13" y="38"/>
                    </a:moveTo>
                    <a:cubicBezTo>
                      <a:pt x="13" y="38"/>
                      <a:pt x="12" y="39"/>
                      <a:pt x="12" y="39"/>
                    </a:cubicBezTo>
                    <a:cubicBezTo>
                      <a:pt x="12" y="40"/>
                      <a:pt x="13" y="40"/>
                      <a:pt x="13" y="40"/>
                    </a:cubicBezTo>
                    <a:cubicBezTo>
                      <a:pt x="43" y="40"/>
                      <a:pt x="43" y="40"/>
                      <a:pt x="43" y="40"/>
                    </a:cubicBezTo>
                    <a:cubicBezTo>
                      <a:pt x="44" y="40"/>
                      <a:pt x="44" y="40"/>
                      <a:pt x="44" y="39"/>
                    </a:cubicBezTo>
                    <a:cubicBezTo>
                      <a:pt x="44" y="39"/>
                      <a:pt x="44" y="38"/>
                      <a:pt x="43" y="38"/>
                    </a:cubicBezTo>
                    <a:lnTo>
                      <a:pt x="13" y="38"/>
                    </a:lnTo>
                    <a:close/>
                    <a:moveTo>
                      <a:pt x="13" y="28"/>
                    </a:moveTo>
                    <a:cubicBezTo>
                      <a:pt x="14" y="28"/>
                      <a:pt x="16" y="27"/>
                      <a:pt x="16" y="25"/>
                    </a:cubicBezTo>
                    <a:cubicBezTo>
                      <a:pt x="16" y="24"/>
                      <a:pt x="16" y="24"/>
                      <a:pt x="16" y="23"/>
                    </a:cubicBezTo>
                    <a:cubicBezTo>
                      <a:pt x="26" y="13"/>
                      <a:pt x="26" y="13"/>
                      <a:pt x="26" y="13"/>
                    </a:cubicBezTo>
                    <a:cubicBezTo>
                      <a:pt x="27" y="13"/>
                      <a:pt x="27" y="14"/>
                      <a:pt x="28" y="14"/>
                    </a:cubicBezTo>
                    <a:cubicBezTo>
                      <a:pt x="28" y="14"/>
                      <a:pt x="29" y="13"/>
                      <a:pt x="29" y="13"/>
                    </a:cubicBezTo>
                    <a:cubicBezTo>
                      <a:pt x="33" y="17"/>
                      <a:pt x="33" y="17"/>
                      <a:pt x="33" y="17"/>
                    </a:cubicBezTo>
                    <a:cubicBezTo>
                      <a:pt x="33" y="18"/>
                      <a:pt x="33" y="18"/>
                      <a:pt x="33" y="19"/>
                    </a:cubicBezTo>
                    <a:cubicBezTo>
                      <a:pt x="33" y="20"/>
                      <a:pt x="34" y="22"/>
                      <a:pt x="36" y="22"/>
                    </a:cubicBezTo>
                    <a:cubicBezTo>
                      <a:pt x="38" y="22"/>
                      <a:pt x="39" y="20"/>
                      <a:pt x="39" y="19"/>
                    </a:cubicBezTo>
                    <a:cubicBezTo>
                      <a:pt x="39" y="18"/>
                      <a:pt x="39" y="18"/>
                      <a:pt x="39" y="17"/>
                    </a:cubicBezTo>
                    <a:cubicBezTo>
                      <a:pt x="50" y="6"/>
                      <a:pt x="50" y="6"/>
                      <a:pt x="50" y="6"/>
                    </a:cubicBezTo>
                    <a:cubicBezTo>
                      <a:pt x="50" y="7"/>
                      <a:pt x="51" y="7"/>
                      <a:pt x="51" y="7"/>
                    </a:cubicBezTo>
                    <a:cubicBezTo>
                      <a:pt x="53" y="7"/>
                      <a:pt x="54" y="5"/>
                      <a:pt x="54" y="4"/>
                    </a:cubicBezTo>
                    <a:cubicBezTo>
                      <a:pt x="54" y="2"/>
                      <a:pt x="53" y="0"/>
                      <a:pt x="51" y="0"/>
                    </a:cubicBezTo>
                    <a:cubicBezTo>
                      <a:pt x="50" y="0"/>
                      <a:pt x="48" y="2"/>
                      <a:pt x="48" y="4"/>
                    </a:cubicBezTo>
                    <a:cubicBezTo>
                      <a:pt x="48" y="4"/>
                      <a:pt x="48" y="5"/>
                      <a:pt x="49" y="5"/>
                    </a:cubicBezTo>
                    <a:cubicBezTo>
                      <a:pt x="38" y="16"/>
                      <a:pt x="38" y="16"/>
                      <a:pt x="38" y="16"/>
                    </a:cubicBezTo>
                    <a:cubicBezTo>
                      <a:pt x="37" y="16"/>
                      <a:pt x="37" y="15"/>
                      <a:pt x="36" y="15"/>
                    </a:cubicBezTo>
                    <a:cubicBezTo>
                      <a:pt x="36" y="15"/>
                      <a:pt x="35" y="16"/>
                      <a:pt x="35" y="16"/>
                    </a:cubicBezTo>
                    <a:cubicBezTo>
                      <a:pt x="31" y="12"/>
                      <a:pt x="31" y="12"/>
                      <a:pt x="31" y="12"/>
                    </a:cubicBezTo>
                    <a:cubicBezTo>
                      <a:pt x="31" y="11"/>
                      <a:pt x="31" y="11"/>
                      <a:pt x="31" y="10"/>
                    </a:cubicBezTo>
                    <a:cubicBezTo>
                      <a:pt x="31" y="9"/>
                      <a:pt x="30" y="7"/>
                      <a:pt x="28" y="7"/>
                    </a:cubicBezTo>
                    <a:cubicBezTo>
                      <a:pt x="26" y="7"/>
                      <a:pt x="25" y="9"/>
                      <a:pt x="25" y="10"/>
                    </a:cubicBezTo>
                    <a:cubicBezTo>
                      <a:pt x="25" y="11"/>
                      <a:pt x="25" y="11"/>
                      <a:pt x="25" y="11"/>
                    </a:cubicBezTo>
                    <a:cubicBezTo>
                      <a:pt x="14" y="22"/>
                      <a:pt x="14" y="22"/>
                      <a:pt x="14" y="22"/>
                    </a:cubicBezTo>
                    <a:cubicBezTo>
                      <a:pt x="14" y="22"/>
                      <a:pt x="13" y="22"/>
                      <a:pt x="13" y="22"/>
                    </a:cubicBezTo>
                    <a:cubicBezTo>
                      <a:pt x="11" y="22"/>
                      <a:pt x="10" y="23"/>
                      <a:pt x="10" y="25"/>
                    </a:cubicBezTo>
                    <a:cubicBezTo>
                      <a:pt x="10" y="27"/>
                      <a:pt x="11" y="28"/>
                      <a:pt x="13" y="28"/>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1" name="íṡ1íḍê"/>
              <p:cNvSpPr/>
              <p:nvPr/>
            </p:nvSpPr>
            <p:spPr bwMode="auto">
              <a:xfrm>
                <a:off x="5711286" y="2050269"/>
                <a:ext cx="251883" cy="265767"/>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2" name="ï$ľídê"/>
              <p:cNvSpPr/>
              <p:nvPr/>
            </p:nvSpPr>
            <p:spPr bwMode="auto">
              <a:xfrm>
                <a:off x="4955128" y="5126472"/>
                <a:ext cx="287750" cy="334343"/>
              </a:xfrm>
              <a:custGeom>
                <a:avLst/>
                <a:gdLst>
                  <a:gd name="T0" fmla="*/ 31 w 62"/>
                  <a:gd name="T1" fmla="*/ 49 h 70"/>
                  <a:gd name="T2" fmla="*/ 45 w 62"/>
                  <a:gd name="T3" fmla="*/ 35 h 70"/>
                  <a:gd name="T4" fmla="*/ 45 w 62"/>
                  <a:gd name="T5" fmla="*/ 8 h 70"/>
                  <a:gd name="T6" fmla="*/ 17 w 62"/>
                  <a:gd name="T7" fmla="*/ 8 h 70"/>
                  <a:gd name="T8" fmla="*/ 17 w 62"/>
                  <a:gd name="T9" fmla="*/ 35 h 70"/>
                  <a:gd name="T10" fmla="*/ 31 w 62"/>
                  <a:gd name="T11" fmla="*/ 49 h 70"/>
                  <a:gd name="T12" fmla="*/ 31 w 62"/>
                  <a:gd name="T13" fmla="*/ 8 h 70"/>
                  <a:gd name="T14" fmla="*/ 44 w 62"/>
                  <a:gd name="T15" fmla="*/ 21 h 70"/>
                  <a:gd name="T16" fmla="*/ 31 w 62"/>
                  <a:gd name="T17" fmla="*/ 34 h 70"/>
                  <a:gd name="T18" fmla="*/ 18 w 62"/>
                  <a:gd name="T19" fmla="*/ 21 h 70"/>
                  <a:gd name="T20" fmla="*/ 31 w 62"/>
                  <a:gd name="T21" fmla="*/ 8 h 70"/>
                  <a:gd name="T22" fmla="*/ 25 w 62"/>
                  <a:gd name="T23" fmla="*/ 50 h 70"/>
                  <a:gd name="T24" fmla="*/ 27 w 62"/>
                  <a:gd name="T25" fmla="*/ 48 h 70"/>
                  <a:gd name="T26" fmla="*/ 30 w 62"/>
                  <a:gd name="T27" fmla="*/ 50 h 70"/>
                  <a:gd name="T28" fmla="*/ 31 w 62"/>
                  <a:gd name="T29" fmla="*/ 51 h 70"/>
                  <a:gd name="T30" fmla="*/ 32 w 62"/>
                  <a:gd name="T31" fmla="*/ 50 h 70"/>
                  <a:gd name="T32" fmla="*/ 34 w 62"/>
                  <a:gd name="T33" fmla="*/ 48 h 70"/>
                  <a:gd name="T34" fmla="*/ 37 w 62"/>
                  <a:gd name="T35" fmla="*/ 50 h 70"/>
                  <a:gd name="T36" fmla="*/ 31 w 62"/>
                  <a:gd name="T37" fmla="*/ 53 h 70"/>
                  <a:gd name="T38" fmla="*/ 25 w 62"/>
                  <a:gd name="T39" fmla="*/ 50 h 70"/>
                  <a:gd name="T40" fmla="*/ 8 w 62"/>
                  <a:gd name="T41" fmla="*/ 53 h 70"/>
                  <a:gd name="T42" fmla="*/ 31 w 62"/>
                  <a:gd name="T43" fmla="*/ 62 h 70"/>
                  <a:gd name="T44" fmla="*/ 54 w 62"/>
                  <a:gd name="T45" fmla="*/ 53 h 70"/>
                  <a:gd name="T46" fmla="*/ 39 w 62"/>
                  <a:gd name="T47" fmla="*/ 44 h 70"/>
                  <a:gd name="T48" fmla="*/ 35 w 62"/>
                  <a:gd name="T49" fmla="*/ 47 h 70"/>
                  <a:gd name="T50" fmla="*/ 44 w 62"/>
                  <a:gd name="T51" fmla="*/ 51 h 70"/>
                  <a:gd name="T52" fmla="*/ 31 w 62"/>
                  <a:gd name="T53" fmla="*/ 54 h 70"/>
                  <a:gd name="T54" fmla="*/ 18 w 62"/>
                  <a:gd name="T55" fmla="*/ 51 h 70"/>
                  <a:gd name="T56" fmla="*/ 26 w 62"/>
                  <a:gd name="T57" fmla="*/ 47 h 70"/>
                  <a:gd name="T58" fmla="*/ 23 w 62"/>
                  <a:gd name="T59" fmla="*/ 44 h 70"/>
                  <a:gd name="T60" fmla="*/ 8 w 62"/>
                  <a:gd name="T61" fmla="*/ 53 h 70"/>
                  <a:gd name="T62" fmla="*/ 16 w 62"/>
                  <a:gd name="T63" fmla="*/ 51 h 70"/>
                  <a:gd name="T64" fmla="*/ 31 w 62"/>
                  <a:gd name="T65" fmla="*/ 56 h 70"/>
                  <a:gd name="T66" fmla="*/ 46 w 62"/>
                  <a:gd name="T67" fmla="*/ 51 h 70"/>
                  <a:gd name="T68" fmla="*/ 42 w 62"/>
                  <a:gd name="T69" fmla="*/ 47 h 70"/>
                  <a:gd name="T70" fmla="*/ 52 w 62"/>
                  <a:gd name="T71" fmla="*/ 53 h 70"/>
                  <a:gd name="T72" fmla="*/ 31 w 62"/>
                  <a:gd name="T73" fmla="*/ 60 h 70"/>
                  <a:gd name="T74" fmla="*/ 10 w 62"/>
                  <a:gd name="T75" fmla="*/ 53 h 70"/>
                  <a:gd name="T76" fmla="*/ 20 w 62"/>
                  <a:gd name="T77" fmla="*/ 47 h 70"/>
                  <a:gd name="T78" fmla="*/ 16 w 62"/>
                  <a:gd name="T79" fmla="*/ 51 h 70"/>
                  <a:gd name="T80" fmla="*/ 62 w 62"/>
                  <a:gd name="T81" fmla="*/ 55 h 70"/>
                  <a:gd name="T82" fmla="*/ 31 w 62"/>
                  <a:gd name="T83" fmla="*/ 70 h 70"/>
                  <a:gd name="T84" fmla="*/ 0 w 62"/>
                  <a:gd name="T85" fmla="*/ 55 h 70"/>
                  <a:gd name="T86" fmla="*/ 20 w 62"/>
                  <a:gd name="T87" fmla="*/ 41 h 70"/>
                  <a:gd name="T88" fmla="*/ 23 w 62"/>
                  <a:gd name="T89" fmla="*/ 44 h 70"/>
                  <a:gd name="T90" fmla="*/ 3 w 62"/>
                  <a:gd name="T91" fmla="*/ 55 h 70"/>
                  <a:gd name="T92" fmla="*/ 31 w 62"/>
                  <a:gd name="T93" fmla="*/ 67 h 70"/>
                  <a:gd name="T94" fmla="*/ 59 w 62"/>
                  <a:gd name="T95" fmla="*/ 55 h 70"/>
                  <a:gd name="T96" fmla="*/ 39 w 62"/>
                  <a:gd name="T97" fmla="*/ 44 h 70"/>
                  <a:gd name="T98" fmla="*/ 42 w 62"/>
                  <a:gd name="T99" fmla="*/ 41 h 70"/>
                  <a:gd name="T100" fmla="*/ 62 w 62"/>
                  <a:gd name="T101" fmla="*/ 5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70">
                    <a:moveTo>
                      <a:pt x="31" y="49"/>
                    </a:moveTo>
                    <a:cubicBezTo>
                      <a:pt x="45" y="35"/>
                      <a:pt x="45" y="35"/>
                      <a:pt x="45" y="35"/>
                    </a:cubicBezTo>
                    <a:cubicBezTo>
                      <a:pt x="52" y="27"/>
                      <a:pt x="52" y="15"/>
                      <a:pt x="45" y="8"/>
                    </a:cubicBezTo>
                    <a:cubicBezTo>
                      <a:pt x="37" y="0"/>
                      <a:pt x="25" y="0"/>
                      <a:pt x="17" y="8"/>
                    </a:cubicBezTo>
                    <a:cubicBezTo>
                      <a:pt x="10" y="15"/>
                      <a:pt x="10" y="27"/>
                      <a:pt x="17" y="35"/>
                    </a:cubicBezTo>
                    <a:lnTo>
                      <a:pt x="31" y="49"/>
                    </a:lnTo>
                    <a:close/>
                    <a:moveTo>
                      <a:pt x="31" y="8"/>
                    </a:moveTo>
                    <a:cubicBezTo>
                      <a:pt x="38" y="8"/>
                      <a:pt x="44" y="14"/>
                      <a:pt x="44" y="21"/>
                    </a:cubicBezTo>
                    <a:cubicBezTo>
                      <a:pt x="44" y="29"/>
                      <a:pt x="38" y="34"/>
                      <a:pt x="31" y="34"/>
                    </a:cubicBezTo>
                    <a:cubicBezTo>
                      <a:pt x="24" y="34"/>
                      <a:pt x="18" y="29"/>
                      <a:pt x="18" y="21"/>
                    </a:cubicBezTo>
                    <a:cubicBezTo>
                      <a:pt x="18" y="14"/>
                      <a:pt x="24" y="8"/>
                      <a:pt x="31" y="8"/>
                    </a:cubicBezTo>
                    <a:close/>
                    <a:moveTo>
                      <a:pt x="25" y="50"/>
                    </a:moveTo>
                    <a:cubicBezTo>
                      <a:pt x="25" y="49"/>
                      <a:pt x="26" y="49"/>
                      <a:pt x="27" y="48"/>
                    </a:cubicBezTo>
                    <a:cubicBezTo>
                      <a:pt x="30" y="50"/>
                      <a:pt x="30" y="50"/>
                      <a:pt x="30" y="50"/>
                    </a:cubicBezTo>
                    <a:cubicBezTo>
                      <a:pt x="30" y="51"/>
                      <a:pt x="30" y="51"/>
                      <a:pt x="31" y="51"/>
                    </a:cubicBezTo>
                    <a:cubicBezTo>
                      <a:pt x="31" y="51"/>
                      <a:pt x="32" y="51"/>
                      <a:pt x="32" y="50"/>
                    </a:cubicBezTo>
                    <a:cubicBezTo>
                      <a:pt x="34" y="48"/>
                      <a:pt x="34" y="48"/>
                      <a:pt x="34" y="48"/>
                    </a:cubicBezTo>
                    <a:cubicBezTo>
                      <a:pt x="36" y="49"/>
                      <a:pt x="37" y="49"/>
                      <a:pt x="37" y="50"/>
                    </a:cubicBezTo>
                    <a:cubicBezTo>
                      <a:pt x="37" y="52"/>
                      <a:pt x="34" y="53"/>
                      <a:pt x="31" y="53"/>
                    </a:cubicBezTo>
                    <a:cubicBezTo>
                      <a:pt x="28" y="53"/>
                      <a:pt x="25" y="52"/>
                      <a:pt x="25" y="50"/>
                    </a:cubicBezTo>
                    <a:close/>
                    <a:moveTo>
                      <a:pt x="8" y="53"/>
                    </a:moveTo>
                    <a:cubicBezTo>
                      <a:pt x="8" y="58"/>
                      <a:pt x="18" y="62"/>
                      <a:pt x="31" y="62"/>
                    </a:cubicBezTo>
                    <a:cubicBezTo>
                      <a:pt x="44" y="62"/>
                      <a:pt x="54" y="58"/>
                      <a:pt x="54" y="53"/>
                    </a:cubicBezTo>
                    <a:cubicBezTo>
                      <a:pt x="54" y="49"/>
                      <a:pt x="48" y="45"/>
                      <a:pt x="39" y="44"/>
                    </a:cubicBezTo>
                    <a:cubicBezTo>
                      <a:pt x="35" y="47"/>
                      <a:pt x="35" y="47"/>
                      <a:pt x="35" y="47"/>
                    </a:cubicBezTo>
                    <a:cubicBezTo>
                      <a:pt x="41" y="48"/>
                      <a:pt x="44" y="49"/>
                      <a:pt x="44" y="51"/>
                    </a:cubicBezTo>
                    <a:cubicBezTo>
                      <a:pt x="44" y="52"/>
                      <a:pt x="39" y="54"/>
                      <a:pt x="31" y="54"/>
                    </a:cubicBezTo>
                    <a:cubicBezTo>
                      <a:pt x="23" y="54"/>
                      <a:pt x="18" y="52"/>
                      <a:pt x="18" y="51"/>
                    </a:cubicBezTo>
                    <a:cubicBezTo>
                      <a:pt x="18" y="49"/>
                      <a:pt x="21" y="48"/>
                      <a:pt x="26" y="47"/>
                    </a:cubicBezTo>
                    <a:cubicBezTo>
                      <a:pt x="23" y="44"/>
                      <a:pt x="23" y="44"/>
                      <a:pt x="23" y="44"/>
                    </a:cubicBezTo>
                    <a:cubicBezTo>
                      <a:pt x="14" y="45"/>
                      <a:pt x="8" y="49"/>
                      <a:pt x="8" y="53"/>
                    </a:cubicBezTo>
                    <a:close/>
                    <a:moveTo>
                      <a:pt x="16" y="51"/>
                    </a:moveTo>
                    <a:cubicBezTo>
                      <a:pt x="16" y="54"/>
                      <a:pt x="23" y="56"/>
                      <a:pt x="31" y="56"/>
                    </a:cubicBezTo>
                    <a:cubicBezTo>
                      <a:pt x="39" y="56"/>
                      <a:pt x="46" y="54"/>
                      <a:pt x="46" y="51"/>
                    </a:cubicBezTo>
                    <a:cubicBezTo>
                      <a:pt x="46" y="49"/>
                      <a:pt x="44" y="47"/>
                      <a:pt x="42" y="47"/>
                    </a:cubicBezTo>
                    <a:cubicBezTo>
                      <a:pt x="48" y="48"/>
                      <a:pt x="52" y="50"/>
                      <a:pt x="52" y="53"/>
                    </a:cubicBezTo>
                    <a:cubicBezTo>
                      <a:pt x="52" y="56"/>
                      <a:pt x="43" y="60"/>
                      <a:pt x="31" y="60"/>
                    </a:cubicBezTo>
                    <a:cubicBezTo>
                      <a:pt x="19" y="60"/>
                      <a:pt x="10" y="56"/>
                      <a:pt x="10" y="53"/>
                    </a:cubicBezTo>
                    <a:cubicBezTo>
                      <a:pt x="10" y="50"/>
                      <a:pt x="14" y="48"/>
                      <a:pt x="20" y="47"/>
                    </a:cubicBezTo>
                    <a:cubicBezTo>
                      <a:pt x="17" y="47"/>
                      <a:pt x="16" y="49"/>
                      <a:pt x="16" y="51"/>
                    </a:cubicBezTo>
                    <a:close/>
                    <a:moveTo>
                      <a:pt x="62" y="55"/>
                    </a:moveTo>
                    <a:cubicBezTo>
                      <a:pt x="62" y="64"/>
                      <a:pt x="49" y="70"/>
                      <a:pt x="31" y="70"/>
                    </a:cubicBezTo>
                    <a:cubicBezTo>
                      <a:pt x="13" y="70"/>
                      <a:pt x="0" y="64"/>
                      <a:pt x="0" y="55"/>
                    </a:cubicBezTo>
                    <a:cubicBezTo>
                      <a:pt x="0" y="49"/>
                      <a:pt x="8" y="43"/>
                      <a:pt x="20" y="41"/>
                    </a:cubicBezTo>
                    <a:cubicBezTo>
                      <a:pt x="23" y="44"/>
                      <a:pt x="23" y="44"/>
                      <a:pt x="23" y="44"/>
                    </a:cubicBezTo>
                    <a:cubicBezTo>
                      <a:pt x="10" y="45"/>
                      <a:pt x="3" y="50"/>
                      <a:pt x="3" y="55"/>
                    </a:cubicBezTo>
                    <a:cubicBezTo>
                      <a:pt x="3" y="61"/>
                      <a:pt x="14" y="67"/>
                      <a:pt x="31" y="67"/>
                    </a:cubicBezTo>
                    <a:cubicBezTo>
                      <a:pt x="48" y="67"/>
                      <a:pt x="59" y="61"/>
                      <a:pt x="59" y="55"/>
                    </a:cubicBezTo>
                    <a:cubicBezTo>
                      <a:pt x="59" y="50"/>
                      <a:pt x="51" y="45"/>
                      <a:pt x="39" y="44"/>
                    </a:cubicBezTo>
                    <a:cubicBezTo>
                      <a:pt x="42" y="41"/>
                      <a:pt x="42" y="41"/>
                      <a:pt x="42" y="41"/>
                    </a:cubicBezTo>
                    <a:cubicBezTo>
                      <a:pt x="54" y="43"/>
                      <a:pt x="62" y="49"/>
                      <a:pt x="62" y="5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3" name="íṡľïḑê"/>
              <p:cNvSpPr/>
              <p:nvPr/>
            </p:nvSpPr>
            <p:spPr bwMode="auto">
              <a:xfrm>
                <a:off x="8465676" y="4075095"/>
                <a:ext cx="297324" cy="326013"/>
              </a:xfrm>
              <a:custGeom>
                <a:avLst/>
                <a:gdLst>
                  <a:gd name="T0" fmla="*/ 31 w 63"/>
                  <a:gd name="T1" fmla="*/ 45 h 67"/>
                  <a:gd name="T2" fmla="*/ 42 w 63"/>
                  <a:gd name="T3" fmla="*/ 33 h 67"/>
                  <a:gd name="T4" fmla="*/ 52 w 63"/>
                  <a:gd name="T5" fmla="*/ 33 h 67"/>
                  <a:gd name="T6" fmla="*/ 52 w 63"/>
                  <a:gd name="T7" fmla="*/ 0 h 67"/>
                  <a:gd name="T8" fmla="*/ 11 w 63"/>
                  <a:gd name="T9" fmla="*/ 0 h 67"/>
                  <a:gd name="T10" fmla="*/ 11 w 63"/>
                  <a:gd name="T11" fmla="*/ 33 h 67"/>
                  <a:gd name="T12" fmla="*/ 21 w 63"/>
                  <a:gd name="T13" fmla="*/ 33 h 67"/>
                  <a:gd name="T14" fmla="*/ 31 w 63"/>
                  <a:gd name="T15" fmla="*/ 45 h 67"/>
                  <a:gd name="T16" fmla="*/ 15 w 63"/>
                  <a:gd name="T17" fmla="*/ 29 h 67"/>
                  <a:gd name="T18" fmla="*/ 15 w 63"/>
                  <a:gd name="T19" fmla="*/ 4 h 67"/>
                  <a:gd name="T20" fmla="*/ 48 w 63"/>
                  <a:gd name="T21" fmla="*/ 4 h 67"/>
                  <a:gd name="T22" fmla="*/ 48 w 63"/>
                  <a:gd name="T23" fmla="*/ 29 h 67"/>
                  <a:gd name="T24" fmla="*/ 45 w 63"/>
                  <a:gd name="T25" fmla="*/ 29 h 67"/>
                  <a:gd name="T26" fmla="*/ 17 w 63"/>
                  <a:gd name="T27" fmla="*/ 29 h 67"/>
                  <a:gd name="T28" fmla="*/ 15 w 63"/>
                  <a:gd name="T29" fmla="*/ 29 h 67"/>
                  <a:gd name="T30" fmla="*/ 25 w 63"/>
                  <a:gd name="T31" fmla="*/ 47 h 67"/>
                  <a:gd name="T32" fmla="*/ 29 w 63"/>
                  <a:gd name="T33" fmla="*/ 45 h 67"/>
                  <a:gd name="T34" fmla="*/ 30 w 63"/>
                  <a:gd name="T35" fmla="*/ 46 h 67"/>
                  <a:gd name="T36" fmla="*/ 31 w 63"/>
                  <a:gd name="T37" fmla="*/ 47 h 67"/>
                  <a:gd name="T38" fmla="*/ 33 w 63"/>
                  <a:gd name="T39" fmla="*/ 46 h 67"/>
                  <a:gd name="T40" fmla="*/ 34 w 63"/>
                  <a:gd name="T41" fmla="*/ 45 h 67"/>
                  <a:gd name="T42" fmla="*/ 37 w 63"/>
                  <a:gd name="T43" fmla="*/ 47 h 67"/>
                  <a:gd name="T44" fmla="*/ 31 w 63"/>
                  <a:gd name="T45" fmla="*/ 50 h 67"/>
                  <a:gd name="T46" fmla="*/ 25 w 63"/>
                  <a:gd name="T47" fmla="*/ 47 h 67"/>
                  <a:gd name="T48" fmla="*/ 8 w 63"/>
                  <a:gd name="T49" fmla="*/ 50 h 67"/>
                  <a:gd name="T50" fmla="*/ 31 w 63"/>
                  <a:gd name="T51" fmla="*/ 59 h 67"/>
                  <a:gd name="T52" fmla="*/ 54 w 63"/>
                  <a:gd name="T53" fmla="*/ 50 h 67"/>
                  <a:gd name="T54" fmla="*/ 37 w 63"/>
                  <a:gd name="T55" fmla="*/ 41 h 67"/>
                  <a:gd name="T56" fmla="*/ 34 w 63"/>
                  <a:gd name="T57" fmla="*/ 44 h 67"/>
                  <a:gd name="T58" fmla="*/ 44 w 63"/>
                  <a:gd name="T59" fmla="*/ 48 h 67"/>
                  <a:gd name="T60" fmla="*/ 31 w 63"/>
                  <a:gd name="T61" fmla="*/ 51 h 67"/>
                  <a:gd name="T62" fmla="*/ 18 w 63"/>
                  <a:gd name="T63" fmla="*/ 48 h 67"/>
                  <a:gd name="T64" fmla="*/ 28 w 63"/>
                  <a:gd name="T65" fmla="*/ 44 h 67"/>
                  <a:gd name="T66" fmla="*/ 25 w 63"/>
                  <a:gd name="T67" fmla="*/ 41 h 67"/>
                  <a:gd name="T68" fmla="*/ 8 w 63"/>
                  <a:gd name="T69" fmla="*/ 50 h 67"/>
                  <a:gd name="T70" fmla="*/ 16 w 63"/>
                  <a:gd name="T71" fmla="*/ 48 h 67"/>
                  <a:gd name="T72" fmla="*/ 31 w 63"/>
                  <a:gd name="T73" fmla="*/ 53 h 67"/>
                  <a:gd name="T74" fmla="*/ 46 w 63"/>
                  <a:gd name="T75" fmla="*/ 48 h 67"/>
                  <a:gd name="T76" fmla="*/ 42 w 63"/>
                  <a:gd name="T77" fmla="*/ 44 h 67"/>
                  <a:gd name="T78" fmla="*/ 52 w 63"/>
                  <a:gd name="T79" fmla="*/ 50 h 67"/>
                  <a:gd name="T80" fmla="*/ 31 w 63"/>
                  <a:gd name="T81" fmla="*/ 57 h 67"/>
                  <a:gd name="T82" fmla="*/ 10 w 63"/>
                  <a:gd name="T83" fmla="*/ 50 h 67"/>
                  <a:gd name="T84" fmla="*/ 20 w 63"/>
                  <a:gd name="T85" fmla="*/ 44 h 67"/>
                  <a:gd name="T86" fmla="*/ 16 w 63"/>
                  <a:gd name="T87" fmla="*/ 48 h 67"/>
                  <a:gd name="T88" fmla="*/ 63 w 63"/>
                  <a:gd name="T89" fmla="*/ 52 h 67"/>
                  <a:gd name="T90" fmla="*/ 31 w 63"/>
                  <a:gd name="T91" fmla="*/ 67 h 67"/>
                  <a:gd name="T92" fmla="*/ 0 w 63"/>
                  <a:gd name="T93" fmla="*/ 52 h 67"/>
                  <a:gd name="T94" fmla="*/ 22 w 63"/>
                  <a:gd name="T95" fmla="*/ 38 h 67"/>
                  <a:gd name="T96" fmla="*/ 25 w 63"/>
                  <a:gd name="T97" fmla="*/ 40 h 67"/>
                  <a:gd name="T98" fmla="*/ 3 w 63"/>
                  <a:gd name="T99" fmla="*/ 52 h 67"/>
                  <a:gd name="T100" fmla="*/ 31 w 63"/>
                  <a:gd name="T101" fmla="*/ 64 h 67"/>
                  <a:gd name="T102" fmla="*/ 60 w 63"/>
                  <a:gd name="T103" fmla="*/ 52 h 67"/>
                  <a:gd name="T104" fmla="*/ 38 w 63"/>
                  <a:gd name="T105" fmla="*/ 40 h 67"/>
                  <a:gd name="T106" fmla="*/ 40 w 63"/>
                  <a:gd name="T107" fmla="*/ 38 h 67"/>
                  <a:gd name="T108" fmla="*/ 63 w 63"/>
                  <a:gd name="T109" fmla="*/ 5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67">
                    <a:moveTo>
                      <a:pt x="31" y="45"/>
                    </a:moveTo>
                    <a:cubicBezTo>
                      <a:pt x="42" y="33"/>
                      <a:pt x="42" y="33"/>
                      <a:pt x="42" y="33"/>
                    </a:cubicBezTo>
                    <a:cubicBezTo>
                      <a:pt x="52" y="33"/>
                      <a:pt x="52" y="33"/>
                      <a:pt x="52" y="33"/>
                    </a:cubicBezTo>
                    <a:cubicBezTo>
                      <a:pt x="52" y="0"/>
                      <a:pt x="52" y="0"/>
                      <a:pt x="52" y="0"/>
                    </a:cubicBezTo>
                    <a:cubicBezTo>
                      <a:pt x="11" y="0"/>
                      <a:pt x="11" y="0"/>
                      <a:pt x="11" y="0"/>
                    </a:cubicBezTo>
                    <a:cubicBezTo>
                      <a:pt x="11" y="33"/>
                      <a:pt x="11" y="33"/>
                      <a:pt x="11" y="33"/>
                    </a:cubicBezTo>
                    <a:cubicBezTo>
                      <a:pt x="21" y="33"/>
                      <a:pt x="21" y="33"/>
                      <a:pt x="21" y="33"/>
                    </a:cubicBezTo>
                    <a:lnTo>
                      <a:pt x="31" y="45"/>
                    </a:lnTo>
                    <a:close/>
                    <a:moveTo>
                      <a:pt x="15" y="29"/>
                    </a:moveTo>
                    <a:cubicBezTo>
                      <a:pt x="15" y="4"/>
                      <a:pt x="15" y="4"/>
                      <a:pt x="15" y="4"/>
                    </a:cubicBezTo>
                    <a:cubicBezTo>
                      <a:pt x="48" y="4"/>
                      <a:pt x="48" y="4"/>
                      <a:pt x="48" y="4"/>
                    </a:cubicBezTo>
                    <a:cubicBezTo>
                      <a:pt x="48" y="29"/>
                      <a:pt x="48" y="29"/>
                      <a:pt x="48" y="29"/>
                    </a:cubicBezTo>
                    <a:cubicBezTo>
                      <a:pt x="45" y="29"/>
                      <a:pt x="45" y="29"/>
                      <a:pt x="45" y="29"/>
                    </a:cubicBezTo>
                    <a:cubicBezTo>
                      <a:pt x="17" y="29"/>
                      <a:pt x="17" y="29"/>
                      <a:pt x="17" y="29"/>
                    </a:cubicBezTo>
                    <a:lnTo>
                      <a:pt x="15" y="29"/>
                    </a:lnTo>
                    <a:close/>
                    <a:moveTo>
                      <a:pt x="25" y="47"/>
                    </a:moveTo>
                    <a:cubicBezTo>
                      <a:pt x="25" y="46"/>
                      <a:pt x="27" y="45"/>
                      <a:pt x="29" y="45"/>
                    </a:cubicBezTo>
                    <a:cubicBezTo>
                      <a:pt x="30" y="46"/>
                      <a:pt x="30" y="46"/>
                      <a:pt x="30" y="46"/>
                    </a:cubicBezTo>
                    <a:cubicBezTo>
                      <a:pt x="30" y="46"/>
                      <a:pt x="31" y="47"/>
                      <a:pt x="31" y="47"/>
                    </a:cubicBezTo>
                    <a:cubicBezTo>
                      <a:pt x="32" y="47"/>
                      <a:pt x="32" y="46"/>
                      <a:pt x="33" y="46"/>
                    </a:cubicBezTo>
                    <a:cubicBezTo>
                      <a:pt x="34" y="45"/>
                      <a:pt x="34" y="45"/>
                      <a:pt x="34" y="45"/>
                    </a:cubicBezTo>
                    <a:cubicBezTo>
                      <a:pt x="36" y="45"/>
                      <a:pt x="37" y="46"/>
                      <a:pt x="37" y="47"/>
                    </a:cubicBezTo>
                    <a:cubicBezTo>
                      <a:pt x="37" y="49"/>
                      <a:pt x="34" y="50"/>
                      <a:pt x="31" y="50"/>
                    </a:cubicBezTo>
                    <a:cubicBezTo>
                      <a:pt x="28" y="50"/>
                      <a:pt x="25" y="49"/>
                      <a:pt x="25" y="47"/>
                    </a:cubicBezTo>
                    <a:close/>
                    <a:moveTo>
                      <a:pt x="8" y="50"/>
                    </a:moveTo>
                    <a:cubicBezTo>
                      <a:pt x="8" y="55"/>
                      <a:pt x="18" y="59"/>
                      <a:pt x="31" y="59"/>
                    </a:cubicBezTo>
                    <a:cubicBezTo>
                      <a:pt x="44" y="59"/>
                      <a:pt x="54" y="55"/>
                      <a:pt x="54" y="50"/>
                    </a:cubicBezTo>
                    <a:cubicBezTo>
                      <a:pt x="54" y="45"/>
                      <a:pt x="47" y="42"/>
                      <a:pt x="37" y="41"/>
                    </a:cubicBezTo>
                    <a:cubicBezTo>
                      <a:pt x="34" y="44"/>
                      <a:pt x="34" y="44"/>
                      <a:pt x="34" y="44"/>
                    </a:cubicBezTo>
                    <a:cubicBezTo>
                      <a:pt x="41" y="45"/>
                      <a:pt x="44" y="46"/>
                      <a:pt x="44" y="48"/>
                    </a:cubicBezTo>
                    <a:cubicBezTo>
                      <a:pt x="44" y="49"/>
                      <a:pt x="39" y="51"/>
                      <a:pt x="31" y="51"/>
                    </a:cubicBezTo>
                    <a:cubicBezTo>
                      <a:pt x="23" y="51"/>
                      <a:pt x="18" y="49"/>
                      <a:pt x="18" y="48"/>
                    </a:cubicBezTo>
                    <a:cubicBezTo>
                      <a:pt x="18" y="46"/>
                      <a:pt x="22" y="45"/>
                      <a:pt x="28" y="44"/>
                    </a:cubicBezTo>
                    <a:cubicBezTo>
                      <a:pt x="25" y="41"/>
                      <a:pt x="25" y="41"/>
                      <a:pt x="25" y="41"/>
                    </a:cubicBezTo>
                    <a:cubicBezTo>
                      <a:pt x="15" y="42"/>
                      <a:pt x="8" y="45"/>
                      <a:pt x="8" y="50"/>
                    </a:cubicBezTo>
                    <a:close/>
                    <a:moveTo>
                      <a:pt x="16" y="48"/>
                    </a:moveTo>
                    <a:cubicBezTo>
                      <a:pt x="16" y="51"/>
                      <a:pt x="24" y="53"/>
                      <a:pt x="31" y="53"/>
                    </a:cubicBezTo>
                    <a:cubicBezTo>
                      <a:pt x="39" y="53"/>
                      <a:pt x="46" y="51"/>
                      <a:pt x="46" y="48"/>
                    </a:cubicBezTo>
                    <a:cubicBezTo>
                      <a:pt x="46" y="46"/>
                      <a:pt x="45" y="44"/>
                      <a:pt x="42" y="44"/>
                    </a:cubicBezTo>
                    <a:cubicBezTo>
                      <a:pt x="48" y="45"/>
                      <a:pt x="52" y="47"/>
                      <a:pt x="52" y="50"/>
                    </a:cubicBezTo>
                    <a:cubicBezTo>
                      <a:pt x="52" y="53"/>
                      <a:pt x="44" y="57"/>
                      <a:pt x="31" y="57"/>
                    </a:cubicBezTo>
                    <a:cubicBezTo>
                      <a:pt x="19" y="57"/>
                      <a:pt x="10" y="53"/>
                      <a:pt x="10" y="50"/>
                    </a:cubicBezTo>
                    <a:cubicBezTo>
                      <a:pt x="10" y="47"/>
                      <a:pt x="14" y="45"/>
                      <a:pt x="20" y="44"/>
                    </a:cubicBezTo>
                    <a:cubicBezTo>
                      <a:pt x="18" y="44"/>
                      <a:pt x="16" y="46"/>
                      <a:pt x="16" y="48"/>
                    </a:cubicBezTo>
                    <a:close/>
                    <a:moveTo>
                      <a:pt x="63" y="52"/>
                    </a:moveTo>
                    <a:cubicBezTo>
                      <a:pt x="63" y="61"/>
                      <a:pt x="49" y="67"/>
                      <a:pt x="31" y="67"/>
                    </a:cubicBezTo>
                    <a:cubicBezTo>
                      <a:pt x="14" y="67"/>
                      <a:pt x="0" y="61"/>
                      <a:pt x="0" y="52"/>
                    </a:cubicBezTo>
                    <a:cubicBezTo>
                      <a:pt x="0" y="45"/>
                      <a:pt x="9" y="40"/>
                      <a:pt x="22" y="38"/>
                    </a:cubicBezTo>
                    <a:cubicBezTo>
                      <a:pt x="25" y="40"/>
                      <a:pt x="25" y="40"/>
                      <a:pt x="25" y="40"/>
                    </a:cubicBezTo>
                    <a:cubicBezTo>
                      <a:pt x="11" y="42"/>
                      <a:pt x="3" y="47"/>
                      <a:pt x="3" y="52"/>
                    </a:cubicBezTo>
                    <a:cubicBezTo>
                      <a:pt x="3" y="58"/>
                      <a:pt x="14" y="64"/>
                      <a:pt x="31" y="64"/>
                    </a:cubicBezTo>
                    <a:cubicBezTo>
                      <a:pt x="48" y="64"/>
                      <a:pt x="60" y="58"/>
                      <a:pt x="60" y="52"/>
                    </a:cubicBezTo>
                    <a:cubicBezTo>
                      <a:pt x="60" y="47"/>
                      <a:pt x="51" y="42"/>
                      <a:pt x="38" y="40"/>
                    </a:cubicBezTo>
                    <a:cubicBezTo>
                      <a:pt x="40" y="38"/>
                      <a:pt x="40" y="38"/>
                      <a:pt x="40" y="38"/>
                    </a:cubicBezTo>
                    <a:cubicBezTo>
                      <a:pt x="53" y="40"/>
                      <a:pt x="63" y="45"/>
                      <a:pt x="63" y="5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4" name="ïSliḍè"/>
              <p:cNvSpPr/>
              <p:nvPr/>
            </p:nvSpPr>
            <p:spPr bwMode="auto">
              <a:xfrm>
                <a:off x="4211241" y="2465246"/>
                <a:ext cx="234424" cy="257044"/>
              </a:xfrm>
              <a:custGeom>
                <a:avLst/>
                <a:gdLst>
                  <a:gd name="T0" fmla="*/ 31 w 63"/>
                  <a:gd name="T1" fmla="*/ 45 h 67"/>
                  <a:gd name="T2" fmla="*/ 42 w 63"/>
                  <a:gd name="T3" fmla="*/ 33 h 67"/>
                  <a:gd name="T4" fmla="*/ 52 w 63"/>
                  <a:gd name="T5" fmla="*/ 33 h 67"/>
                  <a:gd name="T6" fmla="*/ 52 w 63"/>
                  <a:gd name="T7" fmla="*/ 0 h 67"/>
                  <a:gd name="T8" fmla="*/ 11 w 63"/>
                  <a:gd name="T9" fmla="*/ 0 h 67"/>
                  <a:gd name="T10" fmla="*/ 11 w 63"/>
                  <a:gd name="T11" fmla="*/ 33 h 67"/>
                  <a:gd name="T12" fmla="*/ 21 w 63"/>
                  <a:gd name="T13" fmla="*/ 33 h 67"/>
                  <a:gd name="T14" fmla="*/ 31 w 63"/>
                  <a:gd name="T15" fmla="*/ 45 h 67"/>
                  <a:gd name="T16" fmla="*/ 15 w 63"/>
                  <a:gd name="T17" fmla="*/ 29 h 67"/>
                  <a:gd name="T18" fmla="*/ 15 w 63"/>
                  <a:gd name="T19" fmla="*/ 4 h 67"/>
                  <a:gd name="T20" fmla="*/ 48 w 63"/>
                  <a:gd name="T21" fmla="*/ 4 h 67"/>
                  <a:gd name="T22" fmla="*/ 48 w 63"/>
                  <a:gd name="T23" fmla="*/ 29 h 67"/>
                  <a:gd name="T24" fmla="*/ 45 w 63"/>
                  <a:gd name="T25" fmla="*/ 29 h 67"/>
                  <a:gd name="T26" fmla="*/ 17 w 63"/>
                  <a:gd name="T27" fmla="*/ 29 h 67"/>
                  <a:gd name="T28" fmla="*/ 15 w 63"/>
                  <a:gd name="T29" fmla="*/ 29 h 67"/>
                  <a:gd name="T30" fmla="*/ 25 w 63"/>
                  <a:gd name="T31" fmla="*/ 47 h 67"/>
                  <a:gd name="T32" fmla="*/ 29 w 63"/>
                  <a:gd name="T33" fmla="*/ 45 h 67"/>
                  <a:gd name="T34" fmla="*/ 30 w 63"/>
                  <a:gd name="T35" fmla="*/ 46 h 67"/>
                  <a:gd name="T36" fmla="*/ 31 w 63"/>
                  <a:gd name="T37" fmla="*/ 47 h 67"/>
                  <a:gd name="T38" fmla="*/ 33 w 63"/>
                  <a:gd name="T39" fmla="*/ 46 h 67"/>
                  <a:gd name="T40" fmla="*/ 34 w 63"/>
                  <a:gd name="T41" fmla="*/ 45 h 67"/>
                  <a:gd name="T42" fmla="*/ 37 w 63"/>
                  <a:gd name="T43" fmla="*/ 47 h 67"/>
                  <a:gd name="T44" fmla="*/ 31 w 63"/>
                  <a:gd name="T45" fmla="*/ 50 h 67"/>
                  <a:gd name="T46" fmla="*/ 25 w 63"/>
                  <a:gd name="T47" fmla="*/ 47 h 67"/>
                  <a:gd name="T48" fmla="*/ 8 w 63"/>
                  <a:gd name="T49" fmla="*/ 50 h 67"/>
                  <a:gd name="T50" fmla="*/ 31 w 63"/>
                  <a:gd name="T51" fmla="*/ 59 h 67"/>
                  <a:gd name="T52" fmla="*/ 54 w 63"/>
                  <a:gd name="T53" fmla="*/ 50 h 67"/>
                  <a:gd name="T54" fmla="*/ 37 w 63"/>
                  <a:gd name="T55" fmla="*/ 41 h 67"/>
                  <a:gd name="T56" fmla="*/ 34 w 63"/>
                  <a:gd name="T57" fmla="*/ 44 h 67"/>
                  <a:gd name="T58" fmla="*/ 44 w 63"/>
                  <a:gd name="T59" fmla="*/ 48 h 67"/>
                  <a:gd name="T60" fmla="*/ 31 w 63"/>
                  <a:gd name="T61" fmla="*/ 51 h 67"/>
                  <a:gd name="T62" fmla="*/ 18 w 63"/>
                  <a:gd name="T63" fmla="*/ 48 h 67"/>
                  <a:gd name="T64" fmla="*/ 28 w 63"/>
                  <a:gd name="T65" fmla="*/ 44 h 67"/>
                  <a:gd name="T66" fmla="*/ 25 w 63"/>
                  <a:gd name="T67" fmla="*/ 41 h 67"/>
                  <a:gd name="T68" fmla="*/ 8 w 63"/>
                  <a:gd name="T69" fmla="*/ 50 h 67"/>
                  <a:gd name="T70" fmla="*/ 16 w 63"/>
                  <a:gd name="T71" fmla="*/ 48 h 67"/>
                  <a:gd name="T72" fmla="*/ 31 w 63"/>
                  <a:gd name="T73" fmla="*/ 53 h 67"/>
                  <a:gd name="T74" fmla="*/ 46 w 63"/>
                  <a:gd name="T75" fmla="*/ 48 h 67"/>
                  <a:gd name="T76" fmla="*/ 42 w 63"/>
                  <a:gd name="T77" fmla="*/ 44 h 67"/>
                  <a:gd name="T78" fmla="*/ 52 w 63"/>
                  <a:gd name="T79" fmla="*/ 50 h 67"/>
                  <a:gd name="T80" fmla="*/ 31 w 63"/>
                  <a:gd name="T81" fmla="*/ 57 h 67"/>
                  <a:gd name="T82" fmla="*/ 10 w 63"/>
                  <a:gd name="T83" fmla="*/ 50 h 67"/>
                  <a:gd name="T84" fmla="*/ 20 w 63"/>
                  <a:gd name="T85" fmla="*/ 44 h 67"/>
                  <a:gd name="T86" fmla="*/ 16 w 63"/>
                  <a:gd name="T87" fmla="*/ 48 h 67"/>
                  <a:gd name="T88" fmla="*/ 63 w 63"/>
                  <a:gd name="T89" fmla="*/ 52 h 67"/>
                  <a:gd name="T90" fmla="*/ 31 w 63"/>
                  <a:gd name="T91" fmla="*/ 67 h 67"/>
                  <a:gd name="T92" fmla="*/ 0 w 63"/>
                  <a:gd name="T93" fmla="*/ 52 h 67"/>
                  <a:gd name="T94" fmla="*/ 22 w 63"/>
                  <a:gd name="T95" fmla="*/ 38 h 67"/>
                  <a:gd name="T96" fmla="*/ 25 w 63"/>
                  <a:gd name="T97" fmla="*/ 40 h 67"/>
                  <a:gd name="T98" fmla="*/ 3 w 63"/>
                  <a:gd name="T99" fmla="*/ 52 h 67"/>
                  <a:gd name="T100" fmla="*/ 31 w 63"/>
                  <a:gd name="T101" fmla="*/ 64 h 67"/>
                  <a:gd name="T102" fmla="*/ 60 w 63"/>
                  <a:gd name="T103" fmla="*/ 52 h 67"/>
                  <a:gd name="T104" fmla="*/ 38 w 63"/>
                  <a:gd name="T105" fmla="*/ 40 h 67"/>
                  <a:gd name="T106" fmla="*/ 40 w 63"/>
                  <a:gd name="T107" fmla="*/ 38 h 67"/>
                  <a:gd name="T108" fmla="*/ 63 w 63"/>
                  <a:gd name="T109" fmla="*/ 52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3" h="67">
                    <a:moveTo>
                      <a:pt x="31" y="45"/>
                    </a:moveTo>
                    <a:cubicBezTo>
                      <a:pt x="42" y="33"/>
                      <a:pt x="42" y="33"/>
                      <a:pt x="42" y="33"/>
                    </a:cubicBezTo>
                    <a:cubicBezTo>
                      <a:pt x="52" y="33"/>
                      <a:pt x="52" y="33"/>
                      <a:pt x="52" y="33"/>
                    </a:cubicBezTo>
                    <a:cubicBezTo>
                      <a:pt x="52" y="0"/>
                      <a:pt x="52" y="0"/>
                      <a:pt x="52" y="0"/>
                    </a:cubicBezTo>
                    <a:cubicBezTo>
                      <a:pt x="11" y="0"/>
                      <a:pt x="11" y="0"/>
                      <a:pt x="11" y="0"/>
                    </a:cubicBezTo>
                    <a:cubicBezTo>
                      <a:pt x="11" y="33"/>
                      <a:pt x="11" y="33"/>
                      <a:pt x="11" y="33"/>
                    </a:cubicBezTo>
                    <a:cubicBezTo>
                      <a:pt x="21" y="33"/>
                      <a:pt x="21" y="33"/>
                      <a:pt x="21" y="33"/>
                    </a:cubicBezTo>
                    <a:lnTo>
                      <a:pt x="31" y="45"/>
                    </a:lnTo>
                    <a:close/>
                    <a:moveTo>
                      <a:pt x="15" y="29"/>
                    </a:moveTo>
                    <a:cubicBezTo>
                      <a:pt x="15" y="4"/>
                      <a:pt x="15" y="4"/>
                      <a:pt x="15" y="4"/>
                    </a:cubicBezTo>
                    <a:cubicBezTo>
                      <a:pt x="48" y="4"/>
                      <a:pt x="48" y="4"/>
                      <a:pt x="48" y="4"/>
                    </a:cubicBezTo>
                    <a:cubicBezTo>
                      <a:pt x="48" y="29"/>
                      <a:pt x="48" y="29"/>
                      <a:pt x="48" y="29"/>
                    </a:cubicBezTo>
                    <a:cubicBezTo>
                      <a:pt x="45" y="29"/>
                      <a:pt x="45" y="29"/>
                      <a:pt x="45" y="29"/>
                    </a:cubicBezTo>
                    <a:cubicBezTo>
                      <a:pt x="17" y="29"/>
                      <a:pt x="17" y="29"/>
                      <a:pt x="17" y="29"/>
                    </a:cubicBezTo>
                    <a:lnTo>
                      <a:pt x="15" y="29"/>
                    </a:lnTo>
                    <a:close/>
                    <a:moveTo>
                      <a:pt x="25" y="47"/>
                    </a:moveTo>
                    <a:cubicBezTo>
                      <a:pt x="25" y="46"/>
                      <a:pt x="27" y="45"/>
                      <a:pt x="29" y="45"/>
                    </a:cubicBezTo>
                    <a:cubicBezTo>
                      <a:pt x="30" y="46"/>
                      <a:pt x="30" y="46"/>
                      <a:pt x="30" y="46"/>
                    </a:cubicBezTo>
                    <a:cubicBezTo>
                      <a:pt x="30" y="46"/>
                      <a:pt x="31" y="47"/>
                      <a:pt x="31" y="47"/>
                    </a:cubicBezTo>
                    <a:cubicBezTo>
                      <a:pt x="32" y="47"/>
                      <a:pt x="32" y="46"/>
                      <a:pt x="33" y="46"/>
                    </a:cubicBezTo>
                    <a:cubicBezTo>
                      <a:pt x="34" y="45"/>
                      <a:pt x="34" y="45"/>
                      <a:pt x="34" y="45"/>
                    </a:cubicBezTo>
                    <a:cubicBezTo>
                      <a:pt x="36" y="45"/>
                      <a:pt x="37" y="46"/>
                      <a:pt x="37" y="47"/>
                    </a:cubicBezTo>
                    <a:cubicBezTo>
                      <a:pt x="37" y="49"/>
                      <a:pt x="34" y="50"/>
                      <a:pt x="31" y="50"/>
                    </a:cubicBezTo>
                    <a:cubicBezTo>
                      <a:pt x="28" y="50"/>
                      <a:pt x="25" y="49"/>
                      <a:pt x="25" y="47"/>
                    </a:cubicBezTo>
                    <a:close/>
                    <a:moveTo>
                      <a:pt x="8" y="50"/>
                    </a:moveTo>
                    <a:cubicBezTo>
                      <a:pt x="8" y="55"/>
                      <a:pt x="18" y="59"/>
                      <a:pt x="31" y="59"/>
                    </a:cubicBezTo>
                    <a:cubicBezTo>
                      <a:pt x="44" y="59"/>
                      <a:pt x="54" y="55"/>
                      <a:pt x="54" y="50"/>
                    </a:cubicBezTo>
                    <a:cubicBezTo>
                      <a:pt x="54" y="45"/>
                      <a:pt x="47" y="42"/>
                      <a:pt x="37" y="41"/>
                    </a:cubicBezTo>
                    <a:cubicBezTo>
                      <a:pt x="34" y="44"/>
                      <a:pt x="34" y="44"/>
                      <a:pt x="34" y="44"/>
                    </a:cubicBezTo>
                    <a:cubicBezTo>
                      <a:pt x="41" y="45"/>
                      <a:pt x="44" y="46"/>
                      <a:pt x="44" y="48"/>
                    </a:cubicBezTo>
                    <a:cubicBezTo>
                      <a:pt x="44" y="49"/>
                      <a:pt x="39" y="51"/>
                      <a:pt x="31" y="51"/>
                    </a:cubicBezTo>
                    <a:cubicBezTo>
                      <a:pt x="23" y="51"/>
                      <a:pt x="18" y="49"/>
                      <a:pt x="18" y="48"/>
                    </a:cubicBezTo>
                    <a:cubicBezTo>
                      <a:pt x="18" y="46"/>
                      <a:pt x="22" y="45"/>
                      <a:pt x="28" y="44"/>
                    </a:cubicBezTo>
                    <a:cubicBezTo>
                      <a:pt x="25" y="41"/>
                      <a:pt x="25" y="41"/>
                      <a:pt x="25" y="41"/>
                    </a:cubicBezTo>
                    <a:cubicBezTo>
                      <a:pt x="15" y="42"/>
                      <a:pt x="8" y="45"/>
                      <a:pt x="8" y="50"/>
                    </a:cubicBezTo>
                    <a:close/>
                    <a:moveTo>
                      <a:pt x="16" y="48"/>
                    </a:moveTo>
                    <a:cubicBezTo>
                      <a:pt x="16" y="51"/>
                      <a:pt x="24" y="53"/>
                      <a:pt x="31" y="53"/>
                    </a:cubicBezTo>
                    <a:cubicBezTo>
                      <a:pt x="39" y="53"/>
                      <a:pt x="46" y="51"/>
                      <a:pt x="46" y="48"/>
                    </a:cubicBezTo>
                    <a:cubicBezTo>
                      <a:pt x="46" y="46"/>
                      <a:pt x="45" y="44"/>
                      <a:pt x="42" y="44"/>
                    </a:cubicBezTo>
                    <a:cubicBezTo>
                      <a:pt x="48" y="45"/>
                      <a:pt x="52" y="47"/>
                      <a:pt x="52" y="50"/>
                    </a:cubicBezTo>
                    <a:cubicBezTo>
                      <a:pt x="52" y="53"/>
                      <a:pt x="44" y="57"/>
                      <a:pt x="31" y="57"/>
                    </a:cubicBezTo>
                    <a:cubicBezTo>
                      <a:pt x="19" y="57"/>
                      <a:pt x="10" y="53"/>
                      <a:pt x="10" y="50"/>
                    </a:cubicBezTo>
                    <a:cubicBezTo>
                      <a:pt x="10" y="47"/>
                      <a:pt x="14" y="45"/>
                      <a:pt x="20" y="44"/>
                    </a:cubicBezTo>
                    <a:cubicBezTo>
                      <a:pt x="18" y="44"/>
                      <a:pt x="16" y="46"/>
                      <a:pt x="16" y="48"/>
                    </a:cubicBezTo>
                    <a:close/>
                    <a:moveTo>
                      <a:pt x="63" y="52"/>
                    </a:moveTo>
                    <a:cubicBezTo>
                      <a:pt x="63" y="61"/>
                      <a:pt x="49" y="67"/>
                      <a:pt x="31" y="67"/>
                    </a:cubicBezTo>
                    <a:cubicBezTo>
                      <a:pt x="14" y="67"/>
                      <a:pt x="0" y="61"/>
                      <a:pt x="0" y="52"/>
                    </a:cubicBezTo>
                    <a:cubicBezTo>
                      <a:pt x="0" y="45"/>
                      <a:pt x="9" y="40"/>
                      <a:pt x="22" y="38"/>
                    </a:cubicBezTo>
                    <a:cubicBezTo>
                      <a:pt x="25" y="40"/>
                      <a:pt x="25" y="40"/>
                      <a:pt x="25" y="40"/>
                    </a:cubicBezTo>
                    <a:cubicBezTo>
                      <a:pt x="11" y="42"/>
                      <a:pt x="3" y="47"/>
                      <a:pt x="3" y="52"/>
                    </a:cubicBezTo>
                    <a:cubicBezTo>
                      <a:pt x="3" y="58"/>
                      <a:pt x="14" y="64"/>
                      <a:pt x="31" y="64"/>
                    </a:cubicBezTo>
                    <a:cubicBezTo>
                      <a:pt x="48" y="64"/>
                      <a:pt x="60" y="58"/>
                      <a:pt x="60" y="52"/>
                    </a:cubicBezTo>
                    <a:cubicBezTo>
                      <a:pt x="60" y="47"/>
                      <a:pt x="51" y="42"/>
                      <a:pt x="38" y="40"/>
                    </a:cubicBezTo>
                    <a:cubicBezTo>
                      <a:pt x="40" y="38"/>
                      <a:pt x="40" y="38"/>
                      <a:pt x="40" y="38"/>
                    </a:cubicBezTo>
                    <a:cubicBezTo>
                      <a:pt x="53" y="40"/>
                      <a:pt x="63" y="45"/>
                      <a:pt x="63" y="5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5" name="íSļïdé"/>
              <p:cNvSpPr/>
              <p:nvPr/>
            </p:nvSpPr>
            <p:spPr bwMode="auto">
              <a:xfrm>
                <a:off x="6761165" y="2231355"/>
                <a:ext cx="223749" cy="223818"/>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6" name="iṣḻiḑé"/>
              <p:cNvSpPr/>
              <p:nvPr/>
            </p:nvSpPr>
            <p:spPr bwMode="auto">
              <a:xfrm>
                <a:off x="7103252" y="3892248"/>
                <a:ext cx="225947" cy="262531"/>
              </a:xfrm>
              <a:custGeom>
                <a:avLst/>
                <a:gdLst>
                  <a:gd name="T0" fmla="*/ 31 w 62"/>
                  <a:gd name="T1" fmla="*/ 49 h 70"/>
                  <a:gd name="T2" fmla="*/ 45 w 62"/>
                  <a:gd name="T3" fmla="*/ 35 h 70"/>
                  <a:gd name="T4" fmla="*/ 45 w 62"/>
                  <a:gd name="T5" fmla="*/ 8 h 70"/>
                  <a:gd name="T6" fmla="*/ 17 w 62"/>
                  <a:gd name="T7" fmla="*/ 8 h 70"/>
                  <a:gd name="T8" fmla="*/ 17 w 62"/>
                  <a:gd name="T9" fmla="*/ 35 h 70"/>
                  <a:gd name="T10" fmla="*/ 31 w 62"/>
                  <a:gd name="T11" fmla="*/ 49 h 70"/>
                  <a:gd name="T12" fmla="*/ 31 w 62"/>
                  <a:gd name="T13" fmla="*/ 8 h 70"/>
                  <a:gd name="T14" fmla="*/ 44 w 62"/>
                  <a:gd name="T15" fmla="*/ 21 h 70"/>
                  <a:gd name="T16" fmla="*/ 31 w 62"/>
                  <a:gd name="T17" fmla="*/ 34 h 70"/>
                  <a:gd name="T18" fmla="*/ 18 w 62"/>
                  <a:gd name="T19" fmla="*/ 21 h 70"/>
                  <a:gd name="T20" fmla="*/ 31 w 62"/>
                  <a:gd name="T21" fmla="*/ 8 h 70"/>
                  <a:gd name="T22" fmla="*/ 25 w 62"/>
                  <a:gd name="T23" fmla="*/ 50 h 70"/>
                  <a:gd name="T24" fmla="*/ 27 w 62"/>
                  <a:gd name="T25" fmla="*/ 48 h 70"/>
                  <a:gd name="T26" fmla="*/ 30 w 62"/>
                  <a:gd name="T27" fmla="*/ 50 h 70"/>
                  <a:gd name="T28" fmla="*/ 31 w 62"/>
                  <a:gd name="T29" fmla="*/ 51 h 70"/>
                  <a:gd name="T30" fmla="*/ 32 w 62"/>
                  <a:gd name="T31" fmla="*/ 50 h 70"/>
                  <a:gd name="T32" fmla="*/ 34 w 62"/>
                  <a:gd name="T33" fmla="*/ 48 h 70"/>
                  <a:gd name="T34" fmla="*/ 37 w 62"/>
                  <a:gd name="T35" fmla="*/ 50 h 70"/>
                  <a:gd name="T36" fmla="*/ 31 w 62"/>
                  <a:gd name="T37" fmla="*/ 53 h 70"/>
                  <a:gd name="T38" fmla="*/ 25 w 62"/>
                  <a:gd name="T39" fmla="*/ 50 h 70"/>
                  <a:gd name="T40" fmla="*/ 8 w 62"/>
                  <a:gd name="T41" fmla="*/ 53 h 70"/>
                  <a:gd name="T42" fmla="*/ 31 w 62"/>
                  <a:gd name="T43" fmla="*/ 62 h 70"/>
                  <a:gd name="T44" fmla="*/ 54 w 62"/>
                  <a:gd name="T45" fmla="*/ 53 h 70"/>
                  <a:gd name="T46" fmla="*/ 39 w 62"/>
                  <a:gd name="T47" fmla="*/ 44 h 70"/>
                  <a:gd name="T48" fmla="*/ 35 w 62"/>
                  <a:gd name="T49" fmla="*/ 47 h 70"/>
                  <a:gd name="T50" fmla="*/ 44 w 62"/>
                  <a:gd name="T51" fmla="*/ 51 h 70"/>
                  <a:gd name="T52" fmla="*/ 31 w 62"/>
                  <a:gd name="T53" fmla="*/ 54 h 70"/>
                  <a:gd name="T54" fmla="*/ 18 w 62"/>
                  <a:gd name="T55" fmla="*/ 51 h 70"/>
                  <a:gd name="T56" fmla="*/ 26 w 62"/>
                  <a:gd name="T57" fmla="*/ 47 h 70"/>
                  <a:gd name="T58" fmla="*/ 23 w 62"/>
                  <a:gd name="T59" fmla="*/ 44 h 70"/>
                  <a:gd name="T60" fmla="*/ 8 w 62"/>
                  <a:gd name="T61" fmla="*/ 53 h 70"/>
                  <a:gd name="T62" fmla="*/ 16 w 62"/>
                  <a:gd name="T63" fmla="*/ 51 h 70"/>
                  <a:gd name="T64" fmla="*/ 31 w 62"/>
                  <a:gd name="T65" fmla="*/ 56 h 70"/>
                  <a:gd name="T66" fmla="*/ 46 w 62"/>
                  <a:gd name="T67" fmla="*/ 51 h 70"/>
                  <a:gd name="T68" fmla="*/ 42 w 62"/>
                  <a:gd name="T69" fmla="*/ 47 h 70"/>
                  <a:gd name="T70" fmla="*/ 52 w 62"/>
                  <a:gd name="T71" fmla="*/ 53 h 70"/>
                  <a:gd name="T72" fmla="*/ 31 w 62"/>
                  <a:gd name="T73" fmla="*/ 60 h 70"/>
                  <a:gd name="T74" fmla="*/ 10 w 62"/>
                  <a:gd name="T75" fmla="*/ 53 h 70"/>
                  <a:gd name="T76" fmla="*/ 20 w 62"/>
                  <a:gd name="T77" fmla="*/ 47 h 70"/>
                  <a:gd name="T78" fmla="*/ 16 w 62"/>
                  <a:gd name="T79" fmla="*/ 51 h 70"/>
                  <a:gd name="T80" fmla="*/ 62 w 62"/>
                  <a:gd name="T81" fmla="*/ 55 h 70"/>
                  <a:gd name="T82" fmla="*/ 31 w 62"/>
                  <a:gd name="T83" fmla="*/ 70 h 70"/>
                  <a:gd name="T84" fmla="*/ 0 w 62"/>
                  <a:gd name="T85" fmla="*/ 55 h 70"/>
                  <a:gd name="T86" fmla="*/ 20 w 62"/>
                  <a:gd name="T87" fmla="*/ 41 h 70"/>
                  <a:gd name="T88" fmla="*/ 23 w 62"/>
                  <a:gd name="T89" fmla="*/ 44 h 70"/>
                  <a:gd name="T90" fmla="*/ 3 w 62"/>
                  <a:gd name="T91" fmla="*/ 55 h 70"/>
                  <a:gd name="T92" fmla="*/ 31 w 62"/>
                  <a:gd name="T93" fmla="*/ 67 h 70"/>
                  <a:gd name="T94" fmla="*/ 59 w 62"/>
                  <a:gd name="T95" fmla="*/ 55 h 70"/>
                  <a:gd name="T96" fmla="*/ 39 w 62"/>
                  <a:gd name="T97" fmla="*/ 44 h 70"/>
                  <a:gd name="T98" fmla="*/ 42 w 62"/>
                  <a:gd name="T99" fmla="*/ 41 h 70"/>
                  <a:gd name="T100" fmla="*/ 62 w 62"/>
                  <a:gd name="T101" fmla="*/ 5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 h="70">
                    <a:moveTo>
                      <a:pt x="31" y="49"/>
                    </a:moveTo>
                    <a:cubicBezTo>
                      <a:pt x="45" y="35"/>
                      <a:pt x="45" y="35"/>
                      <a:pt x="45" y="35"/>
                    </a:cubicBezTo>
                    <a:cubicBezTo>
                      <a:pt x="52" y="27"/>
                      <a:pt x="52" y="15"/>
                      <a:pt x="45" y="8"/>
                    </a:cubicBezTo>
                    <a:cubicBezTo>
                      <a:pt x="37" y="0"/>
                      <a:pt x="25" y="0"/>
                      <a:pt x="17" y="8"/>
                    </a:cubicBezTo>
                    <a:cubicBezTo>
                      <a:pt x="10" y="15"/>
                      <a:pt x="10" y="27"/>
                      <a:pt x="17" y="35"/>
                    </a:cubicBezTo>
                    <a:lnTo>
                      <a:pt x="31" y="49"/>
                    </a:lnTo>
                    <a:close/>
                    <a:moveTo>
                      <a:pt x="31" y="8"/>
                    </a:moveTo>
                    <a:cubicBezTo>
                      <a:pt x="38" y="8"/>
                      <a:pt x="44" y="14"/>
                      <a:pt x="44" y="21"/>
                    </a:cubicBezTo>
                    <a:cubicBezTo>
                      <a:pt x="44" y="29"/>
                      <a:pt x="38" y="34"/>
                      <a:pt x="31" y="34"/>
                    </a:cubicBezTo>
                    <a:cubicBezTo>
                      <a:pt x="24" y="34"/>
                      <a:pt x="18" y="29"/>
                      <a:pt x="18" y="21"/>
                    </a:cubicBezTo>
                    <a:cubicBezTo>
                      <a:pt x="18" y="14"/>
                      <a:pt x="24" y="8"/>
                      <a:pt x="31" y="8"/>
                    </a:cubicBezTo>
                    <a:close/>
                    <a:moveTo>
                      <a:pt x="25" y="50"/>
                    </a:moveTo>
                    <a:cubicBezTo>
                      <a:pt x="25" y="49"/>
                      <a:pt x="26" y="49"/>
                      <a:pt x="27" y="48"/>
                    </a:cubicBezTo>
                    <a:cubicBezTo>
                      <a:pt x="30" y="50"/>
                      <a:pt x="30" y="50"/>
                      <a:pt x="30" y="50"/>
                    </a:cubicBezTo>
                    <a:cubicBezTo>
                      <a:pt x="30" y="51"/>
                      <a:pt x="30" y="51"/>
                      <a:pt x="31" y="51"/>
                    </a:cubicBezTo>
                    <a:cubicBezTo>
                      <a:pt x="31" y="51"/>
                      <a:pt x="32" y="51"/>
                      <a:pt x="32" y="50"/>
                    </a:cubicBezTo>
                    <a:cubicBezTo>
                      <a:pt x="34" y="48"/>
                      <a:pt x="34" y="48"/>
                      <a:pt x="34" y="48"/>
                    </a:cubicBezTo>
                    <a:cubicBezTo>
                      <a:pt x="36" y="49"/>
                      <a:pt x="37" y="49"/>
                      <a:pt x="37" y="50"/>
                    </a:cubicBezTo>
                    <a:cubicBezTo>
                      <a:pt x="37" y="52"/>
                      <a:pt x="34" y="53"/>
                      <a:pt x="31" y="53"/>
                    </a:cubicBezTo>
                    <a:cubicBezTo>
                      <a:pt x="28" y="53"/>
                      <a:pt x="25" y="52"/>
                      <a:pt x="25" y="50"/>
                    </a:cubicBezTo>
                    <a:close/>
                    <a:moveTo>
                      <a:pt x="8" y="53"/>
                    </a:moveTo>
                    <a:cubicBezTo>
                      <a:pt x="8" y="58"/>
                      <a:pt x="18" y="62"/>
                      <a:pt x="31" y="62"/>
                    </a:cubicBezTo>
                    <a:cubicBezTo>
                      <a:pt x="44" y="62"/>
                      <a:pt x="54" y="58"/>
                      <a:pt x="54" y="53"/>
                    </a:cubicBezTo>
                    <a:cubicBezTo>
                      <a:pt x="54" y="49"/>
                      <a:pt x="48" y="45"/>
                      <a:pt x="39" y="44"/>
                    </a:cubicBezTo>
                    <a:cubicBezTo>
                      <a:pt x="35" y="47"/>
                      <a:pt x="35" y="47"/>
                      <a:pt x="35" y="47"/>
                    </a:cubicBezTo>
                    <a:cubicBezTo>
                      <a:pt x="41" y="48"/>
                      <a:pt x="44" y="49"/>
                      <a:pt x="44" y="51"/>
                    </a:cubicBezTo>
                    <a:cubicBezTo>
                      <a:pt x="44" y="52"/>
                      <a:pt x="39" y="54"/>
                      <a:pt x="31" y="54"/>
                    </a:cubicBezTo>
                    <a:cubicBezTo>
                      <a:pt x="23" y="54"/>
                      <a:pt x="18" y="52"/>
                      <a:pt x="18" y="51"/>
                    </a:cubicBezTo>
                    <a:cubicBezTo>
                      <a:pt x="18" y="49"/>
                      <a:pt x="21" y="48"/>
                      <a:pt x="26" y="47"/>
                    </a:cubicBezTo>
                    <a:cubicBezTo>
                      <a:pt x="23" y="44"/>
                      <a:pt x="23" y="44"/>
                      <a:pt x="23" y="44"/>
                    </a:cubicBezTo>
                    <a:cubicBezTo>
                      <a:pt x="14" y="45"/>
                      <a:pt x="8" y="49"/>
                      <a:pt x="8" y="53"/>
                    </a:cubicBezTo>
                    <a:close/>
                    <a:moveTo>
                      <a:pt x="16" y="51"/>
                    </a:moveTo>
                    <a:cubicBezTo>
                      <a:pt x="16" y="54"/>
                      <a:pt x="23" y="56"/>
                      <a:pt x="31" y="56"/>
                    </a:cubicBezTo>
                    <a:cubicBezTo>
                      <a:pt x="39" y="56"/>
                      <a:pt x="46" y="54"/>
                      <a:pt x="46" y="51"/>
                    </a:cubicBezTo>
                    <a:cubicBezTo>
                      <a:pt x="46" y="49"/>
                      <a:pt x="44" y="47"/>
                      <a:pt x="42" y="47"/>
                    </a:cubicBezTo>
                    <a:cubicBezTo>
                      <a:pt x="48" y="48"/>
                      <a:pt x="52" y="50"/>
                      <a:pt x="52" y="53"/>
                    </a:cubicBezTo>
                    <a:cubicBezTo>
                      <a:pt x="52" y="56"/>
                      <a:pt x="43" y="60"/>
                      <a:pt x="31" y="60"/>
                    </a:cubicBezTo>
                    <a:cubicBezTo>
                      <a:pt x="19" y="60"/>
                      <a:pt x="10" y="56"/>
                      <a:pt x="10" y="53"/>
                    </a:cubicBezTo>
                    <a:cubicBezTo>
                      <a:pt x="10" y="50"/>
                      <a:pt x="14" y="48"/>
                      <a:pt x="20" y="47"/>
                    </a:cubicBezTo>
                    <a:cubicBezTo>
                      <a:pt x="17" y="47"/>
                      <a:pt x="16" y="49"/>
                      <a:pt x="16" y="51"/>
                    </a:cubicBezTo>
                    <a:close/>
                    <a:moveTo>
                      <a:pt x="62" y="55"/>
                    </a:moveTo>
                    <a:cubicBezTo>
                      <a:pt x="62" y="64"/>
                      <a:pt x="49" y="70"/>
                      <a:pt x="31" y="70"/>
                    </a:cubicBezTo>
                    <a:cubicBezTo>
                      <a:pt x="13" y="70"/>
                      <a:pt x="0" y="64"/>
                      <a:pt x="0" y="55"/>
                    </a:cubicBezTo>
                    <a:cubicBezTo>
                      <a:pt x="0" y="49"/>
                      <a:pt x="8" y="43"/>
                      <a:pt x="20" y="41"/>
                    </a:cubicBezTo>
                    <a:cubicBezTo>
                      <a:pt x="23" y="44"/>
                      <a:pt x="23" y="44"/>
                      <a:pt x="23" y="44"/>
                    </a:cubicBezTo>
                    <a:cubicBezTo>
                      <a:pt x="10" y="45"/>
                      <a:pt x="3" y="50"/>
                      <a:pt x="3" y="55"/>
                    </a:cubicBezTo>
                    <a:cubicBezTo>
                      <a:pt x="3" y="61"/>
                      <a:pt x="14" y="67"/>
                      <a:pt x="31" y="67"/>
                    </a:cubicBezTo>
                    <a:cubicBezTo>
                      <a:pt x="48" y="67"/>
                      <a:pt x="59" y="61"/>
                      <a:pt x="59" y="55"/>
                    </a:cubicBezTo>
                    <a:cubicBezTo>
                      <a:pt x="59" y="50"/>
                      <a:pt x="51" y="45"/>
                      <a:pt x="39" y="44"/>
                    </a:cubicBezTo>
                    <a:cubicBezTo>
                      <a:pt x="42" y="41"/>
                      <a:pt x="42" y="41"/>
                      <a:pt x="42" y="41"/>
                    </a:cubicBezTo>
                    <a:cubicBezTo>
                      <a:pt x="54" y="43"/>
                      <a:pt x="62" y="49"/>
                      <a:pt x="62" y="5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7" name="ï$ļiḍê"/>
              <p:cNvSpPr/>
              <p:nvPr/>
            </p:nvSpPr>
            <p:spPr bwMode="auto">
              <a:xfrm>
                <a:off x="6716421" y="4930411"/>
                <a:ext cx="247143" cy="247219"/>
              </a:xfrm>
              <a:custGeom>
                <a:avLst/>
                <a:gdLst>
                  <a:gd name="T0" fmla="*/ 45 w 62"/>
                  <a:gd name="T1" fmla="*/ 4 h 62"/>
                  <a:gd name="T2" fmla="*/ 45 w 62"/>
                  <a:gd name="T3" fmla="*/ 9 h 62"/>
                  <a:gd name="T4" fmla="*/ 17 w 62"/>
                  <a:gd name="T5" fmla="*/ 52 h 62"/>
                  <a:gd name="T6" fmla="*/ 16 w 62"/>
                  <a:gd name="T7" fmla="*/ 58 h 62"/>
                  <a:gd name="T8" fmla="*/ 19 w 62"/>
                  <a:gd name="T9" fmla="*/ 52 h 62"/>
                  <a:gd name="T10" fmla="*/ 54 w 62"/>
                  <a:gd name="T11" fmla="*/ 19 h 62"/>
                  <a:gd name="T12" fmla="*/ 56 w 62"/>
                  <a:gd name="T13" fmla="*/ 15 h 62"/>
                  <a:gd name="T14" fmla="*/ 53 w 62"/>
                  <a:gd name="T15" fmla="*/ 19 h 62"/>
                  <a:gd name="T16" fmla="*/ 4 w 62"/>
                  <a:gd name="T17" fmla="*/ 46 h 62"/>
                  <a:gd name="T18" fmla="*/ 9 w 62"/>
                  <a:gd name="T19" fmla="*/ 44 h 62"/>
                  <a:gd name="T20" fmla="*/ 61 w 62"/>
                  <a:gd name="T21" fmla="*/ 30 h 62"/>
                  <a:gd name="T22" fmla="*/ 56 w 62"/>
                  <a:gd name="T23" fmla="*/ 32 h 62"/>
                  <a:gd name="T24" fmla="*/ 61 w 62"/>
                  <a:gd name="T25" fmla="*/ 30 h 62"/>
                  <a:gd name="T26" fmla="*/ 1 w 62"/>
                  <a:gd name="T27" fmla="*/ 30 h 62"/>
                  <a:gd name="T28" fmla="*/ 5 w 62"/>
                  <a:gd name="T29" fmla="*/ 32 h 62"/>
                  <a:gd name="T30" fmla="*/ 52 w 62"/>
                  <a:gd name="T31" fmla="*/ 43 h 62"/>
                  <a:gd name="T32" fmla="*/ 57 w 62"/>
                  <a:gd name="T33" fmla="*/ 47 h 62"/>
                  <a:gd name="T34" fmla="*/ 54 w 62"/>
                  <a:gd name="T35" fmla="*/ 43 h 62"/>
                  <a:gd name="T36" fmla="*/ 10 w 62"/>
                  <a:gd name="T37" fmla="*/ 18 h 62"/>
                  <a:gd name="T38" fmla="*/ 4 w 62"/>
                  <a:gd name="T39" fmla="*/ 15 h 62"/>
                  <a:gd name="T40" fmla="*/ 45 w 62"/>
                  <a:gd name="T41" fmla="*/ 52 h 62"/>
                  <a:gd name="T42" fmla="*/ 45 w 62"/>
                  <a:gd name="T43" fmla="*/ 57 h 62"/>
                  <a:gd name="T44" fmla="*/ 47 w 62"/>
                  <a:gd name="T45" fmla="*/ 56 h 62"/>
                  <a:gd name="T46" fmla="*/ 30 w 62"/>
                  <a:gd name="T47" fmla="*/ 56 h 62"/>
                  <a:gd name="T48" fmla="*/ 32 w 62"/>
                  <a:gd name="T49" fmla="*/ 61 h 62"/>
                  <a:gd name="T50" fmla="*/ 17 w 62"/>
                  <a:gd name="T51" fmla="*/ 9 h 62"/>
                  <a:gd name="T52" fmla="*/ 19 w 62"/>
                  <a:gd name="T53" fmla="*/ 8 h 62"/>
                  <a:gd name="T54" fmla="*/ 15 w 62"/>
                  <a:gd name="T55" fmla="*/ 5 h 62"/>
                  <a:gd name="T56" fmla="*/ 32 w 62"/>
                  <a:gd name="T57" fmla="*/ 5 h 62"/>
                  <a:gd name="T58" fmla="*/ 30 w 62"/>
                  <a:gd name="T59" fmla="*/ 1 h 62"/>
                  <a:gd name="T60" fmla="*/ 53 w 62"/>
                  <a:gd name="T61" fmla="*/ 30 h 62"/>
                  <a:gd name="T62" fmla="*/ 29 w 62"/>
                  <a:gd name="T63" fmla="*/ 53 h 62"/>
                  <a:gd name="T64" fmla="*/ 14 w 62"/>
                  <a:gd name="T65" fmla="*/ 19 h 62"/>
                  <a:gd name="T66" fmla="*/ 48 w 62"/>
                  <a:gd name="T67" fmla="*/ 19 h 62"/>
                  <a:gd name="T68" fmla="*/ 46 w 62"/>
                  <a:gd name="T69" fmla="*/ 22 h 62"/>
                  <a:gd name="T70" fmla="*/ 46 w 62"/>
                  <a:gd name="T71" fmla="*/ 22 h 62"/>
                  <a:gd name="T72" fmla="*/ 39 w 62"/>
                  <a:gd name="T73" fmla="*/ 27 h 62"/>
                  <a:gd name="T74" fmla="*/ 31 w 62"/>
                  <a:gd name="T75" fmla="*/ 48 h 62"/>
                  <a:gd name="T76" fmla="*/ 36 w 62"/>
                  <a:gd name="T77" fmla="*/ 27 h 62"/>
                  <a:gd name="T78" fmla="*/ 36 w 62"/>
                  <a:gd name="T79" fmla="*/ 27 h 62"/>
                  <a:gd name="T80" fmla="*/ 23 w 62"/>
                  <a:gd name="T81" fmla="*/ 27 h 62"/>
                  <a:gd name="T82" fmla="*/ 21 w 62"/>
                  <a:gd name="T83" fmla="*/ 27 h 62"/>
                  <a:gd name="T84" fmla="*/ 28 w 62"/>
                  <a:gd name="T85" fmla="*/ 47 h 62"/>
                  <a:gd name="T86" fmla="*/ 28 w 62"/>
                  <a:gd name="T87" fmla="*/ 47 h 62"/>
                  <a:gd name="T88" fmla="*/ 39 w 62"/>
                  <a:gd name="T89" fmla="*/ 2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2" h="62">
                    <a:moveTo>
                      <a:pt x="43" y="9"/>
                    </a:moveTo>
                    <a:cubicBezTo>
                      <a:pt x="43" y="9"/>
                      <a:pt x="43" y="9"/>
                      <a:pt x="43" y="8"/>
                    </a:cubicBezTo>
                    <a:cubicBezTo>
                      <a:pt x="45" y="4"/>
                      <a:pt x="45" y="4"/>
                      <a:pt x="45" y="4"/>
                    </a:cubicBezTo>
                    <a:cubicBezTo>
                      <a:pt x="45" y="4"/>
                      <a:pt x="46" y="4"/>
                      <a:pt x="46" y="4"/>
                    </a:cubicBezTo>
                    <a:cubicBezTo>
                      <a:pt x="47" y="4"/>
                      <a:pt x="47" y="5"/>
                      <a:pt x="47" y="5"/>
                    </a:cubicBezTo>
                    <a:cubicBezTo>
                      <a:pt x="45" y="9"/>
                      <a:pt x="45" y="9"/>
                      <a:pt x="45" y="9"/>
                    </a:cubicBezTo>
                    <a:cubicBezTo>
                      <a:pt x="44" y="9"/>
                      <a:pt x="44" y="10"/>
                      <a:pt x="44" y="10"/>
                    </a:cubicBezTo>
                    <a:cubicBezTo>
                      <a:pt x="43" y="10"/>
                      <a:pt x="43" y="9"/>
                      <a:pt x="43" y="9"/>
                    </a:cubicBezTo>
                    <a:close/>
                    <a:moveTo>
                      <a:pt x="17" y="52"/>
                    </a:moveTo>
                    <a:cubicBezTo>
                      <a:pt x="15" y="56"/>
                      <a:pt x="15" y="56"/>
                      <a:pt x="15" y="56"/>
                    </a:cubicBezTo>
                    <a:cubicBezTo>
                      <a:pt x="15" y="57"/>
                      <a:pt x="15" y="57"/>
                      <a:pt x="15" y="58"/>
                    </a:cubicBezTo>
                    <a:cubicBezTo>
                      <a:pt x="16" y="58"/>
                      <a:pt x="16" y="58"/>
                      <a:pt x="16" y="58"/>
                    </a:cubicBezTo>
                    <a:cubicBezTo>
                      <a:pt x="16" y="58"/>
                      <a:pt x="17" y="57"/>
                      <a:pt x="17" y="57"/>
                    </a:cubicBezTo>
                    <a:cubicBezTo>
                      <a:pt x="19" y="53"/>
                      <a:pt x="19" y="53"/>
                      <a:pt x="19" y="53"/>
                    </a:cubicBezTo>
                    <a:cubicBezTo>
                      <a:pt x="19" y="53"/>
                      <a:pt x="19" y="52"/>
                      <a:pt x="19" y="52"/>
                    </a:cubicBezTo>
                    <a:cubicBezTo>
                      <a:pt x="18" y="52"/>
                      <a:pt x="18" y="52"/>
                      <a:pt x="17" y="52"/>
                    </a:cubicBezTo>
                    <a:close/>
                    <a:moveTo>
                      <a:pt x="53" y="19"/>
                    </a:moveTo>
                    <a:cubicBezTo>
                      <a:pt x="53" y="19"/>
                      <a:pt x="53" y="19"/>
                      <a:pt x="54" y="19"/>
                    </a:cubicBezTo>
                    <a:cubicBezTo>
                      <a:pt x="57" y="17"/>
                      <a:pt x="57" y="17"/>
                      <a:pt x="57" y="17"/>
                    </a:cubicBezTo>
                    <a:cubicBezTo>
                      <a:pt x="58" y="16"/>
                      <a:pt x="58" y="16"/>
                      <a:pt x="58" y="15"/>
                    </a:cubicBezTo>
                    <a:cubicBezTo>
                      <a:pt x="57" y="15"/>
                      <a:pt x="57" y="14"/>
                      <a:pt x="56" y="15"/>
                    </a:cubicBezTo>
                    <a:cubicBezTo>
                      <a:pt x="53" y="17"/>
                      <a:pt x="53" y="17"/>
                      <a:pt x="53" y="17"/>
                    </a:cubicBezTo>
                    <a:cubicBezTo>
                      <a:pt x="52" y="17"/>
                      <a:pt x="52" y="18"/>
                      <a:pt x="52" y="18"/>
                    </a:cubicBezTo>
                    <a:cubicBezTo>
                      <a:pt x="52" y="19"/>
                      <a:pt x="53" y="19"/>
                      <a:pt x="53" y="19"/>
                    </a:cubicBezTo>
                    <a:close/>
                    <a:moveTo>
                      <a:pt x="8" y="43"/>
                    </a:moveTo>
                    <a:cubicBezTo>
                      <a:pt x="4" y="45"/>
                      <a:pt x="4" y="45"/>
                      <a:pt x="4" y="45"/>
                    </a:cubicBezTo>
                    <a:cubicBezTo>
                      <a:pt x="4" y="45"/>
                      <a:pt x="4" y="46"/>
                      <a:pt x="4" y="46"/>
                    </a:cubicBezTo>
                    <a:cubicBezTo>
                      <a:pt x="4" y="46"/>
                      <a:pt x="5" y="47"/>
                      <a:pt x="5" y="47"/>
                    </a:cubicBezTo>
                    <a:cubicBezTo>
                      <a:pt x="5" y="47"/>
                      <a:pt x="5" y="47"/>
                      <a:pt x="5" y="47"/>
                    </a:cubicBezTo>
                    <a:cubicBezTo>
                      <a:pt x="9" y="44"/>
                      <a:pt x="9" y="44"/>
                      <a:pt x="9" y="44"/>
                    </a:cubicBezTo>
                    <a:cubicBezTo>
                      <a:pt x="10" y="44"/>
                      <a:pt x="10" y="43"/>
                      <a:pt x="10" y="43"/>
                    </a:cubicBezTo>
                    <a:cubicBezTo>
                      <a:pt x="9" y="42"/>
                      <a:pt x="9" y="42"/>
                      <a:pt x="8" y="43"/>
                    </a:cubicBezTo>
                    <a:close/>
                    <a:moveTo>
                      <a:pt x="61" y="30"/>
                    </a:moveTo>
                    <a:cubicBezTo>
                      <a:pt x="56" y="30"/>
                      <a:pt x="56" y="30"/>
                      <a:pt x="56" y="30"/>
                    </a:cubicBezTo>
                    <a:cubicBezTo>
                      <a:pt x="56" y="30"/>
                      <a:pt x="55" y="30"/>
                      <a:pt x="55" y="31"/>
                    </a:cubicBezTo>
                    <a:cubicBezTo>
                      <a:pt x="55" y="31"/>
                      <a:pt x="56" y="32"/>
                      <a:pt x="56" y="32"/>
                    </a:cubicBezTo>
                    <a:cubicBezTo>
                      <a:pt x="61" y="32"/>
                      <a:pt x="61" y="32"/>
                      <a:pt x="61" y="32"/>
                    </a:cubicBezTo>
                    <a:cubicBezTo>
                      <a:pt x="61" y="32"/>
                      <a:pt x="62" y="31"/>
                      <a:pt x="62" y="31"/>
                    </a:cubicBezTo>
                    <a:cubicBezTo>
                      <a:pt x="62" y="30"/>
                      <a:pt x="61" y="30"/>
                      <a:pt x="61" y="30"/>
                    </a:cubicBezTo>
                    <a:close/>
                    <a:moveTo>
                      <a:pt x="6" y="31"/>
                    </a:moveTo>
                    <a:cubicBezTo>
                      <a:pt x="6" y="30"/>
                      <a:pt x="6" y="30"/>
                      <a:pt x="5" y="30"/>
                    </a:cubicBezTo>
                    <a:cubicBezTo>
                      <a:pt x="1" y="30"/>
                      <a:pt x="1" y="30"/>
                      <a:pt x="1" y="30"/>
                    </a:cubicBezTo>
                    <a:cubicBezTo>
                      <a:pt x="0" y="30"/>
                      <a:pt x="0" y="30"/>
                      <a:pt x="0" y="31"/>
                    </a:cubicBezTo>
                    <a:cubicBezTo>
                      <a:pt x="0" y="31"/>
                      <a:pt x="0" y="32"/>
                      <a:pt x="1" y="32"/>
                    </a:cubicBezTo>
                    <a:cubicBezTo>
                      <a:pt x="5" y="32"/>
                      <a:pt x="5" y="32"/>
                      <a:pt x="5" y="32"/>
                    </a:cubicBezTo>
                    <a:cubicBezTo>
                      <a:pt x="6" y="32"/>
                      <a:pt x="6" y="31"/>
                      <a:pt x="6" y="31"/>
                    </a:cubicBezTo>
                    <a:close/>
                    <a:moveTo>
                      <a:pt x="54" y="43"/>
                    </a:moveTo>
                    <a:cubicBezTo>
                      <a:pt x="53" y="42"/>
                      <a:pt x="52" y="42"/>
                      <a:pt x="52" y="43"/>
                    </a:cubicBezTo>
                    <a:cubicBezTo>
                      <a:pt x="52" y="43"/>
                      <a:pt x="52" y="44"/>
                      <a:pt x="53" y="44"/>
                    </a:cubicBezTo>
                    <a:cubicBezTo>
                      <a:pt x="56" y="47"/>
                      <a:pt x="56" y="47"/>
                      <a:pt x="56" y="47"/>
                    </a:cubicBezTo>
                    <a:cubicBezTo>
                      <a:pt x="57" y="47"/>
                      <a:pt x="57" y="47"/>
                      <a:pt x="57" y="47"/>
                    </a:cubicBezTo>
                    <a:cubicBezTo>
                      <a:pt x="57" y="47"/>
                      <a:pt x="58" y="46"/>
                      <a:pt x="58" y="46"/>
                    </a:cubicBezTo>
                    <a:cubicBezTo>
                      <a:pt x="58" y="46"/>
                      <a:pt x="58" y="45"/>
                      <a:pt x="57" y="45"/>
                    </a:cubicBezTo>
                    <a:lnTo>
                      <a:pt x="54" y="43"/>
                    </a:lnTo>
                    <a:close/>
                    <a:moveTo>
                      <a:pt x="8" y="19"/>
                    </a:moveTo>
                    <a:cubicBezTo>
                      <a:pt x="8" y="19"/>
                      <a:pt x="9" y="19"/>
                      <a:pt x="9" y="19"/>
                    </a:cubicBezTo>
                    <a:cubicBezTo>
                      <a:pt x="9" y="19"/>
                      <a:pt x="9" y="19"/>
                      <a:pt x="10" y="18"/>
                    </a:cubicBezTo>
                    <a:cubicBezTo>
                      <a:pt x="10" y="18"/>
                      <a:pt x="10" y="17"/>
                      <a:pt x="9" y="17"/>
                    </a:cubicBezTo>
                    <a:cubicBezTo>
                      <a:pt x="5" y="15"/>
                      <a:pt x="5" y="15"/>
                      <a:pt x="5" y="15"/>
                    </a:cubicBezTo>
                    <a:cubicBezTo>
                      <a:pt x="5" y="14"/>
                      <a:pt x="4" y="15"/>
                      <a:pt x="4" y="15"/>
                    </a:cubicBezTo>
                    <a:cubicBezTo>
                      <a:pt x="4" y="16"/>
                      <a:pt x="4" y="16"/>
                      <a:pt x="4" y="17"/>
                    </a:cubicBezTo>
                    <a:lnTo>
                      <a:pt x="8" y="19"/>
                    </a:lnTo>
                    <a:close/>
                    <a:moveTo>
                      <a:pt x="45" y="52"/>
                    </a:moveTo>
                    <a:cubicBezTo>
                      <a:pt x="44" y="52"/>
                      <a:pt x="44" y="52"/>
                      <a:pt x="43" y="52"/>
                    </a:cubicBezTo>
                    <a:cubicBezTo>
                      <a:pt x="43" y="52"/>
                      <a:pt x="43" y="53"/>
                      <a:pt x="43" y="53"/>
                    </a:cubicBezTo>
                    <a:cubicBezTo>
                      <a:pt x="45" y="57"/>
                      <a:pt x="45" y="57"/>
                      <a:pt x="45" y="57"/>
                    </a:cubicBezTo>
                    <a:cubicBezTo>
                      <a:pt x="45" y="57"/>
                      <a:pt x="46" y="58"/>
                      <a:pt x="46" y="58"/>
                    </a:cubicBezTo>
                    <a:cubicBezTo>
                      <a:pt x="46" y="58"/>
                      <a:pt x="46" y="58"/>
                      <a:pt x="46" y="58"/>
                    </a:cubicBezTo>
                    <a:cubicBezTo>
                      <a:pt x="47" y="57"/>
                      <a:pt x="47" y="57"/>
                      <a:pt x="47" y="56"/>
                    </a:cubicBezTo>
                    <a:lnTo>
                      <a:pt x="45" y="52"/>
                    </a:lnTo>
                    <a:close/>
                    <a:moveTo>
                      <a:pt x="31" y="55"/>
                    </a:moveTo>
                    <a:cubicBezTo>
                      <a:pt x="30" y="55"/>
                      <a:pt x="30" y="56"/>
                      <a:pt x="30" y="56"/>
                    </a:cubicBezTo>
                    <a:cubicBezTo>
                      <a:pt x="30" y="61"/>
                      <a:pt x="30" y="61"/>
                      <a:pt x="30" y="61"/>
                    </a:cubicBezTo>
                    <a:cubicBezTo>
                      <a:pt x="30" y="61"/>
                      <a:pt x="30" y="62"/>
                      <a:pt x="31" y="62"/>
                    </a:cubicBezTo>
                    <a:cubicBezTo>
                      <a:pt x="31" y="62"/>
                      <a:pt x="32" y="61"/>
                      <a:pt x="32" y="61"/>
                    </a:cubicBezTo>
                    <a:cubicBezTo>
                      <a:pt x="32" y="56"/>
                      <a:pt x="32" y="56"/>
                      <a:pt x="32" y="56"/>
                    </a:cubicBezTo>
                    <a:cubicBezTo>
                      <a:pt x="32" y="56"/>
                      <a:pt x="31" y="55"/>
                      <a:pt x="31" y="55"/>
                    </a:cubicBezTo>
                    <a:close/>
                    <a:moveTo>
                      <a:pt x="17" y="9"/>
                    </a:moveTo>
                    <a:cubicBezTo>
                      <a:pt x="17" y="9"/>
                      <a:pt x="18" y="10"/>
                      <a:pt x="18" y="10"/>
                    </a:cubicBezTo>
                    <a:cubicBezTo>
                      <a:pt x="18" y="10"/>
                      <a:pt x="18" y="9"/>
                      <a:pt x="19" y="9"/>
                    </a:cubicBezTo>
                    <a:cubicBezTo>
                      <a:pt x="19" y="9"/>
                      <a:pt x="19" y="9"/>
                      <a:pt x="19" y="8"/>
                    </a:cubicBezTo>
                    <a:cubicBezTo>
                      <a:pt x="17" y="4"/>
                      <a:pt x="17" y="4"/>
                      <a:pt x="17" y="4"/>
                    </a:cubicBezTo>
                    <a:cubicBezTo>
                      <a:pt x="16" y="4"/>
                      <a:pt x="16" y="4"/>
                      <a:pt x="15" y="4"/>
                    </a:cubicBezTo>
                    <a:cubicBezTo>
                      <a:pt x="15" y="4"/>
                      <a:pt x="15" y="5"/>
                      <a:pt x="15" y="5"/>
                    </a:cubicBezTo>
                    <a:lnTo>
                      <a:pt x="17" y="9"/>
                    </a:lnTo>
                    <a:close/>
                    <a:moveTo>
                      <a:pt x="31" y="6"/>
                    </a:moveTo>
                    <a:cubicBezTo>
                      <a:pt x="31" y="6"/>
                      <a:pt x="32" y="6"/>
                      <a:pt x="32" y="5"/>
                    </a:cubicBezTo>
                    <a:cubicBezTo>
                      <a:pt x="32" y="1"/>
                      <a:pt x="32" y="1"/>
                      <a:pt x="32" y="1"/>
                    </a:cubicBezTo>
                    <a:cubicBezTo>
                      <a:pt x="32" y="0"/>
                      <a:pt x="31" y="0"/>
                      <a:pt x="31" y="0"/>
                    </a:cubicBezTo>
                    <a:cubicBezTo>
                      <a:pt x="30" y="0"/>
                      <a:pt x="30" y="0"/>
                      <a:pt x="30" y="1"/>
                    </a:cubicBezTo>
                    <a:cubicBezTo>
                      <a:pt x="30" y="5"/>
                      <a:pt x="30" y="5"/>
                      <a:pt x="30" y="5"/>
                    </a:cubicBezTo>
                    <a:cubicBezTo>
                      <a:pt x="30" y="6"/>
                      <a:pt x="30" y="6"/>
                      <a:pt x="31" y="6"/>
                    </a:cubicBezTo>
                    <a:close/>
                    <a:moveTo>
                      <a:pt x="53" y="30"/>
                    </a:moveTo>
                    <a:cubicBezTo>
                      <a:pt x="32" y="53"/>
                      <a:pt x="32" y="53"/>
                      <a:pt x="32" y="53"/>
                    </a:cubicBezTo>
                    <a:cubicBezTo>
                      <a:pt x="32" y="53"/>
                      <a:pt x="31" y="53"/>
                      <a:pt x="31" y="53"/>
                    </a:cubicBezTo>
                    <a:cubicBezTo>
                      <a:pt x="30" y="53"/>
                      <a:pt x="30" y="53"/>
                      <a:pt x="29" y="53"/>
                    </a:cubicBezTo>
                    <a:cubicBezTo>
                      <a:pt x="9" y="30"/>
                      <a:pt x="9" y="30"/>
                      <a:pt x="9" y="30"/>
                    </a:cubicBezTo>
                    <a:cubicBezTo>
                      <a:pt x="8" y="29"/>
                      <a:pt x="8" y="28"/>
                      <a:pt x="9" y="27"/>
                    </a:cubicBezTo>
                    <a:cubicBezTo>
                      <a:pt x="14" y="19"/>
                      <a:pt x="14" y="19"/>
                      <a:pt x="14" y="19"/>
                    </a:cubicBezTo>
                    <a:cubicBezTo>
                      <a:pt x="14" y="19"/>
                      <a:pt x="15" y="18"/>
                      <a:pt x="15" y="18"/>
                    </a:cubicBezTo>
                    <a:cubicBezTo>
                      <a:pt x="46" y="18"/>
                      <a:pt x="46" y="18"/>
                      <a:pt x="46" y="18"/>
                    </a:cubicBezTo>
                    <a:cubicBezTo>
                      <a:pt x="47" y="18"/>
                      <a:pt x="48" y="19"/>
                      <a:pt x="48" y="19"/>
                    </a:cubicBezTo>
                    <a:cubicBezTo>
                      <a:pt x="53" y="27"/>
                      <a:pt x="53" y="27"/>
                      <a:pt x="53" y="27"/>
                    </a:cubicBezTo>
                    <a:cubicBezTo>
                      <a:pt x="54" y="28"/>
                      <a:pt x="54" y="29"/>
                      <a:pt x="53" y="30"/>
                    </a:cubicBezTo>
                    <a:close/>
                    <a:moveTo>
                      <a:pt x="46" y="22"/>
                    </a:moveTo>
                    <a:cubicBezTo>
                      <a:pt x="41" y="27"/>
                      <a:pt x="41" y="27"/>
                      <a:pt x="41" y="27"/>
                    </a:cubicBezTo>
                    <a:cubicBezTo>
                      <a:pt x="50" y="27"/>
                      <a:pt x="50" y="27"/>
                      <a:pt x="50" y="27"/>
                    </a:cubicBezTo>
                    <a:lnTo>
                      <a:pt x="46" y="22"/>
                    </a:lnTo>
                    <a:close/>
                    <a:moveTo>
                      <a:pt x="44" y="21"/>
                    </a:moveTo>
                    <a:cubicBezTo>
                      <a:pt x="33" y="21"/>
                      <a:pt x="33" y="21"/>
                      <a:pt x="33" y="21"/>
                    </a:cubicBezTo>
                    <a:cubicBezTo>
                      <a:pt x="39" y="27"/>
                      <a:pt x="39" y="27"/>
                      <a:pt x="39" y="27"/>
                    </a:cubicBezTo>
                    <a:lnTo>
                      <a:pt x="44" y="21"/>
                    </a:lnTo>
                    <a:close/>
                    <a:moveTo>
                      <a:pt x="25" y="29"/>
                    </a:moveTo>
                    <a:cubicBezTo>
                      <a:pt x="31" y="48"/>
                      <a:pt x="31" y="48"/>
                      <a:pt x="31" y="48"/>
                    </a:cubicBezTo>
                    <a:cubicBezTo>
                      <a:pt x="37" y="29"/>
                      <a:pt x="37" y="29"/>
                      <a:pt x="37" y="29"/>
                    </a:cubicBezTo>
                    <a:lnTo>
                      <a:pt x="25" y="29"/>
                    </a:lnTo>
                    <a:close/>
                    <a:moveTo>
                      <a:pt x="36" y="27"/>
                    </a:moveTo>
                    <a:cubicBezTo>
                      <a:pt x="31" y="22"/>
                      <a:pt x="31" y="22"/>
                      <a:pt x="31" y="22"/>
                    </a:cubicBezTo>
                    <a:cubicBezTo>
                      <a:pt x="26" y="27"/>
                      <a:pt x="26" y="27"/>
                      <a:pt x="26" y="27"/>
                    </a:cubicBezTo>
                    <a:lnTo>
                      <a:pt x="36" y="27"/>
                    </a:lnTo>
                    <a:close/>
                    <a:moveTo>
                      <a:pt x="28" y="21"/>
                    </a:moveTo>
                    <a:cubicBezTo>
                      <a:pt x="18" y="21"/>
                      <a:pt x="18" y="21"/>
                      <a:pt x="18" y="21"/>
                    </a:cubicBezTo>
                    <a:cubicBezTo>
                      <a:pt x="23" y="27"/>
                      <a:pt x="23" y="27"/>
                      <a:pt x="23" y="27"/>
                    </a:cubicBezTo>
                    <a:lnTo>
                      <a:pt x="28" y="21"/>
                    </a:lnTo>
                    <a:close/>
                    <a:moveTo>
                      <a:pt x="12" y="27"/>
                    </a:moveTo>
                    <a:cubicBezTo>
                      <a:pt x="21" y="27"/>
                      <a:pt x="21" y="27"/>
                      <a:pt x="21" y="27"/>
                    </a:cubicBezTo>
                    <a:cubicBezTo>
                      <a:pt x="16" y="22"/>
                      <a:pt x="16" y="22"/>
                      <a:pt x="16" y="22"/>
                    </a:cubicBezTo>
                    <a:lnTo>
                      <a:pt x="12" y="27"/>
                    </a:lnTo>
                    <a:close/>
                    <a:moveTo>
                      <a:pt x="28" y="47"/>
                    </a:moveTo>
                    <a:cubicBezTo>
                      <a:pt x="22" y="29"/>
                      <a:pt x="22" y="29"/>
                      <a:pt x="22" y="29"/>
                    </a:cubicBezTo>
                    <a:cubicBezTo>
                      <a:pt x="12" y="29"/>
                      <a:pt x="12" y="29"/>
                      <a:pt x="12" y="29"/>
                    </a:cubicBezTo>
                    <a:lnTo>
                      <a:pt x="28" y="47"/>
                    </a:lnTo>
                    <a:close/>
                    <a:moveTo>
                      <a:pt x="33" y="47"/>
                    </a:moveTo>
                    <a:cubicBezTo>
                      <a:pt x="49" y="29"/>
                      <a:pt x="49" y="29"/>
                      <a:pt x="49" y="29"/>
                    </a:cubicBezTo>
                    <a:cubicBezTo>
                      <a:pt x="39" y="29"/>
                      <a:pt x="39" y="29"/>
                      <a:pt x="39" y="29"/>
                    </a:cubicBezTo>
                    <a:lnTo>
                      <a:pt x="33" y="47"/>
                    </a:ln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8" name="is1íďè"/>
              <p:cNvSpPr/>
              <p:nvPr/>
            </p:nvSpPr>
            <p:spPr bwMode="auto">
              <a:xfrm>
                <a:off x="5574301" y="5295826"/>
                <a:ext cx="235250" cy="221399"/>
              </a:xfrm>
              <a:custGeom>
                <a:avLst/>
                <a:gdLst>
                  <a:gd name="T0" fmla="*/ 23 w 68"/>
                  <a:gd name="T1" fmla="*/ 5 h 67"/>
                  <a:gd name="T2" fmla="*/ 7 w 68"/>
                  <a:gd name="T3" fmla="*/ 11 h 67"/>
                  <a:gd name="T4" fmla="*/ 7 w 68"/>
                  <a:gd name="T5" fmla="*/ 67 h 67"/>
                  <a:gd name="T6" fmla="*/ 38 w 68"/>
                  <a:gd name="T7" fmla="*/ 62 h 67"/>
                  <a:gd name="T8" fmla="*/ 49 w 68"/>
                  <a:gd name="T9" fmla="*/ 56 h 67"/>
                  <a:gd name="T10" fmla="*/ 64 w 68"/>
                  <a:gd name="T11" fmla="*/ 47 h 67"/>
                  <a:gd name="T12" fmla="*/ 60 w 68"/>
                  <a:gd name="T13" fmla="*/ 0 h 67"/>
                  <a:gd name="T14" fmla="*/ 52 w 68"/>
                  <a:gd name="T15" fmla="*/ 51 h 67"/>
                  <a:gd name="T16" fmla="*/ 59 w 68"/>
                  <a:gd name="T17" fmla="*/ 44 h 67"/>
                  <a:gd name="T18" fmla="*/ 56 w 68"/>
                  <a:gd name="T19" fmla="*/ 41 h 67"/>
                  <a:gd name="T20" fmla="*/ 56 w 68"/>
                  <a:gd name="T21" fmla="*/ 51 h 67"/>
                  <a:gd name="T22" fmla="*/ 50 w 68"/>
                  <a:gd name="T23" fmla="*/ 43 h 67"/>
                  <a:gd name="T24" fmla="*/ 33 w 68"/>
                  <a:gd name="T25" fmla="*/ 45 h 67"/>
                  <a:gd name="T26" fmla="*/ 48 w 68"/>
                  <a:gd name="T27" fmla="*/ 53 h 67"/>
                  <a:gd name="T28" fmla="*/ 26 w 68"/>
                  <a:gd name="T29" fmla="*/ 7 h 67"/>
                  <a:gd name="T30" fmla="*/ 65 w 68"/>
                  <a:gd name="T31" fmla="*/ 7 h 67"/>
                  <a:gd name="T32" fmla="*/ 56 w 68"/>
                  <a:gd name="T33" fmla="*/ 39 h 67"/>
                  <a:gd name="T34" fmla="*/ 9 w 68"/>
                  <a:gd name="T35" fmla="*/ 23 h 67"/>
                  <a:gd name="T36" fmla="*/ 12 w 68"/>
                  <a:gd name="T37" fmla="*/ 30 h 67"/>
                  <a:gd name="T38" fmla="*/ 10 w 68"/>
                  <a:gd name="T39" fmla="*/ 32 h 67"/>
                  <a:gd name="T40" fmla="*/ 10 w 68"/>
                  <a:gd name="T41" fmla="*/ 38 h 67"/>
                  <a:gd name="T42" fmla="*/ 12 w 68"/>
                  <a:gd name="T43" fmla="*/ 40 h 67"/>
                  <a:gd name="T44" fmla="*/ 9 w 68"/>
                  <a:gd name="T45" fmla="*/ 47 h 67"/>
                  <a:gd name="T46" fmla="*/ 12 w 68"/>
                  <a:gd name="T47" fmla="*/ 54 h 67"/>
                  <a:gd name="T48" fmla="*/ 9 w 68"/>
                  <a:gd name="T49" fmla="*/ 55 h 67"/>
                  <a:gd name="T50" fmla="*/ 19 w 68"/>
                  <a:gd name="T51" fmla="*/ 61 h 67"/>
                  <a:gd name="T52" fmla="*/ 25 w 68"/>
                  <a:gd name="T53" fmla="*/ 64 h 67"/>
                  <a:gd name="T54" fmla="*/ 3 w 68"/>
                  <a:gd name="T55" fmla="*/ 19 h 67"/>
                  <a:gd name="T56" fmla="*/ 12 w 68"/>
                  <a:gd name="T57" fmla="*/ 22 h 67"/>
                  <a:gd name="T58" fmla="*/ 34 w 68"/>
                  <a:gd name="T59" fmla="*/ 61 h 67"/>
                  <a:gd name="T60" fmla="*/ 19 w 68"/>
                  <a:gd name="T61" fmla="*/ 59 h 67"/>
                  <a:gd name="T62" fmla="*/ 19 w 68"/>
                  <a:gd name="T63" fmla="*/ 8 h 67"/>
                  <a:gd name="T64" fmla="*/ 21 w 68"/>
                  <a:gd name="T65" fmla="*/ 17 h 67"/>
                  <a:gd name="T66" fmla="*/ 24 w 68"/>
                  <a:gd name="T67" fmla="*/ 19 h 67"/>
                  <a:gd name="T68" fmla="*/ 20 w 68"/>
                  <a:gd name="T69" fmla="*/ 26 h 67"/>
                  <a:gd name="T70" fmla="*/ 24 w 68"/>
                  <a:gd name="T71" fmla="*/ 33 h 67"/>
                  <a:gd name="T72" fmla="*/ 21 w 68"/>
                  <a:gd name="T73" fmla="*/ 35 h 67"/>
                  <a:gd name="T74" fmla="*/ 21 w 68"/>
                  <a:gd name="T75" fmla="*/ 41 h 67"/>
                  <a:gd name="T76" fmla="*/ 24 w 68"/>
                  <a:gd name="T77" fmla="*/ 43 h 67"/>
                  <a:gd name="T78" fmla="*/ 21 w 68"/>
                  <a:gd name="T79" fmla="*/ 49 h 67"/>
                  <a:gd name="T80" fmla="*/ 24 w 68"/>
                  <a:gd name="T81" fmla="*/ 51 h 67"/>
                  <a:gd name="T82" fmla="*/ 38 w 68"/>
                  <a:gd name="T83" fmla="*/ 57 h 67"/>
                  <a:gd name="T84" fmla="*/ 40 w 68"/>
                  <a:gd name="T85" fmla="*/ 58 h 67"/>
                  <a:gd name="T86" fmla="*/ 40 w 68"/>
                  <a:gd name="T87" fmla="*/ 55 h 67"/>
                  <a:gd name="T88" fmla="*/ 40 w 68"/>
                  <a:gd name="T89" fmla="*/ 58 h 67"/>
                  <a:gd name="T90" fmla="*/ 33 w 68"/>
                  <a:gd name="T91" fmla="*/ 13 h 67"/>
                  <a:gd name="T92" fmla="*/ 58 w 68"/>
                  <a:gd name="T93" fmla="*/ 11 h 67"/>
                  <a:gd name="T94" fmla="*/ 58 w 68"/>
                  <a:gd name="T95" fmla="*/ 21 h 67"/>
                  <a:gd name="T96" fmla="*/ 33 w 68"/>
                  <a:gd name="T97" fmla="*/ 19 h 67"/>
                  <a:gd name="T98" fmla="*/ 59 w 68"/>
                  <a:gd name="T99" fmla="*/ 28 h 67"/>
                  <a:gd name="T100" fmla="*/ 32 w 68"/>
                  <a:gd name="T101" fmla="*/ 28 h 67"/>
                  <a:gd name="T102" fmla="*/ 59 w 68"/>
                  <a:gd name="T103" fmla="*/ 28 h 67"/>
                  <a:gd name="T104" fmla="*/ 33 w 68"/>
                  <a:gd name="T105" fmla="*/ 37 h 67"/>
                  <a:gd name="T106" fmla="*/ 58 w 68"/>
                  <a:gd name="T107" fmla="*/ 3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 h="67">
                    <a:moveTo>
                      <a:pt x="60" y="0"/>
                    </a:moveTo>
                    <a:cubicBezTo>
                      <a:pt x="31" y="0"/>
                      <a:pt x="31" y="0"/>
                      <a:pt x="31" y="0"/>
                    </a:cubicBezTo>
                    <a:cubicBezTo>
                      <a:pt x="27" y="0"/>
                      <a:pt x="24" y="2"/>
                      <a:pt x="23" y="5"/>
                    </a:cubicBezTo>
                    <a:cubicBezTo>
                      <a:pt x="19" y="5"/>
                      <a:pt x="19" y="5"/>
                      <a:pt x="19" y="5"/>
                    </a:cubicBezTo>
                    <a:cubicBezTo>
                      <a:pt x="15" y="5"/>
                      <a:pt x="13" y="8"/>
                      <a:pt x="12" y="11"/>
                    </a:cubicBezTo>
                    <a:cubicBezTo>
                      <a:pt x="7" y="11"/>
                      <a:pt x="7" y="11"/>
                      <a:pt x="7" y="11"/>
                    </a:cubicBezTo>
                    <a:cubicBezTo>
                      <a:pt x="3" y="11"/>
                      <a:pt x="0" y="14"/>
                      <a:pt x="0" y="19"/>
                    </a:cubicBezTo>
                    <a:cubicBezTo>
                      <a:pt x="0" y="60"/>
                      <a:pt x="0" y="60"/>
                      <a:pt x="0" y="60"/>
                    </a:cubicBezTo>
                    <a:cubicBezTo>
                      <a:pt x="0" y="64"/>
                      <a:pt x="3" y="67"/>
                      <a:pt x="7" y="67"/>
                    </a:cubicBezTo>
                    <a:cubicBezTo>
                      <a:pt x="25" y="67"/>
                      <a:pt x="25" y="67"/>
                      <a:pt x="25" y="67"/>
                    </a:cubicBezTo>
                    <a:cubicBezTo>
                      <a:pt x="29" y="67"/>
                      <a:pt x="33" y="66"/>
                      <a:pt x="35" y="64"/>
                    </a:cubicBezTo>
                    <a:cubicBezTo>
                      <a:pt x="38" y="62"/>
                      <a:pt x="38" y="62"/>
                      <a:pt x="38" y="62"/>
                    </a:cubicBezTo>
                    <a:cubicBezTo>
                      <a:pt x="41" y="62"/>
                      <a:pt x="45" y="60"/>
                      <a:pt x="47" y="59"/>
                    </a:cubicBezTo>
                    <a:cubicBezTo>
                      <a:pt x="48" y="57"/>
                      <a:pt x="48" y="57"/>
                      <a:pt x="48" y="57"/>
                    </a:cubicBezTo>
                    <a:cubicBezTo>
                      <a:pt x="49" y="56"/>
                      <a:pt x="49" y="56"/>
                      <a:pt x="49" y="56"/>
                    </a:cubicBezTo>
                    <a:cubicBezTo>
                      <a:pt x="53" y="56"/>
                      <a:pt x="57" y="55"/>
                      <a:pt x="59" y="53"/>
                    </a:cubicBezTo>
                    <a:cubicBezTo>
                      <a:pt x="62" y="50"/>
                      <a:pt x="62" y="50"/>
                      <a:pt x="62" y="50"/>
                    </a:cubicBezTo>
                    <a:cubicBezTo>
                      <a:pt x="64" y="47"/>
                      <a:pt x="64" y="47"/>
                      <a:pt x="64" y="47"/>
                    </a:cubicBezTo>
                    <a:cubicBezTo>
                      <a:pt x="66" y="46"/>
                      <a:pt x="68" y="41"/>
                      <a:pt x="68" y="38"/>
                    </a:cubicBezTo>
                    <a:cubicBezTo>
                      <a:pt x="68" y="7"/>
                      <a:pt x="68" y="7"/>
                      <a:pt x="68" y="7"/>
                    </a:cubicBezTo>
                    <a:cubicBezTo>
                      <a:pt x="68" y="3"/>
                      <a:pt x="64" y="0"/>
                      <a:pt x="60" y="0"/>
                    </a:cubicBezTo>
                    <a:close/>
                    <a:moveTo>
                      <a:pt x="52" y="53"/>
                    </a:moveTo>
                    <a:cubicBezTo>
                      <a:pt x="52" y="52"/>
                      <a:pt x="52" y="52"/>
                      <a:pt x="52" y="52"/>
                    </a:cubicBezTo>
                    <a:cubicBezTo>
                      <a:pt x="52" y="52"/>
                      <a:pt x="52" y="51"/>
                      <a:pt x="52" y="51"/>
                    </a:cubicBezTo>
                    <a:cubicBezTo>
                      <a:pt x="52" y="45"/>
                      <a:pt x="52" y="45"/>
                      <a:pt x="52" y="45"/>
                    </a:cubicBezTo>
                    <a:cubicBezTo>
                      <a:pt x="58" y="45"/>
                      <a:pt x="58" y="45"/>
                      <a:pt x="58" y="45"/>
                    </a:cubicBezTo>
                    <a:cubicBezTo>
                      <a:pt x="59" y="45"/>
                      <a:pt x="59" y="45"/>
                      <a:pt x="59" y="44"/>
                    </a:cubicBezTo>
                    <a:cubicBezTo>
                      <a:pt x="59" y="44"/>
                      <a:pt x="59" y="43"/>
                      <a:pt x="58" y="43"/>
                    </a:cubicBezTo>
                    <a:cubicBezTo>
                      <a:pt x="52" y="43"/>
                      <a:pt x="52" y="43"/>
                      <a:pt x="52" y="43"/>
                    </a:cubicBezTo>
                    <a:cubicBezTo>
                      <a:pt x="53" y="42"/>
                      <a:pt x="54" y="41"/>
                      <a:pt x="56" y="41"/>
                    </a:cubicBezTo>
                    <a:cubicBezTo>
                      <a:pt x="64" y="41"/>
                      <a:pt x="64" y="41"/>
                      <a:pt x="64" y="41"/>
                    </a:cubicBezTo>
                    <a:cubicBezTo>
                      <a:pt x="64" y="43"/>
                      <a:pt x="63" y="45"/>
                      <a:pt x="62" y="45"/>
                    </a:cubicBezTo>
                    <a:cubicBezTo>
                      <a:pt x="56" y="51"/>
                      <a:pt x="56" y="51"/>
                      <a:pt x="56" y="51"/>
                    </a:cubicBezTo>
                    <a:cubicBezTo>
                      <a:pt x="56" y="52"/>
                      <a:pt x="54" y="52"/>
                      <a:pt x="52" y="53"/>
                    </a:cubicBezTo>
                    <a:close/>
                    <a:moveTo>
                      <a:pt x="56" y="39"/>
                    </a:moveTo>
                    <a:cubicBezTo>
                      <a:pt x="53" y="39"/>
                      <a:pt x="51" y="41"/>
                      <a:pt x="50" y="43"/>
                    </a:cubicBezTo>
                    <a:cubicBezTo>
                      <a:pt x="33" y="43"/>
                      <a:pt x="33" y="43"/>
                      <a:pt x="33" y="43"/>
                    </a:cubicBezTo>
                    <a:cubicBezTo>
                      <a:pt x="32" y="43"/>
                      <a:pt x="32" y="44"/>
                      <a:pt x="32" y="44"/>
                    </a:cubicBezTo>
                    <a:cubicBezTo>
                      <a:pt x="32" y="45"/>
                      <a:pt x="32" y="45"/>
                      <a:pt x="33" y="45"/>
                    </a:cubicBezTo>
                    <a:cubicBezTo>
                      <a:pt x="50" y="45"/>
                      <a:pt x="50" y="45"/>
                      <a:pt x="50" y="45"/>
                    </a:cubicBezTo>
                    <a:cubicBezTo>
                      <a:pt x="50" y="51"/>
                      <a:pt x="50" y="51"/>
                      <a:pt x="50" y="51"/>
                    </a:cubicBezTo>
                    <a:cubicBezTo>
                      <a:pt x="48" y="53"/>
                      <a:pt x="48" y="53"/>
                      <a:pt x="48" y="53"/>
                    </a:cubicBezTo>
                    <a:cubicBezTo>
                      <a:pt x="31" y="53"/>
                      <a:pt x="31" y="53"/>
                      <a:pt x="31" y="53"/>
                    </a:cubicBezTo>
                    <a:cubicBezTo>
                      <a:pt x="28" y="53"/>
                      <a:pt x="26" y="51"/>
                      <a:pt x="26" y="49"/>
                    </a:cubicBezTo>
                    <a:cubicBezTo>
                      <a:pt x="26" y="7"/>
                      <a:pt x="26" y="7"/>
                      <a:pt x="26" y="7"/>
                    </a:cubicBezTo>
                    <a:cubicBezTo>
                      <a:pt x="26" y="5"/>
                      <a:pt x="28" y="3"/>
                      <a:pt x="31" y="3"/>
                    </a:cubicBezTo>
                    <a:cubicBezTo>
                      <a:pt x="60" y="3"/>
                      <a:pt x="60" y="3"/>
                      <a:pt x="60" y="3"/>
                    </a:cubicBezTo>
                    <a:cubicBezTo>
                      <a:pt x="63" y="3"/>
                      <a:pt x="65" y="5"/>
                      <a:pt x="65" y="7"/>
                    </a:cubicBezTo>
                    <a:cubicBezTo>
                      <a:pt x="65" y="38"/>
                      <a:pt x="65" y="38"/>
                      <a:pt x="65" y="38"/>
                    </a:cubicBezTo>
                    <a:cubicBezTo>
                      <a:pt x="65" y="38"/>
                      <a:pt x="65" y="39"/>
                      <a:pt x="65" y="39"/>
                    </a:cubicBezTo>
                    <a:lnTo>
                      <a:pt x="56" y="39"/>
                    </a:lnTo>
                    <a:close/>
                    <a:moveTo>
                      <a:pt x="12" y="22"/>
                    </a:moveTo>
                    <a:cubicBezTo>
                      <a:pt x="10" y="22"/>
                      <a:pt x="10" y="22"/>
                      <a:pt x="10" y="22"/>
                    </a:cubicBezTo>
                    <a:cubicBezTo>
                      <a:pt x="9" y="22"/>
                      <a:pt x="9" y="23"/>
                      <a:pt x="9" y="23"/>
                    </a:cubicBezTo>
                    <a:cubicBezTo>
                      <a:pt x="9" y="24"/>
                      <a:pt x="9" y="24"/>
                      <a:pt x="10" y="24"/>
                    </a:cubicBezTo>
                    <a:cubicBezTo>
                      <a:pt x="12" y="24"/>
                      <a:pt x="12" y="24"/>
                      <a:pt x="12" y="24"/>
                    </a:cubicBezTo>
                    <a:cubicBezTo>
                      <a:pt x="12" y="30"/>
                      <a:pt x="12" y="30"/>
                      <a:pt x="12" y="30"/>
                    </a:cubicBezTo>
                    <a:cubicBezTo>
                      <a:pt x="10" y="30"/>
                      <a:pt x="10" y="30"/>
                      <a:pt x="10" y="30"/>
                    </a:cubicBezTo>
                    <a:cubicBezTo>
                      <a:pt x="9" y="30"/>
                      <a:pt x="9" y="31"/>
                      <a:pt x="9" y="31"/>
                    </a:cubicBezTo>
                    <a:cubicBezTo>
                      <a:pt x="9" y="32"/>
                      <a:pt x="9" y="32"/>
                      <a:pt x="10" y="32"/>
                    </a:cubicBezTo>
                    <a:cubicBezTo>
                      <a:pt x="12" y="32"/>
                      <a:pt x="12" y="32"/>
                      <a:pt x="12" y="32"/>
                    </a:cubicBezTo>
                    <a:cubicBezTo>
                      <a:pt x="12" y="38"/>
                      <a:pt x="12" y="38"/>
                      <a:pt x="12" y="38"/>
                    </a:cubicBezTo>
                    <a:cubicBezTo>
                      <a:pt x="10" y="38"/>
                      <a:pt x="10" y="38"/>
                      <a:pt x="10" y="38"/>
                    </a:cubicBezTo>
                    <a:cubicBezTo>
                      <a:pt x="9" y="38"/>
                      <a:pt x="9" y="39"/>
                      <a:pt x="9" y="39"/>
                    </a:cubicBezTo>
                    <a:cubicBezTo>
                      <a:pt x="9" y="40"/>
                      <a:pt x="9" y="40"/>
                      <a:pt x="10" y="40"/>
                    </a:cubicBezTo>
                    <a:cubicBezTo>
                      <a:pt x="12" y="40"/>
                      <a:pt x="12" y="40"/>
                      <a:pt x="12" y="40"/>
                    </a:cubicBezTo>
                    <a:cubicBezTo>
                      <a:pt x="12" y="46"/>
                      <a:pt x="12" y="46"/>
                      <a:pt x="12" y="46"/>
                    </a:cubicBezTo>
                    <a:cubicBezTo>
                      <a:pt x="10" y="46"/>
                      <a:pt x="10" y="46"/>
                      <a:pt x="10" y="46"/>
                    </a:cubicBezTo>
                    <a:cubicBezTo>
                      <a:pt x="9" y="46"/>
                      <a:pt x="9" y="47"/>
                      <a:pt x="9" y="47"/>
                    </a:cubicBezTo>
                    <a:cubicBezTo>
                      <a:pt x="9" y="48"/>
                      <a:pt x="9" y="48"/>
                      <a:pt x="10" y="48"/>
                    </a:cubicBezTo>
                    <a:cubicBezTo>
                      <a:pt x="12" y="48"/>
                      <a:pt x="12" y="48"/>
                      <a:pt x="12" y="48"/>
                    </a:cubicBezTo>
                    <a:cubicBezTo>
                      <a:pt x="12" y="54"/>
                      <a:pt x="12" y="54"/>
                      <a:pt x="12" y="54"/>
                    </a:cubicBezTo>
                    <a:cubicBezTo>
                      <a:pt x="12" y="54"/>
                      <a:pt x="12" y="54"/>
                      <a:pt x="12" y="54"/>
                    </a:cubicBezTo>
                    <a:cubicBezTo>
                      <a:pt x="10" y="54"/>
                      <a:pt x="10" y="54"/>
                      <a:pt x="10" y="54"/>
                    </a:cubicBezTo>
                    <a:cubicBezTo>
                      <a:pt x="9" y="54"/>
                      <a:pt x="9" y="55"/>
                      <a:pt x="9" y="55"/>
                    </a:cubicBezTo>
                    <a:cubicBezTo>
                      <a:pt x="9" y="56"/>
                      <a:pt x="9" y="56"/>
                      <a:pt x="10" y="56"/>
                    </a:cubicBezTo>
                    <a:cubicBezTo>
                      <a:pt x="13" y="56"/>
                      <a:pt x="13" y="56"/>
                      <a:pt x="13" y="56"/>
                    </a:cubicBezTo>
                    <a:cubicBezTo>
                      <a:pt x="14" y="59"/>
                      <a:pt x="16" y="61"/>
                      <a:pt x="19" y="61"/>
                    </a:cubicBezTo>
                    <a:cubicBezTo>
                      <a:pt x="27" y="61"/>
                      <a:pt x="27" y="61"/>
                      <a:pt x="27" y="61"/>
                    </a:cubicBezTo>
                    <a:cubicBezTo>
                      <a:pt x="27" y="64"/>
                      <a:pt x="27" y="64"/>
                      <a:pt x="27" y="64"/>
                    </a:cubicBezTo>
                    <a:cubicBezTo>
                      <a:pt x="26" y="64"/>
                      <a:pt x="26" y="64"/>
                      <a:pt x="25" y="64"/>
                    </a:cubicBezTo>
                    <a:cubicBezTo>
                      <a:pt x="7" y="64"/>
                      <a:pt x="7" y="64"/>
                      <a:pt x="7" y="64"/>
                    </a:cubicBezTo>
                    <a:cubicBezTo>
                      <a:pt x="5" y="64"/>
                      <a:pt x="3" y="62"/>
                      <a:pt x="3" y="60"/>
                    </a:cubicBezTo>
                    <a:cubicBezTo>
                      <a:pt x="3" y="19"/>
                      <a:pt x="3" y="19"/>
                      <a:pt x="3" y="19"/>
                    </a:cubicBezTo>
                    <a:cubicBezTo>
                      <a:pt x="3" y="16"/>
                      <a:pt x="5" y="14"/>
                      <a:pt x="7" y="14"/>
                    </a:cubicBezTo>
                    <a:cubicBezTo>
                      <a:pt x="12" y="14"/>
                      <a:pt x="12" y="14"/>
                      <a:pt x="12" y="14"/>
                    </a:cubicBezTo>
                    <a:lnTo>
                      <a:pt x="12" y="22"/>
                    </a:lnTo>
                    <a:close/>
                    <a:moveTo>
                      <a:pt x="29" y="64"/>
                    </a:moveTo>
                    <a:cubicBezTo>
                      <a:pt x="29" y="61"/>
                      <a:pt x="29" y="61"/>
                      <a:pt x="29" y="61"/>
                    </a:cubicBezTo>
                    <a:cubicBezTo>
                      <a:pt x="34" y="61"/>
                      <a:pt x="34" y="61"/>
                      <a:pt x="34" y="61"/>
                    </a:cubicBezTo>
                    <a:cubicBezTo>
                      <a:pt x="33" y="62"/>
                      <a:pt x="33" y="62"/>
                      <a:pt x="33" y="62"/>
                    </a:cubicBezTo>
                    <a:cubicBezTo>
                      <a:pt x="32" y="63"/>
                      <a:pt x="31" y="63"/>
                      <a:pt x="29" y="64"/>
                    </a:cubicBezTo>
                    <a:close/>
                    <a:moveTo>
                      <a:pt x="19" y="59"/>
                    </a:moveTo>
                    <a:cubicBezTo>
                      <a:pt x="16" y="59"/>
                      <a:pt x="14" y="57"/>
                      <a:pt x="14" y="54"/>
                    </a:cubicBezTo>
                    <a:cubicBezTo>
                      <a:pt x="14" y="13"/>
                      <a:pt x="14" y="13"/>
                      <a:pt x="14" y="13"/>
                    </a:cubicBezTo>
                    <a:cubicBezTo>
                      <a:pt x="14" y="10"/>
                      <a:pt x="16" y="8"/>
                      <a:pt x="19" y="8"/>
                    </a:cubicBezTo>
                    <a:cubicBezTo>
                      <a:pt x="24" y="8"/>
                      <a:pt x="24" y="8"/>
                      <a:pt x="24" y="8"/>
                    </a:cubicBezTo>
                    <a:cubicBezTo>
                      <a:pt x="24" y="17"/>
                      <a:pt x="24" y="17"/>
                      <a:pt x="24" y="17"/>
                    </a:cubicBezTo>
                    <a:cubicBezTo>
                      <a:pt x="21" y="17"/>
                      <a:pt x="21" y="17"/>
                      <a:pt x="21" y="17"/>
                    </a:cubicBezTo>
                    <a:cubicBezTo>
                      <a:pt x="21" y="17"/>
                      <a:pt x="20" y="17"/>
                      <a:pt x="20" y="18"/>
                    </a:cubicBezTo>
                    <a:cubicBezTo>
                      <a:pt x="20" y="18"/>
                      <a:pt x="21" y="19"/>
                      <a:pt x="21" y="19"/>
                    </a:cubicBezTo>
                    <a:cubicBezTo>
                      <a:pt x="24" y="19"/>
                      <a:pt x="24" y="19"/>
                      <a:pt x="24" y="19"/>
                    </a:cubicBezTo>
                    <a:cubicBezTo>
                      <a:pt x="24" y="25"/>
                      <a:pt x="24" y="25"/>
                      <a:pt x="24" y="25"/>
                    </a:cubicBezTo>
                    <a:cubicBezTo>
                      <a:pt x="21" y="25"/>
                      <a:pt x="21" y="25"/>
                      <a:pt x="21" y="25"/>
                    </a:cubicBezTo>
                    <a:cubicBezTo>
                      <a:pt x="21" y="25"/>
                      <a:pt x="20" y="25"/>
                      <a:pt x="20" y="26"/>
                    </a:cubicBezTo>
                    <a:cubicBezTo>
                      <a:pt x="20" y="26"/>
                      <a:pt x="21" y="27"/>
                      <a:pt x="21" y="27"/>
                    </a:cubicBezTo>
                    <a:cubicBezTo>
                      <a:pt x="24" y="27"/>
                      <a:pt x="24" y="27"/>
                      <a:pt x="24" y="27"/>
                    </a:cubicBezTo>
                    <a:cubicBezTo>
                      <a:pt x="24" y="33"/>
                      <a:pt x="24" y="33"/>
                      <a:pt x="24" y="33"/>
                    </a:cubicBezTo>
                    <a:cubicBezTo>
                      <a:pt x="21" y="33"/>
                      <a:pt x="21" y="33"/>
                      <a:pt x="21" y="33"/>
                    </a:cubicBezTo>
                    <a:cubicBezTo>
                      <a:pt x="21" y="33"/>
                      <a:pt x="20" y="33"/>
                      <a:pt x="20" y="34"/>
                    </a:cubicBezTo>
                    <a:cubicBezTo>
                      <a:pt x="20" y="34"/>
                      <a:pt x="21" y="35"/>
                      <a:pt x="21" y="35"/>
                    </a:cubicBezTo>
                    <a:cubicBezTo>
                      <a:pt x="24" y="35"/>
                      <a:pt x="24" y="35"/>
                      <a:pt x="24" y="35"/>
                    </a:cubicBezTo>
                    <a:cubicBezTo>
                      <a:pt x="24" y="41"/>
                      <a:pt x="24" y="41"/>
                      <a:pt x="24" y="41"/>
                    </a:cubicBezTo>
                    <a:cubicBezTo>
                      <a:pt x="21" y="41"/>
                      <a:pt x="21" y="41"/>
                      <a:pt x="21" y="41"/>
                    </a:cubicBezTo>
                    <a:cubicBezTo>
                      <a:pt x="21" y="41"/>
                      <a:pt x="20" y="41"/>
                      <a:pt x="20" y="42"/>
                    </a:cubicBezTo>
                    <a:cubicBezTo>
                      <a:pt x="20" y="42"/>
                      <a:pt x="21" y="43"/>
                      <a:pt x="21" y="43"/>
                    </a:cubicBezTo>
                    <a:cubicBezTo>
                      <a:pt x="24" y="43"/>
                      <a:pt x="24" y="43"/>
                      <a:pt x="24" y="43"/>
                    </a:cubicBezTo>
                    <a:cubicBezTo>
                      <a:pt x="24" y="49"/>
                      <a:pt x="24" y="49"/>
                      <a:pt x="24" y="49"/>
                    </a:cubicBezTo>
                    <a:cubicBezTo>
                      <a:pt x="24" y="49"/>
                      <a:pt x="24" y="49"/>
                      <a:pt x="24" y="49"/>
                    </a:cubicBezTo>
                    <a:cubicBezTo>
                      <a:pt x="21" y="49"/>
                      <a:pt x="21" y="49"/>
                      <a:pt x="21" y="49"/>
                    </a:cubicBezTo>
                    <a:cubicBezTo>
                      <a:pt x="21" y="49"/>
                      <a:pt x="20" y="49"/>
                      <a:pt x="20" y="50"/>
                    </a:cubicBezTo>
                    <a:cubicBezTo>
                      <a:pt x="20" y="50"/>
                      <a:pt x="21" y="51"/>
                      <a:pt x="21" y="51"/>
                    </a:cubicBezTo>
                    <a:cubicBezTo>
                      <a:pt x="24" y="51"/>
                      <a:pt x="24" y="51"/>
                      <a:pt x="24" y="51"/>
                    </a:cubicBezTo>
                    <a:cubicBezTo>
                      <a:pt x="25" y="53"/>
                      <a:pt x="28" y="55"/>
                      <a:pt x="31" y="55"/>
                    </a:cubicBezTo>
                    <a:cubicBezTo>
                      <a:pt x="38" y="55"/>
                      <a:pt x="38" y="55"/>
                      <a:pt x="38" y="55"/>
                    </a:cubicBezTo>
                    <a:cubicBezTo>
                      <a:pt x="38" y="57"/>
                      <a:pt x="38" y="57"/>
                      <a:pt x="38" y="57"/>
                    </a:cubicBezTo>
                    <a:cubicBezTo>
                      <a:pt x="37" y="59"/>
                      <a:pt x="37" y="59"/>
                      <a:pt x="37" y="59"/>
                    </a:cubicBezTo>
                    <a:lnTo>
                      <a:pt x="19" y="59"/>
                    </a:lnTo>
                    <a:close/>
                    <a:moveTo>
                      <a:pt x="40" y="58"/>
                    </a:moveTo>
                    <a:cubicBezTo>
                      <a:pt x="40" y="58"/>
                      <a:pt x="40" y="58"/>
                      <a:pt x="40" y="58"/>
                    </a:cubicBezTo>
                    <a:cubicBezTo>
                      <a:pt x="41" y="57"/>
                      <a:pt x="41" y="57"/>
                      <a:pt x="40" y="57"/>
                    </a:cubicBezTo>
                    <a:cubicBezTo>
                      <a:pt x="40" y="55"/>
                      <a:pt x="40" y="55"/>
                      <a:pt x="40" y="55"/>
                    </a:cubicBezTo>
                    <a:cubicBezTo>
                      <a:pt x="46" y="55"/>
                      <a:pt x="46" y="55"/>
                      <a:pt x="46" y="55"/>
                    </a:cubicBezTo>
                    <a:cubicBezTo>
                      <a:pt x="45" y="56"/>
                      <a:pt x="45" y="56"/>
                      <a:pt x="45" y="56"/>
                    </a:cubicBezTo>
                    <a:cubicBezTo>
                      <a:pt x="44" y="57"/>
                      <a:pt x="42" y="58"/>
                      <a:pt x="40" y="58"/>
                    </a:cubicBezTo>
                    <a:close/>
                    <a:moveTo>
                      <a:pt x="59" y="12"/>
                    </a:moveTo>
                    <a:cubicBezTo>
                      <a:pt x="59" y="12"/>
                      <a:pt x="59" y="13"/>
                      <a:pt x="58" y="13"/>
                    </a:cubicBezTo>
                    <a:cubicBezTo>
                      <a:pt x="33" y="13"/>
                      <a:pt x="33" y="13"/>
                      <a:pt x="33" y="13"/>
                    </a:cubicBezTo>
                    <a:cubicBezTo>
                      <a:pt x="32" y="13"/>
                      <a:pt x="32" y="12"/>
                      <a:pt x="32" y="12"/>
                    </a:cubicBezTo>
                    <a:cubicBezTo>
                      <a:pt x="32" y="11"/>
                      <a:pt x="32" y="11"/>
                      <a:pt x="33" y="11"/>
                    </a:cubicBezTo>
                    <a:cubicBezTo>
                      <a:pt x="58" y="11"/>
                      <a:pt x="58" y="11"/>
                      <a:pt x="58" y="11"/>
                    </a:cubicBezTo>
                    <a:cubicBezTo>
                      <a:pt x="59" y="11"/>
                      <a:pt x="59" y="11"/>
                      <a:pt x="59" y="12"/>
                    </a:cubicBezTo>
                    <a:close/>
                    <a:moveTo>
                      <a:pt x="59" y="20"/>
                    </a:moveTo>
                    <a:cubicBezTo>
                      <a:pt x="59" y="21"/>
                      <a:pt x="59" y="21"/>
                      <a:pt x="58" y="21"/>
                    </a:cubicBezTo>
                    <a:cubicBezTo>
                      <a:pt x="33" y="21"/>
                      <a:pt x="33" y="21"/>
                      <a:pt x="33" y="21"/>
                    </a:cubicBezTo>
                    <a:cubicBezTo>
                      <a:pt x="32" y="21"/>
                      <a:pt x="32" y="21"/>
                      <a:pt x="32" y="20"/>
                    </a:cubicBezTo>
                    <a:cubicBezTo>
                      <a:pt x="32" y="19"/>
                      <a:pt x="32" y="19"/>
                      <a:pt x="33" y="19"/>
                    </a:cubicBezTo>
                    <a:cubicBezTo>
                      <a:pt x="58" y="19"/>
                      <a:pt x="58" y="19"/>
                      <a:pt x="58" y="19"/>
                    </a:cubicBezTo>
                    <a:cubicBezTo>
                      <a:pt x="59" y="19"/>
                      <a:pt x="59" y="19"/>
                      <a:pt x="59" y="20"/>
                    </a:cubicBezTo>
                    <a:close/>
                    <a:moveTo>
                      <a:pt x="59" y="28"/>
                    </a:moveTo>
                    <a:cubicBezTo>
                      <a:pt x="59" y="29"/>
                      <a:pt x="59" y="29"/>
                      <a:pt x="58" y="29"/>
                    </a:cubicBezTo>
                    <a:cubicBezTo>
                      <a:pt x="33" y="29"/>
                      <a:pt x="33" y="29"/>
                      <a:pt x="33" y="29"/>
                    </a:cubicBezTo>
                    <a:cubicBezTo>
                      <a:pt x="32" y="29"/>
                      <a:pt x="32" y="29"/>
                      <a:pt x="32" y="28"/>
                    </a:cubicBezTo>
                    <a:cubicBezTo>
                      <a:pt x="32" y="27"/>
                      <a:pt x="32" y="27"/>
                      <a:pt x="33" y="27"/>
                    </a:cubicBezTo>
                    <a:cubicBezTo>
                      <a:pt x="58" y="27"/>
                      <a:pt x="58" y="27"/>
                      <a:pt x="58" y="27"/>
                    </a:cubicBezTo>
                    <a:cubicBezTo>
                      <a:pt x="59" y="27"/>
                      <a:pt x="59" y="27"/>
                      <a:pt x="59" y="28"/>
                    </a:cubicBezTo>
                    <a:close/>
                    <a:moveTo>
                      <a:pt x="59" y="36"/>
                    </a:moveTo>
                    <a:cubicBezTo>
                      <a:pt x="59" y="37"/>
                      <a:pt x="59" y="37"/>
                      <a:pt x="58" y="37"/>
                    </a:cubicBezTo>
                    <a:cubicBezTo>
                      <a:pt x="33" y="37"/>
                      <a:pt x="33" y="37"/>
                      <a:pt x="33" y="37"/>
                    </a:cubicBezTo>
                    <a:cubicBezTo>
                      <a:pt x="32" y="37"/>
                      <a:pt x="32" y="37"/>
                      <a:pt x="32" y="36"/>
                    </a:cubicBezTo>
                    <a:cubicBezTo>
                      <a:pt x="32" y="36"/>
                      <a:pt x="32" y="35"/>
                      <a:pt x="33" y="35"/>
                    </a:cubicBezTo>
                    <a:cubicBezTo>
                      <a:pt x="58" y="35"/>
                      <a:pt x="58" y="35"/>
                      <a:pt x="58" y="35"/>
                    </a:cubicBezTo>
                    <a:cubicBezTo>
                      <a:pt x="59" y="35"/>
                      <a:pt x="59" y="36"/>
                      <a:pt x="59" y="36"/>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89" name="iṡḷîḍê"/>
              <p:cNvSpPr/>
              <p:nvPr/>
            </p:nvSpPr>
            <p:spPr bwMode="auto">
              <a:xfrm>
                <a:off x="6628321" y="4034915"/>
                <a:ext cx="394018" cy="319818"/>
              </a:xfrm>
              <a:custGeom>
                <a:avLst/>
                <a:gdLst>
                  <a:gd name="T0" fmla="*/ 26 w 74"/>
                  <a:gd name="T1" fmla="*/ 0 h 60"/>
                  <a:gd name="T2" fmla="*/ 19 w 74"/>
                  <a:gd name="T3" fmla="*/ 53 h 60"/>
                  <a:gd name="T4" fmla="*/ 49 w 74"/>
                  <a:gd name="T5" fmla="*/ 60 h 60"/>
                  <a:gd name="T6" fmla="*/ 56 w 74"/>
                  <a:gd name="T7" fmla="*/ 7 h 60"/>
                  <a:gd name="T8" fmla="*/ 53 w 74"/>
                  <a:gd name="T9" fmla="*/ 7 h 60"/>
                  <a:gd name="T10" fmla="*/ 49 w 74"/>
                  <a:gd name="T11" fmla="*/ 57 h 60"/>
                  <a:gd name="T12" fmla="*/ 22 w 74"/>
                  <a:gd name="T13" fmla="*/ 53 h 60"/>
                  <a:gd name="T14" fmla="*/ 26 w 74"/>
                  <a:gd name="T15" fmla="*/ 3 h 60"/>
                  <a:gd name="T16" fmla="*/ 53 w 74"/>
                  <a:gd name="T17" fmla="*/ 7 h 60"/>
                  <a:gd name="T18" fmla="*/ 25 w 74"/>
                  <a:gd name="T19" fmla="*/ 6 h 60"/>
                  <a:gd name="T20" fmla="*/ 24 w 74"/>
                  <a:gd name="T21" fmla="*/ 50 h 60"/>
                  <a:gd name="T22" fmla="*/ 50 w 74"/>
                  <a:gd name="T23" fmla="*/ 51 h 60"/>
                  <a:gd name="T24" fmla="*/ 51 w 74"/>
                  <a:gd name="T25" fmla="*/ 7 h 60"/>
                  <a:gd name="T26" fmla="*/ 49 w 74"/>
                  <a:gd name="T27" fmla="*/ 49 h 60"/>
                  <a:gd name="T28" fmla="*/ 26 w 74"/>
                  <a:gd name="T29" fmla="*/ 8 h 60"/>
                  <a:gd name="T30" fmla="*/ 49 w 74"/>
                  <a:gd name="T31" fmla="*/ 49 h 60"/>
                  <a:gd name="T32" fmla="*/ 37 w 74"/>
                  <a:gd name="T33" fmla="*/ 56 h 60"/>
                  <a:gd name="T34" fmla="*/ 37 w 74"/>
                  <a:gd name="T35" fmla="*/ 52 h 60"/>
                  <a:gd name="T36" fmla="*/ 74 w 74"/>
                  <a:gd name="T37" fmla="*/ 23 h 60"/>
                  <a:gd name="T38" fmla="*/ 67 w 74"/>
                  <a:gd name="T39" fmla="*/ 41 h 60"/>
                  <a:gd name="T40" fmla="*/ 66 w 74"/>
                  <a:gd name="T41" fmla="*/ 39 h 60"/>
                  <a:gd name="T42" fmla="*/ 66 w 74"/>
                  <a:gd name="T43" fmla="*/ 7 h 60"/>
                  <a:gd name="T44" fmla="*/ 68 w 74"/>
                  <a:gd name="T45" fmla="*/ 6 h 60"/>
                  <a:gd name="T46" fmla="*/ 69 w 74"/>
                  <a:gd name="T47" fmla="*/ 23 h 60"/>
                  <a:gd name="T48" fmla="*/ 64 w 74"/>
                  <a:gd name="T49" fmla="*/ 37 h 60"/>
                  <a:gd name="T50" fmla="*/ 63 w 74"/>
                  <a:gd name="T51" fmla="*/ 35 h 60"/>
                  <a:gd name="T52" fmla="*/ 63 w 74"/>
                  <a:gd name="T53" fmla="*/ 11 h 60"/>
                  <a:gd name="T54" fmla="*/ 65 w 74"/>
                  <a:gd name="T55" fmla="*/ 10 h 60"/>
                  <a:gd name="T56" fmla="*/ 64 w 74"/>
                  <a:gd name="T57" fmla="*/ 23 h 60"/>
                  <a:gd name="T58" fmla="*/ 60 w 74"/>
                  <a:gd name="T59" fmla="*/ 33 h 60"/>
                  <a:gd name="T60" fmla="*/ 60 w 74"/>
                  <a:gd name="T61" fmla="*/ 31 h 60"/>
                  <a:gd name="T62" fmla="*/ 60 w 74"/>
                  <a:gd name="T63" fmla="*/ 15 h 60"/>
                  <a:gd name="T64" fmla="*/ 61 w 74"/>
                  <a:gd name="T65" fmla="*/ 14 h 60"/>
                  <a:gd name="T66" fmla="*/ 8 w 74"/>
                  <a:gd name="T67" fmla="*/ 39 h 60"/>
                  <a:gd name="T68" fmla="*/ 7 w 74"/>
                  <a:gd name="T69" fmla="*/ 41 h 60"/>
                  <a:gd name="T70" fmla="*/ 0 w 74"/>
                  <a:gd name="T71" fmla="*/ 23 h 60"/>
                  <a:gd name="T72" fmla="*/ 8 w 74"/>
                  <a:gd name="T73" fmla="*/ 6 h 60"/>
                  <a:gd name="T74" fmla="*/ 2 w 74"/>
                  <a:gd name="T75" fmla="*/ 23 h 60"/>
                  <a:gd name="T76" fmla="*/ 12 w 74"/>
                  <a:gd name="T77" fmla="*/ 35 h 60"/>
                  <a:gd name="T78" fmla="*/ 11 w 74"/>
                  <a:gd name="T79" fmla="*/ 37 h 60"/>
                  <a:gd name="T80" fmla="*/ 6 w 74"/>
                  <a:gd name="T81" fmla="*/ 23 h 60"/>
                  <a:gd name="T82" fmla="*/ 11 w 74"/>
                  <a:gd name="T83" fmla="*/ 10 h 60"/>
                  <a:gd name="T84" fmla="*/ 8 w 74"/>
                  <a:gd name="T85" fmla="*/ 23 h 60"/>
                  <a:gd name="T86" fmla="*/ 15 w 74"/>
                  <a:gd name="T87" fmla="*/ 15 h 60"/>
                  <a:gd name="T88" fmla="*/ 15 w 74"/>
                  <a:gd name="T89" fmla="*/ 31 h 60"/>
                  <a:gd name="T90" fmla="*/ 14 w 74"/>
                  <a:gd name="T91" fmla="*/ 33 h 60"/>
                  <a:gd name="T92" fmla="*/ 11 w 74"/>
                  <a:gd name="T93" fmla="*/ 23 h 60"/>
                  <a:gd name="T94" fmla="*/ 15 w 74"/>
                  <a:gd name="T95"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4" h="60">
                    <a:moveTo>
                      <a:pt x="49" y="0"/>
                    </a:moveTo>
                    <a:cubicBezTo>
                      <a:pt x="26" y="0"/>
                      <a:pt x="26" y="0"/>
                      <a:pt x="26" y="0"/>
                    </a:cubicBezTo>
                    <a:cubicBezTo>
                      <a:pt x="22" y="0"/>
                      <a:pt x="19" y="3"/>
                      <a:pt x="19" y="7"/>
                    </a:cubicBezTo>
                    <a:cubicBezTo>
                      <a:pt x="19" y="53"/>
                      <a:pt x="19" y="53"/>
                      <a:pt x="19" y="53"/>
                    </a:cubicBezTo>
                    <a:cubicBezTo>
                      <a:pt x="19" y="56"/>
                      <a:pt x="22" y="60"/>
                      <a:pt x="26" y="60"/>
                    </a:cubicBezTo>
                    <a:cubicBezTo>
                      <a:pt x="49" y="60"/>
                      <a:pt x="49" y="60"/>
                      <a:pt x="49" y="60"/>
                    </a:cubicBezTo>
                    <a:cubicBezTo>
                      <a:pt x="53" y="60"/>
                      <a:pt x="56" y="56"/>
                      <a:pt x="56" y="53"/>
                    </a:cubicBezTo>
                    <a:cubicBezTo>
                      <a:pt x="56" y="7"/>
                      <a:pt x="56" y="7"/>
                      <a:pt x="56" y="7"/>
                    </a:cubicBezTo>
                    <a:cubicBezTo>
                      <a:pt x="56" y="3"/>
                      <a:pt x="53" y="0"/>
                      <a:pt x="49" y="0"/>
                    </a:cubicBezTo>
                    <a:close/>
                    <a:moveTo>
                      <a:pt x="53" y="7"/>
                    </a:moveTo>
                    <a:cubicBezTo>
                      <a:pt x="53" y="53"/>
                      <a:pt x="53" y="53"/>
                      <a:pt x="53" y="53"/>
                    </a:cubicBezTo>
                    <a:cubicBezTo>
                      <a:pt x="53" y="55"/>
                      <a:pt x="51" y="57"/>
                      <a:pt x="49" y="57"/>
                    </a:cubicBezTo>
                    <a:cubicBezTo>
                      <a:pt x="26" y="57"/>
                      <a:pt x="26" y="57"/>
                      <a:pt x="26" y="57"/>
                    </a:cubicBezTo>
                    <a:cubicBezTo>
                      <a:pt x="24" y="57"/>
                      <a:pt x="22" y="55"/>
                      <a:pt x="22" y="53"/>
                    </a:cubicBezTo>
                    <a:cubicBezTo>
                      <a:pt x="22" y="7"/>
                      <a:pt x="22" y="7"/>
                      <a:pt x="22" y="7"/>
                    </a:cubicBezTo>
                    <a:cubicBezTo>
                      <a:pt x="22" y="5"/>
                      <a:pt x="24" y="3"/>
                      <a:pt x="26" y="3"/>
                    </a:cubicBezTo>
                    <a:cubicBezTo>
                      <a:pt x="49" y="3"/>
                      <a:pt x="49" y="3"/>
                      <a:pt x="49" y="3"/>
                    </a:cubicBezTo>
                    <a:cubicBezTo>
                      <a:pt x="51" y="3"/>
                      <a:pt x="53" y="5"/>
                      <a:pt x="53" y="7"/>
                    </a:cubicBezTo>
                    <a:close/>
                    <a:moveTo>
                      <a:pt x="50" y="6"/>
                    </a:moveTo>
                    <a:cubicBezTo>
                      <a:pt x="25" y="6"/>
                      <a:pt x="25" y="6"/>
                      <a:pt x="25" y="6"/>
                    </a:cubicBezTo>
                    <a:cubicBezTo>
                      <a:pt x="24" y="6"/>
                      <a:pt x="24" y="6"/>
                      <a:pt x="24" y="7"/>
                    </a:cubicBezTo>
                    <a:cubicBezTo>
                      <a:pt x="24" y="50"/>
                      <a:pt x="24" y="50"/>
                      <a:pt x="24" y="50"/>
                    </a:cubicBezTo>
                    <a:cubicBezTo>
                      <a:pt x="24" y="51"/>
                      <a:pt x="24" y="51"/>
                      <a:pt x="25" y="51"/>
                    </a:cubicBezTo>
                    <a:cubicBezTo>
                      <a:pt x="50" y="51"/>
                      <a:pt x="50" y="51"/>
                      <a:pt x="50" y="51"/>
                    </a:cubicBezTo>
                    <a:cubicBezTo>
                      <a:pt x="50" y="51"/>
                      <a:pt x="51" y="51"/>
                      <a:pt x="51" y="50"/>
                    </a:cubicBezTo>
                    <a:cubicBezTo>
                      <a:pt x="51" y="7"/>
                      <a:pt x="51" y="7"/>
                      <a:pt x="51" y="7"/>
                    </a:cubicBezTo>
                    <a:cubicBezTo>
                      <a:pt x="51" y="6"/>
                      <a:pt x="50" y="6"/>
                      <a:pt x="50" y="6"/>
                    </a:cubicBezTo>
                    <a:close/>
                    <a:moveTo>
                      <a:pt x="49" y="49"/>
                    </a:moveTo>
                    <a:cubicBezTo>
                      <a:pt x="26" y="49"/>
                      <a:pt x="26" y="49"/>
                      <a:pt x="26" y="49"/>
                    </a:cubicBezTo>
                    <a:cubicBezTo>
                      <a:pt x="26" y="8"/>
                      <a:pt x="26" y="8"/>
                      <a:pt x="26" y="8"/>
                    </a:cubicBezTo>
                    <a:cubicBezTo>
                      <a:pt x="49" y="8"/>
                      <a:pt x="49" y="8"/>
                      <a:pt x="49" y="8"/>
                    </a:cubicBezTo>
                    <a:lnTo>
                      <a:pt x="49" y="49"/>
                    </a:lnTo>
                    <a:close/>
                    <a:moveTo>
                      <a:pt x="39" y="54"/>
                    </a:moveTo>
                    <a:cubicBezTo>
                      <a:pt x="39" y="55"/>
                      <a:pt x="38" y="56"/>
                      <a:pt x="37" y="56"/>
                    </a:cubicBezTo>
                    <a:cubicBezTo>
                      <a:pt x="36" y="56"/>
                      <a:pt x="35" y="55"/>
                      <a:pt x="35" y="54"/>
                    </a:cubicBezTo>
                    <a:cubicBezTo>
                      <a:pt x="35" y="53"/>
                      <a:pt x="36" y="52"/>
                      <a:pt x="37" y="52"/>
                    </a:cubicBezTo>
                    <a:cubicBezTo>
                      <a:pt x="38" y="52"/>
                      <a:pt x="39" y="53"/>
                      <a:pt x="39" y="54"/>
                    </a:cubicBezTo>
                    <a:close/>
                    <a:moveTo>
                      <a:pt x="74" y="23"/>
                    </a:moveTo>
                    <a:cubicBezTo>
                      <a:pt x="74" y="30"/>
                      <a:pt x="72" y="36"/>
                      <a:pt x="68" y="41"/>
                    </a:cubicBezTo>
                    <a:cubicBezTo>
                      <a:pt x="68" y="41"/>
                      <a:pt x="67" y="41"/>
                      <a:pt x="67" y="41"/>
                    </a:cubicBezTo>
                    <a:cubicBezTo>
                      <a:pt x="67" y="41"/>
                      <a:pt x="67" y="41"/>
                      <a:pt x="67" y="41"/>
                    </a:cubicBezTo>
                    <a:cubicBezTo>
                      <a:pt x="66" y="40"/>
                      <a:pt x="66" y="40"/>
                      <a:pt x="66" y="39"/>
                    </a:cubicBezTo>
                    <a:cubicBezTo>
                      <a:pt x="70" y="35"/>
                      <a:pt x="72" y="29"/>
                      <a:pt x="72" y="23"/>
                    </a:cubicBezTo>
                    <a:cubicBezTo>
                      <a:pt x="72" y="17"/>
                      <a:pt x="70" y="12"/>
                      <a:pt x="66" y="7"/>
                    </a:cubicBezTo>
                    <a:cubicBezTo>
                      <a:pt x="66" y="7"/>
                      <a:pt x="66" y="6"/>
                      <a:pt x="67" y="6"/>
                    </a:cubicBezTo>
                    <a:cubicBezTo>
                      <a:pt x="67" y="5"/>
                      <a:pt x="68" y="6"/>
                      <a:pt x="68" y="6"/>
                    </a:cubicBezTo>
                    <a:cubicBezTo>
                      <a:pt x="72" y="11"/>
                      <a:pt x="74" y="17"/>
                      <a:pt x="74" y="23"/>
                    </a:cubicBezTo>
                    <a:close/>
                    <a:moveTo>
                      <a:pt x="69" y="23"/>
                    </a:moveTo>
                    <a:cubicBezTo>
                      <a:pt x="69" y="28"/>
                      <a:pt x="67" y="33"/>
                      <a:pt x="65" y="36"/>
                    </a:cubicBezTo>
                    <a:cubicBezTo>
                      <a:pt x="64" y="37"/>
                      <a:pt x="64" y="37"/>
                      <a:pt x="64" y="37"/>
                    </a:cubicBezTo>
                    <a:cubicBezTo>
                      <a:pt x="64" y="37"/>
                      <a:pt x="63" y="37"/>
                      <a:pt x="63" y="37"/>
                    </a:cubicBezTo>
                    <a:cubicBezTo>
                      <a:pt x="63" y="36"/>
                      <a:pt x="63" y="36"/>
                      <a:pt x="63" y="35"/>
                    </a:cubicBezTo>
                    <a:cubicBezTo>
                      <a:pt x="66" y="32"/>
                      <a:pt x="67" y="28"/>
                      <a:pt x="67" y="23"/>
                    </a:cubicBezTo>
                    <a:cubicBezTo>
                      <a:pt x="67" y="19"/>
                      <a:pt x="66" y="15"/>
                      <a:pt x="63" y="11"/>
                    </a:cubicBezTo>
                    <a:cubicBezTo>
                      <a:pt x="63" y="11"/>
                      <a:pt x="63" y="10"/>
                      <a:pt x="63" y="10"/>
                    </a:cubicBezTo>
                    <a:cubicBezTo>
                      <a:pt x="64" y="10"/>
                      <a:pt x="64" y="10"/>
                      <a:pt x="65" y="10"/>
                    </a:cubicBezTo>
                    <a:cubicBezTo>
                      <a:pt x="67" y="14"/>
                      <a:pt x="69" y="19"/>
                      <a:pt x="69" y="23"/>
                    </a:cubicBezTo>
                    <a:close/>
                    <a:moveTo>
                      <a:pt x="64" y="23"/>
                    </a:moveTo>
                    <a:cubicBezTo>
                      <a:pt x="64" y="26"/>
                      <a:pt x="63" y="29"/>
                      <a:pt x="61" y="32"/>
                    </a:cubicBezTo>
                    <a:cubicBezTo>
                      <a:pt x="61" y="32"/>
                      <a:pt x="61" y="33"/>
                      <a:pt x="60" y="33"/>
                    </a:cubicBezTo>
                    <a:cubicBezTo>
                      <a:pt x="60" y="33"/>
                      <a:pt x="60" y="33"/>
                      <a:pt x="60" y="33"/>
                    </a:cubicBezTo>
                    <a:cubicBezTo>
                      <a:pt x="59" y="32"/>
                      <a:pt x="59" y="32"/>
                      <a:pt x="60" y="31"/>
                    </a:cubicBezTo>
                    <a:cubicBezTo>
                      <a:pt x="61" y="29"/>
                      <a:pt x="62" y="26"/>
                      <a:pt x="62" y="23"/>
                    </a:cubicBezTo>
                    <a:cubicBezTo>
                      <a:pt x="62" y="21"/>
                      <a:pt x="61" y="18"/>
                      <a:pt x="60" y="15"/>
                    </a:cubicBezTo>
                    <a:cubicBezTo>
                      <a:pt x="59" y="15"/>
                      <a:pt x="59" y="14"/>
                      <a:pt x="60" y="14"/>
                    </a:cubicBezTo>
                    <a:cubicBezTo>
                      <a:pt x="60" y="14"/>
                      <a:pt x="61" y="14"/>
                      <a:pt x="61" y="14"/>
                    </a:cubicBezTo>
                    <a:cubicBezTo>
                      <a:pt x="63" y="17"/>
                      <a:pt x="64" y="20"/>
                      <a:pt x="64" y="23"/>
                    </a:cubicBezTo>
                    <a:close/>
                    <a:moveTo>
                      <a:pt x="8" y="39"/>
                    </a:moveTo>
                    <a:cubicBezTo>
                      <a:pt x="9" y="40"/>
                      <a:pt x="8" y="40"/>
                      <a:pt x="8" y="41"/>
                    </a:cubicBezTo>
                    <a:cubicBezTo>
                      <a:pt x="8" y="41"/>
                      <a:pt x="8" y="41"/>
                      <a:pt x="7" y="41"/>
                    </a:cubicBezTo>
                    <a:cubicBezTo>
                      <a:pt x="7" y="41"/>
                      <a:pt x="7" y="41"/>
                      <a:pt x="7" y="41"/>
                    </a:cubicBezTo>
                    <a:cubicBezTo>
                      <a:pt x="3" y="36"/>
                      <a:pt x="0" y="30"/>
                      <a:pt x="0" y="23"/>
                    </a:cubicBezTo>
                    <a:cubicBezTo>
                      <a:pt x="0" y="17"/>
                      <a:pt x="3" y="11"/>
                      <a:pt x="7" y="6"/>
                    </a:cubicBezTo>
                    <a:cubicBezTo>
                      <a:pt x="7" y="6"/>
                      <a:pt x="8" y="5"/>
                      <a:pt x="8" y="6"/>
                    </a:cubicBezTo>
                    <a:cubicBezTo>
                      <a:pt x="8" y="6"/>
                      <a:pt x="9" y="7"/>
                      <a:pt x="8" y="7"/>
                    </a:cubicBezTo>
                    <a:cubicBezTo>
                      <a:pt x="5" y="12"/>
                      <a:pt x="2" y="17"/>
                      <a:pt x="2" y="23"/>
                    </a:cubicBezTo>
                    <a:cubicBezTo>
                      <a:pt x="2" y="29"/>
                      <a:pt x="5" y="35"/>
                      <a:pt x="8" y="39"/>
                    </a:cubicBezTo>
                    <a:close/>
                    <a:moveTo>
                      <a:pt x="12" y="35"/>
                    </a:moveTo>
                    <a:cubicBezTo>
                      <a:pt x="12" y="36"/>
                      <a:pt x="12" y="36"/>
                      <a:pt x="11" y="37"/>
                    </a:cubicBezTo>
                    <a:cubicBezTo>
                      <a:pt x="11" y="37"/>
                      <a:pt x="11" y="37"/>
                      <a:pt x="11" y="37"/>
                    </a:cubicBezTo>
                    <a:cubicBezTo>
                      <a:pt x="10" y="37"/>
                      <a:pt x="10" y="37"/>
                      <a:pt x="10" y="36"/>
                    </a:cubicBezTo>
                    <a:cubicBezTo>
                      <a:pt x="7" y="33"/>
                      <a:pt x="6" y="28"/>
                      <a:pt x="6" y="23"/>
                    </a:cubicBezTo>
                    <a:cubicBezTo>
                      <a:pt x="6" y="19"/>
                      <a:pt x="7" y="14"/>
                      <a:pt x="10" y="10"/>
                    </a:cubicBezTo>
                    <a:cubicBezTo>
                      <a:pt x="10" y="10"/>
                      <a:pt x="11" y="10"/>
                      <a:pt x="11" y="10"/>
                    </a:cubicBezTo>
                    <a:cubicBezTo>
                      <a:pt x="12" y="10"/>
                      <a:pt x="12" y="11"/>
                      <a:pt x="12" y="11"/>
                    </a:cubicBezTo>
                    <a:cubicBezTo>
                      <a:pt x="9" y="15"/>
                      <a:pt x="8" y="19"/>
                      <a:pt x="8" y="23"/>
                    </a:cubicBezTo>
                    <a:cubicBezTo>
                      <a:pt x="8" y="28"/>
                      <a:pt x="9" y="32"/>
                      <a:pt x="12" y="35"/>
                    </a:cubicBezTo>
                    <a:close/>
                    <a:moveTo>
                      <a:pt x="15" y="15"/>
                    </a:moveTo>
                    <a:cubicBezTo>
                      <a:pt x="14" y="18"/>
                      <a:pt x="13" y="21"/>
                      <a:pt x="13" y="23"/>
                    </a:cubicBezTo>
                    <a:cubicBezTo>
                      <a:pt x="13" y="26"/>
                      <a:pt x="14" y="29"/>
                      <a:pt x="15" y="31"/>
                    </a:cubicBezTo>
                    <a:cubicBezTo>
                      <a:pt x="15" y="32"/>
                      <a:pt x="15" y="32"/>
                      <a:pt x="15" y="33"/>
                    </a:cubicBezTo>
                    <a:cubicBezTo>
                      <a:pt x="15" y="33"/>
                      <a:pt x="14" y="33"/>
                      <a:pt x="14" y="33"/>
                    </a:cubicBezTo>
                    <a:cubicBezTo>
                      <a:pt x="14" y="33"/>
                      <a:pt x="14" y="32"/>
                      <a:pt x="13" y="32"/>
                    </a:cubicBezTo>
                    <a:cubicBezTo>
                      <a:pt x="12" y="29"/>
                      <a:pt x="11" y="26"/>
                      <a:pt x="11" y="23"/>
                    </a:cubicBezTo>
                    <a:cubicBezTo>
                      <a:pt x="11" y="20"/>
                      <a:pt x="12" y="17"/>
                      <a:pt x="13" y="14"/>
                    </a:cubicBezTo>
                    <a:cubicBezTo>
                      <a:pt x="14" y="14"/>
                      <a:pt x="14" y="14"/>
                      <a:pt x="15" y="14"/>
                    </a:cubicBezTo>
                    <a:cubicBezTo>
                      <a:pt x="15" y="14"/>
                      <a:pt x="15" y="15"/>
                      <a:pt x="15" y="1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0" name="íṡḻîdè"/>
              <p:cNvSpPr/>
              <p:nvPr/>
            </p:nvSpPr>
            <p:spPr bwMode="auto">
              <a:xfrm>
                <a:off x="5821564" y="4062752"/>
                <a:ext cx="135175" cy="135218"/>
              </a:xfrm>
              <a:custGeom>
                <a:avLst/>
                <a:gdLst>
                  <a:gd name="T0" fmla="*/ 18 w 35"/>
                  <a:gd name="T1" fmla="*/ 0 h 35"/>
                  <a:gd name="T2" fmla="*/ 0 w 35"/>
                  <a:gd name="T3" fmla="*/ 18 h 35"/>
                  <a:gd name="T4" fmla="*/ 18 w 35"/>
                  <a:gd name="T5" fmla="*/ 35 h 35"/>
                  <a:gd name="T6" fmla="*/ 35 w 35"/>
                  <a:gd name="T7" fmla="*/ 18 h 35"/>
                  <a:gd name="T8" fmla="*/ 18 w 35"/>
                  <a:gd name="T9" fmla="*/ 0 h 35"/>
                  <a:gd name="T10" fmla="*/ 18 w 35"/>
                  <a:gd name="T11" fmla="*/ 32 h 35"/>
                  <a:gd name="T12" fmla="*/ 3 w 35"/>
                  <a:gd name="T13" fmla="*/ 18 h 35"/>
                  <a:gd name="T14" fmla="*/ 18 w 35"/>
                  <a:gd name="T15" fmla="*/ 3 h 35"/>
                  <a:gd name="T16" fmla="*/ 32 w 35"/>
                  <a:gd name="T17" fmla="*/ 18 h 35"/>
                  <a:gd name="T18" fmla="*/ 18 w 35"/>
                  <a:gd name="T19" fmla="*/ 32 h 35"/>
                  <a:gd name="T20" fmla="*/ 27 w 35"/>
                  <a:gd name="T21" fmla="*/ 12 h 35"/>
                  <a:gd name="T22" fmla="*/ 27 w 35"/>
                  <a:gd name="T23" fmla="*/ 14 h 35"/>
                  <a:gd name="T24" fmla="*/ 16 w 35"/>
                  <a:gd name="T25" fmla="*/ 23 h 35"/>
                  <a:gd name="T26" fmla="*/ 16 w 35"/>
                  <a:gd name="T27" fmla="*/ 23 h 35"/>
                  <a:gd name="T28" fmla="*/ 15 w 35"/>
                  <a:gd name="T29" fmla="*/ 23 h 35"/>
                  <a:gd name="T30" fmla="*/ 9 w 35"/>
                  <a:gd name="T31" fmla="*/ 18 h 35"/>
                  <a:gd name="T32" fmla="*/ 9 w 35"/>
                  <a:gd name="T33" fmla="*/ 16 h 35"/>
                  <a:gd name="T34" fmla="*/ 10 w 35"/>
                  <a:gd name="T35" fmla="*/ 16 h 35"/>
                  <a:gd name="T36" fmla="*/ 16 w 35"/>
                  <a:gd name="T37" fmla="*/ 21 h 35"/>
                  <a:gd name="T38" fmla="*/ 26 w 35"/>
                  <a:gd name="T39" fmla="*/ 12 h 35"/>
                  <a:gd name="T40" fmla="*/ 27 w 35"/>
                  <a:gd name="T41" fmla="*/ 1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35">
                    <a:moveTo>
                      <a:pt x="18" y="0"/>
                    </a:moveTo>
                    <a:cubicBezTo>
                      <a:pt x="8" y="0"/>
                      <a:pt x="0" y="8"/>
                      <a:pt x="0" y="18"/>
                    </a:cubicBezTo>
                    <a:cubicBezTo>
                      <a:pt x="0" y="27"/>
                      <a:pt x="8" y="35"/>
                      <a:pt x="18" y="35"/>
                    </a:cubicBezTo>
                    <a:cubicBezTo>
                      <a:pt x="28" y="35"/>
                      <a:pt x="35" y="27"/>
                      <a:pt x="35" y="18"/>
                    </a:cubicBezTo>
                    <a:cubicBezTo>
                      <a:pt x="35" y="8"/>
                      <a:pt x="28" y="0"/>
                      <a:pt x="18" y="0"/>
                    </a:cubicBezTo>
                    <a:close/>
                    <a:moveTo>
                      <a:pt x="18" y="32"/>
                    </a:moveTo>
                    <a:cubicBezTo>
                      <a:pt x="10" y="32"/>
                      <a:pt x="3" y="26"/>
                      <a:pt x="3" y="18"/>
                    </a:cubicBezTo>
                    <a:cubicBezTo>
                      <a:pt x="3" y="10"/>
                      <a:pt x="10" y="3"/>
                      <a:pt x="18" y="3"/>
                    </a:cubicBezTo>
                    <a:cubicBezTo>
                      <a:pt x="26" y="3"/>
                      <a:pt x="32" y="10"/>
                      <a:pt x="32" y="18"/>
                    </a:cubicBezTo>
                    <a:cubicBezTo>
                      <a:pt x="32" y="26"/>
                      <a:pt x="26" y="32"/>
                      <a:pt x="18" y="32"/>
                    </a:cubicBezTo>
                    <a:close/>
                    <a:moveTo>
                      <a:pt x="27" y="12"/>
                    </a:moveTo>
                    <a:cubicBezTo>
                      <a:pt x="28" y="13"/>
                      <a:pt x="28" y="13"/>
                      <a:pt x="27" y="14"/>
                    </a:cubicBezTo>
                    <a:cubicBezTo>
                      <a:pt x="16" y="23"/>
                      <a:pt x="16" y="23"/>
                      <a:pt x="16" y="23"/>
                    </a:cubicBezTo>
                    <a:cubicBezTo>
                      <a:pt x="16" y="23"/>
                      <a:pt x="16" y="23"/>
                      <a:pt x="16" y="23"/>
                    </a:cubicBezTo>
                    <a:cubicBezTo>
                      <a:pt x="15" y="23"/>
                      <a:pt x="15" y="23"/>
                      <a:pt x="15" y="23"/>
                    </a:cubicBezTo>
                    <a:cubicBezTo>
                      <a:pt x="9" y="18"/>
                      <a:pt x="9" y="18"/>
                      <a:pt x="9" y="18"/>
                    </a:cubicBezTo>
                    <a:cubicBezTo>
                      <a:pt x="8" y="18"/>
                      <a:pt x="8" y="17"/>
                      <a:pt x="9" y="16"/>
                    </a:cubicBezTo>
                    <a:cubicBezTo>
                      <a:pt x="9" y="16"/>
                      <a:pt x="10" y="16"/>
                      <a:pt x="10" y="16"/>
                    </a:cubicBezTo>
                    <a:cubicBezTo>
                      <a:pt x="16" y="21"/>
                      <a:pt x="16" y="21"/>
                      <a:pt x="16" y="21"/>
                    </a:cubicBezTo>
                    <a:cubicBezTo>
                      <a:pt x="26" y="12"/>
                      <a:pt x="26" y="12"/>
                      <a:pt x="26" y="12"/>
                    </a:cubicBezTo>
                    <a:cubicBezTo>
                      <a:pt x="26" y="12"/>
                      <a:pt x="27" y="12"/>
                      <a:pt x="27" y="12"/>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1" name="ís1îḋè"/>
              <p:cNvSpPr/>
              <p:nvPr/>
            </p:nvSpPr>
            <p:spPr bwMode="auto">
              <a:xfrm>
                <a:off x="5292010" y="4959606"/>
                <a:ext cx="378052" cy="398890"/>
              </a:xfrm>
              <a:custGeom>
                <a:avLst/>
                <a:gdLst>
                  <a:gd name="T0" fmla="*/ 22 w 62"/>
                  <a:gd name="T1" fmla="*/ 32 h 65"/>
                  <a:gd name="T2" fmla="*/ 22 w 62"/>
                  <a:gd name="T3" fmla="*/ 52 h 65"/>
                  <a:gd name="T4" fmla="*/ 26 w 62"/>
                  <a:gd name="T5" fmla="*/ 43 h 65"/>
                  <a:gd name="T6" fmla="*/ 47 w 62"/>
                  <a:gd name="T7" fmla="*/ 7 h 65"/>
                  <a:gd name="T8" fmla="*/ 47 w 62"/>
                  <a:gd name="T9" fmla="*/ 19 h 65"/>
                  <a:gd name="T10" fmla="*/ 40 w 62"/>
                  <a:gd name="T11" fmla="*/ 37 h 65"/>
                  <a:gd name="T12" fmla="*/ 36 w 62"/>
                  <a:gd name="T13" fmla="*/ 27 h 65"/>
                  <a:gd name="T14" fmla="*/ 32 w 62"/>
                  <a:gd name="T15" fmla="*/ 26 h 65"/>
                  <a:gd name="T16" fmla="*/ 24 w 62"/>
                  <a:gd name="T17" fmla="*/ 22 h 65"/>
                  <a:gd name="T18" fmla="*/ 18 w 62"/>
                  <a:gd name="T19" fmla="*/ 21 h 65"/>
                  <a:gd name="T20" fmla="*/ 11 w 62"/>
                  <a:gd name="T21" fmla="*/ 28 h 65"/>
                  <a:gd name="T22" fmla="*/ 6 w 62"/>
                  <a:gd name="T23" fmla="*/ 28 h 65"/>
                  <a:gd name="T24" fmla="*/ 3 w 62"/>
                  <a:gd name="T25" fmla="*/ 38 h 65"/>
                  <a:gd name="T26" fmla="*/ 0 w 62"/>
                  <a:gd name="T27" fmla="*/ 43 h 65"/>
                  <a:gd name="T28" fmla="*/ 3 w 62"/>
                  <a:gd name="T29" fmla="*/ 47 h 65"/>
                  <a:gd name="T30" fmla="*/ 6 w 62"/>
                  <a:gd name="T31" fmla="*/ 58 h 65"/>
                  <a:gd name="T32" fmla="*/ 11 w 62"/>
                  <a:gd name="T33" fmla="*/ 58 h 65"/>
                  <a:gd name="T34" fmla="*/ 18 w 62"/>
                  <a:gd name="T35" fmla="*/ 65 h 65"/>
                  <a:gd name="T36" fmla="*/ 24 w 62"/>
                  <a:gd name="T37" fmla="*/ 64 h 65"/>
                  <a:gd name="T38" fmla="*/ 32 w 62"/>
                  <a:gd name="T39" fmla="*/ 60 h 65"/>
                  <a:gd name="T40" fmla="*/ 36 w 62"/>
                  <a:gd name="T41" fmla="*/ 59 h 65"/>
                  <a:gd name="T42" fmla="*/ 40 w 62"/>
                  <a:gd name="T43" fmla="*/ 49 h 65"/>
                  <a:gd name="T44" fmla="*/ 44 w 62"/>
                  <a:gd name="T45" fmla="*/ 46 h 65"/>
                  <a:gd name="T46" fmla="*/ 38 w 62"/>
                  <a:gd name="T47" fmla="*/ 53 h 65"/>
                  <a:gd name="T48" fmla="*/ 22 w 62"/>
                  <a:gd name="T49" fmla="*/ 58 h 65"/>
                  <a:gd name="T50" fmla="*/ 6 w 62"/>
                  <a:gd name="T51" fmla="*/ 53 h 65"/>
                  <a:gd name="T52" fmla="*/ 7 w 62"/>
                  <a:gd name="T53" fmla="*/ 38 h 65"/>
                  <a:gd name="T54" fmla="*/ 18 w 62"/>
                  <a:gd name="T55" fmla="*/ 24 h 65"/>
                  <a:gd name="T56" fmla="*/ 36 w 62"/>
                  <a:gd name="T57" fmla="*/ 30 h 65"/>
                  <a:gd name="T58" fmla="*/ 41 w 62"/>
                  <a:gd name="T59" fmla="*/ 44 h 65"/>
                  <a:gd name="T60" fmla="*/ 59 w 62"/>
                  <a:gd name="T61" fmla="*/ 11 h 65"/>
                  <a:gd name="T62" fmla="*/ 60 w 62"/>
                  <a:gd name="T63" fmla="*/ 7 h 65"/>
                  <a:gd name="T64" fmla="*/ 54 w 62"/>
                  <a:gd name="T65" fmla="*/ 4 h 65"/>
                  <a:gd name="T66" fmla="*/ 49 w 62"/>
                  <a:gd name="T67" fmla="*/ 0 h 65"/>
                  <a:gd name="T68" fmla="*/ 46 w 62"/>
                  <a:gd name="T69" fmla="*/ 0 h 65"/>
                  <a:gd name="T70" fmla="*/ 40 w 62"/>
                  <a:gd name="T71" fmla="*/ 4 h 65"/>
                  <a:gd name="T72" fmla="*/ 38 w 62"/>
                  <a:gd name="T73" fmla="*/ 4 h 65"/>
                  <a:gd name="T74" fmla="*/ 35 w 62"/>
                  <a:gd name="T75" fmla="*/ 11 h 65"/>
                  <a:gd name="T76" fmla="*/ 33 w 62"/>
                  <a:gd name="T77" fmla="*/ 14 h 65"/>
                  <a:gd name="T78" fmla="*/ 35 w 62"/>
                  <a:gd name="T79" fmla="*/ 18 h 65"/>
                  <a:gd name="T80" fmla="*/ 37 w 62"/>
                  <a:gd name="T81" fmla="*/ 24 h 65"/>
                  <a:gd name="T82" fmla="*/ 40 w 62"/>
                  <a:gd name="T83" fmla="*/ 25 h 65"/>
                  <a:gd name="T84" fmla="*/ 46 w 62"/>
                  <a:gd name="T85" fmla="*/ 28 h 65"/>
                  <a:gd name="T86" fmla="*/ 49 w 62"/>
                  <a:gd name="T87" fmla="*/ 29 h 65"/>
                  <a:gd name="T88" fmla="*/ 54 w 62"/>
                  <a:gd name="T89" fmla="*/ 24 h 65"/>
                  <a:gd name="T90" fmla="*/ 57 w 62"/>
                  <a:gd name="T91" fmla="*/ 24 h 65"/>
                  <a:gd name="T92" fmla="*/ 59 w 62"/>
                  <a:gd name="T93" fmla="*/ 18 h 65"/>
                  <a:gd name="T94" fmla="*/ 61 w 62"/>
                  <a:gd name="T95" fmla="*/ 12 h 65"/>
                  <a:gd name="T96" fmla="*/ 52 w 62"/>
                  <a:gd name="T97" fmla="*/ 22 h 65"/>
                  <a:gd name="T98" fmla="*/ 43 w 62"/>
                  <a:gd name="T99" fmla="*/ 25 h 65"/>
                  <a:gd name="T100" fmla="*/ 36 w 62"/>
                  <a:gd name="T101" fmla="*/ 15 h 65"/>
                  <a:gd name="T102" fmla="*/ 38 w 62"/>
                  <a:gd name="T103" fmla="*/ 7 h 65"/>
                  <a:gd name="T104" fmla="*/ 50 w 62"/>
                  <a:gd name="T105" fmla="*/ 3 h 65"/>
                  <a:gd name="T106" fmla="*/ 56 w 62"/>
                  <a:gd name="T107" fmla="*/ 1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2" h="65">
                    <a:moveTo>
                      <a:pt x="22" y="32"/>
                    </a:moveTo>
                    <a:cubicBezTo>
                      <a:pt x="15" y="32"/>
                      <a:pt x="11" y="37"/>
                      <a:pt x="11" y="43"/>
                    </a:cubicBezTo>
                    <a:cubicBezTo>
                      <a:pt x="11" y="49"/>
                      <a:pt x="15" y="54"/>
                      <a:pt x="22" y="54"/>
                    </a:cubicBezTo>
                    <a:cubicBezTo>
                      <a:pt x="28" y="54"/>
                      <a:pt x="33" y="49"/>
                      <a:pt x="33" y="43"/>
                    </a:cubicBezTo>
                    <a:cubicBezTo>
                      <a:pt x="33" y="37"/>
                      <a:pt x="28" y="32"/>
                      <a:pt x="22" y="32"/>
                    </a:cubicBezTo>
                    <a:close/>
                    <a:moveTo>
                      <a:pt x="22" y="52"/>
                    </a:moveTo>
                    <a:cubicBezTo>
                      <a:pt x="17" y="52"/>
                      <a:pt x="13" y="48"/>
                      <a:pt x="13" y="43"/>
                    </a:cubicBezTo>
                    <a:cubicBezTo>
                      <a:pt x="13" y="38"/>
                      <a:pt x="17" y="34"/>
                      <a:pt x="22" y="34"/>
                    </a:cubicBezTo>
                    <a:cubicBezTo>
                      <a:pt x="27" y="34"/>
                      <a:pt x="31" y="38"/>
                      <a:pt x="31" y="43"/>
                    </a:cubicBezTo>
                    <a:cubicBezTo>
                      <a:pt x="31" y="48"/>
                      <a:pt x="27" y="52"/>
                      <a:pt x="22" y="52"/>
                    </a:cubicBezTo>
                    <a:close/>
                    <a:moveTo>
                      <a:pt x="26" y="43"/>
                    </a:moveTo>
                    <a:cubicBezTo>
                      <a:pt x="26" y="45"/>
                      <a:pt x="24" y="47"/>
                      <a:pt x="22" y="47"/>
                    </a:cubicBezTo>
                    <a:cubicBezTo>
                      <a:pt x="19" y="47"/>
                      <a:pt x="17" y="45"/>
                      <a:pt x="17" y="43"/>
                    </a:cubicBezTo>
                    <a:cubicBezTo>
                      <a:pt x="17" y="40"/>
                      <a:pt x="19" y="38"/>
                      <a:pt x="22" y="38"/>
                    </a:cubicBezTo>
                    <a:cubicBezTo>
                      <a:pt x="24" y="38"/>
                      <a:pt x="26" y="40"/>
                      <a:pt x="26" y="43"/>
                    </a:cubicBezTo>
                    <a:close/>
                    <a:moveTo>
                      <a:pt x="47" y="7"/>
                    </a:moveTo>
                    <a:cubicBezTo>
                      <a:pt x="43" y="7"/>
                      <a:pt x="40" y="10"/>
                      <a:pt x="40" y="14"/>
                    </a:cubicBezTo>
                    <a:cubicBezTo>
                      <a:pt x="40" y="18"/>
                      <a:pt x="43" y="21"/>
                      <a:pt x="47" y="21"/>
                    </a:cubicBezTo>
                    <a:cubicBezTo>
                      <a:pt x="51" y="21"/>
                      <a:pt x="54" y="18"/>
                      <a:pt x="54" y="14"/>
                    </a:cubicBezTo>
                    <a:cubicBezTo>
                      <a:pt x="54" y="10"/>
                      <a:pt x="51" y="7"/>
                      <a:pt x="47" y="7"/>
                    </a:cubicBezTo>
                    <a:close/>
                    <a:moveTo>
                      <a:pt x="47" y="19"/>
                    </a:moveTo>
                    <a:cubicBezTo>
                      <a:pt x="44" y="19"/>
                      <a:pt x="42" y="17"/>
                      <a:pt x="42" y="14"/>
                    </a:cubicBezTo>
                    <a:cubicBezTo>
                      <a:pt x="42" y="12"/>
                      <a:pt x="44" y="9"/>
                      <a:pt x="47" y="9"/>
                    </a:cubicBezTo>
                    <a:cubicBezTo>
                      <a:pt x="49" y="9"/>
                      <a:pt x="52" y="12"/>
                      <a:pt x="52" y="14"/>
                    </a:cubicBezTo>
                    <a:cubicBezTo>
                      <a:pt x="52" y="17"/>
                      <a:pt x="49" y="19"/>
                      <a:pt x="47" y="19"/>
                    </a:cubicBezTo>
                    <a:close/>
                    <a:moveTo>
                      <a:pt x="43" y="39"/>
                    </a:moveTo>
                    <a:cubicBezTo>
                      <a:pt x="43" y="38"/>
                      <a:pt x="42" y="38"/>
                      <a:pt x="42" y="38"/>
                    </a:cubicBezTo>
                    <a:cubicBezTo>
                      <a:pt x="42" y="38"/>
                      <a:pt x="42" y="38"/>
                      <a:pt x="41" y="38"/>
                    </a:cubicBezTo>
                    <a:cubicBezTo>
                      <a:pt x="41" y="38"/>
                      <a:pt x="41" y="38"/>
                      <a:pt x="41" y="38"/>
                    </a:cubicBezTo>
                    <a:cubicBezTo>
                      <a:pt x="40" y="38"/>
                      <a:pt x="40" y="38"/>
                      <a:pt x="40" y="37"/>
                    </a:cubicBezTo>
                    <a:cubicBezTo>
                      <a:pt x="39" y="36"/>
                      <a:pt x="40" y="36"/>
                      <a:pt x="40" y="35"/>
                    </a:cubicBezTo>
                    <a:cubicBezTo>
                      <a:pt x="41" y="35"/>
                      <a:pt x="41" y="35"/>
                      <a:pt x="42" y="34"/>
                    </a:cubicBezTo>
                    <a:cubicBezTo>
                      <a:pt x="42" y="33"/>
                      <a:pt x="42" y="33"/>
                      <a:pt x="41" y="32"/>
                    </a:cubicBezTo>
                    <a:cubicBezTo>
                      <a:pt x="40" y="31"/>
                      <a:pt x="39" y="29"/>
                      <a:pt x="38" y="28"/>
                    </a:cubicBezTo>
                    <a:cubicBezTo>
                      <a:pt x="38" y="27"/>
                      <a:pt x="37" y="27"/>
                      <a:pt x="36" y="27"/>
                    </a:cubicBezTo>
                    <a:cubicBezTo>
                      <a:pt x="36" y="27"/>
                      <a:pt x="36" y="27"/>
                      <a:pt x="36" y="27"/>
                    </a:cubicBezTo>
                    <a:cubicBezTo>
                      <a:pt x="36" y="27"/>
                      <a:pt x="35" y="27"/>
                      <a:pt x="35" y="28"/>
                    </a:cubicBezTo>
                    <a:cubicBezTo>
                      <a:pt x="35" y="28"/>
                      <a:pt x="34" y="28"/>
                      <a:pt x="34" y="28"/>
                    </a:cubicBezTo>
                    <a:cubicBezTo>
                      <a:pt x="33" y="28"/>
                      <a:pt x="33" y="28"/>
                      <a:pt x="33" y="28"/>
                    </a:cubicBezTo>
                    <a:cubicBezTo>
                      <a:pt x="32" y="27"/>
                      <a:pt x="32" y="27"/>
                      <a:pt x="32" y="26"/>
                    </a:cubicBezTo>
                    <a:cubicBezTo>
                      <a:pt x="33" y="25"/>
                      <a:pt x="33" y="25"/>
                      <a:pt x="33" y="24"/>
                    </a:cubicBezTo>
                    <a:cubicBezTo>
                      <a:pt x="32" y="24"/>
                      <a:pt x="32" y="23"/>
                      <a:pt x="32" y="23"/>
                    </a:cubicBezTo>
                    <a:cubicBezTo>
                      <a:pt x="30" y="22"/>
                      <a:pt x="28" y="22"/>
                      <a:pt x="26" y="21"/>
                    </a:cubicBezTo>
                    <a:cubicBezTo>
                      <a:pt x="26" y="21"/>
                      <a:pt x="26" y="21"/>
                      <a:pt x="26" y="21"/>
                    </a:cubicBezTo>
                    <a:cubicBezTo>
                      <a:pt x="25" y="21"/>
                      <a:pt x="25" y="21"/>
                      <a:pt x="24" y="22"/>
                    </a:cubicBezTo>
                    <a:cubicBezTo>
                      <a:pt x="24" y="22"/>
                      <a:pt x="24" y="22"/>
                      <a:pt x="24" y="23"/>
                    </a:cubicBezTo>
                    <a:cubicBezTo>
                      <a:pt x="24" y="24"/>
                      <a:pt x="23" y="24"/>
                      <a:pt x="22" y="24"/>
                    </a:cubicBezTo>
                    <a:cubicBezTo>
                      <a:pt x="21" y="24"/>
                      <a:pt x="20" y="24"/>
                      <a:pt x="20" y="23"/>
                    </a:cubicBezTo>
                    <a:cubicBezTo>
                      <a:pt x="20" y="22"/>
                      <a:pt x="20" y="22"/>
                      <a:pt x="20" y="22"/>
                    </a:cubicBezTo>
                    <a:cubicBezTo>
                      <a:pt x="19" y="21"/>
                      <a:pt x="19" y="21"/>
                      <a:pt x="18" y="21"/>
                    </a:cubicBezTo>
                    <a:cubicBezTo>
                      <a:pt x="18" y="21"/>
                      <a:pt x="18" y="21"/>
                      <a:pt x="18" y="21"/>
                    </a:cubicBezTo>
                    <a:cubicBezTo>
                      <a:pt x="16" y="22"/>
                      <a:pt x="14" y="22"/>
                      <a:pt x="12" y="23"/>
                    </a:cubicBezTo>
                    <a:cubicBezTo>
                      <a:pt x="12" y="23"/>
                      <a:pt x="12" y="24"/>
                      <a:pt x="11" y="24"/>
                    </a:cubicBezTo>
                    <a:cubicBezTo>
                      <a:pt x="11" y="25"/>
                      <a:pt x="11" y="25"/>
                      <a:pt x="12" y="26"/>
                    </a:cubicBezTo>
                    <a:cubicBezTo>
                      <a:pt x="12" y="27"/>
                      <a:pt x="12" y="27"/>
                      <a:pt x="11" y="28"/>
                    </a:cubicBezTo>
                    <a:cubicBezTo>
                      <a:pt x="11" y="28"/>
                      <a:pt x="11" y="28"/>
                      <a:pt x="10" y="28"/>
                    </a:cubicBezTo>
                    <a:cubicBezTo>
                      <a:pt x="10" y="28"/>
                      <a:pt x="9" y="28"/>
                      <a:pt x="9" y="28"/>
                    </a:cubicBezTo>
                    <a:cubicBezTo>
                      <a:pt x="9" y="27"/>
                      <a:pt x="8" y="27"/>
                      <a:pt x="8" y="27"/>
                    </a:cubicBezTo>
                    <a:cubicBezTo>
                      <a:pt x="8" y="27"/>
                      <a:pt x="8" y="27"/>
                      <a:pt x="8" y="27"/>
                    </a:cubicBezTo>
                    <a:cubicBezTo>
                      <a:pt x="7" y="27"/>
                      <a:pt x="6" y="27"/>
                      <a:pt x="6" y="28"/>
                    </a:cubicBezTo>
                    <a:cubicBezTo>
                      <a:pt x="5" y="29"/>
                      <a:pt x="4" y="31"/>
                      <a:pt x="3" y="32"/>
                    </a:cubicBezTo>
                    <a:cubicBezTo>
                      <a:pt x="2" y="33"/>
                      <a:pt x="2" y="33"/>
                      <a:pt x="2" y="34"/>
                    </a:cubicBezTo>
                    <a:cubicBezTo>
                      <a:pt x="3" y="35"/>
                      <a:pt x="3" y="35"/>
                      <a:pt x="4" y="35"/>
                    </a:cubicBezTo>
                    <a:cubicBezTo>
                      <a:pt x="4" y="36"/>
                      <a:pt x="5" y="36"/>
                      <a:pt x="4" y="37"/>
                    </a:cubicBezTo>
                    <a:cubicBezTo>
                      <a:pt x="4" y="38"/>
                      <a:pt x="4" y="38"/>
                      <a:pt x="3" y="38"/>
                    </a:cubicBezTo>
                    <a:cubicBezTo>
                      <a:pt x="3" y="38"/>
                      <a:pt x="3" y="38"/>
                      <a:pt x="3" y="38"/>
                    </a:cubicBezTo>
                    <a:cubicBezTo>
                      <a:pt x="2" y="38"/>
                      <a:pt x="2" y="38"/>
                      <a:pt x="2" y="38"/>
                    </a:cubicBezTo>
                    <a:cubicBezTo>
                      <a:pt x="2" y="38"/>
                      <a:pt x="1" y="38"/>
                      <a:pt x="1" y="39"/>
                    </a:cubicBezTo>
                    <a:cubicBezTo>
                      <a:pt x="1" y="39"/>
                      <a:pt x="0" y="39"/>
                      <a:pt x="0" y="40"/>
                    </a:cubicBezTo>
                    <a:cubicBezTo>
                      <a:pt x="0" y="41"/>
                      <a:pt x="0" y="42"/>
                      <a:pt x="0" y="43"/>
                    </a:cubicBezTo>
                    <a:cubicBezTo>
                      <a:pt x="0" y="44"/>
                      <a:pt x="0" y="45"/>
                      <a:pt x="0" y="46"/>
                    </a:cubicBezTo>
                    <a:cubicBezTo>
                      <a:pt x="0" y="46"/>
                      <a:pt x="1" y="47"/>
                      <a:pt x="1" y="47"/>
                    </a:cubicBezTo>
                    <a:cubicBezTo>
                      <a:pt x="1" y="47"/>
                      <a:pt x="2" y="48"/>
                      <a:pt x="2" y="48"/>
                    </a:cubicBezTo>
                    <a:cubicBezTo>
                      <a:pt x="2" y="48"/>
                      <a:pt x="2" y="48"/>
                      <a:pt x="3" y="47"/>
                    </a:cubicBezTo>
                    <a:cubicBezTo>
                      <a:pt x="3" y="47"/>
                      <a:pt x="3" y="47"/>
                      <a:pt x="3" y="47"/>
                    </a:cubicBezTo>
                    <a:cubicBezTo>
                      <a:pt x="4" y="47"/>
                      <a:pt x="4" y="48"/>
                      <a:pt x="4" y="49"/>
                    </a:cubicBezTo>
                    <a:cubicBezTo>
                      <a:pt x="5" y="49"/>
                      <a:pt x="4" y="50"/>
                      <a:pt x="4" y="51"/>
                    </a:cubicBezTo>
                    <a:cubicBezTo>
                      <a:pt x="3" y="51"/>
                      <a:pt x="3" y="51"/>
                      <a:pt x="2" y="52"/>
                    </a:cubicBezTo>
                    <a:cubicBezTo>
                      <a:pt x="2" y="52"/>
                      <a:pt x="2" y="53"/>
                      <a:pt x="3" y="53"/>
                    </a:cubicBezTo>
                    <a:cubicBezTo>
                      <a:pt x="4" y="55"/>
                      <a:pt x="5" y="57"/>
                      <a:pt x="6" y="58"/>
                    </a:cubicBezTo>
                    <a:cubicBezTo>
                      <a:pt x="6" y="58"/>
                      <a:pt x="7" y="59"/>
                      <a:pt x="8" y="59"/>
                    </a:cubicBezTo>
                    <a:cubicBezTo>
                      <a:pt x="8" y="59"/>
                      <a:pt x="8" y="59"/>
                      <a:pt x="8" y="59"/>
                    </a:cubicBezTo>
                    <a:cubicBezTo>
                      <a:pt x="8" y="59"/>
                      <a:pt x="9" y="58"/>
                      <a:pt x="9" y="58"/>
                    </a:cubicBezTo>
                    <a:cubicBezTo>
                      <a:pt x="9" y="58"/>
                      <a:pt x="10" y="57"/>
                      <a:pt x="10" y="57"/>
                    </a:cubicBezTo>
                    <a:cubicBezTo>
                      <a:pt x="11" y="57"/>
                      <a:pt x="11" y="58"/>
                      <a:pt x="11" y="58"/>
                    </a:cubicBezTo>
                    <a:cubicBezTo>
                      <a:pt x="12" y="58"/>
                      <a:pt x="12" y="59"/>
                      <a:pt x="12" y="60"/>
                    </a:cubicBezTo>
                    <a:cubicBezTo>
                      <a:pt x="11" y="60"/>
                      <a:pt x="11" y="61"/>
                      <a:pt x="11" y="61"/>
                    </a:cubicBezTo>
                    <a:cubicBezTo>
                      <a:pt x="12" y="62"/>
                      <a:pt x="12" y="62"/>
                      <a:pt x="12" y="63"/>
                    </a:cubicBezTo>
                    <a:cubicBezTo>
                      <a:pt x="14" y="64"/>
                      <a:pt x="16" y="64"/>
                      <a:pt x="18" y="65"/>
                    </a:cubicBezTo>
                    <a:cubicBezTo>
                      <a:pt x="18" y="65"/>
                      <a:pt x="18" y="65"/>
                      <a:pt x="18" y="65"/>
                    </a:cubicBezTo>
                    <a:cubicBezTo>
                      <a:pt x="19" y="65"/>
                      <a:pt x="19" y="64"/>
                      <a:pt x="20" y="64"/>
                    </a:cubicBezTo>
                    <a:cubicBezTo>
                      <a:pt x="20" y="64"/>
                      <a:pt x="20" y="63"/>
                      <a:pt x="20" y="63"/>
                    </a:cubicBezTo>
                    <a:cubicBezTo>
                      <a:pt x="20" y="62"/>
                      <a:pt x="21" y="61"/>
                      <a:pt x="22" y="61"/>
                    </a:cubicBezTo>
                    <a:cubicBezTo>
                      <a:pt x="23" y="61"/>
                      <a:pt x="24" y="62"/>
                      <a:pt x="24" y="63"/>
                    </a:cubicBezTo>
                    <a:cubicBezTo>
                      <a:pt x="24" y="63"/>
                      <a:pt x="24" y="64"/>
                      <a:pt x="24" y="64"/>
                    </a:cubicBezTo>
                    <a:cubicBezTo>
                      <a:pt x="25" y="64"/>
                      <a:pt x="25" y="65"/>
                      <a:pt x="26" y="65"/>
                    </a:cubicBezTo>
                    <a:cubicBezTo>
                      <a:pt x="26" y="65"/>
                      <a:pt x="26" y="65"/>
                      <a:pt x="26" y="65"/>
                    </a:cubicBezTo>
                    <a:cubicBezTo>
                      <a:pt x="28" y="64"/>
                      <a:pt x="30" y="64"/>
                      <a:pt x="32" y="63"/>
                    </a:cubicBezTo>
                    <a:cubicBezTo>
                      <a:pt x="32" y="62"/>
                      <a:pt x="32" y="62"/>
                      <a:pt x="33" y="61"/>
                    </a:cubicBezTo>
                    <a:cubicBezTo>
                      <a:pt x="33" y="61"/>
                      <a:pt x="33" y="60"/>
                      <a:pt x="32" y="60"/>
                    </a:cubicBezTo>
                    <a:cubicBezTo>
                      <a:pt x="32" y="59"/>
                      <a:pt x="32" y="58"/>
                      <a:pt x="33" y="58"/>
                    </a:cubicBezTo>
                    <a:cubicBezTo>
                      <a:pt x="33" y="58"/>
                      <a:pt x="33" y="57"/>
                      <a:pt x="34" y="57"/>
                    </a:cubicBezTo>
                    <a:cubicBezTo>
                      <a:pt x="34" y="57"/>
                      <a:pt x="35" y="58"/>
                      <a:pt x="35" y="58"/>
                    </a:cubicBezTo>
                    <a:cubicBezTo>
                      <a:pt x="35" y="58"/>
                      <a:pt x="36" y="59"/>
                      <a:pt x="36" y="59"/>
                    </a:cubicBezTo>
                    <a:cubicBezTo>
                      <a:pt x="36" y="59"/>
                      <a:pt x="36" y="59"/>
                      <a:pt x="36" y="59"/>
                    </a:cubicBezTo>
                    <a:cubicBezTo>
                      <a:pt x="37" y="59"/>
                      <a:pt x="38" y="58"/>
                      <a:pt x="38" y="58"/>
                    </a:cubicBezTo>
                    <a:cubicBezTo>
                      <a:pt x="39" y="57"/>
                      <a:pt x="40" y="55"/>
                      <a:pt x="41" y="53"/>
                    </a:cubicBezTo>
                    <a:cubicBezTo>
                      <a:pt x="42" y="53"/>
                      <a:pt x="42" y="52"/>
                      <a:pt x="42" y="52"/>
                    </a:cubicBezTo>
                    <a:cubicBezTo>
                      <a:pt x="41" y="51"/>
                      <a:pt x="41" y="51"/>
                      <a:pt x="40" y="51"/>
                    </a:cubicBezTo>
                    <a:cubicBezTo>
                      <a:pt x="40" y="50"/>
                      <a:pt x="39" y="49"/>
                      <a:pt x="40" y="49"/>
                    </a:cubicBezTo>
                    <a:cubicBezTo>
                      <a:pt x="40" y="48"/>
                      <a:pt x="40" y="47"/>
                      <a:pt x="41" y="47"/>
                    </a:cubicBezTo>
                    <a:cubicBezTo>
                      <a:pt x="41" y="47"/>
                      <a:pt x="41" y="47"/>
                      <a:pt x="41" y="47"/>
                    </a:cubicBezTo>
                    <a:cubicBezTo>
                      <a:pt x="42" y="48"/>
                      <a:pt x="42" y="48"/>
                      <a:pt x="42" y="48"/>
                    </a:cubicBezTo>
                    <a:cubicBezTo>
                      <a:pt x="42" y="48"/>
                      <a:pt x="43" y="47"/>
                      <a:pt x="43" y="47"/>
                    </a:cubicBezTo>
                    <a:cubicBezTo>
                      <a:pt x="43" y="47"/>
                      <a:pt x="44" y="46"/>
                      <a:pt x="44" y="46"/>
                    </a:cubicBezTo>
                    <a:cubicBezTo>
                      <a:pt x="44" y="45"/>
                      <a:pt x="44" y="44"/>
                      <a:pt x="44" y="43"/>
                    </a:cubicBezTo>
                    <a:cubicBezTo>
                      <a:pt x="44" y="42"/>
                      <a:pt x="44" y="41"/>
                      <a:pt x="44" y="40"/>
                    </a:cubicBezTo>
                    <a:cubicBezTo>
                      <a:pt x="44" y="39"/>
                      <a:pt x="43" y="39"/>
                      <a:pt x="43" y="39"/>
                    </a:cubicBezTo>
                    <a:close/>
                    <a:moveTo>
                      <a:pt x="37" y="48"/>
                    </a:moveTo>
                    <a:cubicBezTo>
                      <a:pt x="36" y="50"/>
                      <a:pt x="37" y="52"/>
                      <a:pt x="38" y="53"/>
                    </a:cubicBezTo>
                    <a:cubicBezTo>
                      <a:pt x="38" y="54"/>
                      <a:pt x="37" y="54"/>
                      <a:pt x="36" y="55"/>
                    </a:cubicBezTo>
                    <a:cubicBezTo>
                      <a:pt x="35" y="54"/>
                      <a:pt x="33" y="54"/>
                      <a:pt x="31" y="55"/>
                    </a:cubicBezTo>
                    <a:cubicBezTo>
                      <a:pt x="29" y="57"/>
                      <a:pt x="29" y="59"/>
                      <a:pt x="29" y="60"/>
                    </a:cubicBezTo>
                    <a:cubicBezTo>
                      <a:pt x="28" y="61"/>
                      <a:pt x="27" y="61"/>
                      <a:pt x="26" y="61"/>
                    </a:cubicBezTo>
                    <a:cubicBezTo>
                      <a:pt x="26" y="60"/>
                      <a:pt x="24" y="58"/>
                      <a:pt x="22" y="58"/>
                    </a:cubicBezTo>
                    <a:cubicBezTo>
                      <a:pt x="20" y="58"/>
                      <a:pt x="18" y="60"/>
                      <a:pt x="18" y="61"/>
                    </a:cubicBezTo>
                    <a:cubicBezTo>
                      <a:pt x="17" y="61"/>
                      <a:pt x="16" y="61"/>
                      <a:pt x="15" y="60"/>
                    </a:cubicBezTo>
                    <a:cubicBezTo>
                      <a:pt x="15" y="59"/>
                      <a:pt x="15" y="57"/>
                      <a:pt x="13" y="55"/>
                    </a:cubicBezTo>
                    <a:cubicBezTo>
                      <a:pt x="11" y="54"/>
                      <a:pt x="9" y="54"/>
                      <a:pt x="8" y="55"/>
                    </a:cubicBezTo>
                    <a:cubicBezTo>
                      <a:pt x="7" y="54"/>
                      <a:pt x="6" y="54"/>
                      <a:pt x="6" y="53"/>
                    </a:cubicBezTo>
                    <a:cubicBezTo>
                      <a:pt x="7" y="52"/>
                      <a:pt x="8" y="50"/>
                      <a:pt x="7" y="48"/>
                    </a:cubicBezTo>
                    <a:cubicBezTo>
                      <a:pt x="7" y="46"/>
                      <a:pt x="5" y="44"/>
                      <a:pt x="3" y="44"/>
                    </a:cubicBezTo>
                    <a:cubicBezTo>
                      <a:pt x="3" y="44"/>
                      <a:pt x="3" y="43"/>
                      <a:pt x="3" y="43"/>
                    </a:cubicBezTo>
                    <a:cubicBezTo>
                      <a:pt x="3" y="42"/>
                      <a:pt x="3" y="42"/>
                      <a:pt x="3" y="41"/>
                    </a:cubicBezTo>
                    <a:cubicBezTo>
                      <a:pt x="5" y="41"/>
                      <a:pt x="7" y="40"/>
                      <a:pt x="7" y="38"/>
                    </a:cubicBezTo>
                    <a:cubicBezTo>
                      <a:pt x="8" y="36"/>
                      <a:pt x="7" y="34"/>
                      <a:pt x="6" y="33"/>
                    </a:cubicBezTo>
                    <a:cubicBezTo>
                      <a:pt x="6" y="32"/>
                      <a:pt x="7" y="31"/>
                      <a:pt x="8" y="30"/>
                    </a:cubicBezTo>
                    <a:cubicBezTo>
                      <a:pt x="9" y="32"/>
                      <a:pt x="11" y="32"/>
                      <a:pt x="13" y="30"/>
                    </a:cubicBezTo>
                    <a:cubicBezTo>
                      <a:pt x="15" y="29"/>
                      <a:pt x="15" y="27"/>
                      <a:pt x="15" y="25"/>
                    </a:cubicBezTo>
                    <a:cubicBezTo>
                      <a:pt x="16" y="25"/>
                      <a:pt x="17" y="25"/>
                      <a:pt x="18" y="24"/>
                    </a:cubicBezTo>
                    <a:cubicBezTo>
                      <a:pt x="18" y="26"/>
                      <a:pt x="20" y="27"/>
                      <a:pt x="22" y="27"/>
                    </a:cubicBezTo>
                    <a:cubicBezTo>
                      <a:pt x="24" y="27"/>
                      <a:pt x="26" y="26"/>
                      <a:pt x="26" y="24"/>
                    </a:cubicBezTo>
                    <a:cubicBezTo>
                      <a:pt x="27" y="25"/>
                      <a:pt x="28" y="25"/>
                      <a:pt x="29" y="25"/>
                    </a:cubicBezTo>
                    <a:cubicBezTo>
                      <a:pt x="29" y="27"/>
                      <a:pt x="29" y="29"/>
                      <a:pt x="31" y="30"/>
                    </a:cubicBezTo>
                    <a:cubicBezTo>
                      <a:pt x="33" y="32"/>
                      <a:pt x="35" y="32"/>
                      <a:pt x="36" y="30"/>
                    </a:cubicBezTo>
                    <a:cubicBezTo>
                      <a:pt x="37" y="31"/>
                      <a:pt x="38" y="32"/>
                      <a:pt x="38" y="33"/>
                    </a:cubicBezTo>
                    <a:cubicBezTo>
                      <a:pt x="37" y="34"/>
                      <a:pt x="36" y="36"/>
                      <a:pt x="37" y="38"/>
                    </a:cubicBezTo>
                    <a:cubicBezTo>
                      <a:pt x="37" y="40"/>
                      <a:pt x="39" y="41"/>
                      <a:pt x="41" y="41"/>
                    </a:cubicBezTo>
                    <a:cubicBezTo>
                      <a:pt x="41" y="42"/>
                      <a:pt x="41" y="42"/>
                      <a:pt x="41" y="43"/>
                    </a:cubicBezTo>
                    <a:cubicBezTo>
                      <a:pt x="41" y="43"/>
                      <a:pt x="41" y="44"/>
                      <a:pt x="41" y="44"/>
                    </a:cubicBezTo>
                    <a:cubicBezTo>
                      <a:pt x="39" y="44"/>
                      <a:pt x="37" y="46"/>
                      <a:pt x="37" y="48"/>
                    </a:cubicBezTo>
                    <a:close/>
                    <a:moveTo>
                      <a:pt x="61" y="12"/>
                    </a:moveTo>
                    <a:cubicBezTo>
                      <a:pt x="61" y="12"/>
                      <a:pt x="61" y="11"/>
                      <a:pt x="61" y="11"/>
                    </a:cubicBezTo>
                    <a:cubicBezTo>
                      <a:pt x="60" y="11"/>
                      <a:pt x="60" y="11"/>
                      <a:pt x="59" y="11"/>
                    </a:cubicBezTo>
                    <a:cubicBezTo>
                      <a:pt x="59" y="11"/>
                      <a:pt x="59" y="11"/>
                      <a:pt x="59" y="11"/>
                    </a:cubicBezTo>
                    <a:cubicBezTo>
                      <a:pt x="59" y="11"/>
                      <a:pt x="59" y="11"/>
                      <a:pt x="59" y="11"/>
                    </a:cubicBezTo>
                    <a:cubicBezTo>
                      <a:pt x="59" y="11"/>
                      <a:pt x="59" y="11"/>
                      <a:pt x="59" y="11"/>
                    </a:cubicBezTo>
                    <a:cubicBezTo>
                      <a:pt x="59" y="10"/>
                      <a:pt x="59" y="10"/>
                      <a:pt x="59" y="10"/>
                    </a:cubicBezTo>
                    <a:cubicBezTo>
                      <a:pt x="59" y="10"/>
                      <a:pt x="60" y="10"/>
                      <a:pt x="60" y="9"/>
                    </a:cubicBezTo>
                    <a:cubicBezTo>
                      <a:pt x="60" y="9"/>
                      <a:pt x="60" y="8"/>
                      <a:pt x="60" y="7"/>
                    </a:cubicBezTo>
                    <a:cubicBezTo>
                      <a:pt x="59" y="6"/>
                      <a:pt x="58" y="5"/>
                      <a:pt x="57" y="4"/>
                    </a:cubicBezTo>
                    <a:cubicBezTo>
                      <a:pt x="57" y="4"/>
                      <a:pt x="57" y="4"/>
                      <a:pt x="56" y="4"/>
                    </a:cubicBezTo>
                    <a:cubicBezTo>
                      <a:pt x="56" y="4"/>
                      <a:pt x="56" y="4"/>
                      <a:pt x="56" y="4"/>
                    </a:cubicBezTo>
                    <a:cubicBezTo>
                      <a:pt x="55" y="4"/>
                      <a:pt x="55" y="4"/>
                      <a:pt x="55" y="4"/>
                    </a:cubicBezTo>
                    <a:cubicBezTo>
                      <a:pt x="54" y="4"/>
                      <a:pt x="54" y="4"/>
                      <a:pt x="54" y="4"/>
                    </a:cubicBezTo>
                    <a:cubicBezTo>
                      <a:pt x="54" y="4"/>
                      <a:pt x="54" y="4"/>
                      <a:pt x="54" y="4"/>
                    </a:cubicBezTo>
                    <a:cubicBezTo>
                      <a:pt x="54" y="4"/>
                      <a:pt x="55" y="3"/>
                      <a:pt x="54" y="2"/>
                    </a:cubicBezTo>
                    <a:cubicBezTo>
                      <a:pt x="54" y="2"/>
                      <a:pt x="54" y="1"/>
                      <a:pt x="53" y="1"/>
                    </a:cubicBezTo>
                    <a:cubicBezTo>
                      <a:pt x="52" y="1"/>
                      <a:pt x="51" y="0"/>
                      <a:pt x="50" y="0"/>
                    </a:cubicBezTo>
                    <a:cubicBezTo>
                      <a:pt x="49" y="0"/>
                      <a:pt x="49" y="0"/>
                      <a:pt x="49" y="0"/>
                    </a:cubicBezTo>
                    <a:cubicBezTo>
                      <a:pt x="49" y="0"/>
                      <a:pt x="48" y="0"/>
                      <a:pt x="48" y="0"/>
                    </a:cubicBezTo>
                    <a:cubicBezTo>
                      <a:pt x="48" y="1"/>
                      <a:pt x="47" y="1"/>
                      <a:pt x="47" y="2"/>
                    </a:cubicBezTo>
                    <a:cubicBezTo>
                      <a:pt x="47" y="2"/>
                      <a:pt x="47" y="2"/>
                      <a:pt x="47" y="2"/>
                    </a:cubicBezTo>
                    <a:cubicBezTo>
                      <a:pt x="47" y="2"/>
                      <a:pt x="47" y="2"/>
                      <a:pt x="47" y="2"/>
                    </a:cubicBezTo>
                    <a:cubicBezTo>
                      <a:pt x="47" y="1"/>
                      <a:pt x="46" y="1"/>
                      <a:pt x="46" y="0"/>
                    </a:cubicBezTo>
                    <a:cubicBezTo>
                      <a:pt x="46" y="0"/>
                      <a:pt x="45" y="0"/>
                      <a:pt x="45" y="0"/>
                    </a:cubicBezTo>
                    <a:cubicBezTo>
                      <a:pt x="45" y="0"/>
                      <a:pt x="45" y="0"/>
                      <a:pt x="44" y="0"/>
                    </a:cubicBezTo>
                    <a:cubicBezTo>
                      <a:pt x="43" y="0"/>
                      <a:pt x="42" y="1"/>
                      <a:pt x="41" y="1"/>
                    </a:cubicBezTo>
                    <a:cubicBezTo>
                      <a:pt x="40" y="1"/>
                      <a:pt x="40" y="2"/>
                      <a:pt x="40" y="2"/>
                    </a:cubicBezTo>
                    <a:cubicBezTo>
                      <a:pt x="40" y="3"/>
                      <a:pt x="40" y="4"/>
                      <a:pt x="40" y="4"/>
                    </a:cubicBezTo>
                    <a:cubicBezTo>
                      <a:pt x="40" y="4"/>
                      <a:pt x="40" y="4"/>
                      <a:pt x="40" y="4"/>
                    </a:cubicBezTo>
                    <a:cubicBezTo>
                      <a:pt x="40" y="4"/>
                      <a:pt x="40" y="4"/>
                      <a:pt x="40" y="4"/>
                    </a:cubicBezTo>
                    <a:cubicBezTo>
                      <a:pt x="40" y="4"/>
                      <a:pt x="40" y="4"/>
                      <a:pt x="39" y="4"/>
                    </a:cubicBezTo>
                    <a:cubicBezTo>
                      <a:pt x="39" y="4"/>
                      <a:pt x="39" y="4"/>
                      <a:pt x="38" y="4"/>
                    </a:cubicBezTo>
                    <a:cubicBezTo>
                      <a:pt x="38" y="4"/>
                      <a:pt x="38" y="4"/>
                      <a:pt x="38" y="4"/>
                    </a:cubicBezTo>
                    <a:cubicBezTo>
                      <a:pt x="37" y="4"/>
                      <a:pt x="37" y="4"/>
                      <a:pt x="37" y="4"/>
                    </a:cubicBezTo>
                    <a:cubicBezTo>
                      <a:pt x="36" y="5"/>
                      <a:pt x="35" y="6"/>
                      <a:pt x="34" y="7"/>
                    </a:cubicBezTo>
                    <a:cubicBezTo>
                      <a:pt x="34" y="8"/>
                      <a:pt x="34" y="9"/>
                      <a:pt x="34" y="9"/>
                    </a:cubicBezTo>
                    <a:cubicBezTo>
                      <a:pt x="34" y="10"/>
                      <a:pt x="35" y="10"/>
                      <a:pt x="35" y="10"/>
                    </a:cubicBezTo>
                    <a:cubicBezTo>
                      <a:pt x="35" y="10"/>
                      <a:pt x="35" y="10"/>
                      <a:pt x="35" y="11"/>
                    </a:cubicBezTo>
                    <a:cubicBezTo>
                      <a:pt x="35" y="11"/>
                      <a:pt x="35" y="11"/>
                      <a:pt x="35" y="11"/>
                    </a:cubicBezTo>
                    <a:cubicBezTo>
                      <a:pt x="35" y="11"/>
                      <a:pt x="35" y="11"/>
                      <a:pt x="35" y="11"/>
                    </a:cubicBezTo>
                    <a:cubicBezTo>
                      <a:pt x="34" y="11"/>
                      <a:pt x="34" y="11"/>
                      <a:pt x="34" y="11"/>
                    </a:cubicBezTo>
                    <a:cubicBezTo>
                      <a:pt x="33" y="11"/>
                      <a:pt x="33" y="12"/>
                      <a:pt x="33" y="12"/>
                    </a:cubicBezTo>
                    <a:cubicBezTo>
                      <a:pt x="33" y="13"/>
                      <a:pt x="33" y="14"/>
                      <a:pt x="33" y="14"/>
                    </a:cubicBezTo>
                    <a:cubicBezTo>
                      <a:pt x="33" y="15"/>
                      <a:pt x="33" y="16"/>
                      <a:pt x="33" y="16"/>
                    </a:cubicBezTo>
                    <a:cubicBezTo>
                      <a:pt x="33" y="17"/>
                      <a:pt x="33" y="17"/>
                      <a:pt x="33" y="18"/>
                    </a:cubicBezTo>
                    <a:cubicBezTo>
                      <a:pt x="34" y="18"/>
                      <a:pt x="34" y="18"/>
                      <a:pt x="35" y="18"/>
                    </a:cubicBezTo>
                    <a:cubicBezTo>
                      <a:pt x="35" y="18"/>
                      <a:pt x="35" y="18"/>
                      <a:pt x="35" y="18"/>
                    </a:cubicBezTo>
                    <a:cubicBezTo>
                      <a:pt x="35" y="18"/>
                      <a:pt x="35" y="18"/>
                      <a:pt x="35" y="18"/>
                    </a:cubicBezTo>
                    <a:cubicBezTo>
                      <a:pt x="35" y="18"/>
                      <a:pt x="35" y="18"/>
                      <a:pt x="35" y="18"/>
                    </a:cubicBezTo>
                    <a:cubicBezTo>
                      <a:pt x="35" y="18"/>
                      <a:pt x="35" y="18"/>
                      <a:pt x="35" y="18"/>
                    </a:cubicBezTo>
                    <a:cubicBezTo>
                      <a:pt x="35" y="19"/>
                      <a:pt x="34" y="19"/>
                      <a:pt x="34" y="20"/>
                    </a:cubicBezTo>
                    <a:cubicBezTo>
                      <a:pt x="34" y="20"/>
                      <a:pt x="34" y="21"/>
                      <a:pt x="34" y="21"/>
                    </a:cubicBezTo>
                    <a:cubicBezTo>
                      <a:pt x="35" y="22"/>
                      <a:pt x="36" y="23"/>
                      <a:pt x="37" y="24"/>
                    </a:cubicBezTo>
                    <a:cubicBezTo>
                      <a:pt x="37" y="25"/>
                      <a:pt x="37" y="25"/>
                      <a:pt x="38" y="25"/>
                    </a:cubicBezTo>
                    <a:cubicBezTo>
                      <a:pt x="38" y="25"/>
                      <a:pt x="38" y="25"/>
                      <a:pt x="38" y="25"/>
                    </a:cubicBezTo>
                    <a:cubicBezTo>
                      <a:pt x="39" y="25"/>
                      <a:pt x="39" y="25"/>
                      <a:pt x="39" y="24"/>
                    </a:cubicBezTo>
                    <a:cubicBezTo>
                      <a:pt x="40" y="24"/>
                      <a:pt x="40" y="24"/>
                      <a:pt x="40" y="24"/>
                    </a:cubicBezTo>
                    <a:cubicBezTo>
                      <a:pt x="40" y="24"/>
                      <a:pt x="40" y="24"/>
                      <a:pt x="40" y="25"/>
                    </a:cubicBezTo>
                    <a:cubicBezTo>
                      <a:pt x="40" y="25"/>
                      <a:pt x="40" y="26"/>
                      <a:pt x="40" y="26"/>
                    </a:cubicBezTo>
                    <a:cubicBezTo>
                      <a:pt x="40" y="27"/>
                      <a:pt x="40" y="27"/>
                      <a:pt x="41" y="27"/>
                    </a:cubicBezTo>
                    <a:cubicBezTo>
                      <a:pt x="42" y="28"/>
                      <a:pt x="43" y="28"/>
                      <a:pt x="44" y="29"/>
                    </a:cubicBezTo>
                    <a:cubicBezTo>
                      <a:pt x="45" y="29"/>
                      <a:pt x="45" y="29"/>
                      <a:pt x="45" y="29"/>
                    </a:cubicBezTo>
                    <a:cubicBezTo>
                      <a:pt x="45" y="29"/>
                      <a:pt x="46" y="28"/>
                      <a:pt x="46" y="28"/>
                    </a:cubicBezTo>
                    <a:cubicBezTo>
                      <a:pt x="46" y="28"/>
                      <a:pt x="47" y="27"/>
                      <a:pt x="47" y="27"/>
                    </a:cubicBezTo>
                    <a:cubicBezTo>
                      <a:pt x="47" y="27"/>
                      <a:pt x="47" y="27"/>
                      <a:pt x="47" y="27"/>
                    </a:cubicBezTo>
                    <a:cubicBezTo>
                      <a:pt x="47" y="27"/>
                      <a:pt x="47" y="27"/>
                      <a:pt x="47" y="27"/>
                    </a:cubicBezTo>
                    <a:cubicBezTo>
                      <a:pt x="47" y="27"/>
                      <a:pt x="48" y="28"/>
                      <a:pt x="48" y="28"/>
                    </a:cubicBezTo>
                    <a:cubicBezTo>
                      <a:pt x="48" y="28"/>
                      <a:pt x="49" y="29"/>
                      <a:pt x="49" y="29"/>
                    </a:cubicBezTo>
                    <a:cubicBezTo>
                      <a:pt x="49" y="29"/>
                      <a:pt x="49" y="29"/>
                      <a:pt x="50" y="29"/>
                    </a:cubicBezTo>
                    <a:cubicBezTo>
                      <a:pt x="51" y="28"/>
                      <a:pt x="52" y="28"/>
                      <a:pt x="53" y="27"/>
                    </a:cubicBezTo>
                    <a:cubicBezTo>
                      <a:pt x="54" y="27"/>
                      <a:pt x="54" y="27"/>
                      <a:pt x="54" y="26"/>
                    </a:cubicBezTo>
                    <a:cubicBezTo>
                      <a:pt x="55" y="26"/>
                      <a:pt x="54" y="25"/>
                      <a:pt x="54" y="25"/>
                    </a:cubicBezTo>
                    <a:cubicBezTo>
                      <a:pt x="54" y="24"/>
                      <a:pt x="54" y="24"/>
                      <a:pt x="54" y="24"/>
                    </a:cubicBezTo>
                    <a:cubicBezTo>
                      <a:pt x="54" y="24"/>
                      <a:pt x="54" y="24"/>
                      <a:pt x="54" y="24"/>
                    </a:cubicBezTo>
                    <a:cubicBezTo>
                      <a:pt x="54" y="24"/>
                      <a:pt x="54" y="24"/>
                      <a:pt x="55" y="24"/>
                    </a:cubicBezTo>
                    <a:cubicBezTo>
                      <a:pt x="55" y="25"/>
                      <a:pt x="55" y="25"/>
                      <a:pt x="56" y="25"/>
                    </a:cubicBezTo>
                    <a:cubicBezTo>
                      <a:pt x="56" y="25"/>
                      <a:pt x="56" y="25"/>
                      <a:pt x="56" y="25"/>
                    </a:cubicBezTo>
                    <a:cubicBezTo>
                      <a:pt x="57" y="25"/>
                      <a:pt x="57" y="25"/>
                      <a:pt x="57" y="24"/>
                    </a:cubicBezTo>
                    <a:cubicBezTo>
                      <a:pt x="58" y="23"/>
                      <a:pt x="59" y="22"/>
                      <a:pt x="60" y="21"/>
                    </a:cubicBezTo>
                    <a:cubicBezTo>
                      <a:pt x="60" y="21"/>
                      <a:pt x="60" y="20"/>
                      <a:pt x="60" y="20"/>
                    </a:cubicBezTo>
                    <a:cubicBezTo>
                      <a:pt x="60" y="19"/>
                      <a:pt x="59" y="19"/>
                      <a:pt x="59" y="18"/>
                    </a:cubicBezTo>
                    <a:cubicBezTo>
                      <a:pt x="59" y="18"/>
                      <a:pt x="59" y="18"/>
                      <a:pt x="59" y="18"/>
                    </a:cubicBezTo>
                    <a:cubicBezTo>
                      <a:pt x="59" y="18"/>
                      <a:pt x="59" y="18"/>
                      <a:pt x="59" y="18"/>
                    </a:cubicBezTo>
                    <a:cubicBezTo>
                      <a:pt x="59" y="18"/>
                      <a:pt x="59" y="18"/>
                      <a:pt x="59" y="18"/>
                    </a:cubicBezTo>
                    <a:cubicBezTo>
                      <a:pt x="60" y="18"/>
                      <a:pt x="60" y="18"/>
                      <a:pt x="60" y="18"/>
                    </a:cubicBezTo>
                    <a:cubicBezTo>
                      <a:pt x="61" y="17"/>
                      <a:pt x="61" y="17"/>
                      <a:pt x="61" y="16"/>
                    </a:cubicBezTo>
                    <a:cubicBezTo>
                      <a:pt x="61" y="16"/>
                      <a:pt x="62" y="15"/>
                      <a:pt x="62" y="14"/>
                    </a:cubicBezTo>
                    <a:cubicBezTo>
                      <a:pt x="62" y="14"/>
                      <a:pt x="61" y="13"/>
                      <a:pt x="61" y="12"/>
                    </a:cubicBezTo>
                    <a:close/>
                    <a:moveTo>
                      <a:pt x="58" y="15"/>
                    </a:moveTo>
                    <a:cubicBezTo>
                      <a:pt x="57" y="15"/>
                      <a:pt x="56" y="16"/>
                      <a:pt x="56" y="17"/>
                    </a:cubicBezTo>
                    <a:cubicBezTo>
                      <a:pt x="55" y="18"/>
                      <a:pt x="56" y="20"/>
                      <a:pt x="57" y="21"/>
                    </a:cubicBezTo>
                    <a:cubicBezTo>
                      <a:pt x="56" y="21"/>
                      <a:pt x="56" y="21"/>
                      <a:pt x="56" y="22"/>
                    </a:cubicBezTo>
                    <a:cubicBezTo>
                      <a:pt x="55" y="21"/>
                      <a:pt x="53" y="21"/>
                      <a:pt x="52" y="22"/>
                    </a:cubicBezTo>
                    <a:cubicBezTo>
                      <a:pt x="51" y="23"/>
                      <a:pt x="51" y="24"/>
                      <a:pt x="51" y="25"/>
                    </a:cubicBezTo>
                    <a:cubicBezTo>
                      <a:pt x="51" y="25"/>
                      <a:pt x="50" y="25"/>
                      <a:pt x="50" y="25"/>
                    </a:cubicBezTo>
                    <a:cubicBezTo>
                      <a:pt x="49" y="24"/>
                      <a:pt x="48" y="24"/>
                      <a:pt x="47" y="24"/>
                    </a:cubicBezTo>
                    <a:cubicBezTo>
                      <a:pt x="46" y="24"/>
                      <a:pt x="45" y="24"/>
                      <a:pt x="44" y="25"/>
                    </a:cubicBezTo>
                    <a:cubicBezTo>
                      <a:pt x="44" y="25"/>
                      <a:pt x="43" y="25"/>
                      <a:pt x="43" y="25"/>
                    </a:cubicBezTo>
                    <a:cubicBezTo>
                      <a:pt x="43" y="24"/>
                      <a:pt x="43" y="23"/>
                      <a:pt x="42" y="22"/>
                    </a:cubicBezTo>
                    <a:cubicBezTo>
                      <a:pt x="41" y="21"/>
                      <a:pt x="39" y="21"/>
                      <a:pt x="38" y="22"/>
                    </a:cubicBezTo>
                    <a:cubicBezTo>
                      <a:pt x="38" y="21"/>
                      <a:pt x="38" y="21"/>
                      <a:pt x="37" y="21"/>
                    </a:cubicBezTo>
                    <a:cubicBezTo>
                      <a:pt x="38" y="20"/>
                      <a:pt x="39" y="18"/>
                      <a:pt x="38" y="17"/>
                    </a:cubicBezTo>
                    <a:cubicBezTo>
                      <a:pt x="38" y="16"/>
                      <a:pt x="37" y="15"/>
                      <a:pt x="36" y="15"/>
                    </a:cubicBezTo>
                    <a:cubicBezTo>
                      <a:pt x="36" y="15"/>
                      <a:pt x="36" y="15"/>
                      <a:pt x="36" y="14"/>
                    </a:cubicBezTo>
                    <a:cubicBezTo>
                      <a:pt x="36" y="14"/>
                      <a:pt x="36" y="14"/>
                      <a:pt x="36" y="14"/>
                    </a:cubicBezTo>
                    <a:cubicBezTo>
                      <a:pt x="37" y="14"/>
                      <a:pt x="38" y="13"/>
                      <a:pt x="38" y="11"/>
                    </a:cubicBezTo>
                    <a:cubicBezTo>
                      <a:pt x="39" y="10"/>
                      <a:pt x="38" y="9"/>
                      <a:pt x="37" y="8"/>
                    </a:cubicBezTo>
                    <a:cubicBezTo>
                      <a:pt x="38" y="8"/>
                      <a:pt x="38" y="7"/>
                      <a:pt x="38" y="7"/>
                    </a:cubicBezTo>
                    <a:cubicBezTo>
                      <a:pt x="39" y="8"/>
                      <a:pt x="41" y="8"/>
                      <a:pt x="42" y="7"/>
                    </a:cubicBezTo>
                    <a:cubicBezTo>
                      <a:pt x="43" y="6"/>
                      <a:pt x="43" y="5"/>
                      <a:pt x="43" y="4"/>
                    </a:cubicBezTo>
                    <a:cubicBezTo>
                      <a:pt x="43" y="3"/>
                      <a:pt x="44" y="3"/>
                      <a:pt x="44" y="3"/>
                    </a:cubicBezTo>
                    <a:cubicBezTo>
                      <a:pt x="45" y="4"/>
                      <a:pt x="46" y="5"/>
                      <a:pt x="47" y="5"/>
                    </a:cubicBezTo>
                    <a:cubicBezTo>
                      <a:pt x="48" y="5"/>
                      <a:pt x="49" y="4"/>
                      <a:pt x="50" y="3"/>
                    </a:cubicBezTo>
                    <a:cubicBezTo>
                      <a:pt x="50" y="3"/>
                      <a:pt x="51" y="3"/>
                      <a:pt x="51" y="4"/>
                    </a:cubicBezTo>
                    <a:cubicBezTo>
                      <a:pt x="51" y="5"/>
                      <a:pt x="51" y="6"/>
                      <a:pt x="52" y="7"/>
                    </a:cubicBezTo>
                    <a:cubicBezTo>
                      <a:pt x="53" y="8"/>
                      <a:pt x="55" y="8"/>
                      <a:pt x="56" y="7"/>
                    </a:cubicBezTo>
                    <a:cubicBezTo>
                      <a:pt x="56" y="7"/>
                      <a:pt x="56" y="8"/>
                      <a:pt x="57" y="8"/>
                    </a:cubicBezTo>
                    <a:cubicBezTo>
                      <a:pt x="56" y="9"/>
                      <a:pt x="55" y="10"/>
                      <a:pt x="56" y="11"/>
                    </a:cubicBezTo>
                    <a:cubicBezTo>
                      <a:pt x="56" y="13"/>
                      <a:pt x="57" y="14"/>
                      <a:pt x="58" y="14"/>
                    </a:cubicBezTo>
                    <a:cubicBezTo>
                      <a:pt x="58" y="14"/>
                      <a:pt x="59" y="14"/>
                      <a:pt x="59" y="14"/>
                    </a:cubicBezTo>
                    <a:cubicBezTo>
                      <a:pt x="59" y="15"/>
                      <a:pt x="58" y="15"/>
                      <a:pt x="58" y="1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2" name="iśḻïdè"/>
              <p:cNvSpPr/>
              <p:nvPr/>
            </p:nvSpPr>
            <p:spPr bwMode="auto">
              <a:xfrm>
                <a:off x="8007417" y="3690090"/>
                <a:ext cx="242589" cy="248583"/>
              </a:xfrm>
              <a:custGeom>
                <a:avLst/>
                <a:gdLst>
                  <a:gd name="T0" fmla="*/ 8 w 52"/>
                  <a:gd name="T1" fmla="*/ 19 h 53"/>
                  <a:gd name="T2" fmla="*/ 8 w 52"/>
                  <a:gd name="T3" fmla="*/ 19 h 53"/>
                  <a:gd name="T4" fmla="*/ 8 w 52"/>
                  <a:gd name="T5" fmla="*/ 18 h 53"/>
                  <a:gd name="T6" fmla="*/ 8 w 52"/>
                  <a:gd name="T7" fmla="*/ 17 h 53"/>
                  <a:gd name="T8" fmla="*/ 8 w 52"/>
                  <a:gd name="T9" fmla="*/ 17 h 53"/>
                  <a:gd name="T10" fmla="*/ 15 w 52"/>
                  <a:gd name="T11" fmla="*/ 10 h 53"/>
                  <a:gd name="T12" fmla="*/ 17 w 52"/>
                  <a:gd name="T13" fmla="*/ 10 h 53"/>
                  <a:gd name="T14" fmla="*/ 17 w 52"/>
                  <a:gd name="T15" fmla="*/ 12 h 53"/>
                  <a:gd name="T16" fmla="*/ 13 w 52"/>
                  <a:gd name="T17" fmla="*/ 17 h 53"/>
                  <a:gd name="T18" fmla="*/ 39 w 52"/>
                  <a:gd name="T19" fmla="*/ 17 h 53"/>
                  <a:gd name="T20" fmla="*/ 40 w 52"/>
                  <a:gd name="T21" fmla="*/ 18 h 53"/>
                  <a:gd name="T22" fmla="*/ 39 w 52"/>
                  <a:gd name="T23" fmla="*/ 20 h 53"/>
                  <a:gd name="T24" fmla="*/ 13 w 52"/>
                  <a:gd name="T25" fmla="*/ 20 h 53"/>
                  <a:gd name="T26" fmla="*/ 17 w 52"/>
                  <a:gd name="T27" fmla="*/ 24 h 53"/>
                  <a:gd name="T28" fmla="*/ 17 w 52"/>
                  <a:gd name="T29" fmla="*/ 26 h 53"/>
                  <a:gd name="T30" fmla="*/ 16 w 52"/>
                  <a:gd name="T31" fmla="*/ 26 h 53"/>
                  <a:gd name="T32" fmla="*/ 15 w 52"/>
                  <a:gd name="T33" fmla="*/ 26 h 53"/>
                  <a:gd name="T34" fmla="*/ 8 w 52"/>
                  <a:gd name="T35" fmla="*/ 19 h 53"/>
                  <a:gd name="T36" fmla="*/ 43 w 52"/>
                  <a:gd name="T37" fmla="*/ 34 h 53"/>
                  <a:gd name="T38" fmla="*/ 43 w 52"/>
                  <a:gd name="T39" fmla="*/ 34 h 53"/>
                  <a:gd name="T40" fmla="*/ 36 w 52"/>
                  <a:gd name="T41" fmla="*/ 27 h 53"/>
                  <a:gd name="T42" fmla="*/ 34 w 52"/>
                  <a:gd name="T43" fmla="*/ 27 h 53"/>
                  <a:gd name="T44" fmla="*/ 34 w 52"/>
                  <a:gd name="T45" fmla="*/ 29 h 53"/>
                  <a:gd name="T46" fmla="*/ 39 w 52"/>
                  <a:gd name="T47" fmla="*/ 33 h 53"/>
                  <a:gd name="T48" fmla="*/ 13 w 52"/>
                  <a:gd name="T49" fmla="*/ 33 h 53"/>
                  <a:gd name="T50" fmla="*/ 11 w 52"/>
                  <a:gd name="T51" fmla="*/ 35 h 53"/>
                  <a:gd name="T52" fmla="*/ 13 w 52"/>
                  <a:gd name="T53" fmla="*/ 36 h 53"/>
                  <a:gd name="T54" fmla="*/ 39 w 52"/>
                  <a:gd name="T55" fmla="*/ 36 h 53"/>
                  <a:gd name="T56" fmla="*/ 34 w 52"/>
                  <a:gd name="T57" fmla="*/ 41 h 53"/>
                  <a:gd name="T58" fmla="*/ 34 w 52"/>
                  <a:gd name="T59" fmla="*/ 43 h 53"/>
                  <a:gd name="T60" fmla="*/ 35 w 52"/>
                  <a:gd name="T61" fmla="*/ 43 h 53"/>
                  <a:gd name="T62" fmla="*/ 36 w 52"/>
                  <a:gd name="T63" fmla="*/ 43 h 53"/>
                  <a:gd name="T64" fmla="*/ 43 w 52"/>
                  <a:gd name="T65" fmla="*/ 36 h 53"/>
                  <a:gd name="T66" fmla="*/ 43 w 52"/>
                  <a:gd name="T67" fmla="*/ 36 h 53"/>
                  <a:gd name="T68" fmla="*/ 44 w 52"/>
                  <a:gd name="T69" fmla="*/ 35 h 53"/>
                  <a:gd name="T70" fmla="*/ 43 w 52"/>
                  <a:gd name="T71" fmla="*/ 34 h 53"/>
                  <a:gd name="T72" fmla="*/ 52 w 52"/>
                  <a:gd name="T73" fmla="*/ 7 h 53"/>
                  <a:gd name="T74" fmla="*/ 52 w 52"/>
                  <a:gd name="T75" fmla="*/ 45 h 53"/>
                  <a:gd name="T76" fmla="*/ 45 w 52"/>
                  <a:gd name="T77" fmla="*/ 53 h 53"/>
                  <a:gd name="T78" fmla="*/ 7 w 52"/>
                  <a:gd name="T79" fmla="*/ 53 h 53"/>
                  <a:gd name="T80" fmla="*/ 0 w 52"/>
                  <a:gd name="T81" fmla="*/ 45 h 53"/>
                  <a:gd name="T82" fmla="*/ 0 w 52"/>
                  <a:gd name="T83" fmla="*/ 7 h 53"/>
                  <a:gd name="T84" fmla="*/ 7 w 52"/>
                  <a:gd name="T85" fmla="*/ 0 h 53"/>
                  <a:gd name="T86" fmla="*/ 45 w 52"/>
                  <a:gd name="T87" fmla="*/ 0 h 53"/>
                  <a:gd name="T88" fmla="*/ 52 w 52"/>
                  <a:gd name="T89" fmla="*/ 7 h 53"/>
                  <a:gd name="T90" fmla="*/ 49 w 52"/>
                  <a:gd name="T91" fmla="*/ 7 h 53"/>
                  <a:gd name="T92" fmla="*/ 45 w 52"/>
                  <a:gd name="T93" fmla="*/ 3 h 53"/>
                  <a:gd name="T94" fmla="*/ 7 w 52"/>
                  <a:gd name="T95" fmla="*/ 3 h 53"/>
                  <a:gd name="T96" fmla="*/ 3 w 52"/>
                  <a:gd name="T97" fmla="*/ 7 h 53"/>
                  <a:gd name="T98" fmla="*/ 3 w 52"/>
                  <a:gd name="T99" fmla="*/ 45 h 53"/>
                  <a:gd name="T100" fmla="*/ 7 w 52"/>
                  <a:gd name="T101" fmla="*/ 50 h 53"/>
                  <a:gd name="T102" fmla="*/ 45 w 52"/>
                  <a:gd name="T103" fmla="*/ 50 h 53"/>
                  <a:gd name="T104" fmla="*/ 49 w 52"/>
                  <a:gd name="T105" fmla="*/ 45 h 53"/>
                  <a:gd name="T106" fmla="*/ 49 w 52"/>
                  <a:gd name="T10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3">
                    <a:moveTo>
                      <a:pt x="8" y="19"/>
                    </a:moveTo>
                    <a:cubicBezTo>
                      <a:pt x="8" y="19"/>
                      <a:pt x="8" y="19"/>
                      <a:pt x="8" y="19"/>
                    </a:cubicBezTo>
                    <a:cubicBezTo>
                      <a:pt x="8" y="19"/>
                      <a:pt x="8" y="18"/>
                      <a:pt x="8" y="18"/>
                    </a:cubicBezTo>
                    <a:cubicBezTo>
                      <a:pt x="8" y="18"/>
                      <a:pt x="8" y="17"/>
                      <a:pt x="8" y="17"/>
                    </a:cubicBezTo>
                    <a:cubicBezTo>
                      <a:pt x="8" y="17"/>
                      <a:pt x="8" y="17"/>
                      <a:pt x="8" y="17"/>
                    </a:cubicBezTo>
                    <a:cubicBezTo>
                      <a:pt x="15" y="10"/>
                      <a:pt x="15" y="10"/>
                      <a:pt x="15" y="10"/>
                    </a:cubicBezTo>
                    <a:cubicBezTo>
                      <a:pt x="15" y="9"/>
                      <a:pt x="16" y="9"/>
                      <a:pt x="17" y="10"/>
                    </a:cubicBezTo>
                    <a:cubicBezTo>
                      <a:pt x="18" y="11"/>
                      <a:pt x="18" y="12"/>
                      <a:pt x="17" y="12"/>
                    </a:cubicBezTo>
                    <a:cubicBezTo>
                      <a:pt x="13" y="17"/>
                      <a:pt x="13" y="17"/>
                      <a:pt x="13" y="17"/>
                    </a:cubicBezTo>
                    <a:cubicBezTo>
                      <a:pt x="39" y="17"/>
                      <a:pt x="39" y="17"/>
                      <a:pt x="39" y="17"/>
                    </a:cubicBezTo>
                    <a:cubicBezTo>
                      <a:pt x="40" y="17"/>
                      <a:pt x="40" y="17"/>
                      <a:pt x="40" y="18"/>
                    </a:cubicBezTo>
                    <a:cubicBezTo>
                      <a:pt x="40" y="19"/>
                      <a:pt x="40" y="20"/>
                      <a:pt x="39" y="20"/>
                    </a:cubicBezTo>
                    <a:cubicBezTo>
                      <a:pt x="13" y="20"/>
                      <a:pt x="13" y="20"/>
                      <a:pt x="13" y="20"/>
                    </a:cubicBezTo>
                    <a:cubicBezTo>
                      <a:pt x="17" y="24"/>
                      <a:pt x="17" y="24"/>
                      <a:pt x="17" y="24"/>
                    </a:cubicBezTo>
                    <a:cubicBezTo>
                      <a:pt x="18" y="24"/>
                      <a:pt x="18" y="25"/>
                      <a:pt x="17" y="26"/>
                    </a:cubicBezTo>
                    <a:cubicBezTo>
                      <a:pt x="17" y="26"/>
                      <a:pt x="16" y="26"/>
                      <a:pt x="16" y="26"/>
                    </a:cubicBezTo>
                    <a:cubicBezTo>
                      <a:pt x="16" y="26"/>
                      <a:pt x="15" y="26"/>
                      <a:pt x="15" y="26"/>
                    </a:cubicBezTo>
                    <a:lnTo>
                      <a:pt x="8" y="19"/>
                    </a:lnTo>
                    <a:close/>
                    <a:moveTo>
                      <a:pt x="43" y="34"/>
                    </a:moveTo>
                    <a:cubicBezTo>
                      <a:pt x="43" y="34"/>
                      <a:pt x="43" y="34"/>
                      <a:pt x="43" y="34"/>
                    </a:cubicBezTo>
                    <a:cubicBezTo>
                      <a:pt x="36" y="27"/>
                      <a:pt x="36" y="27"/>
                      <a:pt x="36" y="27"/>
                    </a:cubicBezTo>
                    <a:cubicBezTo>
                      <a:pt x="36" y="26"/>
                      <a:pt x="35" y="26"/>
                      <a:pt x="34" y="27"/>
                    </a:cubicBezTo>
                    <a:cubicBezTo>
                      <a:pt x="34" y="28"/>
                      <a:pt x="34" y="29"/>
                      <a:pt x="34" y="29"/>
                    </a:cubicBezTo>
                    <a:cubicBezTo>
                      <a:pt x="39" y="33"/>
                      <a:pt x="39" y="33"/>
                      <a:pt x="39" y="33"/>
                    </a:cubicBezTo>
                    <a:cubicBezTo>
                      <a:pt x="13" y="33"/>
                      <a:pt x="13" y="33"/>
                      <a:pt x="13" y="33"/>
                    </a:cubicBezTo>
                    <a:cubicBezTo>
                      <a:pt x="12" y="33"/>
                      <a:pt x="11" y="34"/>
                      <a:pt x="11" y="35"/>
                    </a:cubicBezTo>
                    <a:cubicBezTo>
                      <a:pt x="11" y="36"/>
                      <a:pt x="12" y="36"/>
                      <a:pt x="13" y="36"/>
                    </a:cubicBezTo>
                    <a:cubicBezTo>
                      <a:pt x="39" y="36"/>
                      <a:pt x="39" y="36"/>
                      <a:pt x="39" y="36"/>
                    </a:cubicBezTo>
                    <a:cubicBezTo>
                      <a:pt x="34" y="41"/>
                      <a:pt x="34" y="41"/>
                      <a:pt x="34" y="41"/>
                    </a:cubicBezTo>
                    <a:cubicBezTo>
                      <a:pt x="34" y="41"/>
                      <a:pt x="34" y="42"/>
                      <a:pt x="34" y="43"/>
                    </a:cubicBezTo>
                    <a:cubicBezTo>
                      <a:pt x="35" y="43"/>
                      <a:pt x="35" y="43"/>
                      <a:pt x="35" y="43"/>
                    </a:cubicBezTo>
                    <a:cubicBezTo>
                      <a:pt x="36" y="43"/>
                      <a:pt x="36" y="43"/>
                      <a:pt x="36" y="43"/>
                    </a:cubicBezTo>
                    <a:cubicBezTo>
                      <a:pt x="43" y="36"/>
                      <a:pt x="43" y="36"/>
                      <a:pt x="43" y="36"/>
                    </a:cubicBezTo>
                    <a:cubicBezTo>
                      <a:pt x="43" y="36"/>
                      <a:pt x="43" y="36"/>
                      <a:pt x="43" y="36"/>
                    </a:cubicBezTo>
                    <a:cubicBezTo>
                      <a:pt x="44" y="36"/>
                      <a:pt x="44" y="35"/>
                      <a:pt x="44" y="35"/>
                    </a:cubicBezTo>
                    <a:cubicBezTo>
                      <a:pt x="44" y="35"/>
                      <a:pt x="44" y="34"/>
                      <a:pt x="43" y="34"/>
                    </a:cubicBezTo>
                    <a:close/>
                    <a:moveTo>
                      <a:pt x="52" y="7"/>
                    </a:moveTo>
                    <a:cubicBezTo>
                      <a:pt x="52" y="45"/>
                      <a:pt x="52" y="45"/>
                      <a:pt x="52" y="45"/>
                    </a:cubicBezTo>
                    <a:cubicBezTo>
                      <a:pt x="52" y="49"/>
                      <a:pt x="49" y="53"/>
                      <a:pt x="45" y="53"/>
                    </a:cubicBezTo>
                    <a:cubicBezTo>
                      <a:pt x="7" y="53"/>
                      <a:pt x="7" y="53"/>
                      <a:pt x="7" y="53"/>
                    </a:cubicBezTo>
                    <a:cubicBezTo>
                      <a:pt x="3" y="53"/>
                      <a:pt x="0" y="49"/>
                      <a:pt x="0" y="45"/>
                    </a:cubicBezTo>
                    <a:cubicBezTo>
                      <a:pt x="0" y="7"/>
                      <a:pt x="0" y="7"/>
                      <a:pt x="0" y="7"/>
                    </a:cubicBezTo>
                    <a:cubicBezTo>
                      <a:pt x="0" y="4"/>
                      <a:pt x="3" y="0"/>
                      <a:pt x="7" y="0"/>
                    </a:cubicBezTo>
                    <a:cubicBezTo>
                      <a:pt x="45" y="0"/>
                      <a:pt x="45" y="0"/>
                      <a:pt x="45" y="0"/>
                    </a:cubicBezTo>
                    <a:cubicBezTo>
                      <a:pt x="49" y="0"/>
                      <a:pt x="52" y="4"/>
                      <a:pt x="52" y="7"/>
                    </a:cubicBezTo>
                    <a:close/>
                    <a:moveTo>
                      <a:pt x="49" y="7"/>
                    </a:moveTo>
                    <a:cubicBezTo>
                      <a:pt x="49" y="5"/>
                      <a:pt x="47" y="3"/>
                      <a:pt x="45" y="3"/>
                    </a:cubicBezTo>
                    <a:cubicBezTo>
                      <a:pt x="7" y="3"/>
                      <a:pt x="7" y="3"/>
                      <a:pt x="7" y="3"/>
                    </a:cubicBezTo>
                    <a:cubicBezTo>
                      <a:pt x="4" y="3"/>
                      <a:pt x="3" y="5"/>
                      <a:pt x="3" y="7"/>
                    </a:cubicBezTo>
                    <a:cubicBezTo>
                      <a:pt x="3" y="45"/>
                      <a:pt x="3" y="45"/>
                      <a:pt x="3" y="45"/>
                    </a:cubicBezTo>
                    <a:cubicBezTo>
                      <a:pt x="3" y="48"/>
                      <a:pt x="4" y="50"/>
                      <a:pt x="7" y="50"/>
                    </a:cubicBezTo>
                    <a:cubicBezTo>
                      <a:pt x="45" y="50"/>
                      <a:pt x="45" y="50"/>
                      <a:pt x="45" y="50"/>
                    </a:cubicBezTo>
                    <a:cubicBezTo>
                      <a:pt x="47" y="50"/>
                      <a:pt x="49" y="48"/>
                      <a:pt x="49" y="45"/>
                    </a:cubicBezTo>
                    <a:lnTo>
                      <a:pt x="49" y="7"/>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3" name="íṣļídè"/>
              <p:cNvSpPr/>
              <p:nvPr/>
            </p:nvSpPr>
            <p:spPr bwMode="auto">
              <a:xfrm>
                <a:off x="4768351" y="4686033"/>
                <a:ext cx="265832" cy="293187"/>
              </a:xfrm>
              <a:custGeom>
                <a:avLst/>
                <a:gdLst>
                  <a:gd name="T0" fmla="*/ 33 w 66"/>
                  <a:gd name="T1" fmla="*/ 0 h 73"/>
                  <a:gd name="T2" fmla="*/ 26 w 66"/>
                  <a:gd name="T3" fmla="*/ 6 h 73"/>
                  <a:gd name="T4" fmla="*/ 39 w 66"/>
                  <a:gd name="T5" fmla="*/ 7 h 73"/>
                  <a:gd name="T6" fmla="*/ 28 w 66"/>
                  <a:gd name="T7" fmla="*/ 5 h 73"/>
                  <a:gd name="T8" fmla="*/ 33 w 66"/>
                  <a:gd name="T9" fmla="*/ 1 h 73"/>
                  <a:gd name="T10" fmla="*/ 28 w 66"/>
                  <a:gd name="T11" fmla="*/ 5 h 73"/>
                  <a:gd name="T12" fmla="*/ 50 w 66"/>
                  <a:gd name="T13" fmla="*/ 13 h 73"/>
                  <a:gd name="T14" fmla="*/ 55 w 66"/>
                  <a:gd name="T15" fmla="*/ 15 h 73"/>
                  <a:gd name="T16" fmla="*/ 54 w 66"/>
                  <a:gd name="T17" fmla="*/ 8 h 73"/>
                  <a:gd name="T18" fmla="*/ 45 w 66"/>
                  <a:gd name="T19" fmla="*/ 8 h 73"/>
                  <a:gd name="T20" fmla="*/ 49 w 66"/>
                  <a:gd name="T21" fmla="*/ 11 h 73"/>
                  <a:gd name="T22" fmla="*/ 33 w 66"/>
                  <a:gd name="T23" fmla="*/ 7 h 73"/>
                  <a:gd name="T24" fmla="*/ 17 w 66"/>
                  <a:gd name="T25" fmla="*/ 12 h 73"/>
                  <a:gd name="T26" fmla="*/ 21 w 66"/>
                  <a:gd name="T27" fmla="*/ 8 h 73"/>
                  <a:gd name="T28" fmla="*/ 14 w 66"/>
                  <a:gd name="T29" fmla="*/ 6 h 73"/>
                  <a:gd name="T30" fmla="*/ 10 w 66"/>
                  <a:gd name="T31" fmla="*/ 15 h 73"/>
                  <a:gd name="T32" fmla="*/ 15 w 66"/>
                  <a:gd name="T33" fmla="*/ 12 h 73"/>
                  <a:gd name="T34" fmla="*/ 15 w 66"/>
                  <a:gd name="T35" fmla="*/ 13 h 73"/>
                  <a:gd name="T36" fmla="*/ 0 w 66"/>
                  <a:gd name="T37" fmla="*/ 35 h 73"/>
                  <a:gd name="T38" fmla="*/ 4 w 66"/>
                  <a:gd name="T39" fmla="*/ 43 h 73"/>
                  <a:gd name="T40" fmla="*/ 14 w 66"/>
                  <a:gd name="T41" fmla="*/ 60 h 73"/>
                  <a:gd name="T42" fmla="*/ 11 w 66"/>
                  <a:gd name="T43" fmla="*/ 68 h 73"/>
                  <a:gd name="T44" fmla="*/ 12 w 66"/>
                  <a:gd name="T45" fmla="*/ 73 h 73"/>
                  <a:gd name="T46" fmla="*/ 15 w 66"/>
                  <a:gd name="T47" fmla="*/ 70 h 73"/>
                  <a:gd name="T48" fmla="*/ 20 w 66"/>
                  <a:gd name="T49" fmla="*/ 63 h 73"/>
                  <a:gd name="T50" fmla="*/ 46 w 66"/>
                  <a:gd name="T51" fmla="*/ 63 h 73"/>
                  <a:gd name="T52" fmla="*/ 52 w 66"/>
                  <a:gd name="T53" fmla="*/ 70 h 73"/>
                  <a:gd name="T54" fmla="*/ 57 w 66"/>
                  <a:gd name="T55" fmla="*/ 71 h 73"/>
                  <a:gd name="T56" fmla="*/ 56 w 66"/>
                  <a:gd name="T57" fmla="*/ 67 h 73"/>
                  <a:gd name="T58" fmla="*/ 62 w 66"/>
                  <a:gd name="T59" fmla="*/ 43 h 73"/>
                  <a:gd name="T60" fmla="*/ 66 w 66"/>
                  <a:gd name="T61" fmla="*/ 35 h 73"/>
                  <a:gd name="T62" fmla="*/ 2 w 66"/>
                  <a:gd name="T63" fmla="*/ 38 h 73"/>
                  <a:gd name="T64" fmla="*/ 3 w 66"/>
                  <a:gd name="T65" fmla="*/ 32 h 73"/>
                  <a:gd name="T66" fmla="*/ 3 w 66"/>
                  <a:gd name="T67" fmla="*/ 41 h 73"/>
                  <a:gd name="T68" fmla="*/ 47 w 66"/>
                  <a:gd name="T69" fmla="*/ 8 h 73"/>
                  <a:gd name="T70" fmla="*/ 53 w 66"/>
                  <a:gd name="T71" fmla="*/ 10 h 73"/>
                  <a:gd name="T72" fmla="*/ 47 w 66"/>
                  <a:gd name="T73" fmla="*/ 8 h 73"/>
                  <a:gd name="T74" fmla="*/ 12 w 66"/>
                  <a:gd name="T75" fmla="*/ 10 h 73"/>
                  <a:gd name="T76" fmla="*/ 17 w 66"/>
                  <a:gd name="T77" fmla="*/ 7 h 73"/>
                  <a:gd name="T78" fmla="*/ 11 w 66"/>
                  <a:gd name="T79" fmla="*/ 13 h 73"/>
                  <a:gd name="T80" fmla="*/ 12 w 66"/>
                  <a:gd name="T81" fmla="*/ 66 h 73"/>
                  <a:gd name="T82" fmla="*/ 17 w 66"/>
                  <a:gd name="T83" fmla="*/ 64 h 73"/>
                  <a:gd name="T84" fmla="*/ 53 w 66"/>
                  <a:gd name="T85" fmla="*/ 66 h 73"/>
                  <a:gd name="T86" fmla="*/ 48 w 66"/>
                  <a:gd name="T87" fmla="*/ 64 h 73"/>
                  <a:gd name="T88" fmla="*/ 53 w 66"/>
                  <a:gd name="T89" fmla="*/ 66 h 73"/>
                  <a:gd name="T90" fmla="*/ 6 w 66"/>
                  <a:gd name="T91" fmla="*/ 37 h 73"/>
                  <a:gd name="T92" fmla="*/ 60 w 66"/>
                  <a:gd name="T93" fmla="*/ 37 h 73"/>
                  <a:gd name="T94" fmla="*/ 64 w 66"/>
                  <a:gd name="T95" fmla="*/ 38 h 73"/>
                  <a:gd name="T96" fmla="*/ 62 w 66"/>
                  <a:gd name="T97" fmla="*/ 37 h 73"/>
                  <a:gd name="T98" fmla="*/ 64 w 66"/>
                  <a:gd name="T99" fmla="*/ 35 h 73"/>
                  <a:gd name="T100" fmla="*/ 33 w 66"/>
                  <a:gd name="T101" fmla="*/ 12 h 73"/>
                  <a:gd name="T102" fmla="*/ 33 w 66"/>
                  <a:gd name="T103" fmla="*/ 61 h 73"/>
                  <a:gd name="T104" fmla="*/ 33 w 66"/>
                  <a:gd name="T105" fmla="*/ 12 h 73"/>
                  <a:gd name="T106" fmla="*/ 10 w 66"/>
                  <a:gd name="T107" fmla="*/ 37 h 73"/>
                  <a:gd name="T108" fmla="*/ 56 w 66"/>
                  <a:gd name="T109" fmla="*/ 37 h 73"/>
                  <a:gd name="T110" fmla="*/ 36 w 66"/>
                  <a:gd name="T111" fmla="*/ 35 h 73"/>
                  <a:gd name="T112" fmla="*/ 49 w 66"/>
                  <a:gd name="T113" fmla="*/ 38 h 73"/>
                  <a:gd name="T114" fmla="*/ 32 w 66"/>
                  <a:gd name="T115" fmla="*/ 40 h 73"/>
                  <a:gd name="T116" fmla="*/ 31 w 66"/>
                  <a:gd name="T117" fmla="*/ 32 h 73"/>
                  <a:gd name="T118" fmla="*/ 34 w 66"/>
                  <a:gd name="T119" fmla="*/ 16 h 73"/>
                  <a:gd name="T120" fmla="*/ 36 w 66"/>
                  <a:gd name="T121" fmla="*/ 3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 h="73">
                    <a:moveTo>
                      <a:pt x="39" y="6"/>
                    </a:moveTo>
                    <a:cubicBezTo>
                      <a:pt x="39" y="2"/>
                      <a:pt x="37" y="0"/>
                      <a:pt x="33" y="0"/>
                    </a:cubicBezTo>
                    <a:cubicBezTo>
                      <a:pt x="32" y="0"/>
                      <a:pt x="32" y="0"/>
                      <a:pt x="32" y="0"/>
                    </a:cubicBezTo>
                    <a:cubicBezTo>
                      <a:pt x="29" y="0"/>
                      <a:pt x="26" y="2"/>
                      <a:pt x="26" y="6"/>
                    </a:cubicBezTo>
                    <a:cubicBezTo>
                      <a:pt x="26" y="7"/>
                      <a:pt x="26" y="7"/>
                      <a:pt x="26" y="7"/>
                    </a:cubicBezTo>
                    <a:cubicBezTo>
                      <a:pt x="39" y="7"/>
                      <a:pt x="39" y="7"/>
                      <a:pt x="39" y="7"/>
                    </a:cubicBezTo>
                    <a:lnTo>
                      <a:pt x="39" y="6"/>
                    </a:lnTo>
                    <a:close/>
                    <a:moveTo>
                      <a:pt x="28" y="5"/>
                    </a:moveTo>
                    <a:cubicBezTo>
                      <a:pt x="28" y="3"/>
                      <a:pt x="30" y="1"/>
                      <a:pt x="32" y="1"/>
                    </a:cubicBezTo>
                    <a:cubicBezTo>
                      <a:pt x="33" y="1"/>
                      <a:pt x="33" y="1"/>
                      <a:pt x="33" y="1"/>
                    </a:cubicBezTo>
                    <a:cubicBezTo>
                      <a:pt x="35" y="1"/>
                      <a:pt x="37" y="3"/>
                      <a:pt x="38" y="5"/>
                    </a:cubicBezTo>
                    <a:lnTo>
                      <a:pt x="28" y="5"/>
                    </a:lnTo>
                    <a:close/>
                    <a:moveTo>
                      <a:pt x="62" y="30"/>
                    </a:moveTo>
                    <a:cubicBezTo>
                      <a:pt x="60" y="23"/>
                      <a:pt x="56" y="17"/>
                      <a:pt x="50" y="13"/>
                    </a:cubicBezTo>
                    <a:cubicBezTo>
                      <a:pt x="50" y="12"/>
                      <a:pt x="50" y="12"/>
                      <a:pt x="50" y="12"/>
                    </a:cubicBezTo>
                    <a:cubicBezTo>
                      <a:pt x="55" y="15"/>
                      <a:pt x="55" y="15"/>
                      <a:pt x="55" y="15"/>
                    </a:cubicBezTo>
                    <a:cubicBezTo>
                      <a:pt x="55" y="15"/>
                      <a:pt x="55" y="15"/>
                      <a:pt x="55" y="15"/>
                    </a:cubicBezTo>
                    <a:cubicBezTo>
                      <a:pt x="57" y="13"/>
                      <a:pt x="56" y="10"/>
                      <a:pt x="54" y="8"/>
                    </a:cubicBezTo>
                    <a:cubicBezTo>
                      <a:pt x="51" y="6"/>
                      <a:pt x="51" y="6"/>
                      <a:pt x="51" y="6"/>
                    </a:cubicBezTo>
                    <a:cubicBezTo>
                      <a:pt x="49" y="5"/>
                      <a:pt x="46" y="6"/>
                      <a:pt x="45" y="8"/>
                    </a:cubicBezTo>
                    <a:cubicBezTo>
                      <a:pt x="44" y="8"/>
                      <a:pt x="44" y="8"/>
                      <a:pt x="44" y="8"/>
                    </a:cubicBezTo>
                    <a:cubicBezTo>
                      <a:pt x="49" y="11"/>
                      <a:pt x="49" y="11"/>
                      <a:pt x="49" y="11"/>
                    </a:cubicBezTo>
                    <a:cubicBezTo>
                      <a:pt x="49" y="12"/>
                      <a:pt x="49" y="12"/>
                      <a:pt x="49" y="12"/>
                    </a:cubicBezTo>
                    <a:cubicBezTo>
                      <a:pt x="44" y="9"/>
                      <a:pt x="39" y="7"/>
                      <a:pt x="33" y="7"/>
                    </a:cubicBezTo>
                    <a:cubicBezTo>
                      <a:pt x="27" y="7"/>
                      <a:pt x="21" y="9"/>
                      <a:pt x="17" y="12"/>
                    </a:cubicBezTo>
                    <a:cubicBezTo>
                      <a:pt x="17" y="12"/>
                      <a:pt x="17" y="12"/>
                      <a:pt x="17" y="12"/>
                    </a:cubicBezTo>
                    <a:cubicBezTo>
                      <a:pt x="17" y="11"/>
                      <a:pt x="17" y="11"/>
                      <a:pt x="17" y="11"/>
                    </a:cubicBezTo>
                    <a:cubicBezTo>
                      <a:pt x="21" y="8"/>
                      <a:pt x="21" y="8"/>
                      <a:pt x="21" y="8"/>
                    </a:cubicBezTo>
                    <a:cubicBezTo>
                      <a:pt x="21" y="8"/>
                      <a:pt x="21" y="8"/>
                      <a:pt x="21" y="8"/>
                    </a:cubicBezTo>
                    <a:cubicBezTo>
                      <a:pt x="20" y="6"/>
                      <a:pt x="17" y="5"/>
                      <a:pt x="14" y="6"/>
                    </a:cubicBezTo>
                    <a:cubicBezTo>
                      <a:pt x="11" y="8"/>
                      <a:pt x="11" y="8"/>
                      <a:pt x="11" y="8"/>
                    </a:cubicBezTo>
                    <a:cubicBezTo>
                      <a:pt x="9" y="10"/>
                      <a:pt x="9" y="13"/>
                      <a:pt x="10" y="15"/>
                    </a:cubicBezTo>
                    <a:cubicBezTo>
                      <a:pt x="11" y="15"/>
                      <a:pt x="11" y="15"/>
                      <a:pt x="11" y="15"/>
                    </a:cubicBezTo>
                    <a:cubicBezTo>
                      <a:pt x="15" y="12"/>
                      <a:pt x="15" y="12"/>
                      <a:pt x="15" y="12"/>
                    </a:cubicBezTo>
                    <a:cubicBezTo>
                      <a:pt x="15" y="13"/>
                      <a:pt x="15" y="13"/>
                      <a:pt x="15" y="13"/>
                    </a:cubicBezTo>
                    <a:cubicBezTo>
                      <a:pt x="15" y="13"/>
                      <a:pt x="15" y="13"/>
                      <a:pt x="15" y="13"/>
                    </a:cubicBezTo>
                    <a:cubicBezTo>
                      <a:pt x="10" y="17"/>
                      <a:pt x="5" y="23"/>
                      <a:pt x="4" y="30"/>
                    </a:cubicBezTo>
                    <a:cubicBezTo>
                      <a:pt x="2" y="31"/>
                      <a:pt x="0" y="33"/>
                      <a:pt x="0" y="35"/>
                    </a:cubicBezTo>
                    <a:cubicBezTo>
                      <a:pt x="0" y="38"/>
                      <a:pt x="0" y="38"/>
                      <a:pt x="0" y="38"/>
                    </a:cubicBezTo>
                    <a:cubicBezTo>
                      <a:pt x="0" y="41"/>
                      <a:pt x="2" y="43"/>
                      <a:pt x="4" y="43"/>
                    </a:cubicBezTo>
                    <a:cubicBezTo>
                      <a:pt x="5" y="50"/>
                      <a:pt x="9" y="56"/>
                      <a:pt x="14" y="60"/>
                    </a:cubicBezTo>
                    <a:cubicBezTo>
                      <a:pt x="14" y="60"/>
                      <a:pt x="14" y="60"/>
                      <a:pt x="14" y="60"/>
                    </a:cubicBezTo>
                    <a:cubicBezTo>
                      <a:pt x="10" y="67"/>
                      <a:pt x="10" y="67"/>
                      <a:pt x="10" y="67"/>
                    </a:cubicBezTo>
                    <a:cubicBezTo>
                      <a:pt x="11" y="68"/>
                      <a:pt x="11" y="68"/>
                      <a:pt x="11" y="68"/>
                    </a:cubicBezTo>
                    <a:cubicBezTo>
                      <a:pt x="9" y="71"/>
                      <a:pt x="9" y="71"/>
                      <a:pt x="9" y="71"/>
                    </a:cubicBezTo>
                    <a:cubicBezTo>
                      <a:pt x="12" y="73"/>
                      <a:pt x="12" y="73"/>
                      <a:pt x="12" y="73"/>
                    </a:cubicBezTo>
                    <a:cubicBezTo>
                      <a:pt x="14" y="70"/>
                      <a:pt x="14" y="70"/>
                      <a:pt x="14" y="70"/>
                    </a:cubicBezTo>
                    <a:cubicBezTo>
                      <a:pt x="15" y="70"/>
                      <a:pt x="15" y="70"/>
                      <a:pt x="15" y="70"/>
                    </a:cubicBezTo>
                    <a:cubicBezTo>
                      <a:pt x="20" y="63"/>
                      <a:pt x="20" y="63"/>
                      <a:pt x="20" y="63"/>
                    </a:cubicBezTo>
                    <a:cubicBezTo>
                      <a:pt x="20" y="63"/>
                      <a:pt x="20" y="63"/>
                      <a:pt x="20" y="63"/>
                    </a:cubicBezTo>
                    <a:cubicBezTo>
                      <a:pt x="24" y="65"/>
                      <a:pt x="28" y="66"/>
                      <a:pt x="33" y="66"/>
                    </a:cubicBezTo>
                    <a:cubicBezTo>
                      <a:pt x="37" y="66"/>
                      <a:pt x="42" y="65"/>
                      <a:pt x="46" y="63"/>
                    </a:cubicBezTo>
                    <a:cubicBezTo>
                      <a:pt x="50" y="70"/>
                      <a:pt x="50" y="70"/>
                      <a:pt x="50" y="70"/>
                    </a:cubicBezTo>
                    <a:cubicBezTo>
                      <a:pt x="52" y="70"/>
                      <a:pt x="52" y="70"/>
                      <a:pt x="52" y="70"/>
                    </a:cubicBezTo>
                    <a:cubicBezTo>
                      <a:pt x="54" y="73"/>
                      <a:pt x="54" y="73"/>
                      <a:pt x="54" y="73"/>
                    </a:cubicBezTo>
                    <a:cubicBezTo>
                      <a:pt x="57" y="71"/>
                      <a:pt x="57" y="71"/>
                      <a:pt x="57" y="71"/>
                    </a:cubicBezTo>
                    <a:cubicBezTo>
                      <a:pt x="55" y="68"/>
                      <a:pt x="55" y="68"/>
                      <a:pt x="55" y="68"/>
                    </a:cubicBezTo>
                    <a:cubicBezTo>
                      <a:pt x="56" y="67"/>
                      <a:pt x="56" y="67"/>
                      <a:pt x="56" y="67"/>
                    </a:cubicBezTo>
                    <a:cubicBezTo>
                      <a:pt x="51" y="60"/>
                      <a:pt x="51" y="60"/>
                      <a:pt x="51" y="60"/>
                    </a:cubicBezTo>
                    <a:cubicBezTo>
                      <a:pt x="57" y="56"/>
                      <a:pt x="60" y="50"/>
                      <a:pt x="62" y="43"/>
                    </a:cubicBezTo>
                    <a:cubicBezTo>
                      <a:pt x="64" y="43"/>
                      <a:pt x="66" y="41"/>
                      <a:pt x="66" y="38"/>
                    </a:cubicBezTo>
                    <a:cubicBezTo>
                      <a:pt x="66" y="35"/>
                      <a:pt x="66" y="35"/>
                      <a:pt x="66" y="35"/>
                    </a:cubicBezTo>
                    <a:cubicBezTo>
                      <a:pt x="66" y="33"/>
                      <a:pt x="64" y="31"/>
                      <a:pt x="62" y="30"/>
                    </a:cubicBezTo>
                    <a:close/>
                    <a:moveTo>
                      <a:pt x="2" y="38"/>
                    </a:moveTo>
                    <a:cubicBezTo>
                      <a:pt x="2" y="35"/>
                      <a:pt x="2" y="35"/>
                      <a:pt x="2" y="35"/>
                    </a:cubicBezTo>
                    <a:cubicBezTo>
                      <a:pt x="2" y="34"/>
                      <a:pt x="2" y="33"/>
                      <a:pt x="3" y="32"/>
                    </a:cubicBezTo>
                    <a:cubicBezTo>
                      <a:pt x="3" y="34"/>
                      <a:pt x="3" y="35"/>
                      <a:pt x="3" y="37"/>
                    </a:cubicBezTo>
                    <a:cubicBezTo>
                      <a:pt x="3" y="38"/>
                      <a:pt x="3" y="40"/>
                      <a:pt x="3" y="41"/>
                    </a:cubicBezTo>
                    <a:cubicBezTo>
                      <a:pt x="2" y="41"/>
                      <a:pt x="2" y="40"/>
                      <a:pt x="2" y="38"/>
                    </a:cubicBezTo>
                    <a:close/>
                    <a:moveTo>
                      <a:pt x="47" y="8"/>
                    </a:moveTo>
                    <a:cubicBezTo>
                      <a:pt x="48" y="7"/>
                      <a:pt x="49" y="7"/>
                      <a:pt x="50" y="8"/>
                    </a:cubicBezTo>
                    <a:cubicBezTo>
                      <a:pt x="53" y="10"/>
                      <a:pt x="53" y="10"/>
                      <a:pt x="53" y="10"/>
                    </a:cubicBezTo>
                    <a:cubicBezTo>
                      <a:pt x="54" y="10"/>
                      <a:pt x="55" y="12"/>
                      <a:pt x="54" y="13"/>
                    </a:cubicBezTo>
                    <a:lnTo>
                      <a:pt x="47" y="8"/>
                    </a:lnTo>
                    <a:close/>
                    <a:moveTo>
                      <a:pt x="11" y="13"/>
                    </a:moveTo>
                    <a:cubicBezTo>
                      <a:pt x="11" y="12"/>
                      <a:pt x="11" y="10"/>
                      <a:pt x="12" y="10"/>
                    </a:cubicBezTo>
                    <a:cubicBezTo>
                      <a:pt x="15" y="8"/>
                      <a:pt x="15" y="8"/>
                      <a:pt x="15" y="8"/>
                    </a:cubicBezTo>
                    <a:cubicBezTo>
                      <a:pt x="16" y="7"/>
                      <a:pt x="16" y="7"/>
                      <a:pt x="17" y="7"/>
                    </a:cubicBezTo>
                    <a:cubicBezTo>
                      <a:pt x="18" y="7"/>
                      <a:pt x="18" y="8"/>
                      <a:pt x="19" y="8"/>
                    </a:cubicBezTo>
                    <a:lnTo>
                      <a:pt x="11" y="13"/>
                    </a:lnTo>
                    <a:close/>
                    <a:moveTo>
                      <a:pt x="15" y="68"/>
                    </a:moveTo>
                    <a:cubicBezTo>
                      <a:pt x="12" y="66"/>
                      <a:pt x="12" y="66"/>
                      <a:pt x="12" y="66"/>
                    </a:cubicBezTo>
                    <a:cubicBezTo>
                      <a:pt x="15" y="62"/>
                      <a:pt x="15" y="62"/>
                      <a:pt x="15" y="62"/>
                    </a:cubicBezTo>
                    <a:cubicBezTo>
                      <a:pt x="17" y="64"/>
                      <a:pt x="17" y="64"/>
                      <a:pt x="17" y="64"/>
                    </a:cubicBezTo>
                    <a:lnTo>
                      <a:pt x="15" y="68"/>
                    </a:lnTo>
                    <a:close/>
                    <a:moveTo>
                      <a:pt x="53" y="66"/>
                    </a:moveTo>
                    <a:cubicBezTo>
                      <a:pt x="51" y="68"/>
                      <a:pt x="51" y="68"/>
                      <a:pt x="51" y="68"/>
                    </a:cubicBezTo>
                    <a:cubicBezTo>
                      <a:pt x="48" y="64"/>
                      <a:pt x="48" y="64"/>
                      <a:pt x="48" y="64"/>
                    </a:cubicBezTo>
                    <a:cubicBezTo>
                      <a:pt x="50" y="62"/>
                      <a:pt x="50" y="62"/>
                      <a:pt x="50" y="62"/>
                    </a:cubicBezTo>
                    <a:lnTo>
                      <a:pt x="53" y="66"/>
                    </a:lnTo>
                    <a:close/>
                    <a:moveTo>
                      <a:pt x="33" y="64"/>
                    </a:moveTo>
                    <a:cubicBezTo>
                      <a:pt x="18" y="64"/>
                      <a:pt x="6" y="52"/>
                      <a:pt x="6" y="37"/>
                    </a:cubicBezTo>
                    <a:cubicBezTo>
                      <a:pt x="6" y="22"/>
                      <a:pt x="18" y="10"/>
                      <a:pt x="33" y="10"/>
                    </a:cubicBezTo>
                    <a:cubicBezTo>
                      <a:pt x="48" y="10"/>
                      <a:pt x="60" y="22"/>
                      <a:pt x="60" y="37"/>
                    </a:cubicBezTo>
                    <a:cubicBezTo>
                      <a:pt x="60" y="52"/>
                      <a:pt x="48" y="64"/>
                      <a:pt x="33" y="64"/>
                    </a:cubicBezTo>
                    <a:close/>
                    <a:moveTo>
                      <a:pt x="64" y="38"/>
                    </a:moveTo>
                    <a:cubicBezTo>
                      <a:pt x="64" y="40"/>
                      <a:pt x="63" y="41"/>
                      <a:pt x="62" y="41"/>
                    </a:cubicBezTo>
                    <a:cubicBezTo>
                      <a:pt x="62" y="40"/>
                      <a:pt x="62" y="38"/>
                      <a:pt x="62" y="37"/>
                    </a:cubicBezTo>
                    <a:cubicBezTo>
                      <a:pt x="62" y="35"/>
                      <a:pt x="62" y="34"/>
                      <a:pt x="62" y="32"/>
                    </a:cubicBezTo>
                    <a:cubicBezTo>
                      <a:pt x="63" y="33"/>
                      <a:pt x="64" y="34"/>
                      <a:pt x="64" y="35"/>
                    </a:cubicBezTo>
                    <a:lnTo>
                      <a:pt x="64" y="38"/>
                    </a:lnTo>
                    <a:close/>
                    <a:moveTo>
                      <a:pt x="33" y="12"/>
                    </a:moveTo>
                    <a:cubicBezTo>
                      <a:pt x="19" y="12"/>
                      <a:pt x="8" y="23"/>
                      <a:pt x="8" y="37"/>
                    </a:cubicBezTo>
                    <a:cubicBezTo>
                      <a:pt x="8" y="50"/>
                      <a:pt x="19" y="61"/>
                      <a:pt x="33" y="61"/>
                    </a:cubicBezTo>
                    <a:cubicBezTo>
                      <a:pt x="46" y="61"/>
                      <a:pt x="57" y="50"/>
                      <a:pt x="57" y="37"/>
                    </a:cubicBezTo>
                    <a:cubicBezTo>
                      <a:pt x="57" y="23"/>
                      <a:pt x="46" y="12"/>
                      <a:pt x="33" y="12"/>
                    </a:cubicBezTo>
                    <a:close/>
                    <a:moveTo>
                      <a:pt x="33" y="60"/>
                    </a:moveTo>
                    <a:cubicBezTo>
                      <a:pt x="20" y="60"/>
                      <a:pt x="10" y="49"/>
                      <a:pt x="10" y="37"/>
                    </a:cubicBezTo>
                    <a:cubicBezTo>
                      <a:pt x="10" y="24"/>
                      <a:pt x="20" y="14"/>
                      <a:pt x="33" y="14"/>
                    </a:cubicBezTo>
                    <a:cubicBezTo>
                      <a:pt x="45" y="14"/>
                      <a:pt x="56" y="24"/>
                      <a:pt x="56" y="37"/>
                    </a:cubicBezTo>
                    <a:cubicBezTo>
                      <a:pt x="56" y="49"/>
                      <a:pt x="45" y="60"/>
                      <a:pt x="33" y="60"/>
                    </a:cubicBezTo>
                    <a:close/>
                    <a:moveTo>
                      <a:pt x="36" y="35"/>
                    </a:moveTo>
                    <a:cubicBezTo>
                      <a:pt x="49" y="35"/>
                      <a:pt x="49" y="35"/>
                      <a:pt x="49" y="35"/>
                    </a:cubicBezTo>
                    <a:cubicBezTo>
                      <a:pt x="49" y="38"/>
                      <a:pt x="49" y="38"/>
                      <a:pt x="49" y="38"/>
                    </a:cubicBezTo>
                    <a:cubicBezTo>
                      <a:pt x="36" y="38"/>
                      <a:pt x="36" y="38"/>
                      <a:pt x="36" y="38"/>
                    </a:cubicBezTo>
                    <a:cubicBezTo>
                      <a:pt x="35" y="40"/>
                      <a:pt x="34" y="40"/>
                      <a:pt x="32" y="40"/>
                    </a:cubicBezTo>
                    <a:cubicBezTo>
                      <a:pt x="30" y="40"/>
                      <a:pt x="28" y="39"/>
                      <a:pt x="28" y="36"/>
                    </a:cubicBezTo>
                    <a:cubicBezTo>
                      <a:pt x="28" y="34"/>
                      <a:pt x="29" y="33"/>
                      <a:pt x="31" y="32"/>
                    </a:cubicBezTo>
                    <a:cubicBezTo>
                      <a:pt x="31" y="16"/>
                      <a:pt x="31" y="16"/>
                      <a:pt x="31" y="16"/>
                    </a:cubicBezTo>
                    <a:cubicBezTo>
                      <a:pt x="34" y="16"/>
                      <a:pt x="34" y="16"/>
                      <a:pt x="34" y="16"/>
                    </a:cubicBezTo>
                    <a:cubicBezTo>
                      <a:pt x="34" y="32"/>
                      <a:pt x="34" y="32"/>
                      <a:pt x="34" y="32"/>
                    </a:cubicBezTo>
                    <a:cubicBezTo>
                      <a:pt x="35" y="33"/>
                      <a:pt x="36" y="34"/>
                      <a:pt x="36" y="35"/>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4" name="íš1iḑê"/>
              <p:cNvSpPr/>
              <p:nvPr/>
            </p:nvSpPr>
            <p:spPr bwMode="auto">
              <a:xfrm>
                <a:off x="4371837" y="4622077"/>
                <a:ext cx="282873" cy="268572"/>
              </a:xfrm>
              <a:custGeom>
                <a:avLst/>
                <a:gdLst>
                  <a:gd name="T0" fmla="*/ 75 w 75"/>
                  <a:gd name="T1" fmla="*/ 27 h 71"/>
                  <a:gd name="T2" fmla="*/ 69 w 75"/>
                  <a:gd name="T3" fmla="*/ 14 h 71"/>
                  <a:gd name="T4" fmla="*/ 64 w 75"/>
                  <a:gd name="T5" fmla="*/ 0 h 71"/>
                  <a:gd name="T6" fmla="*/ 5 w 75"/>
                  <a:gd name="T7" fmla="*/ 11 h 71"/>
                  <a:gd name="T8" fmla="*/ 1 w 75"/>
                  <a:gd name="T9" fmla="*/ 26 h 71"/>
                  <a:gd name="T10" fmla="*/ 0 w 75"/>
                  <a:gd name="T11" fmla="*/ 31 h 71"/>
                  <a:gd name="T12" fmla="*/ 1 w 75"/>
                  <a:gd name="T13" fmla="*/ 65 h 71"/>
                  <a:gd name="T14" fmla="*/ 70 w 75"/>
                  <a:gd name="T15" fmla="*/ 71 h 71"/>
                  <a:gd name="T16" fmla="*/ 70 w 75"/>
                  <a:gd name="T17" fmla="*/ 61 h 71"/>
                  <a:gd name="T18" fmla="*/ 4 w 75"/>
                  <a:gd name="T19" fmla="*/ 26 h 71"/>
                  <a:gd name="T20" fmla="*/ 71 w 75"/>
                  <a:gd name="T21" fmla="*/ 26 h 71"/>
                  <a:gd name="T22" fmla="*/ 58 w 75"/>
                  <a:gd name="T23" fmla="*/ 33 h 71"/>
                  <a:gd name="T24" fmla="*/ 54 w 75"/>
                  <a:gd name="T25" fmla="*/ 28 h 71"/>
                  <a:gd name="T26" fmla="*/ 52 w 75"/>
                  <a:gd name="T27" fmla="*/ 31 h 71"/>
                  <a:gd name="T28" fmla="*/ 44 w 75"/>
                  <a:gd name="T29" fmla="*/ 31 h 71"/>
                  <a:gd name="T30" fmla="*/ 52 w 75"/>
                  <a:gd name="T31" fmla="*/ 31 h 71"/>
                  <a:gd name="T32" fmla="*/ 37 w 75"/>
                  <a:gd name="T33" fmla="*/ 33 h 71"/>
                  <a:gd name="T34" fmla="*/ 42 w 75"/>
                  <a:gd name="T35" fmla="*/ 28 h 71"/>
                  <a:gd name="T36" fmla="*/ 28 w 75"/>
                  <a:gd name="T37" fmla="*/ 33 h 71"/>
                  <a:gd name="T38" fmla="*/ 23 w 75"/>
                  <a:gd name="T39" fmla="*/ 28 h 71"/>
                  <a:gd name="T40" fmla="*/ 21 w 75"/>
                  <a:gd name="T41" fmla="*/ 28 h 71"/>
                  <a:gd name="T42" fmla="*/ 17 w 75"/>
                  <a:gd name="T43" fmla="*/ 33 h 71"/>
                  <a:gd name="T44" fmla="*/ 21 w 75"/>
                  <a:gd name="T45" fmla="*/ 28 h 71"/>
                  <a:gd name="T46" fmla="*/ 18 w 75"/>
                  <a:gd name="T47" fmla="*/ 35 h 71"/>
                  <a:gd name="T48" fmla="*/ 28 w 75"/>
                  <a:gd name="T49" fmla="*/ 35 h 71"/>
                  <a:gd name="T50" fmla="*/ 38 w 75"/>
                  <a:gd name="T51" fmla="*/ 35 h 71"/>
                  <a:gd name="T52" fmla="*/ 48 w 75"/>
                  <a:gd name="T53" fmla="*/ 35 h 71"/>
                  <a:gd name="T54" fmla="*/ 58 w 75"/>
                  <a:gd name="T55" fmla="*/ 35 h 71"/>
                  <a:gd name="T56" fmla="*/ 67 w 75"/>
                  <a:gd name="T57" fmla="*/ 62 h 71"/>
                  <a:gd name="T58" fmla="*/ 29 w 75"/>
                  <a:gd name="T59" fmla="*/ 40 h 71"/>
                  <a:gd name="T60" fmla="*/ 13 w 75"/>
                  <a:gd name="T61" fmla="*/ 62 h 71"/>
                  <a:gd name="T62" fmla="*/ 12 w 75"/>
                  <a:gd name="T63" fmla="*/ 33 h 71"/>
                  <a:gd name="T64" fmla="*/ 28 w 75"/>
                  <a:gd name="T65" fmla="*/ 42 h 71"/>
                  <a:gd name="T66" fmla="*/ 68 w 75"/>
                  <a:gd name="T67" fmla="*/ 33 h 71"/>
                  <a:gd name="T68" fmla="*/ 64 w 75"/>
                  <a:gd name="T69" fmla="*/ 28 h 71"/>
                  <a:gd name="T70" fmla="*/ 68 w 75"/>
                  <a:gd name="T71" fmla="*/ 33 h 71"/>
                  <a:gd name="T72" fmla="*/ 11 w 75"/>
                  <a:gd name="T73" fmla="*/ 14 h 71"/>
                  <a:gd name="T74" fmla="*/ 11 w 75"/>
                  <a:gd name="T75" fmla="*/ 3 h 71"/>
                  <a:gd name="T76" fmla="*/ 67 w 75"/>
                  <a:gd name="T77" fmla="*/ 11 h 71"/>
                  <a:gd name="T78" fmla="*/ 11 w 75"/>
                  <a:gd name="T79" fmla="*/ 31 h 71"/>
                  <a:gd name="T80" fmla="*/ 3 w 75"/>
                  <a:gd name="T81" fmla="*/ 31 h 71"/>
                  <a:gd name="T82" fmla="*/ 4 w 75"/>
                  <a:gd name="T83" fmla="*/ 65 h 71"/>
                  <a:gd name="T84" fmla="*/ 29 w 75"/>
                  <a:gd name="T85" fmla="*/ 64 h 71"/>
                  <a:gd name="T86" fmla="*/ 71 w 75"/>
                  <a:gd name="T87" fmla="*/ 67 h 71"/>
                  <a:gd name="T88" fmla="*/ 4 w 75"/>
                  <a:gd name="T89" fmla="*/ 67 h 71"/>
                  <a:gd name="T90" fmla="*/ 62 w 75"/>
                  <a:gd name="T91" fmla="*/ 56 h 71"/>
                  <a:gd name="T92" fmla="*/ 39 w 75"/>
                  <a:gd name="T93" fmla="*/ 40 h 71"/>
                  <a:gd name="T94" fmla="*/ 39 w 75"/>
                  <a:gd name="T95" fmla="*/ 57 h 71"/>
                  <a:gd name="T96" fmla="*/ 60 w 75"/>
                  <a:gd name="T97" fmla="*/ 55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 h="71">
                    <a:moveTo>
                      <a:pt x="75" y="31"/>
                    </a:moveTo>
                    <a:cubicBezTo>
                      <a:pt x="75" y="28"/>
                      <a:pt x="75" y="28"/>
                      <a:pt x="75" y="28"/>
                    </a:cubicBezTo>
                    <a:cubicBezTo>
                      <a:pt x="75" y="27"/>
                      <a:pt x="75" y="27"/>
                      <a:pt x="75" y="27"/>
                    </a:cubicBezTo>
                    <a:cubicBezTo>
                      <a:pt x="75" y="27"/>
                      <a:pt x="75" y="26"/>
                      <a:pt x="75" y="26"/>
                    </a:cubicBezTo>
                    <a:cubicBezTo>
                      <a:pt x="70" y="14"/>
                      <a:pt x="70" y="14"/>
                      <a:pt x="70" y="14"/>
                    </a:cubicBezTo>
                    <a:cubicBezTo>
                      <a:pt x="70" y="14"/>
                      <a:pt x="69" y="14"/>
                      <a:pt x="69" y="14"/>
                    </a:cubicBezTo>
                    <a:cubicBezTo>
                      <a:pt x="70" y="13"/>
                      <a:pt x="70" y="12"/>
                      <a:pt x="70" y="11"/>
                    </a:cubicBezTo>
                    <a:cubicBezTo>
                      <a:pt x="70" y="5"/>
                      <a:pt x="70" y="5"/>
                      <a:pt x="70" y="5"/>
                    </a:cubicBezTo>
                    <a:cubicBezTo>
                      <a:pt x="70" y="2"/>
                      <a:pt x="67" y="0"/>
                      <a:pt x="64" y="0"/>
                    </a:cubicBezTo>
                    <a:cubicBezTo>
                      <a:pt x="11" y="0"/>
                      <a:pt x="11" y="0"/>
                      <a:pt x="11" y="0"/>
                    </a:cubicBezTo>
                    <a:cubicBezTo>
                      <a:pt x="8" y="0"/>
                      <a:pt x="5" y="2"/>
                      <a:pt x="5" y="5"/>
                    </a:cubicBezTo>
                    <a:cubicBezTo>
                      <a:pt x="5" y="11"/>
                      <a:pt x="5" y="11"/>
                      <a:pt x="5" y="11"/>
                    </a:cubicBezTo>
                    <a:cubicBezTo>
                      <a:pt x="5" y="12"/>
                      <a:pt x="5" y="13"/>
                      <a:pt x="6" y="14"/>
                    </a:cubicBezTo>
                    <a:cubicBezTo>
                      <a:pt x="6" y="14"/>
                      <a:pt x="6" y="14"/>
                      <a:pt x="5" y="14"/>
                    </a:cubicBezTo>
                    <a:cubicBezTo>
                      <a:pt x="1" y="26"/>
                      <a:pt x="1" y="26"/>
                      <a:pt x="1" y="26"/>
                    </a:cubicBezTo>
                    <a:cubicBezTo>
                      <a:pt x="0" y="26"/>
                      <a:pt x="0" y="27"/>
                      <a:pt x="0" y="27"/>
                    </a:cubicBezTo>
                    <a:cubicBezTo>
                      <a:pt x="0" y="27"/>
                      <a:pt x="0" y="27"/>
                      <a:pt x="0" y="28"/>
                    </a:cubicBezTo>
                    <a:cubicBezTo>
                      <a:pt x="0" y="31"/>
                      <a:pt x="0" y="31"/>
                      <a:pt x="0" y="31"/>
                    </a:cubicBezTo>
                    <a:cubicBezTo>
                      <a:pt x="0" y="33"/>
                      <a:pt x="2" y="36"/>
                      <a:pt x="5" y="36"/>
                    </a:cubicBezTo>
                    <a:cubicBezTo>
                      <a:pt x="5" y="61"/>
                      <a:pt x="5" y="61"/>
                      <a:pt x="5" y="61"/>
                    </a:cubicBezTo>
                    <a:cubicBezTo>
                      <a:pt x="3" y="61"/>
                      <a:pt x="1" y="63"/>
                      <a:pt x="1" y="65"/>
                    </a:cubicBezTo>
                    <a:cubicBezTo>
                      <a:pt x="1" y="67"/>
                      <a:pt x="1" y="67"/>
                      <a:pt x="1" y="67"/>
                    </a:cubicBezTo>
                    <a:cubicBezTo>
                      <a:pt x="1" y="69"/>
                      <a:pt x="3" y="71"/>
                      <a:pt x="6" y="71"/>
                    </a:cubicBezTo>
                    <a:cubicBezTo>
                      <a:pt x="70" y="71"/>
                      <a:pt x="70" y="71"/>
                      <a:pt x="70" y="71"/>
                    </a:cubicBezTo>
                    <a:cubicBezTo>
                      <a:pt x="72" y="71"/>
                      <a:pt x="74" y="69"/>
                      <a:pt x="74" y="67"/>
                    </a:cubicBezTo>
                    <a:cubicBezTo>
                      <a:pt x="74" y="65"/>
                      <a:pt x="74" y="65"/>
                      <a:pt x="74" y="65"/>
                    </a:cubicBezTo>
                    <a:cubicBezTo>
                      <a:pt x="74" y="63"/>
                      <a:pt x="72" y="61"/>
                      <a:pt x="70" y="61"/>
                    </a:cubicBezTo>
                    <a:cubicBezTo>
                      <a:pt x="70" y="36"/>
                      <a:pt x="70" y="36"/>
                      <a:pt x="70" y="36"/>
                    </a:cubicBezTo>
                    <a:cubicBezTo>
                      <a:pt x="73" y="36"/>
                      <a:pt x="75" y="33"/>
                      <a:pt x="75" y="31"/>
                    </a:cubicBezTo>
                    <a:close/>
                    <a:moveTo>
                      <a:pt x="4" y="26"/>
                    </a:moveTo>
                    <a:cubicBezTo>
                      <a:pt x="8" y="16"/>
                      <a:pt x="8" y="16"/>
                      <a:pt x="8" y="16"/>
                    </a:cubicBezTo>
                    <a:cubicBezTo>
                      <a:pt x="67" y="16"/>
                      <a:pt x="67" y="16"/>
                      <a:pt x="67" y="16"/>
                    </a:cubicBezTo>
                    <a:cubicBezTo>
                      <a:pt x="71" y="26"/>
                      <a:pt x="71" y="26"/>
                      <a:pt x="71" y="26"/>
                    </a:cubicBezTo>
                    <a:lnTo>
                      <a:pt x="4" y="26"/>
                    </a:lnTo>
                    <a:close/>
                    <a:moveTo>
                      <a:pt x="62" y="31"/>
                    </a:moveTo>
                    <a:cubicBezTo>
                      <a:pt x="62" y="32"/>
                      <a:pt x="60" y="33"/>
                      <a:pt x="58" y="33"/>
                    </a:cubicBezTo>
                    <a:cubicBezTo>
                      <a:pt x="57" y="33"/>
                      <a:pt x="57" y="33"/>
                      <a:pt x="57" y="33"/>
                    </a:cubicBezTo>
                    <a:cubicBezTo>
                      <a:pt x="55" y="33"/>
                      <a:pt x="54" y="32"/>
                      <a:pt x="54" y="31"/>
                    </a:cubicBezTo>
                    <a:cubicBezTo>
                      <a:pt x="54" y="28"/>
                      <a:pt x="54" y="28"/>
                      <a:pt x="54" y="28"/>
                    </a:cubicBezTo>
                    <a:cubicBezTo>
                      <a:pt x="62" y="28"/>
                      <a:pt x="62" y="28"/>
                      <a:pt x="62" y="28"/>
                    </a:cubicBezTo>
                    <a:lnTo>
                      <a:pt x="62" y="31"/>
                    </a:lnTo>
                    <a:close/>
                    <a:moveTo>
                      <a:pt x="52" y="31"/>
                    </a:moveTo>
                    <a:cubicBezTo>
                      <a:pt x="52" y="32"/>
                      <a:pt x="50" y="33"/>
                      <a:pt x="48" y="33"/>
                    </a:cubicBezTo>
                    <a:cubicBezTo>
                      <a:pt x="47" y="33"/>
                      <a:pt x="47" y="33"/>
                      <a:pt x="47" y="33"/>
                    </a:cubicBezTo>
                    <a:cubicBezTo>
                      <a:pt x="45" y="33"/>
                      <a:pt x="44" y="32"/>
                      <a:pt x="44" y="31"/>
                    </a:cubicBezTo>
                    <a:cubicBezTo>
                      <a:pt x="44" y="28"/>
                      <a:pt x="44" y="28"/>
                      <a:pt x="44" y="28"/>
                    </a:cubicBezTo>
                    <a:cubicBezTo>
                      <a:pt x="52" y="28"/>
                      <a:pt x="52" y="28"/>
                      <a:pt x="52" y="28"/>
                    </a:cubicBezTo>
                    <a:lnTo>
                      <a:pt x="52" y="31"/>
                    </a:lnTo>
                    <a:close/>
                    <a:moveTo>
                      <a:pt x="42" y="31"/>
                    </a:moveTo>
                    <a:cubicBezTo>
                      <a:pt x="42" y="32"/>
                      <a:pt x="40" y="33"/>
                      <a:pt x="38" y="33"/>
                    </a:cubicBezTo>
                    <a:cubicBezTo>
                      <a:pt x="37" y="33"/>
                      <a:pt x="37" y="33"/>
                      <a:pt x="37" y="33"/>
                    </a:cubicBezTo>
                    <a:cubicBezTo>
                      <a:pt x="35" y="33"/>
                      <a:pt x="34" y="32"/>
                      <a:pt x="34" y="31"/>
                    </a:cubicBezTo>
                    <a:cubicBezTo>
                      <a:pt x="34" y="28"/>
                      <a:pt x="34" y="28"/>
                      <a:pt x="34" y="28"/>
                    </a:cubicBezTo>
                    <a:cubicBezTo>
                      <a:pt x="42" y="28"/>
                      <a:pt x="42" y="28"/>
                      <a:pt x="42" y="28"/>
                    </a:cubicBezTo>
                    <a:lnTo>
                      <a:pt x="42" y="31"/>
                    </a:lnTo>
                    <a:close/>
                    <a:moveTo>
                      <a:pt x="32" y="31"/>
                    </a:moveTo>
                    <a:cubicBezTo>
                      <a:pt x="32" y="32"/>
                      <a:pt x="30" y="33"/>
                      <a:pt x="28" y="33"/>
                    </a:cubicBezTo>
                    <a:cubicBezTo>
                      <a:pt x="27" y="33"/>
                      <a:pt x="27" y="33"/>
                      <a:pt x="27" y="33"/>
                    </a:cubicBezTo>
                    <a:cubicBezTo>
                      <a:pt x="25" y="33"/>
                      <a:pt x="23" y="32"/>
                      <a:pt x="23" y="31"/>
                    </a:cubicBezTo>
                    <a:cubicBezTo>
                      <a:pt x="23" y="28"/>
                      <a:pt x="23" y="28"/>
                      <a:pt x="23" y="28"/>
                    </a:cubicBezTo>
                    <a:cubicBezTo>
                      <a:pt x="32" y="28"/>
                      <a:pt x="32" y="28"/>
                      <a:pt x="32" y="28"/>
                    </a:cubicBezTo>
                    <a:lnTo>
                      <a:pt x="32" y="31"/>
                    </a:lnTo>
                    <a:close/>
                    <a:moveTo>
                      <a:pt x="21" y="28"/>
                    </a:moveTo>
                    <a:cubicBezTo>
                      <a:pt x="21" y="31"/>
                      <a:pt x="21" y="31"/>
                      <a:pt x="21" y="31"/>
                    </a:cubicBezTo>
                    <a:cubicBezTo>
                      <a:pt x="21" y="32"/>
                      <a:pt x="20" y="33"/>
                      <a:pt x="18" y="33"/>
                    </a:cubicBezTo>
                    <a:cubicBezTo>
                      <a:pt x="17" y="33"/>
                      <a:pt x="17" y="33"/>
                      <a:pt x="17" y="33"/>
                    </a:cubicBezTo>
                    <a:cubicBezTo>
                      <a:pt x="15" y="33"/>
                      <a:pt x="13" y="32"/>
                      <a:pt x="13" y="31"/>
                    </a:cubicBezTo>
                    <a:cubicBezTo>
                      <a:pt x="13" y="28"/>
                      <a:pt x="13" y="28"/>
                      <a:pt x="13" y="28"/>
                    </a:cubicBezTo>
                    <a:lnTo>
                      <a:pt x="21" y="28"/>
                    </a:lnTo>
                    <a:close/>
                    <a:moveTo>
                      <a:pt x="12" y="33"/>
                    </a:moveTo>
                    <a:cubicBezTo>
                      <a:pt x="13" y="35"/>
                      <a:pt x="15" y="35"/>
                      <a:pt x="17" y="35"/>
                    </a:cubicBezTo>
                    <a:cubicBezTo>
                      <a:pt x="18" y="35"/>
                      <a:pt x="18" y="35"/>
                      <a:pt x="18" y="35"/>
                    </a:cubicBezTo>
                    <a:cubicBezTo>
                      <a:pt x="20" y="35"/>
                      <a:pt x="21" y="35"/>
                      <a:pt x="22" y="33"/>
                    </a:cubicBezTo>
                    <a:cubicBezTo>
                      <a:pt x="23" y="35"/>
                      <a:pt x="25" y="35"/>
                      <a:pt x="27" y="35"/>
                    </a:cubicBezTo>
                    <a:cubicBezTo>
                      <a:pt x="28" y="35"/>
                      <a:pt x="28" y="35"/>
                      <a:pt x="28" y="35"/>
                    </a:cubicBezTo>
                    <a:cubicBezTo>
                      <a:pt x="30" y="35"/>
                      <a:pt x="32" y="35"/>
                      <a:pt x="33" y="33"/>
                    </a:cubicBezTo>
                    <a:cubicBezTo>
                      <a:pt x="34" y="35"/>
                      <a:pt x="35" y="35"/>
                      <a:pt x="37" y="35"/>
                    </a:cubicBezTo>
                    <a:cubicBezTo>
                      <a:pt x="38" y="35"/>
                      <a:pt x="38" y="35"/>
                      <a:pt x="38" y="35"/>
                    </a:cubicBezTo>
                    <a:cubicBezTo>
                      <a:pt x="40" y="35"/>
                      <a:pt x="42" y="35"/>
                      <a:pt x="43" y="33"/>
                    </a:cubicBezTo>
                    <a:cubicBezTo>
                      <a:pt x="44" y="35"/>
                      <a:pt x="45" y="35"/>
                      <a:pt x="47" y="35"/>
                    </a:cubicBezTo>
                    <a:cubicBezTo>
                      <a:pt x="48" y="35"/>
                      <a:pt x="48" y="35"/>
                      <a:pt x="48" y="35"/>
                    </a:cubicBezTo>
                    <a:cubicBezTo>
                      <a:pt x="50" y="35"/>
                      <a:pt x="52" y="35"/>
                      <a:pt x="53" y="33"/>
                    </a:cubicBezTo>
                    <a:cubicBezTo>
                      <a:pt x="54" y="35"/>
                      <a:pt x="55" y="35"/>
                      <a:pt x="57" y="35"/>
                    </a:cubicBezTo>
                    <a:cubicBezTo>
                      <a:pt x="58" y="35"/>
                      <a:pt x="58" y="35"/>
                      <a:pt x="58" y="35"/>
                    </a:cubicBezTo>
                    <a:cubicBezTo>
                      <a:pt x="60" y="35"/>
                      <a:pt x="62" y="35"/>
                      <a:pt x="63" y="33"/>
                    </a:cubicBezTo>
                    <a:cubicBezTo>
                      <a:pt x="64" y="35"/>
                      <a:pt x="65" y="35"/>
                      <a:pt x="67" y="35"/>
                    </a:cubicBezTo>
                    <a:cubicBezTo>
                      <a:pt x="67" y="62"/>
                      <a:pt x="67" y="62"/>
                      <a:pt x="67" y="62"/>
                    </a:cubicBezTo>
                    <a:cubicBezTo>
                      <a:pt x="30" y="62"/>
                      <a:pt x="30" y="62"/>
                      <a:pt x="30" y="62"/>
                    </a:cubicBezTo>
                    <a:cubicBezTo>
                      <a:pt x="30" y="41"/>
                      <a:pt x="30" y="41"/>
                      <a:pt x="30" y="41"/>
                    </a:cubicBezTo>
                    <a:cubicBezTo>
                      <a:pt x="30" y="40"/>
                      <a:pt x="30" y="40"/>
                      <a:pt x="29" y="40"/>
                    </a:cubicBezTo>
                    <a:cubicBezTo>
                      <a:pt x="14" y="40"/>
                      <a:pt x="14" y="40"/>
                      <a:pt x="14" y="40"/>
                    </a:cubicBezTo>
                    <a:cubicBezTo>
                      <a:pt x="13" y="40"/>
                      <a:pt x="13" y="40"/>
                      <a:pt x="13" y="41"/>
                    </a:cubicBezTo>
                    <a:cubicBezTo>
                      <a:pt x="13" y="62"/>
                      <a:pt x="13" y="62"/>
                      <a:pt x="13" y="62"/>
                    </a:cubicBezTo>
                    <a:cubicBezTo>
                      <a:pt x="8" y="62"/>
                      <a:pt x="8" y="62"/>
                      <a:pt x="8" y="62"/>
                    </a:cubicBezTo>
                    <a:cubicBezTo>
                      <a:pt x="8" y="35"/>
                      <a:pt x="8" y="35"/>
                      <a:pt x="8" y="35"/>
                    </a:cubicBezTo>
                    <a:cubicBezTo>
                      <a:pt x="10" y="35"/>
                      <a:pt x="11" y="35"/>
                      <a:pt x="12" y="33"/>
                    </a:cubicBezTo>
                    <a:close/>
                    <a:moveTo>
                      <a:pt x="15" y="62"/>
                    </a:moveTo>
                    <a:cubicBezTo>
                      <a:pt x="15" y="42"/>
                      <a:pt x="15" y="42"/>
                      <a:pt x="15" y="42"/>
                    </a:cubicBezTo>
                    <a:cubicBezTo>
                      <a:pt x="28" y="42"/>
                      <a:pt x="28" y="42"/>
                      <a:pt x="28" y="42"/>
                    </a:cubicBezTo>
                    <a:cubicBezTo>
                      <a:pt x="28" y="62"/>
                      <a:pt x="28" y="62"/>
                      <a:pt x="28" y="62"/>
                    </a:cubicBezTo>
                    <a:lnTo>
                      <a:pt x="15" y="62"/>
                    </a:lnTo>
                    <a:close/>
                    <a:moveTo>
                      <a:pt x="68" y="33"/>
                    </a:moveTo>
                    <a:cubicBezTo>
                      <a:pt x="67" y="33"/>
                      <a:pt x="67" y="33"/>
                      <a:pt x="67" y="33"/>
                    </a:cubicBezTo>
                    <a:cubicBezTo>
                      <a:pt x="65" y="33"/>
                      <a:pt x="64" y="32"/>
                      <a:pt x="64" y="31"/>
                    </a:cubicBezTo>
                    <a:cubicBezTo>
                      <a:pt x="64" y="28"/>
                      <a:pt x="64" y="28"/>
                      <a:pt x="64" y="28"/>
                    </a:cubicBezTo>
                    <a:cubicBezTo>
                      <a:pt x="72" y="28"/>
                      <a:pt x="72" y="28"/>
                      <a:pt x="72" y="28"/>
                    </a:cubicBezTo>
                    <a:cubicBezTo>
                      <a:pt x="72" y="31"/>
                      <a:pt x="72" y="31"/>
                      <a:pt x="72" y="31"/>
                    </a:cubicBezTo>
                    <a:cubicBezTo>
                      <a:pt x="72" y="32"/>
                      <a:pt x="70" y="33"/>
                      <a:pt x="68" y="33"/>
                    </a:cubicBezTo>
                    <a:close/>
                    <a:moveTo>
                      <a:pt x="67" y="11"/>
                    </a:moveTo>
                    <a:cubicBezTo>
                      <a:pt x="67" y="13"/>
                      <a:pt x="66" y="14"/>
                      <a:pt x="64" y="14"/>
                    </a:cubicBezTo>
                    <a:cubicBezTo>
                      <a:pt x="11" y="14"/>
                      <a:pt x="11" y="14"/>
                      <a:pt x="11" y="14"/>
                    </a:cubicBezTo>
                    <a:cubicBezTo>
                      <a:pt x="9" y="14"/>
                      <a:pt x="8" y="13"/>
                      <a:pt x="8" y="11"/>
                    </a:cubicBezTo>
                    <a:cubicBezTo>
                      <a:pt x="8" y="5"/>
                      <a:pt x="8" y="5"/>
                      <a:pt x="8" y="5"/>
                    </a:cubicBezTo>
                    <a:cubicBezTo>
                      <a:pt x="8" y="4"/>
                      <a:pt x="9" y="3"/>
                      <a:pt x="11" y="3"/>
                    </a:cubicBezTo>
                    <a:cubicBezTo>
                      <a:pt x="64" y="3"/>
                      <a:pt x="64" y="3"/>
                      <a:pt x="64" y="3"/>
                    </a:cubicBezTo>
                    <a:cubicBezTo>
                      <a:pt x="66" y="3"/>
                      <a:pt x="67" y="4"/>
                      <a:pt x="67" y="5"/>
                    </a:cubicBezTo>
                    <a:lnTo>
                      <a:pt x="67" y="11"/>
                    </a:lnTo>
                    <a:close/>
                    <a:moveTo>
                      <a:pt x="3" y="28"/>
                    </a:moveTo>
                    <a:cubicBezTo>
                      <a:pt x="11" y="28"/>
                      <a:pt x="11" y="28"/>
                      <a:pt x="11" y="28"/>
                    </a:cubicBezTo>
                    <a:cubicBezTo>
                      <a:pt x="11" y="31"/>
                      <a:pt x="11" y="31"/>
                      <a:pt x="11" y="31"/>
                    </a:cubicBezTo>
                    <a:cubicBezTo>
                      <a:pt x="11" y="32"/>
                      <a:pt x="10" y="33"/>
                      <a:pt x="8" y="33"/>
                    </a:cubicBezTo>
                    <a:cubicBezTo>
                      <a:pt x="7" y="33"/>
                      <a:pt x="7" y="33"/>
                      <a:pt x="7" y="33"/>
                    </a:cubicBezTo>
                    <a:cubicBezTo>
                      <a:pt x="5" y="33"/>
                      <a:pt x="3" y="32"/>
                      <a:pt x="3" y="31"/>
                    </a:cubicBezTo>
                    <a:lnTo>
                      <a:pt x="3" y="28"/>
                    </a:lnTo>
                    <a:close/>
                    <a:moveTo>
                      <a:pt x="4" y="67"/>
                    </a:moveTo>
                    <a:cubicBezTo>
                      <a:pt x="4" y="65"/>
                      <a:pt x="4" y="65"/>
                      <a:pt x="4" y="65"/>
                    </a:cubicBezTo>
                    <a:cubicBezTo>
                      <a:pt x="4" y="65"/>
                      <a:pt x="5" y="64"/>
                      <a:pt x="6" y="64"/>
                    </a:cubicBezTo>
                    <a:cubicBezTo>
                      <a:pt x="14" y="64"/>
                      <a:pt x="14" y="64"/>
                      <a:pt x="14" y="64"/>
                    </a:cubicBezTo>
                    <a:cubicBezTo>
                      <a:pt x="29" y="64"/>
                      <a:pt x="29" y="64"/>
                      <a:pt x="29" y="64"/>
                    </a:cubicBezTo>
                    <a:cubicBezTo>
                      <a:pt x="70" y="64"/>
                      <a:pt x="70" y="64"/>
                      <a:pt x="70" y="64"/>
                    </a:cubicBezTo>
                    <a:cubicBezTo>
                      <a:pt x="70" y="64"/>
                      <a:pt x="71" y="65"/>
                      <a:pt x="71" y="65"/>
                    </a:cubicBezTo>
                    <a:cubicBezTo>
                      <a:pt x="71" y="67"/>
                      <a:pt x="71" y="67"/>
                      <a:pt x="71" y="67"/>
                    </a:cubicBezTo>
                    <a:cubicBezTo>
                      <a:pt x="71" y="68"/>
                      <a:pt x="70" y="68"/>
                      <a:pt x="70" y="68"/>
                    </a:cubicBezTo>
                    <a:cubicBezTo>
                      <a:pt x="6" y="68"/>
                      <a:pt x="6" y="68"/>
                      <a:pt x="6" y="68"/>
                    </a:cubicBezTo>
                    <a:cubicBezTo>
                      <a:pt x="5" y="68"/>
                      <a:pt x="4" y="68"/>
                      <a:pt x="4" y="67"/>
                    </a:cubicBezTo>
                    <a:close/>
                    <a:moveTo>
                      <a:pt x="39" y="57"/>
                    </a:moveTo>
                    <a:cubicBezTo>
                      <a:pt x="61" y="57"/>
                      <a:pt x="61" y="57"/>
                      <a:pt x="61" y="57"/>
                    </a:cubicBezTo>
                    <a:cubicBezTo>
                      <a:pt x="62" y="57"/>
                      <a:pt x="62" y="56"/>
                      <a:pt x="62" y="56"/>
                    </a:cubicBezTo>
                    <a:cubicBezTo>
                      <a:pt x="62" y="41"/>
                      <a:pt x="62" y="41"/>
                      <a:pt x="62" y="41"/>
                    </a:cubicBezTo>
                    <a:cubicBezTo>
                      <a:pt x="62" y="40"/>
                      <a:pt x="62" y="40"/>
                      <a:pt x="61" y="40"/>
                    </a:cubicBezTo>
                    <a:cubicBezTo>
                      <a:pt x="39" y="40"/>
                      <a:pt x="39" y="40"/>
                      <a:pt x="39" y="40"/>
                    </a:cubicBezTo>
                    <a:cubicBezTo>
                      <a:pt x="38" y="40"/>
                      <a:pt x="38" y="40"/>
                      <a:pt x="38" y="41"/>
                    </a:cubicBezTo>
                    <a:cubicBezTo>
                      <a:pt x="38" y="56"/>
                      <a:pt x="38" y="56"/>
                      <a:pt x="38" y="56"/>
                    </a:cubicBezTo>
                    <a:cubicBezTo>
                      <a:pt x="38" y="56"/>
                      <a:pt x="38" y="57"/>
                      <a:pt x="39" y="57"/>
                    </a:cubicBezTo>
                    <a:close/>
                    <a:moveTo>
                      <a:pt x="40" y="42"/>
                    </a:moveTo>
                    <a:cubicBezTo>
                      <a:pt x="60" y="42"/>
                      <a:pt x="60" y="42"/>
                      <a:pt x="60" y="42"/>
                    </a:cubicBezTo>
                    <a:cubicBezTo>
                      <a:pt x="60" y="55"/>
                      <a:pt x="60" y="55"/>
                      <a:pt x="60" y="55"/>
                    </a:cubicBezTo>
                    <a:cubicBezTo>
                      <a:pt x="40" y="55"/>
                      <a:pt x="40" y="55"/>
                      <a:pt x="40" y="55"/>
                    </a:cubicBezTo>
                    <a:lnTo>
                      <a:pt x="40" y="42"/>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5" name="ïṣ1iḓe"/>
              <p:cNvSpPr/>
              <p:nvPr/>
            </p:nvSpPr>
            <p:spPr bwMode="auto">
              <a:xfrm>
                <a:off x="7969272" y="4287918"/>
                <a:ext cx="345816" cy="293017"/>
              </a:xfrm>
              <a:custGeom>
                <a:avLst/>
                <a:gdLst>
                  <a:gd name="T0" fmla="*/ 70 w 72"/>
                  <a:gd name="T1" fmla="*/ 16 h 61"/>
                  <a:gd name="T2" fmla="*/ 56 w 72"/>
                  <a:gd name="T3" fmla="*/ 18 h 61"/>
                  <a:gd name="T4" fmla="*/ 43 w 72"/>
                  <a:gd name="T5" fmla="*/ 46 h 61"/>
                  <a:gd name="T6" fmla="*/ 12 w 72"/>
                  <a:gd name="T7" fmla="*/ 46 h 61"/>
                  <a:gd name="T8" fmla="*/ 13 w 72"/>
                  <a:gd name="T9" fmla="*/ 49 h 61"/>
                  <a:gd name="T10" fmla="*/ 48 w 72"/>
                  <a:gd name="T11" fmla="*/ 51 h 61"/>
                  <a:gd name="T12" fmla="*/ 13 w 72"/>
                  <a:gd name="T13" fmla="*/ 52 h 61"/>
                  <a:gd name="T14" fmla="*/ 9 w 72"/>
                  <a:gd name="T15" fmla="*/ 45 h 61"/>
                  <a:gd name="T16" fmla="*/ 7 w 72"/>
                  <a:gd name="T17" fmla="*/ 42 h 61"/>
                  <a:gd name="T18" fmla="*/ 1 w 72"/>
                  <a:gd name="T19" fmla="*/ 23 h 61"/>
                  <a:gd name="T20" fmla="*/ 10 w 72"/>
                  <a:gd name="T21" fmla="*/ 41 h 61"/>
                  <a:gd name="T22" fmla="*/ 43 w 72"/>
                  <a:gd name="T23" fmla="*/ 43 h 61"/>
                  <a:gd name="T24" fmla="*/ 54 w 72"/>
                  <a:gd name="T25" fmla="*/ 17 h 61"/>
                  <a:gd name="T26" fmla="*/ 70 w 72"/>
                  <a:gd name="T27" fmla="*/ 13 h 61"/>
                  <a:gd name="T28" fmla="*/ 18 w 72"/>
                  <a:gd name="T29" fmla="*/ 57 h 61"/>
                  <a:gd name="T30" fmla="*/ 11 w 72"/>
                  <a:gd name="T31" fmla="*/ 57 h 61"/>
                  <a:gd name="T32" fmla="*/ 18 w 72"/>
                  <a:gd name="T33" fmla="*/ 57 h 61"/>
                  <a:gd name="T34" fmla="*/ 14 w 72"/>
                  <a:gd name="T35" fmla="*/ 55 h 61"/>
                  <a:gd name="T36" fmla="*/ 14 w 72"/>
                  <a:gd name="T37" fmla="*/ 59 h 61"/>
                  <a:gd name="T38" fmla="*/ 45 w 72"/>
                  <a:gd name="T39" fmla="*/ 57 h 61"/>
                  <a:gd name="T40" fmla="*/ 38 w 72"/>
                  <a:gd name="T41" fmla="*/ 57 h 61"/>
                  <a:gd name="T42" fmla="*/ 45 w 72"/>
                  <a:gd name="T43" fmla="*/ 57 h 61"/>
                  <a:gd name="T44" fmla="*/ 41 w 72"/>
                  <a:gd name="T45" fmla="*/ 55 h 61"/>
                  <a:gd name="T46" fmla="*/ 41 w 72"/>
                  <a:gd name="T47" fmla="*/ 59 h 61"/>
                  <a:gd name="T48" fmla="*/ 12 w 72"/>
                  <a:gd name="T49" fmla="*/ 37 h 61"/>
                  <a:gd name="T50" fmla="*/ 45 w 72"/>
                  <a:gd name="T51" fmla="*/ 36 h 61"/>
                  <a:gd name="T52" fmla="*/ 12 w 72"/>
                  <a:gd name="T53" fmla="*/ 35 h 61"/>
                  <a:gd name="T54" fmla="*/ 12 w 72"/>
                  <a:gd name="T55" fmla="*/ 37 h 61"/>
                  <a:gd name="T56" fmla="*/ 12 w 72"/>
                  <a:gd name="T57" fmla="*/ 40 h 61"/>
                  <a:gd name="T58" fmla="*/ 43 w 72"/>
                  <a:gd name="T59" fmla="*/ 41 h 61"/>
                  <a:gd name="T60" fmla="*/ 43 w 72"/>
                  <a:gd name="T61" fmla="*/ 39 h 61"/>
                  <a:gd name="T62" fmla="*/ 37 w 72"/>
                  <a:gd name="T63" fmla="*/ 31 h 61"/>
                  <a:gd name="T64" fmla="*/ 44 w 72"/>
                  <a:gd name="T65" fmla="*/ 30 h 61"/>
                  <a:gd name="T66" fmla="*/ 43 w 72"/>
                  <a:gd name="T67" fmla="*/ 0 h 61"/>
                  <a:gd name="T68" fmla="*/ 36 w 72"/>
                  <a:gd name="T69" fmla="*/ 0 h 61"/>
                  <a:gd name="T70" fmla="*/ 37 w 72"/>
                  <a:gd name="T71" fmla="*/ 31 h 61"/>
                  <a:gd name="T72" fmla="*/ 31 w 72"/>
                  <a:gd name="T73" fmla="*/ 31 h 61"/>
                  <a:gd name="T74" fmla="*/ 32 w 72"/>
                  <a:gd name="T75" fmla="*/ 8 h 61"/>
                  <a:gd name="T76" fmla="*/ 25 w 72"/>
                  <a:gd name="T77" fmla="*/ 8 h 61"/>
                  <a:gd name="T78" fmla="*/ 24 w 72"/>
                  <a:gd name="T79" fmla="*/ 30 h 61"/>
                  <a:gd name="T80" fmla="*/ 13 w 72"/>
                  <a:gd name="T81" fmla="*/ 31 h 61"/>
                  <a:gd name="T82" fmla="*/ 20 w 72"/>
                  <a:gd name="T83" fmla="*/ 30 h 61"/>
                  <a:gd name="T84" fmla="*/ 20 w 72"/>
                  <a:gd name="T85" fmla="*/ 16 h 61"/>
                  <a:gd name="T86" fmla="*/ 13 w 72"/>
                  <a:gd name="T87" fmla="*/ 16 h 61"/>
                  <a:gd name="T88" fmla="*/ 13 w 72"/>
                  <a:gd name="T89" fmla="*/ 3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2" h="61">
                    <a:moveTo>
                      <a:pt x="72" y="14"/>
                    </a:moveTo>
                    <a:cubicBezTo>
                      <a:pt x="72" y="15"/>
                      <a:pt x="71" y="16"/>
                      <a:pt x="70" y="16"/>
                    </a:cubicBezTo>
                    <a:cubicBezTo>
                      <a:pt x="59" y="16"/>
                      <a:pt x="59" y="16"/>
                      <a:pt x="59" y="16"/>
                    </a:cubicBezTo>
                    <a:cubicBezTo>
                      <a:pt x="58" y="16"/>
                      <a:pt x="57" y="17"/>
                      <a:pt x="56" y="18"/>
                    </a:cubicBezTo>
                    <a:cubicBezTo>
                      <a:pt x="49" y="42"/>
                      <a:pt x="49" y="42"/>
                      <a:pt x="49" y="42"/>
                    </a:cubicBezTo>
                    <a:cubicBezTo>
                      <a:pt x="48" y="44"/>
                      <a:pt x="46" y="46"/>
                      <a:pt x="43" y="46"/>
                    </a:cubicBezTo>
                    <a:cubicBezTo>
                      <a:pt x="13" y="46"/>
                      <a:pt x="13" y="46"/>
                      <a:pt x="13" y="46"/>
                    </a:cubicBezTo>
                    <a:cubicBezTo>
                      <a:pt x="13" y="46"/>
                      <a:pt x="12" y="46"/>
                      <a:pt x="12" y="46"/>
                    </a:cubicBezTo>
                    <a:cubicBezTo>
                      <a:pt x="12" y="48"/>
                      <a:pt x="12" y="48"/>
                      <a:pt x="12" y="48"/>
                    </a:cubicBezTo>
                    <a:cubicBezTo>
                      <a:pt x="12" y="49"/>
                      <a:pt x="12" y="49"/>
                      <a:pt x="13" y="49"/>
                    </a:cubicBezTo>
                    <a:cubicBezTo>
                      <a:pt x="47" y="49"/>
                      <a:pt x="47" y="49"/>
                      <a:pt x="47" y="49"/>
                    </a:cubicBezTo>
                    <a:cubicBezTo>
                      <a:pt x="47" y="49"/>
                      <a:pt x="48" y="50"/>
                      <a:pt x="48" y="51"/>
                    </a:cubicBezTo>
                    <a:cubicBezTo>
                      <a:pt x="48" y="52"/>
                      <a:pt x="47" y="52"/>
                      <a:pt x="47" y="52"/>
                    </a:cubicBezTo>
                    <a:cubicBezTo>
                      <a:pt x="13" y="52"/>
                      <a:pt x="13" y="52"/>
                      <a:pt x="13" y="52"/>
                    </a:cubicBezTo>
                    <a:cubicBezTo>
                      <a:pt x="11" y="52"/>
                      <a:pt x="9" y="50"/>
                      <a:pt x="9" y="48"/>
                    </a:cubicBezTo>
                    <a:cubicBezTo>
                      <a:pt x="9" y="45"/>
                      <a:pt x="9" y="45"/>
                      <a:pt x="9" y="45"/>
                    </a:cubicBezTo>
                    <a:cubicBezTo>
                      <a:pt x="9" y="45"/>
                      <a:pt x="9" y="44"/>
                      <a:pt x="9" y="44"/>
                    </a:cubicBezTo>
                    <a:cubicBezTo>
                      <a:pt x="8" y="44"/>
                      <a:pt x="8" y="43"/>
                      <a:pt x="7" y="42"/>
                    </a:cubicBezTo>
                    <a:cubicBezTo>
                      <a:pt x="0" y="25"/>
                      <a:pt x="0" y="25"/>
                      <a:pt x="0" y="25"/>
                    </a:cubicBezTo>
                    <a:cubicBezTo>
                      <a:pt x="0" y="24"/>
                      <a:pt x="0" y="23"/>
                      <a:pt x="1" y="23"/>
                    </a:cubicBezTo>
                    <a:cubicBezTo>
                      <a:pt x="1" y="22"/>
                      <a:pt x="2" y="23"/>
                      <a:pt x="3" y="24"/>
                    </a:cubicBezTo>
                    <a:cubicBezTo>
                      <a:pt x="10" y="41"/>
                      <a:pt x="10" y="41"/>
                      <a:pt x="10" y="41"/>
                    </a:cubicBezTo>
                    <a:cubicBezTo>
                      <a:pt x="11" y="42"/>
                      <a:pt x="12" y="43"/>
                      <a:pt x="13" y="43"/>
                    </a:cubicBezTo>
                    <a:cubicBezTo>
                      <a:pt x="43" y="43"/>
                      <a:pt x="43" y="43"/>
                      <a:pt x="43" y="43"/>
                    </a:cubicBezTo>
                    <a:cubicBezTo>
                      <a:pt x="44" y="43"/>
                      <a:pt x="46" y="42"/>
                      <a:pt x="46" y="41"/>
                    </a:cubicBezTo>
                    <a:cubicBezTo>
                      <a:pt x="54" y="17"/>
                      <a:pt x="54" y="17"/>
                      <a:pt x="54" y="17"/>
                    </a:cubicBezTo>
                    <a:cubicBezTo>
                      <a:pt x="54" y="15"/>
                      <a:pt x="57" y="13"/>
                      <a:pt x="59" y="13"/>
                    </a:cubicBezTo>
                    <a:cubicBezTo>
                      <a:pt x="70" y="13"/>
                      <a:pt x="70" y="13"/>
                      <a:pt x="70" y="13"/>
                    </a:cubicBezTo>
                    <a:cubicBezTo>
                      <a:pt x="71" y="13"/>
                      <a:pt x="72" y="13"/>
                      <a:pt x="72" y="14"/>
                    </a:cubicBezTo>
                    <a:close/>
                    <a:moveTo>
                      <a:pt x="18" y="57"/>
                    </a:moveTo>
                    <a:cubicBezTo>
                      <a:pt x="18" y="59"/>
                      <a:pt x="16" y="61"/>
                      <a:pt x="14" y="61"/>
                    </a:cubicBezTo>
                    <a:cubicBezTo>
                      <a:pt x="12" y="61"/>
                      <a:pt x="11" y="59"/>
                      <a:pt x="11" y="57"/>
                    </a:cubicBezTo>
                    <a:cubicBezTo>
                      <a:pt x="11" y="55"/>
                      <a:pt x="12" y="53"/>
                      <a:pt x="14" y="53"/>
                    </a:cubicBezTo>
                    <a:cubicBezTo>
                      <a:pt x="16" y="53"/>
                      <a:pt x="18" y="55"/>
                      <a:pt x="18" y="57"/>
                    </a:cubicBezTo>
                    <a:close/>
                    <a:moveTo>
                      <a:pt x="16" y="57"/>
                    </a:moveTo>
                    <a:cubicBezTo>
                      <a:pt x="16" y="56"/>
                      <a:pt x="15" y="55"/>
                      <a:pt x="14" y="55"/>
                    </a:cubicBezTo>
                    <a:cubicBezTo>
                      <a:pt x="14" y="55"/>
                      <a:pt x="13" y="56"/>
                      <a:pt x="13" y="57"/>
                    </a:cubicBezTo>
                    <a:cubicBezTo>
                      <a:pt x="13" y="58"/>
                      <a:pt x="14" y="59"/>
                      <a:pt x="14" y="59"/>
                    </a:cubicBezTo>
                    <a:cubicBezTo>
                      <a:pt x="15" y="59"/>
                      <a:pt x="16" y="58"/>
                      <a:pt x="16" y="57"/>
                    </a:cubicBezTo>
                    <a:close/>
                    <a:moveTo>
                      <a:pt x="45" y="57"/>
                    </a:moveTo>
                    <a:cubicBezTo>
                      <a:pt x="45" y="59"/>
                      <a:pt x="43" y="61"/>
                      <a:pt x="41" y="61"/>
                    </a:cubicBezTo>
                    <a:cubicBezTo>
                      <a:pt x="39" y="61"/>
                      <a:pt x="38" y="59"/>
                      <a:pt x="38" y="57"/>
                    </a:cubicBezTo>
                    <a:cubicBezTo>
                      <a:pt x="38" y="55"/>
                      <a:pt x="39" y="53"/>
                      <a:pt x="41" y="53"/>
                    </a:cubicBezTo>
                    <a:cubicBezTo>
                      <a:pt x="43" y="53"/>
                      <a:pt x="45" y="55"/>
                      <a:pt x="45" y="57"/>
                    </a:cubicBezTo>
                    <a:close/>
                    <a:moveTo>
                      <a:pt x="43" y="57"/>
                    </a:moveTo>
                    <a:cubicBezTo>
                      <a:pt x="43" y="56"/>
                      <a:pt x="42" y="55"/>
                      <a:pt x="41" y="55"/>
                    </a:cubicBezTo>
                    <a:cubicBezTo>
                      <a:pt x="40" y="55"/>
                      <a:pt x="40" y="56"/>
                      <a:pt x="40" y="57"/>
                    </a:cubicBezTo>
                    <a:cubicBezTo>
                      <a:pt x="40" y="58"/>
                      <a:pt x="40" y="59"/>
                      <a:pt x="41" y="59"/>
                    </a:cubicBezTo>
                    <a:cubicBezTo>
                      <a:pt x="42" y="59"/>
                      <a:pt x="43" y="58"/>
                      <a:pt x="43" y="57"/>
                    </a:cubicBezTo>
                    <a:close/>
                    <a:moveTo>
                      <a:pt x="12" y="37"/>
                    </a:moveTo>
                    <a:cubicBezTo>
                      <a:pt x="44" y="37"/>
                      <a:pt x="44" y="37"/>
                      <a:pt x="44" y="37"/>
                    </a:cubicBezTo>
                    <a:cubicBezTo>
                      <a:pt x="45" y="37"/>
                      <a:pt x="45" y="36"/>
                      <a:pt x="45" y="36"/>
                    </a:cubicBezTo>
                    <a:cubicBezTo>
                      <a:pt x="45" y="35"/>
                      <a:pt x="45" y="35"/>
                      <a:pt x="44" y="35"/>
                    </a:cubicBezTo>
                    <a:cubicBezTo>
                      <a:pt x="12" y="35"/>
                      <a:pt x="12" y="35"/>
                      <a:pt x="12" y="35"/>
                    </a:cubicBezTo>
                    <a:cubicBezTo>
                      <a:pt x="11" y="35"/>
                      <a:pt x="11" y="35"/>
                      <a:pt x="11" y="36"/>
                    </a:cubicBezTo>
                    <a:cubicBezTo>
                      <a:pt x="11" y="36"/>
                      <a:pt x="11" y="37"/>
                      <a:pt x="12" y="37"/>
                    </a:cubicBezTo>
                    <a:close/>
                    <a:moveTo>
                      <a:pt x="13" y="39"/>
                    </a:moveTo>
                    <a:cubicBezTo>
                      <a:pt x="13" y="39"/>
                      <a:pt x="12" y="40"/>
                      <a:pt x="12" y="40"/>
                    </a:cubicBezTo>
                    <a:cubicBezTo>
                      <a:pt x="12" y="41"/>
                      <a:pt x="13" y="41"/>
                      <a:pt x="13" y="41"/>
                    </a:cubicBezTo>
                    <a:cubicBezTo>
                      <a:pt x="43" y="41"/>
                      <a:pt x="43" y="41"/>
                      <a:pt x="43" y="41"/>
                    </a:cubicBezTo>
                    <a:cubicBezTo>
                      <a:pt x="44" y="41"/>
                      <a:pt x="44" y="41"/>
                      <a:pt x="44" y="40"/>
                    </a:cubicBezTo>
                    <a:cubicBezTo>
                      <a:pt x="44" y="40"/>
                      <a:pt x="44" y="39"/>
                      <a:pt x="43" y="39"/>
                    </a:cubicBezTo>
                    <a:lnTo>
                      <a:pt x="13" y="39"/>
                    </a:lnTo>
                    <a:close/>
                    <a:moveTo>
                      <a:pt x="37" y="31"/>
                    </a:moveTo>
                    <a:cubicBezTo>
                      <a:pt x="43" y="31"/>
                      <a:pt x="43" y="31"/>
                      <a:pt x="43" y="31"/>
                    </a:cubicBezTo>
                    <a:cubicBezTo>
                      <a:pt x="43" y="31"/>
                      <a:pt x="44" y="30"/>
                      <a:pt x="44" y="30"/>
                    </a:cubicBezTo>
                    <a:cubicBezTo>
                      <a:pt x="44" y="0"/>
                      <a:pt x="44" y="0"/>
                      <a:pt x="44" y="0"/>
                    </a:cubicBezTo>
                    <a:cubicBezTo>
                      <a:pt x="44" y="0"/>
                      <a:pt x="43" y="0"/>
                      <a:pt x="43" y="0"/>
                    </a:cubicBezTo>
                    <a:cubicBezTo>
                      <a:pt x="37" y="0"/>
                      <a:pt x="37" y="0"/>
                      <a:pt x="37" y="0"/>
                    </a:cubicBezTo>
                    <a:cubicBezTo>
                      <a:pt x="36" y="0"/>
                      <a:pt x="36" y="0"/>
                      <a:pt x="36" y="0"/>
                    </a:cubicBezTo>
                    <a:cubicBezTo>
                      <a:pt x="36" y="30"/>
                      <a:pt x="36" y="30"/>
                      <a:pt x="36" y="30"/>
                    </a:cubicBezTo>
                    <a:cubicBezTo>
                      <a:pt x="36" y="30"/>
                      <a:pt x="36" y="31"/>
                      <a:pt x="37" y="31"/>
                    </a:cubicBezTo>
                    <a:close/>
                    <a:moveTo>
                      <a:pt x="25" y="31"/>
                    </a:moveTo>
                    <a:cubicBezTo>
                      <a:pt x="31" y="31"/>
                      <a:pt x="31" y="31"/>
                      <a:pt x="31" y="31"/>
                    </a:cubicBezTo>
                    <a:cubicBezTo>
                      <a:pt x="32" y="31"/>
                      <a:pt x="32" y="30"/>
                      <a:pt x="32" y="30"/>
                    </a:cubicBezTo>
                    <a:cubicBezTo>
                      <a:pt x="32" y="8"/>
                      <a:pt x="32" y="8"/>
                      <a:pt x="32" y="8"/>
                    </a:cubicBezTo>
                    <a:cubicBezTo>
                      <a:pt x="32" y="8"/>
                      <a:pt x="32" y="8"/>
                      <a:pt x="31" y="8"/>
                    </a:cubicBezTo>
                    <a:cubicBezTo>
                      <a:pt x="25" y="8"/>
                      <a:pt x="25" y="8"/>
                      <a:pt x="25" y="8"/>
                    </a:cubicBezTo>
                    <a:cubicBezTo>
                      <a:pt x="25" y="8"/>
                      <a:pt x="24" y="8"/>
                      <a:pt x="24" y="8"/>
                    </a:cubicBezTo>
                    <a:cubicBezTo>
                      <a:pt x="24" y="30"/>
                      <a:pt x="24" y="30"/>
                      <a:pt x="24" y="30"/>
                    </a:cubicBezTo>
                    <a:cubicBezTo>
                      <a:pt x="24" y="30"/>
                      <a:pt x="25" y="31"/>
                      <a:pt x="25" y="31"/>
                    </a:cubicBezTo>
                    <a:close/>
                    <a:moveTo>
                      <a:pt x="13" y="31"/>
                    </a:moveTo>
                    <a:cubicBezTo>
                      <a:pt x="20" y="31"/>
                      <a:pt x="20" y="31"/>
                      <a:pt x="20" y="31"/>
                    </a:cubicBezTo>
                    <a:cubicBezTo>
                      <a:pt x="20" y="31"/>
                      <a:pt x="20" y="30"/>
                      <a:pt x="20" y="30"/>
                    </a:cubicBezTo>
                    <a:cubicBezTo>
                      <a:pt x="20" y="16"/>
                      <a:pt x="20" y="16"/>
                      <a:pt x="20" y="16"/>
                    </a:cubicBezTo>
                    <a:cubicBezTo>
                      <a:pt x="20" y="16"/>
                      <a:pt x="20" y="16"/>
                      <a:pt x="20" y="16"/>
                    </a:cubicBezTo>
                    <a:cubicBezTo>
                      <a:pt x="13" y="16"/>
                      <a:pt x="13" y="16"/>
                      <a:pt x="13" y="16"/>
                    </a:cubicBezTo>
                    <a:cubicBezTo>
                      <a:pt x="13" y="16"/>
                      <a:pt x="13" y="16"/>
                      <a:pt x="13" y="16"/>
                    </a:cubicBezTo>
                    <a:cubicBezTo>
                      <a:pt x="13" y="30"/>
                      <a:pt x="13" y="30"/>
                      <a:pt x="13" y="30"/>
                    </a:cubicBezTo>
                    <a:cubicBezTo>
                      <a:pt x="13" y="30"/>
                      <a:pt x="13" y="31"/>
                      <a:pt x="13" y="31"/>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6" name="îs1iďè"/>
              <p:cNvSpPr/>
              <p:nvPr/>
            </p:nvSpPr>
            <p:spPr bwMode="auto">
              <a:xfrm>
                <a:off x="7506943" y="4057803"/>
                <a:ext cx="233980" cy="261334"/>
              </a:xfrm>
              <a:custGeom>
                <a:avLst/>
                <a:gdLst>
                  <a:gd name="T0" fmla="*/ 55 w 69"/>
                  <a:gd name="T1" fmla="*/ 0 h 77"/>
                  <a:gd name="T2" fmla="*/ 45 w 69"/>
                  <a:gd name="T3" fmla="*/ 5 h 77"/>
                  <a:gd name="T4" fmla="*/ 31 w 69"/>
                  <a:gd name="T5" fmla="*/ 7 h 77"/>
                  <a:gd name="T6" fmla="*/ 24 w 69"/>
                  <a:gd name="T7" fmla="*/ 7 h 77"/>
                  <a:gd name="T8" fmla="*/ 10 w 69"/>
                  <a:gd name="T9" fmla="*/ 5 h 77"/>
                  <a:gd name="T10" fmla="*/ 0 w 69"/>
                  <a:gd name="T11" fmla="*/ 69 h 77"/>
                  <a:gd name="T12" fmla="*/ 69 w 69"/>
                  <a:gd name="T13" fmla="*/ 14 h 77"/>
                  <a:gd name="T14" fmla="*/ 10 w 69"/>
                  <a:gd name="T15" fmla="*/ 13 h 77"/>
                  <a:gd name="T16" fmla="*/ 24 w 69"/>
                  <a:gd name="T17" fmla="*/ 10 h 77"/>
                  <a:gd name="T18" fmla="*/ 31 w 69"/>
                  <a:gd name="T19" fmla="*/ 10 h 77"/>
                  <a:gd name="T20" fmla="*/ 45 w 69"/>
                  <a:gd name="T21" fmla="*/ 13 h 77"/>
                  <a:gd name="T22" fmla="*/ 55 w 69"/>
                  <a:gd name="T23" fmla="*/ 17 h 77"/>
                  <a:gd name="T24" fmla="*/ 66 w 69"/>
                  <a:gd name="T25" fmla="*/ 14 h 77"/>
                  <a:gd name="T26" fmla="*/ 7 w 69"/>
                  <a:gd name="T27" fmla="*/ 10 h 77"/>
                  <a:gd name="T28" fmla="*/ 61 w 69"/>
                  <a:gd name="T29" fmla="*/ 74 h 77"/>
                  <a:gd name="T30" fmla="*/ 34 w 69"/>
                  <a:gd name="T31" fmla="*/ 39 h 77"/>
                  <a:gd name="T32" fmla="*/ 34 w 69"/>
                  <a:gd name="T33" fmla="*/ 39 h 77"/>
                  <a:gd name="T34" fmla="*/ 33 w 69"/>
                  <a:gd name="T35" fmla="*/ 36 h 77"/>
                  <a:gd name="T36" fmla="*/ 44 w 69"/>
                  <a:gd name="T37" fmla="*/ 33 h 77"/>
                  <a:gd name="T38" fmla="*/ 45 w 69"/>
                  <a:gd name="T39" fmla="*/ 36 h 77"/>
                  <a:gd name="T40" fmla="*/ 54 w 69"/>
                  <a:gd name="T41" fmla="*/ 39 h 77"/>
                  <a:gd name="T42" fmla="*/ 54 w 69"/>
                  <a:gd name="T43" fmla="*/ 39 h 77"/>
                  <a:gd name="T44" fmla="*/ 53 w 69"/>
                  <a:gd name="T45" fmla="*/ 36 h 77"/>
                  <a:gd name="T46" fmla="*/ 14 w 69"/>
                  <a:gd name="T47" fmla="*/ 43 h 77"/>
                  <a:gd name="T48" fmla="*/ 15 w 69"/>
                  <a:gd name="T49" fmla="*/ 46 h 77"/>
                  <a:gd name="T50" fmla="*/ 24 w 69"/>
                  <a:gd name="T51" fmla="*/ 49 h 77"/>
                  <a:gd name="T52" fmla="*/ 24 w 69"/>
                  <a:gd name="T53" fmla="*/ 49 h 77"/>
                  <a:gd name="T54" fmla="*/ 23 w 69"/>
                  <a:gd name="T55" fmla="*/ 46 h 77"/>
                  <a:gd name="T56" fmla="*/ 34 w 69"/>
                  <a:gd name="T57" fmla="*/ 43 h 77"/>
                  <a:gd name="T58" fmla="*/ 35 w 69"/>
                  <a:gd name="T59" fmla="*/ 46 h 77"/>
                  <a:gd name="T60" fmla="*/ 44 w 69"/>
                  <a:gd name="T61" fmla="*/ 49 h 77"/>
                  <a:gd name="T62" fmla="*/ 44 w 69"/>
                  <a:gd name="T63" fmla="*/ 49 h 77"/>
                  <a:gd name="T64" fmla="*/ 43 w 69"/>
                  <a:gd name="T65" fmla="*/ 46 h 77"/>
                  <a:gd name="T66" fmla="*/ 54 w 69"/>
                  <a:gd name="T67" fmla="*/ 43 h 77"/>
                  <a:gd name="T68" fmla="*/ 55 w 69"/>
                  <a:gd name="T69" fmla="*/ 46 h 77"/>
                  <a:gd name="T70" fmla="*/ 14 w 69"/>
                  <a:gd name="T71" fmla="*/ 59 h 77"/>
                  <a:gd name="T72" fmla="*/ 14 w 69"/>
                  <a:gd name="T73" fmla="*/ 59 h 77"/>
                  <a:gd name="T74" fmla="*/ 13 w 69"/>
                  <a:gd name="T75" fmla="*/ 56 h 77"/>
                  <a:gd name="T76" fmla="*/ 24 w 69"/>
                  <a:gd name="T77" fmla="*/ 53 h 77"/>
                  <a:gd name="T78" fmla="*/ 25 w 69"/>
                  <a:gd name="T79" fmla="*/ 56 h 77"/>
                  <a:gd name="T80" fmla="*/ 34 w 69"/>
                  <a:gd name="T81" fmla="*/ 59 h 77"/>
                  <a:gd name="T82" fmla="*/ 34 w 69"/>
                  <a:gd name="T83" fmla="*/ 59 h 77"/>
                  <a:gd name="T84" fmla="*/ 33 w 69"/>
                  <a:gd name="T85" fmla="*/ 56 h 77"/>
                  <a:gd name="T86" fmla="*/ 44 w 69"/>
                  <a:gd name="T87" fmla="*/ 53 h 77"/>
                  <a:gd name="T88" fmla="*/ 45 w 69"/>
                  <a:gd name="T89" fmla="*/ 56 h 77"/>
                  <a:gd name="T90" fmla="*/ 54 w 69"/>
                  <a:gd name="T91" fmla="*/ 59 h 77"/>
                  <a:gd name="T92" fmla="*/ 54 w 69"/>
                  <a:gd name="T93" fmla="*/ 59 h 77"/>
                  <a:gd name="T94" fmla="*/ 53 w 69"/>
                  <a:gd name="T95" fmla="*/ 56 h 77"/>
                  <a:gd name="T96" fmla="*/ 14 w 69"/>
                  <a:gd name="T97" fmla="*/ 63 h 77"/>
                  <a:gd name="T98" fmla="*/ 15 w 69"/>
                  <a:gd name="T99" fmla="*/ 65 h 77"/>
                  <a:gd name="T100" fmla="*/ 24 w 69"/>
                  <a:gd name="T101" fmla="*/ 68 h 77"/>
                  <a:gd name="T102" fmla="*/ 24 w 69"/>
                  <a:gd name="T103" fmla="*/ 68 h 77"/>
                  <a:gd name="T104" fmla="*/ 23 w 69"/>
                  <a:gd name="T105" fmla="*/ 6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9" h="77">
                    <a:moveTo>
                      <a:pt x="61" y="7"/>
                    </a:moveTo>
                    <a:cubicBezTo>
                      <a:pt x="59" y="7"/>
                      <a:pt x="59" y="7"/>
                      <a:pt x="59" y="7"/>
                    </a:cubicBezTo>
                    <a:cubicBezTo>
                      <a:pt x="59" y="5"/>
                      <a:pt x="59" y="5"/>
                      <a:pt x="59" y="5"/>
                    </a:cubicBezTo>
                    <a:cubicBezTo>
                      <a:pt x="59" y="2"/>
                      <a:pt x="57" y="0"/>
                      <a:pt x="55" y="0"/>
                    </a:cubicBezTo>
                    <a:cubicBezTo>
                      <a:pt x="53" y="0"/>
                      <a:pt x="51" y="2"/>
                      <a:pt x="51" y="5"/>
                    </a:cubicBezTo>
                    <a:cubicBezTo>
                      <a:pt x="51" y="7"/>
                      <a:pt x="51" y="7"/>
                      <a:pt x="51" y="7"/>
                    </a:cubicBezTo>
                    <a:cubicBezTo>
                      <a:pt x="45" y="7"/>
                      <a:pt x="45" y="7"/>
                      <a:pt x="45" y="7"/>
                    </a:cubicBezTo>
                    <a:cubicBezTo>
                      <a:pt x="45" y="5"/>
                      <a:pt x="45" y="5"/>
                      <a:pt x="45" y="5"/>
                    </a:cubicBezTo>
                    <a:cubicBezTo>
                      <a:pt x="45" y="2"/>
                      <a:pt x="43" y="0"/>
                      <a:pt x="41" y="0"/>
                    </a:cubicBezTo>
                    <a:cubicBezTo>
                      <a:pt x="39" y="0"/>
                      <a:pt x="37" y="2"/>
                      <a:pt x="37" y="5"/>
                    </a:cubicBezTo>
                    <a:cubicBezTo>
                      <a:pt x="37" y="7"/>
                      <a:pt x="37" y="7"/>
                      <a:pt x="37" y="7"/>
                    </a:cubicBezTo>
                    <a:cubicBezTo>
                      <a:pt x="31" y="7"/>
                      <a:pt x="31" y="7"/>
                      <a:pt x="31" y="7"/>
                    </a:cubicBezTo>
                    <a:cubicBezTo>
                      <a:pt x="31" y="5"/>
                      <a:pt x="31" y="5"/>
                      <a:pt x="31" y="5"/>
                    </a:cubicBezTo>
                    <a:cubicBezTo>
                      <a:pt x="31" y="2"/>
                      <a:pt x="29" y="0"/>
                      <a:pt x="27" y="0"/>
                    </a:cubicBezTo>
                    <a:cubicBezTo>
                      <a:pt x="25" y="0"/>
                      <a:pt x="24" y="2"/>
                      <a:pt x="24" y="5"/>
                    </a:cubicBezTo>
                    <a:cubicBezTo>
                      <a:pt x="24" y="7"/>
                      <a:pt x="24" y="7"/>
                      <a:pt x="24" y="7"/>
                    </a:cubicBezTo>
                    <a:cubicBezTo>
                      <a:pt x="17" y="7"/>
                      <a:pt x="17" y="7"/>
                      <a:pt x="17" y="7"/>
                    </a:cubicBezTo>
                    <a:cubicBezTo>
                      <a:pt x="17" y="5"/>
                      <a:pt x="17" y="5"/>
                      <a:pt x="17" y="5"/>
                    </a:cubicBezTo>
                    <a:cubicBezTo>
                      <a:pt x="17" y="2"/>
                      <a:pt x="16" y="0"/>
                      <a:pt x="14" y="0"/>
                    </a:cubicBezTo>
                    <a:cubicBezTo>
                      <a:pt x="11" y="0"/>
                      <a:pt x="10" y="2"/>
                      <a:pt x="10" y="5"/>
                    </a:cubicBezTo>
                    <a:cubicBezTo>
                      <a:pt x="10" y="7"/>
                      <a:pt x="10" y="7"/>
                      <a:pt x="10" y="7"/>
                    </a:cubicBezTo>
                    <a:cubicBezTo>
                      <a:pt x="7" y="7"/>
                      <a:pt x="7" y="7"/>
                      <a:pt x="7" y="7"/>
                    </a:cubicBezTo>
                    <a:cubicBezTo>
                      <a:pt x="3" y="7"/>
                      <a:pt x="0" y="10"/>
                      <a:pt x="0" y="14"/>
                    </a:cubicBezTo>
                    <a:cubicBezTo>
                      <a:pt x="0" y="69"/>
                      <a:pt x="0" y="69"/>
                      <a:pt x="0" y="69"/>
                    </a:cubicBezTo>
                    <a:cubicBezTo>
                      <a:pt x="0" y="74"/>
                      <a:pt x="3" y="77"/>
                      <a:pt x="7" y="77"/>
                    </a:cubicBezTo>
                    <a:cubicBezTo>
                      <a:pt x="61" y="77"/>
                      <a:pt x="61" y="77"/>
                      <a:pt x="61" y="77"/>
                    </a:cubicBezTo>
                    <a:cubicBezTo>
                      <a:pt x="65" y="77"/>
                      <a:pt x="69" y="74"/>
                      <a:pt x="69" y="69"/>
                    </a:cubicBezTo>
                    <a:cubicBezTo>
                      <a:pt x="69" y="14"/>
                      <a:pt x="69" y="14"/>
                      <a:pt x="69" y="14"/>
                    </a:cubicBezTo>
                    <a:cubicBezTo>
                      <a:pt x="69" y="10"/>
                      <a:pt x="65" y="7"/>
                      <a:pt x="61" y="7"/>
                    </a:cubicBezTo>
                    <a:close/>
                    <a:moveTo>
                      <a:pt x="7" y="10"/>
                    </a:moveTo>
                    <a:cubicBezTo>
                      <a:pt x="10" y="10"/>
                      <a:pt x="10" y="10"/>
                      <a:pt x="10" y="10"/>
                    </a:cubicBezTo>
                    <a:cubicBezTo>
                      <a:pt x="10" y="13"/>
                      <a:pt x="10" y="13"/>
                      <a:pt x="10" y="13"/>
                    </a:cubicBezTo>
                    <a:cubicBezTo>
                      <a:pt x="10" y="15"/>
                      <a:pt x="11" y="17"/>
                      <a:pt x="14" y="17"/>
                    </a:cubicBezTo>
                    <a:cubicBezTo>
                      <a:pt x="16" y="17"/>
                      <a:pt x="17" y="15"/>
                      <a:pt x="17" y="13"/>
                    </a:cubicBezTo>
                    <a:cubicBezTo>
                      <a:pt x="17" y="10"/>
                      <a:pt x="17" y="10"/>
                      <a:pt x="17" y="10"/>
                    </a:cubicBezTo>
                    <a:cubicBezTo>
                      <a:pt x="24" y="10"/>
                      <a:pt x="24" y="10"/>
                      <a:pt x="24" y="10"/>
                    </a:cubicBezTo>
                    <a:cubicBezTo>
                      <a:pt x="24" y="13"/>
                      <a:pt x="24" y="13"/>
                      <a:pt x="24" y="13"/>
                    </a:cubicBezTo>
                    <a:cubicBezTo>
                      <a:pt x="24" y="15"/>
                      <a:pt x="25" y="17"/>
                      <a:pt x="27" y="17"/>
                    </a:cubicBezTo>
                    <a:cubicBezTo>
                      <a:pt x="29" y="17"/>
                      <a:pt x="31" y="15"/>
                      <a:pt x="31" y="13"/>
                    </a:cubicBezTo>
                    <a:cubicBezTo>
                      <a:pt x="31" y="10"/>
                      <a:pt x="31" y="10"/>
                      <a:pt x="31" y="10"/>
                    </a:cubicBezTo>
                    <a:cubicBezTo>
                      <a:pt x="37" y="10"/>
                      <a:pt x="37" y="10"/>
                      <a:pt x="37" y="10"/>
                    </a:cubicBezTo>
                    <a:cubicBezTo>
                      <a:pt x="37" y="13"/>
                      <a:pt x="37" y="13"/>
                      <a:pt x="37" y="13"/>
                    </a:cubicBezTo>
                    <a:cubicBezTo>
                      <a:pt x="37" y="15"/>
                      <a:pt x="39" y="17"/>
                      <a:pt x="41" y="17"/>
                    </a:cubicBezTo>
                    <a:cubicBezTo>
                      <a:pt x="43" y="17"/>
                      <a:pt x="45" y="15"/>
                      <a:pt x="45" y="13"/>
                    </a:cubicBezTo>
                    <a:cubicBezTo>
                      <a:pt x="45" y="10"/>
                      <a:pt x="45" y="10"/>
                      <a:pt x="45" y="10"/>
                    </a:cubicBezTo>
                    <a:cubicBezTo>
                      <a:pt x="51" y="10"/>
                      <a:pt x="51" y="10"/>
                      <a:pt x="51" y="10"/>
                    </a:cubicBezTo>
                    <a:cubicBezTo>
                      <a:pt x="51" y="13"/>
                      <a:pt x="51" y="13"/>
                      <a:pt x="51" y="13"/>
                    </a:cubicBezTo>
                    <a:cubicBezTo>
                      <a:pt x="51" y="15"/>
                      <a:pt x="53" y="17"/>
                      <a:pt x="55" y="17"/>
                    </a:cubicBezTo>
                    <a:cubicBezTo>
                      <a:pt x="57" y="17"/>
                      <a:pt x="59" y="15"/>
                      <a:pt x="59" y="13"/>
                    </a:cubicBezTo>
                    <a:cubicBezTo>
                      <a:pt x="59" y="10"/>
                      <a:pt x="59" y="10"/>
                      <a:pt x="59" y="10"/>
                    </a:cubicBezTo>
                    <a:cubicBezTo>
                      <a:pt x="61" y="10"/>
                      <a:pt x="61" y="10"/>
                      <a:pt x="61" y="10"/>
                    </a:cubicBezTo>
                    <a:cubicBezTo>
                      <a:pt x="64" y="10"/>
                      <a:pt x="66" y="12"/>
                      <a:pt x="66" y="14"/>
                    </a:cubicBezTo>
                    <a:cubicBezTo>
                      <a:pt x="66" y="26"/>
                      <a:pt x="66" y="26"/>
                      <a:pt x="66" y="26"/>
                    </a:cubicBezTo>
                    <a:cubicBezTo>
                      <a:pt x="3" y="26"/>
                      <a:pt x="3" y="26"/>
                      <a:pt x="3" y="26"/>
                    </a:cubicBezTo>
                    <a:cubicBezTo>
                      <a:pt x="3" y="14"/>
                      <a:pt x="3" y="14"/>
                      <a:pt x="3" y="14"/>
                    </a:cubicBezTo>
                    <a:cubicBezTo>
                      <a:pt x="3" y="12"/>
                      <a:pt x="5" y="10"/>
                      <a:pt x="7" y="10"/>
                    </a:cubicBezTo>
                    <a:close/>
                    <a:moveTo>
                      <a:pt x="3" y="28"/>
                    </a:moveTo>
                    <a:cubicBezTo>
                      <a:pt x="66" y="28"/>
                      <a:pt x="66" y="28"/>
                      <a:pt x="66" y="28"/>
                    </a:cubicBezTo>
                    <a:cubicBezTo>
                      <a:pt x="66" y="69"/>
                      <a:pt x="66" y="69"/>
                      <a:pt x="66" y="69"/>
                    </a:cubicBezTo>
                    <a:cubicBezTo>
                      <a:pt x="66" y="72"/>
                      <a:pt x="64" y="74"/>
                      <a:pt x="61" y="74"/>
                    </a:cubicBezTo>
                    <a:cubicBezTo>
                      <a:pt x="7" y="74"/>
                      <a:pt x="7" y="74"/>
                      <a:pt x="7" y="74"/>
                    </a:cubicBezTo>
                    <a:cubicBezTo>
                      <a:pt x="5" y="74"/>
                      <a:pt x="3" y="72"/>
                      <a:pt x="3" y="69"/>
                    </a:cubicBezTo>
                    <a:lnTo>
                      <a:pt x="3" y="28"/>
                    </a:lnTo>
                    <a:close/>
                    <a:moveTo>
                      <a:pt x="34" y="39"/>
                    </a:moveTo>
                    <a:cubicBezTo>
                      <a:pt x="36" y="39"/>
                      <a:pt x="37" y="38"/>
                      <a:pt x="37" y="36"/>
                    </a:cubicBezTo>
                    <a:cubicBezTo>
                      <a:pt x="37" y="34"/>
                      <a:pt x="36" y="33"/>
                      <a:pt x="34" y="33"/>
                    </a:cubicBezTo>
                    <a:cubicBezTo>
                      <a:pt x="33" y="33"/>
                      <a:pt x="31" y="34"/>
                      <a:pt x="31" y="36"/>
                    </a:cubicBezTo>
                    <a:cubicBezTo>
                      <a:pt x="31" y="38"/>
                      <a:pt x="33" y="39"/>
                      <a:pt x="34" y="39"/>
                    </a:cubicBezTo>
                    <a:close/>
                    <a:moveTo>
                      <a:pt x="34" y="35"/>
                    </a:moveTo>
                    <a:cubicBezTo>
                      <a:pt x="35" y="35"/>
                      <a:pt x="35" y="36"/>
                      <a:pt x="35" y="36"/>
                    </a:cubicBezTo>
                    <a:cubicBezTo>
                      <a:pt x="35" y="36"/>
                      <a:pt x="35" y="37"/>
                      <a:pt x="34" y="37"/>
                    </a:cubicBezTo>
                    <a:cubicBezTo>
                      <a:pt x="34" y="37"/>
                      <a:pt x="33" y="36"/>
                      <a:pt x="33" y="36"/>
                    </a:cubicBezTo>
                    <a:cubicBezTo>
                      <a:pt x="33" y="36"/>
                      <a:pt x="34" y="35"/>
                      <a:pt x="34" y="35"/>
                    </a:cubicBezTo>
                    <a:close/>
                    <a:moveTo>
                      <a:pt x="44" y="39"/>
                    </a:moveTo>
                    <a:cubicBezTo>
                      <a:pt x="46" y="39"/>
                      <a:pt x="47" y="38"/>
                      <a:pt x="47" y="36"/>
                    </a:cubicBezTo>
                    <a:cubicBezTo>
                      <a:pt x="47" y="34"/>
                      <a:pt x="46" y="33"/>
                      <a:pt x="44" y="33"/>
                    </a:cubicBezTo>
                    <a:cubicBezTo>
                      <a:pt x="43" y="33"/>
                      <a:pt x="41" y="34"/>
                      <a:pt x="41" y="36"/>
                    </a:cubicBezTo>
                    <a:cubicBezTo>
                      <a:pt x="41" y="38"/>
                      <a:pt x="43" y="39"/>
                      <a:pt x="44" y="39"/>
                    </a:cubicBezTo>
                    <a:close/>
                    <a:moveTo>
                      <a:pt x="44" y="35"/>
                    </a:moveTo>
                    <a:cubicBezTo>
                      <a:pt x="45" y="35"/>
                      <a:pt x="45" y="36"/>
                      <a:pt x="45" y="36"/>
                    </a:cubicBezTo>
                    <a:cubicBezTo>
                      <a:pt x="45" y="36"/>
                      <a:pt x="45" y="37"/>
                      <a:pt x="44" y="37"/>
                    </a:cubicBezTo>
                    <a:cubicBezTo>
                      <a:pt x="44" y="37"/>
                      <a:pt x="43" y="36"/>
                      <a:pt x="43" y="36"/>
                    </a:cubicBezTo>
                    <a:cubicBezTo>
                      <a:pt x="43" y="36"/>
                      <a:pt x="44" y="35"/>
                      <a:pt x="44" y="35"/>
                    </a:cubicBezTo>
                    <a:close/>
                    <a:moveTo>
                      <a:pt x="54" y="39"/>
                    </a:moveTo>
                    <a:cubicBezTo>
                      <a:pt x="56" y="39"/>
                      <a:pt x="57" y="38"/>
                      <a:pt x="57" y="36"/>
                    </a:cubicBezTo>
                    <a:cubicBezTo>
                      <a:pt x="57" y="34"/>
                      <a:pt x="56" y="33"/>
                      <a:pt x="54" y="33"/>
                    </a:cubicBezTo>
                    <a:cubicBezTo>
                      <a:pt x="52" y="33"/>
                      <a:pt x="51" y="34"/>
                      <a:pt x="51" y="36"/>
                    </a:cubicBezTo>
                    <a:cubicBezTo>
                      <a:pt x="51" y="38"/>
                      <a:pt x="52" y="39"/>
                      <a:pt x="54" y="39"/>
                    </a:cubicBezTo>
                    <a:close/>
                    <a:moveTo>
                      <a:pt x="54" y="35"/>
                    </a:moveTo>
                    <a:cubicBezTo>
                      <a:pt x="55" y="35"/>
                      <a:pt x="55" y="36"/>
                      <a:pt x="55" y="36"/>
                    </a:cubicBezTo>
                    <a:cubicBezTo>
                      <a:pt x="55" y="36"/>
                      <a:pt x="55" y="37"/>
                      <a:pt x="54" y="37"/>
                    </a:cubicBezTo>
                    <a:cubicBezTo>
                      <a:pt x="54" y="37"/>
                      <a:pt x="53" y="36"/>
                      <a:pt x="53" y="36"/>
                    </a:cubicBezTo>
                    <a:cubicBezTo>
                      <a:pt x="53" y="36"/>
                      <a:pt x="54" y="35"/>
                      <a:pt x="54" y="35"/>
                    </a:cubicBezTo>
                    <a:close/>
                    <a:moveTo>
                      <a:pt x="14" y="49"/>
                    </a:moveTo>
                    <a:cubicBezTo>
                      <a:pt x="16" y="49"/>
                      <a:pt x="17" y="47"/>
                      <a:pt x="17" y="46"/>
                    </a:cubicBezTo>
                    <a:cubicBezTo>
                      <a:pt x="17" y="44"/>
                      <a:pt x="16" y="43"/>
                      <a:pt x="14" y="43"/>
                    </a:cubicBezTo>
                    <a:cubicBezTo>
                      <a:pt x="13" y="43"/>
                      <a:pt x="11" y="44"/>
                      <a:pt x="11" y="46"/>
                    </a:cubicBezTo>
                    <a:cubicBezTo>
                      <a:pt x="11" y="47"/>
                      <a:pt x="13" y="49"/>
                      <a:pt x="14" y="49"/>
                    </a:cubicBezTo>
                    <a:close/>
                    <a:moveTo>
                      <a:pt x="14" y="45"/>
                    </a:moveTo>
                    <a:cubicBezTo>
                      <a:pt x="15" y="45"/>
                      <a:pt x="15" y="45"/>
                      <a:pt x="15" y="46"/>
                    </a:cubicBezTo>
                    <a:cubicBezTo>
                      <a:pt x="15" y="46"/>
                      <a:pt x="15" y="47"/>
                      <a:pt x="14" y="47"/>
                    </a:cubicBezTo>
                    <a:cubicBezTo>
                      <a:pt x="14" y="47"/>
                      <a:pt x="13" y="46"/>
                      <a:pt x="13" y="46"/>
                    </a:cubicBezTo>
                    <a:cubicBezTo>
                      <a:pt x="13" y="45"/>
                      <a:pt x="14" y="45"/>
                      <a:pt x="14" y="45"/>
                    </a:cubicBezTo>
                    <a:close/>
                    <a:moveTo>
                      <a:pt x="24" y="49"/>
                    </a:moveTo>
                    <a:cubicBezTo>
                      <a:pt x="26" y="49"/>
                      <a:pt x="27" y="47"/>
                      <a:pt x="27" y="46"/>
                    </a:cubicBezTo>
                    <a:cubicBezTo>
                      <a:pt x="27" y="44"/>
                      <a:pt x="26" y="43"/>
                      <a:pt x="24" y="43"/>
                    </a:cubicBezTo>
                    <a:cubicBezTo>
                      <a:pt x="23" y="43"/>
                      <a:pt x="21" y="44"/>
                      <a:pt x="21" y="46"/>
                    </a:cubicBezTo>
                    <a:cubicBezTo>
                      <a:pt x="21" y="47"/>
                      <a:pt x="23" y="49"/>
                      <a:pt x="24" y="49"/>
                    </a:cubicBezTo>
                    <a:close/>
                    <a:moveTo>
                      <a:pt x="24" y="45"/>
                    </a:moveTo>
                    <a:cubicBezTo>
                      <a:pt x="25" y="45"/>
                      <a:pt x="25" y="45"/>
                      <a:pt x="25" y="46"/>
                    </a:cubicBezTo>
                    <a:cubicBezTo>
                      <a:pt x="25" y="46"/>
                      <a:pt x="25" y="47"/>
                      <a:pt x="24" y="47"/>
                    </a:cubicBezTo>
                    <a:cubicBezTo>
                      <a:pt x="24" y="47"/>
                      <a:pt x="23" y="46"/>
                      <a:pt x="23" y="46"/>
                    </a:cubicBezTo>
                    <a:cubicBezTo>
                      <a:pt x="23" y="45"/>
                      <a:pt x="24" y="45"/>
                      <a:pt x="24" y="45"/>
                    </a:cubicBezTo>
                    <a:close/>
                    <a:moveTo>
                      <a:pt x="34" y="49"/>
                    </a:moveTo>
                    <a:cubicBezTo>
                      <a:pt x="36" y="49"/>
                      <a:pt x="37" y="47"/>
                      <a:pt x="37" y="46"/>
                    </a:cubicBezTo>
                    <a:cubicBezTo>
                      <a:pt x="37" y="44"/>
                      <a:pt x="36" y="43"/>
                      <a:pt x="34" y="43"/>
                    </a:cubicBezTo>
                    <a:cubicBezTo>
                      <a:pt x="33" y="43"/>
                      <a:pt x="31" y="44"/>
                      <a:pt x="31" y="46"/>
                    </a:cubicBezTo>
                    <a:cubicBezTo>
                      <a:pt x="31" y="47"/>
                      <a:pt x="33" y="49"/>
                      <a:pt x="34" y="49"/>
                    </a:cubicBezTo>
                    <a:close/>
                    <a:moveTo>
                      <a:pt x="34" y="45"/>
                    </a:moveTo>
                    <a:cubicBezTo>
                      <a:pt x="35" y="45"/>
                      <a:pt x="35" y="45"/>
                      <a:pt x="35" y="46"/>
                    </a:cubicBezTo>
                    <a:cubicBezTo>
                      <a:pt x="35" y="46"/>
                      <a:pt x="35" y="47"/>
                      <a:pt x="34" y="47"/>
                    </a:cubicBezTo>
                    <a:cubicBezTo>
                      <a:pt x="34" y="47"/>
                      <a:pt x="33" y="46"/>
                      <a:pt x="33" y="46"/>
                    </a:cubicBezTo>
                    <a:cubicBezTo>
                      <a:pt x="33" y="45"/>
                      <a:pt x="34" y="45"/>
                      <a:pt x="34" y="45"/>
                    </a:cubicBezTo>
                    <a:close/>
                    <a:moveTo>
                      <a:pt x="44" y="49"/>
                    </a:moveTo>
                    <a:cubicBezTo>
                      <a:pt x="46" y="49"/>
                      <a:pt x="47" y="47"/>
                      <a:pt x="47" y="46"/>
                    </a:cubicBezTo>
                    <a:cubicBezTo>
                      <a:pt x="47" y="44"/>
                      <a:pt x="46" y="43"/>
                      <a:pt x="44" y="43"/>
                    </a:cubicBezTo>
                    <a:cubicBezTo>
                      <a:pt x="43" y="43"/>
                      <a:pt x="41" y="44"/>
                      <a:pt x="41" y="46"/>
                    </a:cubicBezTo>
                    <a:cubicBezTo>
                      <a:pt x="41" y="47"/>
                      <a:pt x="43" y="49"/>
                      <a:pt x="44" y="49"/>
                    </a:cubicBezTo>
                    <a:close/>
                    <a:moveTo>
                      <a:pt x="44" y="45"/>
                    </a:moveTo>
                    <a:cubicBezTo>
                      <a:pt x="45" y="45"/>
                      <a:pt x="45" y="45"/>
                      <a:pt x="45" y="46"/>
                    </a:cubicBezTo>
                    <a:cubicBezTo>
                      <a:pt x="45" y="46"/>
                      <a:pt x="45" y="47"/>
                      <a:pt x="44" y="47"/>
                    </a:cubicBezTo>
                    <a:cubicBezTo>
                      <a:pt x="44" y="47"/>
                      <a:pt x="43" y="46"/>
                      <a:pt x="43" y="46"/>
                    </a:cubicBezTo>
                    <a:cubicBezTo>
                      <a:pt x="43" y="45"/>
                      <a:pt x="44" y="45"/>
                      <a:pt x="44" y="45"/>
                    </a:cubicBezTo>
                    <a:close/>
                    <a:moveTo>
                      <a:pt x="54" y="49"/>
                    </a:moveTo>
                    <a:cubicBezTo>
                      <a:pt x="56" y="49"/>
                      <a:pt x="57" y="47"/>
                      <a:pt x="57" y="46"/>
                    </a:cubicBezTo>
                    <a:cubicBezTo>
                      <a:pt x="57" y="44"/>
                      <a:pt x="56" y="43"/>
                      <a:pt x="54" y="43"/>
                    </a:cubicBezTo>
                    <a:cubicBezTo>
                      <a:pt x="52" y="43"/>
                      <a:pt x="51" y="44"/>
                      <a:pt x="51" y="46"/>
                    </a:cubicBezTo>
                    <a:cubicBezTo>
                      <a:pt x="51" y="47"/>
                      <a:pt x="52" y="49"/>
                      <a:pt x="54" y="49"/>
                    </a:cubicBezTo>
                    <a:close/>
                    <a:moveTo>
                      <a:pt x="54" y="45"/>
                    </a:moveTo>
                    <a:cubicBezTo>
                      <a:pt x="55" y="45"/>
                      <a:pt x="55" y="45"/>
                      <a:pt x="55" y="46"/>
                    </a:cubicBezTo>
                    <a:cubicBezTo>
                      <a:pt x="55" y="46"/>
                      <a:pt x="55" y="47"/>
                      <a:pt x="54" y="47"/>
                    </a:cubicBezTo>
                    <a:cubicBezTo>
                      <a:pt x="54" y="47"/>
                      <a:pt x="53" y="46"/>
                      <a:pt x="53" y="46"/>
                    </a:cubicBezTo>
                    <a:cubicBezTo>
                      <a:pt x="53" y="45"/>
                      <a:pt x="54" y="45"/>
                      <a:pt x="54" y="45"/>
                    </a:cubicBezTo>
                    <a:close/>
                    <a:moveTo>
                      <a:pt x="14" y="59"/>
                    </a:moveTo>
                    <a:cubicBezTo>
                      <a:pt x="16" y="59"/>
                      <a:pt x="17" y="57"/>
                      <a:pt x="17" y="56"/>
                    </a:cubicBezTo>
                    <a:cubicBezTo>
                      <a:pt x="17" y="54"/>
                      <a:pt x="16" y="53"/>
                      <a:pt x="14" y="53"/>
                    </a:cubicBezTo>
                    <a:cubicBezTo>
                      <a:pt x="13" y="53"/>
                      <a:pt x="11" y="54"/>
                      <a:pt x="11" y="56"/>
                    </a:cubicBezTo>
                    <a:cubicBezTo>
                      <a:pt x="11" y="57"/>
                      <a:pt x="13" y="59"/>
                      <a:pt x="14" y="59"/>
                    </a:cubicBezTo>
                    <a:close/>
                    <a:moveTo>
                      <a:pt x="14" y="55"/>
                    </a:moveTo>
                    <a:cubicBezTo>
                      <a:pt x="15" y="55"/>
                      <a:pt x="15" y="55"/>
                      <a:pt x="15" y="56"/>
                    </a:cubicBezTo>
                    <a:cubicBezTo>
                      <a:pt x="15" y="56"/>
                      <a:pt x="15" y="57"/>
                      <a:pt x="14" y="57"/>
                    </a:cubicBezTo>
                    <a:cubicBezTo>
                      <a:pt x="14" y="57"/>
                      <a:pt x="13" y="56"/>
                      <a:pt x="13" y="56"/>
                    </a:cubicBezTo>
                    <a:cubicBezTo>
                      <a:pt x="13" y="55"/>
                      <a:pt x="14" y="55"/>
                      <a:pt x="14" y="55"/>
                    </a:cubicBezTo>
                    <a:close/>
                    <a:moveTo>
                      <a:pt x="24" y="59"/>
                    </a:moveTo>
                    <a:cubicBezTo>
                      <a:pt x="26" y="59"/>
                      <a:pt x="27" y="57"/>
                      <a:pt x="27" y="56"/>
                    </a:cubicBezTo>
                    <a:cubicBezTo>
                      <a:pt x="27" y="54"/>
                      <a:pt x="26" y="53"/>
                      <a:pt x="24" y="53"/>
                    </a:cubicBezTo>
                    <a:cubicBezTo>
                      <a:pt x="23" y="53"/>
                      <a:pt x="21" y="54"/>
                      <a:pt x="21" y="56"/>
                    </a:cubicBezTo>
                    <a:cubicBezTo>
                      <a:pt x="21" y="57"/>
                      <a:pt x="23" y="59"/>
                      <a:pt x="24" y="59"/>
                    </a:cubicBezTo>
                    <a:close/>
                    <a:moveTo>
                      <a:pt x="24" y="55"/>
                    </a:moveTo>
                    <a:cubicBezTo>
                      <a:pt x="25" y="55"/>
                      <a:pt x="25" y="55"/>
                      <a:pt x="25" y="56"/>
                    </a:cubicBezTo>
                    <a:cubicBezTo>
                      <a:pt x="25" y="56"/>
                      <a:pt x="25" y="57"/>
                      <a:pt x="24" y="57"/>
                    </a:cubicBezTo>
                    <a:cubicBezTo>
                      <a:pt x="24" y="57"/>
                      <a:pt x="23" y="56"/>
                      <a:pt x="23" y="56"/>
                    </a:cubicBezTo>
                    <a:cubicBezTo>
                      <a:pt x="23" y="55"/>
                      <a:pt x="24" y="55"/>
                      <a:pt x="24" y="55"/>
                    </a:cubicBezTo>
                    <a:close/>
                    <a:moveTo>
                      <a:pt x="34" y="59"/>
                    </a:moveTo>
                    <a:cubicBezTo>
                      <a:pt x="36" y="59"/>
                      <a:pt x="37" y="57"/>
                      <a:pt x="37" y="56"/>
                    </a:cubicBezTo>
                    <a:cubicBezTo>
                      <a:pt x="37" y="54"/>
                      <a:pt x="36" y="53"/>
                      <a:pt x="34" y="53"/>
                    </a:cubicBezTo>
                    <a:cubicBezTo>
                      <a:pt x="33" y="53"/>
                      <a:pt x="31" y="54"/>
                      <a:pt x="31" y="56"/>
                    </a:cubicBezTo>
                    <a:cubicBezTo>
                      <a:pt x="31" y="57"/>
                      <a:pt x="33" y="59"/>
                      <a:pt x="34" y="59"/>
                    </a:cubicBezTo>
                    <a:close/>
                    <a:moveTo>
                      <a:pt x="34" y="55"/>
                    </a:moveTo>
                    <a:cubicBezTo>
                      <a:pt x="35" y="55"/>
                      <a:pt x="35" y="55"/>
                      <a:pt x="35" y="56"/>
                    </a:cubicBezTo>
                    <a:cubicBezTo>
                      <a:pt x="35" y="56"/>
                      <a:pt x="35" y="57"/>
                      <a:pt x="34" y="57"/>
                    </a:cubicBezTo>
                    <a:cubicBezTo>
                      <a:pt x="34" y="57"/>
                      <a:pt x="33" y="56"/>
                      <a:pt x="33" y="56"/>
                    </a:cubicBezTo>
                    <a:cubicBezTo>
                      <a:pt x="33" y="55"/>
                      <a:pt x="34" y="55"/>
                      <a:pt x="34" y="55"/>
                    </a:cubicBezTo>
                    <a:close/>
                    <a:moveTo>
                      <a:pt x="44" y="59"/>
                    </a:moveTo>
                    <a:cubicBezTo>
                      <a:pt x="46" y="59"/>
                      <a:pt x="47" y="57"/>
                      <a:pt x="47" y="56"/>
                    </a:cubicBezTo>
                    <a:cubicBezTo>
                      <a:pt x="47" y="54"/>
                      <a:pt x="46" y="53"/>
                      <a:pt x="44" y="53"/>
                    </a:cubicBezTo>
                    <a:cubicBezTo>
                      <a:pt x="43" y="53"/>
                      <a:pt x="41" y="54"/>
                      <a:pt x="41" y="56"/>
                    </a:cubicBezTo>
                    <a:cubicBezTo>
                      <a:pt x="41" y="57"/>
                      <a:pt x="43" y="59"/>
                      <a:pt x="44" y="59"/>
                    </a:cubicBezTo>
                    <a:close/>
                    <a:moveTo>
                      <a:pt x="44" y="55"/>
                    </a:moveTo>
                    <a:cubicBezTo>
                      <a:pt x="45" y="55"/>
                      <a:pt x="45" y="55"/>
                      <a:pt x="45" y="56"/>
                    </a:cubicBezTo>
                    <a:cubicBezTo>
                      <a:pt x="45" y="56"/>
                      <a:pt x="45" y="57"/>
                      <a:pt x="44" y="57"/>
                    </a:cubicBezTo>
                    <a:cubicBezTo>
                      <a:pt x="44" y="57"/>
                      <a:pt x="43" y="56"/>
                      <a:pt x="43" y="56"/>
                    </a:cubicBezTo>
                    <a:cubicBezTo>
                      <a:pt x="43" y="55"/>
                      <a:pt x="44" y="55"/>
                      <a:pt x="44" y="55"/>
                    </a:cubicBezTo>
                    <a:close/>
                    <a:moveTo>
                      <a:pt x="54" y="59"/>
                    </a:moveTo>
                    <a:cubicBezTo>
                      <a:pt x="56" y="59"/>
                      <a:pt x="57" y="57"/>
                      <a:pt x="57" y="56"/>
                    </a:cubicBezTo>
                    <a:cubicBezTo>
                      <a:pt x="57" y="54"/>
                      <a:pt x="56" y="53"/>
                      <a:pt x="54" y="53"/>
                    </a:cubicBezTo>
                    <a:cubicBezTo>
                      <a:pt x="52" y="53"/>
                      <a:pt x="51" y="54"/>
                      <a:pt x="51" y="56"/>
                    </a:cubicBezTo>
                    <a:cubicBezTo>
                      <a:pt x="51" y="57"/>
                      <a:pt x="52" y="59"/>
                      <a:pt x="54" y="59"/>
                    </a:cubicBezTo>
                    <a:close/>
                    <a:moveTo>
                      <a:pt x="54" y="55"/>
                    </a:moveTo>
                    <a:cubicBezTo>
                      <a:pt x="55" y="55"/>
                      <a:pt x="55" y="55"/>
                      <a:pt x="55" y="56"/>
                    </a:cubicBezTo>
                    <a:cubicBezTo>
                      <a:pt x="55" y="56"/>
                      <a:pt x="55" y="57"/>
                      <a:pt x="54" y="57"/>
                    </a:cubicBezTo>
                    <a:cubicBezTo>
                      <a:pt x="54" y="57"/>
                      <a:pt x="53" y="56"/>
                      <a:pt x="53" y="56"/>
                    </a:cubicBezTo>
                    <a:cubicBezTo>
                      <a:pt x="53" y="55"/>
                      <a:pt x="54" y="55"/>
                      <a:pt x="54" y="55"/>
                    </a:cubicBezTo>
                    <a:close/>
                    <a:moveTo>
                      <a:pt x="14" y="68"/>
                    </a:moveTo>
                    <a:cubicBezTo>
                      <a:pt x="16" y="68"/>
                      <a:pt x="17" y="67"/>
                      <a:pt x="17" y="65"/>
                    </a:cubicBezTo>
                    <a:cubicBezTo>
                      <a:pt x="17" y="64"/>
                      <a:pt x="16" y="63"/>
                      <a:pt x="14" y="63"/>
                    </a:cubicBezTo>
                    <a:cubicBezTo>
                      <a:pt x="13" y="63"/>
                      <a:pt x="11" y="64"/>
                      <a:pt x="11" y="65"/>
                    </a:cubicBezTo>
                    <a:cubicBezTo>
                      <a:pt x="11" y="67"/>
                      <a:pt x="13" y="68"/>
                      <a:pt x="14" y="68"/>
                    </a:cubicBezTo>
                    <a:close/>
                    <a:moveTo>
                      <a:pt x="14" y="65"/>
                    </a:moveTo>
                    <a:cubicBezTo>
                      <a:pt x="15" y="65"/>
                      <a:pt x="15" y="65"/>
                      <a:pt x="15" y="65"/>
                    </a:cubicBezTo>
                    <a:cubicBezTo>
                      <a:pt x="15" y="66"/>
                      <a:pt x="15" y="66"/>
                      <a:pt x="14" y="66"/>
                    </a:cubicBezTo>
                    <a:cubicBezTo>
                      <a:pt x="14" y="66"/>
                      <a:pt x="13" y="66"/>
                      <a:pt x="13" y="65"/>
                    </a:cubicBezTo>
                    <a:cubicBezTo>
                      <a:pt x="13" y="65"/>
                      <a:pt x="14" y="65"/>
                      <a:pt x="14" y="65"/>
                    </a:cubicBezTo>
                    <a:close/>
                    <a:moveTo>
                      <a:pt x="24" y="68"/>
                    </a:moveTo>
                    <a:cubicBezTo>
                      <a:pt x="26" y="68"/>
                      <a:pt x="27" y="67"/>
                      <a:pt x="27" y="65"/>
                    </a:cubicBezTo>
                    <a:cubicBezTo>
                      <a:pt x="27" y="64"/>
                      <a:pt x="26" y="63"/>
                      <a:pt x="24" y="63"/>
                    </a:cubicBezTo>
                    <a:cubicBezTo>
                      <a:pt x="23" y="63"/>
                      <a:pt x="21" y="64"/>
                      <a:pt x="21" y="65"/>
                    </a:cubicBezTo>
                    <a:cubicBezTo>
                      <a:pt x="21" y="67"/>
                      <a:pt x="23" y="68"/>
                      <a:pt x="24" y="68"/>
                    </a:cubicBezTo>
                    <a:close/>
                    <a:moveTo>
                      <a:pt x="24" y="65"/>
                    </a:moveTo>
                    <a:cubicBezTo>
                      <a:pt x="25" y="65"/>
                      <a:pt x="25" y="65"/>
                      <a:pt x="25" y="65"/>
                    </a:cubicBezTo>
                    <a:cubicBezTo>
                      <a:pt x="25" y="66"/>
                      <a:pt x="25" y="66"/>
                      <a:pt x="24" y="66"/>
                    </a:cubicBezTo>
                    <a:cubicBezTo>
                      <a:pt x="24" y="66"/>
                      <a:pt x="23" y="66"/>
                      <a:pt x="23" y="65"/>
                    </a:cubicBezTo>
                    <a:cubicBezTo>
                      <a:pt x="23" y="65"/>
                      <a:pt x="24" y="65"/>
                      <a:pt x="24" y="65"/>
                    </a:cubicBezTo>
                    <a:close/>
                  </a:path>
                </a:pathLst>
              </a:custGeom>
              <a:solidFill>
                <a:srgbClr val="37D0B9"/>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微软雅黑" panose="020B0503020204020204" charset="-122"/>
                  <a:ea typeface="微软雅黑" panose="020B0503020204020204" charset="-122"/>
                </a:endParaRPr>
              </a:p>
            </p:txBody>
          </p:sp>
          <p:sp>
            <p:nvSpPr>
              <p:cNvPr id="97" name="îṡḻîḋé"/>
              <p:cNvSpPr/>
              <p:nvPr/>
            </p:nvSpPr>
            <p:spPr bwMode="auto">
              <a:xfrm>
                <a:off x="5144291" y="2194965"/>
                <a:ext cx="262236" cy="171077"/>
              </a:xfrm>
              <a:custGeom>
                <a:avLst/>
                <a:gdLst>
                  <a:gd name="T0" fmla="*/ 28 w 77"/>
                  <a:gd name="T1" fmla="*/ 2 h 48"/>
                  <a:gd name="T2" fmla="*/ 10 w 77"/>
                  <a:gd name="T3" fmla="*/ 9 h 48"/>
                  <a:gd name="T4" fmla="*/ 0 w 77"/>
                  <a:gd name="T5" fmla="*/ 34 h 48"/>
                  <a:gd name="T6" fmla="*/ 9 w 77"/>
                  <a:gd name="T7" fmla="*/ 42 h 48"/>
                  <a:gd name="T8" fmla="*/ 10 w 77"/>
                  <a:gd name="T9" fmla="*/ 44 h 48"/>
                  <a:gd name="T10" fmla="*/ 11 w 77"/>
                  <a:gd name="T11" fmla="*/ 46 h 48"/>
                  <a:gd name="T12" fmla="*/ 13 w 77"/>
                  <a:gd name="T13" fmla="*/ 47 h 48"/>
                  <a:gd name="T14" fmla="*/ 15 w 77"/>
                  <a:gd name="T15" fmla="*/ 48 h 48"/>
                  <a:gd name="T16" fmla="*/ 19 w 77"/>
                  <a:gd name="T17" fmla="*/ 48 h 48"/>
                  <a:gd name="T18" fmla="*/ 21 w 77"/>
                  <a:gd name="T19" fmla="*/ 47 h 48"/>
                  <a:gd name="T20" fmla="*/ 23 w 77"/>
                  <a:gd name="T21" fmla="*/ 46 h 48"/>
                  <a:gd name="T22" fmla="*/ 25 w 77"/>
                  <a:gd name="T23" fmla="*/ 43 h 48"/>
                  <a:gd name="T24" fmla="*/ 49 w 77"/>
                  <a:gd name="T25" fmla="*/ 42 h 48"/>
                  <a:gd name="T26" fmla="*/ 50 w 77"/>
                  <a:gd name="T27" fmla="*/ 44 h 48"/>
                  <a:gd name="T28" fmla="*/ 52 w 77"/>
                  <a:gd name="T29" fmla="*/ 46 h 48"/>
                  <a:gd name="T30" fmla="*/ 54 w 77"/>
                  <a:gd name="T31" fmla="*/ 47 h 48"/>
                  <a:gd name="T32" fmla="*/ 56 w 77"/>
                  <a:gd name="T33" fmla="*/ 48 h 48"/>
                  <a:gd name="T34" fmla="*/ 60 w 77"/>
                  <a:gd name="T35" fmla="*/ 48 h 48"/>
                  <a:gd name="T36" fmla="*/ 62 w 77"/>
                  <a:gd name="T37" fmla="*/ 47 h 48"/>
                  <a:gd name="T38" fmla="*/ 64 w 77"/>
                  <a:gd name="T39" fmla="*/ 46 h 48"/>
                  <a:gd name="T40" fmla="*/ 65 w 77"/>
                  <a:gd name="T41" fmla="*/ 43 h 48"/>
                  <a:gd name="T42" fmla="*/ 75 w 77"/>
                  <a:gd name="T43" fmla="*/ 42 h 48"/>
                  <a:gd name="T44" fmla="*/ 77 w 77"/>
                  <a:gd name="T45" fmla="*/ 2 h 48"/>
                  <a:gd name="T46" fmla="*/ 3 w 77"/>
                  <a:gd name="T47" fmla="*/ 39 h 48"/>
                  <a:gd name="T48" fmla="*/ 10 w 77"/>
                  <a:gd name="T49" fmla="*/ 35 h 48"/>
                  <a:gd name="T50" fmla="*/ 21 w 77"/>
                  <a:gd name="T51" fmla="*/ 42 h 48"/>
                  <a:gd name="T52" fmla="*/ 19 w 77"/>
                  <a:gd name="T53" fmla="*/ 43 h 48"/>
                  <a:gd name="T54" fmla="*/ 15 w 77"/>
                  <a:gd name="T55" fmla="*/ 44 h 48"/>
                  <a:gd name="T56" fmla="*/ 13 w 77"/>
                  <a:gd name="T57" fmla="*/ 42 h 48"/>
                  <a:gd name="T58" fmla="*/ 12 w 77"/>
                  <a:gd name="T59" fmla="*/ 40 h 48"/>
                  <a:gd name="T60" fmla="*/ 14 w 77"/>
                  <a:gd name="T61" fmla="*/ 36 h 48"/>
                  <a:gd name="T62" fmla="*/ 17 w 77"/>
                  <a:gd name="T63" fmla="*/ 35 h 48"/>
                  <a:gd name="T64" fmla="*/ 20 w 77"/>
                  <a:gd name="T65" fmla="*/ 36 h 48"/>
                  <a:gd name="T66" fmla="*/ 21 w 77"/>
                  <a:gd name="T67" fmla="*/ 40 h 48"/>
                  <a:gd name="T68" fmla="*/ 17 w 77"/>
                  <a:gd name="T69" fmla="*/ 31 h 48"/>
                  <a:gd name="T70" fmla="*/ 3 w 77"/>
                  <a:gd name="T71" fmla="*/ 32 h 48"/>
                  <a:gd name="T72" fmla="*/ 11 w 77"/>
                  <a:gd name="T73" fmla="*/ 12 h 48"/>
                  <a:gd name="T74" fmla="*/ 29 w 77"/>
                  <a:gd name="T75" fmla="*/ 12 h 48"/>
                  <a:gd name="T76" fmla="*/ 22 w 77"/>
                  <a:gd name="T77" fmla="*/ 33 h 48"/>
                  <a:gd name="T78" fmla="*/ 24 w 77"/>
                  <a:gd name="T79" fmla="*/ 35 h 48"/>
                  <a:gd name="T80" fmla="*/ 50 w 77"/>
                  <a:gd name="T81" fmla="*/ 35 h 48"/>
                  <a:gd name="T82" fmla="*/ 61 w 77"/>
                  <a:gd name="T83" fmla="*/ 42 h 48"/>
                  <a:gd name="T84" fmla="*/ 60 w 77"/>
                  <a:gd name="T85" fmla="*/ 43 h 48"/>
                  <a:gd name="T86" fmla="*/ 56 w 77"/>
                  <a:gd name="T87" fmla="*/ 44 h 48"/>
                  <a:gd name="T88" fmla="*/ 54 w 77"/>
                  <a:gd name="T89" fmla="*/ 42 h 48"/>
                  <a:gd name="T90" fmla="*/ 53 w 77"/>
                  <a:gd name="T91" fmla="*/ 40 h 48"/>
                  <a:gd name="T92" fmla="*/ 55 w 77"/>
                  <a:gd name="T93" fmla="*/ 36 h 48"/>
                  <a:gd name="T94" fmla="*/ 58 w 77"/>
                  <a:gd name="T95" fmla="*/ 35 h 48"/>
                  <a:gd name="T96" fmla="*/ 60 w 77"/>
                  <a:gd name="T97" fmla="*/ 36 h 48"/>
                  <a:gd name="T98" fmla="*/ 62 w 77"/>
                  <a:gd name="T99" fmla="*/ 40 h 48"/>
                  <a:gd name="T100" fmla="*/ 66 w 77"/>
                  <a:gd name="T101" fmla="*/ 39 h 48"/>
                  <a:gd name="T102" fmla="*/ 74 w 77"/>
                  <a:gd name="T103" fmla="*/ 39 h 48"/>
                  <a:gd name="T104" fmla="*/ 12 w 77"/>
                  <a:gd name="T105" fmla="*/ 14 h 48"/>
                  <a:gd name="T106" fmla="*/ 7 w 77"/>
                  <a:gd name="T107" fmla="*/ 25 h 48"/>
                  <a:gd name="T108" fmla="*/ 27 w 77"/>
                  <a:gd name="T109" fmla="*/ 14 h 48"/>
                  <a:gd name="T110" fmla="*/ 8 w 77"/>
                  <a:gd name="T111" fmla="*/ 23 h 48"/>
                  <a:gd name="T112" fmla="*/ 25 w 77"/>
                  <a:gd name="T113" fmla="*/ 23 h 48"/>
                  <a:gd name="T114" fmla="*/ 14 w 77"/>
                  <a:gd name="T115" fmla="*/ 29 h 48"/>
                  <a:gd name="T116" fmla="*/ 17 w 77"/>
                  <a:gd name="T117"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48">
                    <a:moveTo>
                      <a:pt x="75" y="0"/>
                    </a:moveTo>
                    <a:cubicBezTo>
                      <a:pt x="30" y="0"/>
                      <a:pt x="30" y="0"/>
                      <a:pt x="30" y="0"/>
                    </a:cubicBezTo>
                    <a:cubicBezTo>
                      <a:pt x="29" y="0"/>
                      <a:pt x="28" y="1"/>
                      <a:pt x="28" y="2"/>
                    </a:cubicBezTo>
                    <a:cubicBezTo>
                      <a:pt x="28" y="8"/>
                      <a:pt x="28" y="8"/>
                      <a:pt x="28" y="8"/>
                    </a:cubicBezTo>
                    <a:cubicBezTo>
                      <a:pt x="11" y="8"/>
                      <a:pt x="11" y="8"/>
                      <a:pt x="11" y="8"/>
                    </a:cubicBezTo>
                    <a:cubicBezTo>
                      <a:pt x="11" y="8"/>
                      <a:pt x="10" y="8"/>
                      <a:pt x="10" y="9"/>
                    </a:cubicBezTo>
                    <a:cubicBezTo>
                      <a:pt x="0" y="22"/>
                      <a:pt x="0" y="22"/>
                      <a:pt x="0" y="22"/>
                    </a:cubicBezTo>
                    <a:cubicBezTo>
                      <a:pt x="0" y="22"/>
                      <a:pt x="0" y="22"/>
                      <a:pt x="0" y="23"/>
                    </a:cubicBezTo>
                    <a:cubicBezTo>
                      <a:pt x="0" y="34"/>
                      <a:pt x="0" y="34"/>
                      <a:pt x="0" y="34"/>
                    </a:cubicBezTo>
                    <a:cubicBezTo>
                      <a:pt x="0" y="40"/>
                      <a:pt x="0" y="40"/>
                      <a:pt x="0" y="40"/>
                    </a:cubicBezTo>
                    <a:cubicBezTo>
                      <a:pt x="0" y="41"/>
                      <a:pt x="1" y="42"/>
                      <a:pt x="2" y="42"/>
                    </a:cubicBezTo>
                    <a:cubicBezTo>
                      <a:pt x="9" y="42"/>
                      <a:pt x="9" y="42"/>
                      <a:pt x="9" y="42"/>
                    </a:cubicBezTo>
                    <a:cubicBezTo>
                      <a:pt x="9" y="42"/>
                      <a:pt x="9" y="43"/>
                      <a:pt x="9" y="43"/>
                    </a:cubicBezTo>
                    <a:cubicBezTo>
                      <a:pt x="9" y="43"/>
                      <a:pt x="9" y="43"/>
                      <a:pt x="9" y="43"/>
                    </a:cubicBezTo>
                    <a:cubicBezTo>
                      <a:pt x="9" y="44"/>
                      <a:pt x="10" y="44"/>
                      <a:pt x="10" y="44"/>
                    </a:cubicBezTo>
                    <a:cubicBezTo>
                      <a:pt x="10" y="45"/>
                      <a:pt x="10" y="45"/>
                      <a:pt x="10" y="45"/>
                    </a:cubicBezTo>
                    <a:cubicBezTo>
                      <a:pt x="10" y="45"/>
                      <a:pt x="11" y="45"/>
                      <a:pt x="11" y="46"/>
                    </a:cubicBezTo>
                    <a:cubicBezTo>
                      <a:pt x="11" y="46"/>
                      <a:pt x="11" y="46"/>
                      <a:pt x="11" y="46"/>
                    </a:cubicBezTo>
                    <a:cubicBezTo>
                      <a:pt x="11" y="46"/>
                      <a:pt x="12" y="46"/>
                      <a:pt x="12" y="47"/>
                    </a:cubicBezTo>
                    <a:cubicBezTo>
                      <a:pt x="12" y="47"/>
                      <a:pt x="12" y="47"/>
                      <a:pt x="12" y="47"/>
                    </a:cubicBezTo>
                    <a:cubicBezTo>
                      <a:pt x="13" y="47"/>
                      <a:pt x="13" y="47"/>
                      <a:pt x="13" y="47"/>
                    </a:cubicBezTo>
                    <a:cubicBezTo>
                      <a:pt x="13" y="48"/>
                      <a:pt x="14" y="48"/>
                      <a:pt x="14" y="48"/>
                    </a:cubicBezTo>
                    <a:cubicBezTo>
                      <a:pt x="14" y="48"/>
                      <a:pt x="14" y="48"/>
                      <a:pt x="15" y="48"/>
                    </a:cubicBezTo>
                    <a:cubicBezTo>
                      <a:pt x="15" y="48"/>
                      <a:pt x="15" y="48"/>
                      <a:pt x="15" y="48"/>
                    </a:cubicBezTo>
                    <a:cubicBezTo>
                      <a:pt x="16" y="48"/>
                      <a:pt x="16" y="48"/>
                      <a:pt x="17" y="48"/>
                    </a:cubicBezTo>
                    <a:cubicBezTo>
                      <a:pt x="17" y="48"/>
                      <a:pt x="18" y="48"/>
                      <a:pt x="19" y="48"/>
                    </a:cubicBezTo>
                    <a:cubicBezTo>
                      <a:pt x="19" y="48"/>
                      <a:pt x="19" y="48"/>
                      <a:pt x="19" y="48"/>
                    </a:cubicBezTo>
                    <a:cubicBezTo>
                      <a:pt x="19" y="48"/>
                      <a:pt x="20" y="48"/>
                      <a:pt x="20" y="48"/>
                    </a:cubicBezTo>
                    <a:cubicBezTo>
                      <a:pt x="20" y="48"/>
                      <a:pt x="20" y="48"/>
                      <a:pt x="21" y="47"/>
                    </a:cubicBezTo>
                    <a:cubicBezTo>
                      <a:pt x="21" y="47"/>
                      <a:pt x="21" y="47"/>
                      <a:pt x="21" y="47"/>
                    </a:cubicBezTo>
                    <a:cubicBezTo>
                      <a:pt x="22" y="47"/>
                      <a:pt x="22" y="47"/>
                      <a:pt x="22" y="47"/>
                    </a:cubicBezTo>
                    <a:cubicBezTo>
                      <a:pt x="22" y="46"/>
                      <a:pt x="22" y="46"/>
                      <a:pt x="23" y="46"/>
                    </a:cubicBezTo>
                    <a:cubicBezTo>
                      <a:pt x="23" y="46"/>
                      <a:pt x="23" y="46"/>
                      <a:pt x="23" y="46"/>
                    </a:cubicBezTo>
                    <a:cubicBezTo>
                      <a:pt x="23" y="45"/>
                      <a:pt x="24" y="45"/>
                      <a:pt x="24" y="45"/>
                    </a:cubicBezTo>
                    <a:cubicBezTo>
                      <a:pt x="24" y="45"/>
                      <a:pt x="24" y="45"/>
                      <a:pt x="24" y="44"/>
                    </a:cubicBezTo>
                    <a:cubicBezTo>
                      <a:pt x="24" y="44"/>
                      <a:pt x="25" y="44"/>
                      <a:pt x="25" y="43"/>
                    </a:cubicBezTo>
                    <a:cubicBezTo>
                      <a:pt x="25" y="43"/>
                      <a:pt x="25" y="43"/>
                      <a:pt x="25" y="43"/>
                    </a:cubicBezTo>
                    <a:cubicBezTo>
                      <a:pt x="25" y="43"/>
                      <a:pt x="25" y="42"/>
                      <a:pt x="25" y="42"/>
                    </a:cubicBezTo>
                    <a:cubicBezTo>
                      <a:pt x="49" y="42"/>
                      <a:pt x="49" y="42"/>
                      <a:pt x="49" y="42"/>
                    </a:cubicBezTo>
                    <a:cubicBezTo>
                      <a:pt x="49" y="42"/>
                      <a:pt x="49" y="43"/>
                      <a:pt x="50" y="43"/>
                    </a:cubicBezTo>
                    <a:cubicBezTo>
                      <a:pt x="50" y="43"/>
                      <a:pt x="50" y="43"/>
                      <a:pt x="50" y="43"/>
                    </a:cubicBezTo>
                    <a:cubicBezTo>
                      <a:pt x="50" y="44"/>
                      <a:pt x="50" y="44"/>
                      <a:pt x="50" y="44"/>
                    </a:cubicBezTo>
                    <a:cubicBezTo>
                      <a:pt x="51" y="45"/>
                      <a:pt x="51" y="45"/>
                      <a:pt x="51" y="45"/>
                    </a:cubicBezTo>
                    <a:cubicBezTo>
                      <a:pt x="51" y="45"/>
                      <a:pt x="51" y="45"/>
                      <a:pt x="51" y="46"/>
                    </a:cubicBezTo>
                    <a:cubicBezTo>
                      <a:pt x="52" y="46"/>
                      <a:pt x="52" y="46"/>
                      <a:pt x="52" y="46"/>
                    </a:cubicBezTo>
                    <a:cubicBezTo>
                      <a:pt x="52" y="46"/>
                      <a:pt x="52" y="46"/>
                      <a:pt x="53" y="47"/>
                    </a:cubicBezTo>
                    <a:cubicBezTo>
                      <a:pt x="53" y="47"/>
                      <a:pt x="53" y="47"/>
                      <a:pt x="53" y="47"/>
                    </a:cubicBezTo>
                    <a:cubicBezTo>
                      <a:pt x="53" y="47"/>
                      <a:pt x="54" y="47"/>
                      <a:pt x="54" y="47"/>
                    </a:cubicBezTo>
                    <a:cubicBezTo>
                      <a:pt x="54" y="48"/>
                      <a:pt x="54" y="48"/>
                      <a:pt x="54" y="48"/>
                    </a:cubicBezTo>
                    <a:cubicBezTo>
                      <a:pt x="55" y="48"/>
                      <a:pt x="55" y="48"/>
                      <a:pt x="55" y="48"/>
                    </a:cubicBezTo>
                    <a:cubicBezTo>
                      <a:pt x="56" y="48"/>
                      <a:pt x="56" y="48"/>
                      <a:pt x="56" y="48"/>
                    </a:cubicBezTo>
                    <a:cubicBezTo>
                      <a:pt x="56" y="48"/>
                      <a:pt x="57" y="48"/>
                      <a:pt x="58" y="48"/>
                    </a:cubicBezTo>
                    <a:cubicBezTo>
                      <a:pt x="58" y="48"/>
                      <a:pt x="59" y="48"/>
                      <a:pt x="59" y="48"/>
                    </a:cubicBezTo>
                    <a:cubicBezTo>
                      <a:pt x="59" y="48"/>
                      <a:pt x="59" y="48"/>
                      <a:pt x="60" y="48"/>
                    </a:cubicBezTo>
                    <a:cubicBezTo>
                      <a:pt x="60" y="48"/>
                      <a:pt x="60" y="48"/>
                      <a:pt x="61" y="48"/>
                    </a:cubicBezTo>
                    <a:cubicBezTo>
                      <a:pt x="61" y="48"/>
                      <a:pt x="61" y="48"/>
                      <a:pt x="61" y="47"/>
                    </a:cubicBezTo>
                    <a:cubicBezTo>
                      <a:pt x="61" y="47"/>
                      <a:pt x="62" y="47"/>
                      <a:pt x="62" y="47"/>
                    </a:cubicBezTo>
                    <a:cubicBezTo>
                      <a:pt x="62" y="47"/>
                      <a:pt x="62" y="47"/>
                      <a:pt x="63" y="47"/>
                    </a:cubicBezTo>
                    <a:cubicBezTo>
                      <a:pt x="63" y="46"/>
                      <a:pt x="63" y="46"/>
                      <a:pt x="63" y="46"/>
                    </a:cubicBezTo>
                    <a:cubicBezTo>
                      <a:pt x="63" y="46"/>
                      <a:pt x="64" y="46"/>
                      <a:pt x="64" y="46"/>
                    </a:cubicBezTo>
                    <a:cubicBezTo>
                      <a:pt x="64" y="45"/>
                      <a:pt x="64" y="45"/>
                      <a:pt x="64" y="45"/>
                    </a:cubicBezTo>
                    <a:cubicBezTo>
                      <a:pt x="64" y="45"/>
                      <a:pt x="65" y="45"/>
                      <a:pt x="65" y="44"/>
                    </a:cubicBezTo>
                    <a:cubicBezTo>
                      <a:pt x="65" y="44"/>
                      <a:pt x="65" y="44"/>
                      <a:pt x="65" y="43"/>
                    </a:cubicBezTo>
                    <a:cubicBezTo>
                      <a:pt x="65" y="43"/>
                      <a:pt x="65" y="43"/>
                      <a:pt x="65" y="43"/>
                    </a:cubicBezTo>
                    <a:cubicBezTo>
                      <a:pt x="66" y="43"/>
                      <a:pt x="66" y="42"/>
                      <a:pt x="66" y="42"/>
                    </a:cubicBezTo>
                    <a:cubicBezTo>
                      <a:pt x="75" y="42"/>
                      <a:pt x="75" y="42"/>
                      <a:pt x="75" y="42"/>
                    </a:cubicBezTo>
                    <a:cubicBezTo>
                      <a:pt x="76" y="42"/>
                      <a:pt x="77" y="41"/>
                      <a:pt x="77" y="40"/>
                    </a:cubicBezTo>
                    <a:cubicBezTo>
                      <a:pt x="77" y="34"/>
                      <a:pt x="77" y="34"/>
                      <a:pt x="77" y="34"/>
                    </a:cubicBezTo>
                    <a:cubicBezTo>
                      <a:pt x="77" y="2"/>
                      <a:pt x="77" y="2"/>
                      <a:pt x="77" y="2"/>
                    </a:cubicBezTo>
                    <a:cubicBezTo>
                      <a:pt x="77" y="1"/>
                      <a:pt x="76" y="0"/>
                      <a:pt x="75" y="0"/>
                    </a:cubicBezTo>
                    <a:close/>
                    <a:moveTo>
                      <a:pt x="8" y="39"/>
                    </a:moveTo>
                    <a:cubicBezTo>
                      <a:pt x="3" y="39"/>
                      <a:pt x="3" y="39"/>
                      <a:pt x="3" y="39"/>
                    </a:cubicBezTo>
                    <a:cubicBezTo>
                      <a:pt x="3" y="35"/>
                      <a:pt x="3" y="35"/>
                      <a:pt x="3" y="35"/>
                    </a:cubicBezTo>
                    <a:cubicBezTo>
                      <a:pt x="4" y="35"/>
                      <a:pt x="4" y="35"/>
                      <a:pt x="4" y="35"/>
                    </a:cubicBezTo>
                    <a:cubicBezTo>
                      <a:pt x="10" y="35"/>
                      <a:pt x="10" y="35"/>
                      <a:pt x="10" y="35"/>
                    </a:cubicBezTo>
                    <a:cubicBezTo>
                      <a:pt x="9" y="36"/>
                      <a:pt x="9" y="37"/>
                      <a:pt x="8" y="39"/>
                    </a:cubicBezTo>
                    <a:close/>
                    <a:moveTo>
                      <a:pt x="21" y="41"/>
                    </a:moveTo>
                    <a:cubicBezTo>
                      <a:pt x="21" y="41"/>
                      <a:pt x="21" y="42"/>
                      <a:pt x="21" y="42"/>
                    </a:cubicBezTo>
                    <a:cubicBezTo>
                      <a:pt x="21" y="42"/>
                      <a:pt x="21" y="42"/>
                      <a:pt x="21" y="42"/>
                    </a:cubicBezTo>
                    <a:cubicBezTo>
                      <a:pt x="20" y="43"/>
                      <a:pt x="20" y="43"/>
                      <a:pt x="20" y="43"/>
                    </a:cubicBezTo>
                    <a:cubicBezTo>
                      <a:pt x="20" y="43"/>
                      <a:pt x="19" y="43"/>
                      <a:pt x="19" y="43"/>
                    </a:cubicBezTo>
                    <a:cubicBezTo>
                      <a:pt x="19" y="44"/>
                      <a:pt x="19" y="44"/>
                      <a:pt x="19" y="44"/>
                    </a:cubicBezTo>
                    <a:cubicBezTo>
                      <a:pt x="18" y="44"/>
                      <a:pt x="17" y="44"/>
                      <a:pt x="17" y="44"/>
                    </a:cubicBezTo>
                    <a:cubicBezTo>
                      <a:pt x="16" y="44"/>
                      <a:pt x="16" y="44"/>
                      <a:pt x="15" y="44"/>
                    </a:cubicBezTo>
                    <a:cubicBezTo>
                      <a:pt x="15" y="44"/>
                      <a:pt x="15" y="44"/>
                      <a:pt x="15" y="43"/>
                    </a:cubicBezTo>
                    <a:cubicBezTo>
                      <a:pt x="14" y="43"/>
                      <a:pt x="14" y="43"/>
                      <a:pt x="14" y="43"/>
                    </a:cubicBezTo>
                    <a:cubicBezTo>
                      <a:pt x="14" y="43"/>
                      <a:pt x="13" y="43"/>
                      <a:pt x="13" y="42"/>
                    </a:cubicBezTo>
                    <a:cubicBezTo>
                      <a:pt x="13" y="42"/>
                      <a:pt x="13" y="42"/>
                      <a:pt x="13" y="42"/>
                    </a:cubicBezTo>
                    <a:cubicBezTo>
                      <a:pt x="13" y="42"/>
                      <a:pt x="13" y="41"/>
                      <a:pt x="13" y="41"/>
                    </a:cubicBezTo>
                    <a:cubicBezTo>
                      <a:pt x="13" y="40"/>
                      <a:pt x="12" y="40"/>
                      <a:pt x="12" y="40"/>
                    </a:cubicBezTo>
                    <a:cubicBezTo>
                      <a:pt x="12" y="39"/>
                      <a:pt x="13" y="38"/>
                      <a:pt x="13" y="37"/>
                    </a:cubicBezTo>
                    <a:cubicBezTo>
                      <a:pt x="13" y="37"/>
                      <a:pt x="13" y="37"/>
                      <a:pt x="13" y="37"/>
                    </a:cubicBezTo>
                    <a:cubicBezTo>
                      <a:pt x="13" y="37"/>
                      <a:pt x="14" y="37"/>
                      <a:pt x="14" y="36"/>
                    </a:cubicBezTo>
                    <a:cubicBezTo>
                      <a:pt x="14" y="36"/>
                      <a:pt x="14" y="36"/>
                      <a:pt x="15" y="36"/>
                    </a:cubicBezTo>
                    <a:cubicBezTo>
                      <a:pt x="15" y="36"/>
                      <a:pt x="15" y="36"/>
                      <a:pt x="15" y="36"/>
                    </a:cubicBezTo>
                    <a:cubicBezTo>
                      <a:pt x="16" y="35"/>
                      <a:pt x="16" y="35"/>
                      <a:pt x="17" y="35"/>
                    </a:cubicBezTo>
                    <a:cubicBezTo>
                      <a:pt x="17" y="35"/>
                      <a:pt x="18" y="35"/>
                      <a:pt x="19" y="36"/>
                    </a:cubicBezTo>
                    <a:cubicBezTo>
                      <a:pt x="19" y="36"/>
                      <a:pt x="19" y="36"/>
                      <a:pt x="19" y="36"/>
                    </a:cubicBezTo>
                    <a:cubicBezTo>
                      <a:pt x="19" y="36"/>
                      <a:pt x="20" y="36"/>
                      <a:pt x="20" y="36"/>
                    </a:cubicBezTo>
                    <a:cubicBezTo>
                      <a:pt x="20" y="37"/>
                      <a:pt x="20" y="37"/>
                      <a:pt x="21" y="37"/>
                    </a:cubicBezTo>
                    <a:cubicBezTo>
                      <a:pt x="21" y="37"/>
                      <a:pt x="21" y="37"/>
                      <a:pt x="21" y="37"/>
                    </a:cubicBezTo>
                    <a:cubicBezTo>
                      <a:pt x="21" y="38"/>
                      <a:pt x="21" y="39"/>
                      <a:pt x="21" y="40"/>
                    </a:cubicBezTo>
                    <a:cubicBezTo>
                      <a:pt x="21" y="40"/>
                      <a:pt x="21" y="40"/>
                      <a:pt x="21" y="41"/>
                    </a:cubicBezTo>
                    <a:close/>
                    <a:moveTo>
                      <a:pt x="22" y="33"/>
                    </a:moveTo>
                    <a:cubicBezTo>
                      <a:pt x="21" y="32"/>
                      <a:pt x="19" y="31"/>
                      <a:pt x="17" y="31"/>
                    </a:cubicBezTo>
                    <a:cubicBezTo>
                      <a:pt x="15" y="31"/>
                      <a:pt x="13" y="32"/>
                      <a:pt x="12" y="33"/>
                    </a:cubicBezTo>
                    <a:cubicBezTo>
                      <a:pt x="4" y="33"/>
                      <a:pt x="4" y="33"/>
                      <a:pt x="4" y="33"/>
                    </a:cubicBezTo>
                    <a:cubicBezTo>
                      <a:pt x="3" y="33"/>
                      <a:pt x="3" y="33"/>
                      <a:pt x="3" y="32"/>
                    </a:cubicBezTo>
                    <a:cubicBezTo>
                      <a:pt x="3" y="25"/>
                      <a:pt x="3" y="25"/>
                      <a:pt x="3" y="25"/>
                    </a:cubicBezTo>
                    <a:cubicBezTo>
                      <a:pt x="3" y="24"/>
                      <a:pt x="3" y="23"/>
                      <a:pt x="4" y="22"/>
                    </a:cubicBezTo>
                    <a:cubicBezTo>
                      <a:pt x="11" y="12"/>
                      <a:pt x="11" y="12"/>
                      <a:pt x="11" y="12"/>
                    </a:cubicBezTo>
                    <a:cubicBezTo>
                      <a:pt x="12" y="11"/>
                      <a:pt x="13" y="11"/>
                      <a:pt x="13" y="11"/>
                    </a:cubicBezTo>
                    <a:cubicBezTo>
                      <a:pt x="28" y="11"/>
                      <a:pt x="28" y="11"/>
                      <a:pt x="28" y="11"/>
                    </a:cubicBezTo>
                    <a:cubicBezTo>
                      <a:pt x="28" y="11"/>
                      <a:pt x="29" y="11"/>
                      <a:pt x="29" y="12"/>
                    </a:cubicBezTo>
                    <a:cubicBezTo>
                      <a:pt x="29" y="32"/>
                      <a:pt x="29" y="32"/>
                      <a:pt x="29" y="32"/>
                    </a:cubicBezTo>
                    <a:cubicBezTo>
                      <a:pt x="29" y="33"/>
                      <a:pt x="28" y="33"/>
                      <a:pt x="28" y="33"/>
                    </a:cubicBezTo>
                    <a:lnTo>
                      <a:pt x="22" y="33"/>
                    </a:lnTo>
                    <a:close/>
                    <a:moveTo>
                      <a:pt x="49" y="39"/>
                    </a:moveTo>
                    <a:cubicBezTo>
                      <a:pt x="25" y="39"/>
                      <a:pt x="25" y="39"/>
                      <a:pt x="25" y="39"/>
                    </a:cubicBezTo>
                    <a:cubicBezTo>
                      <a:pt x="25" y="37"/>
                      <a:pt x="25" y="36"/>
                      <a:pt x="24" y="35"/>
                    </a:cubicBezTo>
                    <a:cubicBezTo>
                      <a:pt x="28" y="35"/>
                      <a:pt x="28" y="35"/>
                      <a:pt x="28" y="35"/>
                    </a:cubicBezTo>
                    <a:cubicBezTo>
                      <a:pt x="30" y="35"/>
                      <a:pt x="30" y="35"/>
                      <a:pt x="30" y="35"/>
                    </a:cubicBezTo>
                    <a:cubicBezTo>
                      <a:pt x="50" y="35"/>
                      <a:pt x="50" y="35"/>
                      <a:pt x="50" y="35"/>
                    </a:cubicBezTo>
                    <a:cubicBezTo>
                      <a:pt x="50" y="36"/>
                      <a:pt x="49" y="37"/>
                      <a:pt x="49" y="39"/>
                    </a:cubicBezTo>
                    <a:close/>
                    <a:moveTo>
                      <a:pt x="62" y="41"/>
                    </a:moveTo>
                    <a:cubicBezTo>
                      <a:pt x="62" y="41"/>
                      <a:pt x="62" y="42"/>
                      <a:pt x="61" y="42"/>
                    </a:cubicBezTo>
                    <a:cubicBezTo>
                      <a:pt x="61" y="42"/>
                      <a:pt x="61" y="42"/>
                      <a:pt x="61" y="42"/>
                    </a:cubicBezTo>
                    <a:cubicBezTo>
                      <a:pt x="61" y="43"/>
                      <a:pt x="61" y="43"/>
                      <a:pt x="60" y="43"/>
                    </a:cubicBezTo>
                    <a:cubicBezTo>
                      <a:pt x="60" y="43"/>
                      <a:pt x="60" y="43"/>
                      <a:pt x="60" y="43"/>
                    </a:cubicBezTo>
                    <a:cubicBezTo>
                      <a:pt x="60" y="44"/>
                      <a:pt x="59" y="44"/>
                      <a:pt x="59" y="44"/>
                    </a:cubicBezTo>
                    <a:cubicBezTo>
                      <a:pt x="59" y="44"/>
                      <a:pt x="58" y="44"/>
                      <a:pt x="58" y="44"/>
                    </a:cubicBezTo>
                    <a:cubicBezTo>
                      <a:pt x="57" y="44"/>
                      <a:pt x="56" y="44"/>
                      <a:pt x="56" y="44"/>
                    </a:cubicBezTo>
                    <a:cubicBezTo>
                      <a:pt x="56" y="44"/>
                      <a:pt x="55" y="44"/>
                      <a:pt x="55" y="43"/>
                    </a:cubicBezTo>
                    <a:cubicBezTo>
                      <a:pt x="55" y="43"/>
                      <a:pt x="55" y="43"/>
                      <a:pt x="55" y="43"/>
                    </a:cubicBezTo>
                    <a:cubicBezTo>
                      <a:pt x="54" y="43"/>
                      <a:pt x="54" y="43"/>
                      <a:pt x="54" y="42"/>
                    </a:cubicBezTo>
                    <a:cubicBezTo>
                      <a:pt x="54" y="42"/>
                      <a:pt x="54" y="42"/>
                      <a:pt x="54" y="42"/>
                    </a:cubicBezTo>
                    <a:cubicBezTo>
                      <a:pt x="54" y="42"/>
                      <a:pt x="53" y="41"/>
                      <a:pt x="53" y="41"/>
                    </a:cubicBezTo>
                    <a:cubicBezTo>
                      <a:pt x="53" y="40"/>
                      <a:pt x="53" y="40"/>
                      <a:pt x="53" y="40"/>
                    </a:cubicBezTo>
                    <a:cubicBezTo>
                      <a:pt x="53" y="39"/>
                      <a:pt x="53" y="38"/>
                      <a:pt x="54" y="37"/>
                    </a:cubicBezTo>
                    <a:cubicBezTo>
                      <a:pt x="54" y="37"/>
                      <a:pt x="54" y="37"/>
                      <a:pt x="54" y="37"/>
                    </a:cubicBezTo>
                    <a:cubicBezTo>
                      <a:pt x="54" y="37"/>
                      <a:pt x="54" y="37"/>
                      <a:pt x="55" y="36"/>
                    </a:cubicBezTo>
                    <a:cubicBezTo>
                      <a:pt x="55" y="36"/>
                      <a:pt x="55" y="36"/>
                      <a:pt x="55" y="36"/>
                    </a:cubicBezTo>
                    <a:cubicBezTo>
                      <a:pt x="55" y="36"/>
                      <a:pt x="56" y="36"/>
                      <a:pt x="56" y="36"/>
                    </a:cubicBezTo>
                    <a:cubicBezTo>
                      <a:pt x="56" y="35"/>
                      <a:pt x="57" y="35"/>
                      <a:pt x="58" y="35"/>
                    </a:cubicBezTo>
                    <a:cubicBezTo>
                      <a:pt x="58" y="35"/>
                      <a:pt x="59" y="35"/>
                      <a:pt x="59" y="36"/>
                    </a:cubicBezTo>
                    <a:cubicBezTo>
                      <a:pt x="59" y="36"/>
                      <a:pt x="60" y="36"/>
                      <a:pt x="60" y="36"/>
                    </a:cubicBezTo>
                    <a:cubicBezTo>
                      <a:pt x="60" y="36"/>
                      <a:pt x="60" y="36"/>
                      <a:pt x="60" y="36"/>
                    </a:cubicBezTo>
                    <a:cubicBezTo>
                      <a:pt x="61" y="37"/>
                      <a:pt x="61" y="37"/>
                      <a:pt x="61" y="37"/>
                    </a:cubicBezTo>
                    <a:cubicBezTo>
                      <a:pt x="61" y="37"/>
                      <a:pt x="61" y="37"/>
                      <a:pt x="61" y="37"/>
                    </a:cubicBezTo>
                    <a:cubicBezTo>
                      <a:pt x="62" y="38"/>
                      <a:pt x="62" y="39"/>
                      <a:pt x="62" y="40"/>
                    </a:cubicBezTo>
                    <a:cubicBezTo>
                      <a:pt x="62" y="40"/>
                      <a:pt x="62" y="40"/>
                      <a:pt x="62" y="41"/>
                    </a:cubicBezTo>
                    <a:close/>
                    <a:moveTo>
                      <a:pt x="74" y="39"/>
                    </a:moveTo>
                    <a:cubicBezTo>
                      <a:pt x="66" y="39"/>
                      <a:pt x="66" y="39"/>
                      <a:pt x="66" y="39"/>
                    </a:cubicBezTo>
                    <a:cubicBezTo>
                      <a:pt x="66" y="37"/>
                      <a:pt x="65" y="36"/>
                      <a:pt x="65" y="35"/>
                    </a:cubicBezTo>
                    <a:cubicBezTo>
                      <a:pt x="74" y="35"/>
                      <a:pt x="74" y="35"/>
                      <a:pt x="74" y="35"/>
                    </a:cubicBezTo>
                    <a:lnTo>
                      <a:pt x="74" y="39"/>
                    </a:lnTo>
                    <a:close/>
                    <a:moveTo>
                      <a:pt x="26" y="13"/>
                    </a:moveTo>
                    <a:cubicBezTo>
                      <a:pt x="13" y="13"/>
                      <a:pt x="13" y="13"/>
                      <a:pt x="13" y="13"/>
                    </a:cubicBezTo>
                    <a:cubicBezTo>
                      <a:pt x="12" y="13"/>
                      <a:pt x="12" y="14"/>
                      <a:pt x="12" y="14"/>
                    </a:cubicBezTo>
                    <a:cubicBezTo>
                      <a:pt x="6" y="23"/>
                      <a:pt x="6" y="23"/>
                      <a:pt x="6" y="23"/>
                    </a:cubicBezTo>
                    <a:cubicBezTo>
                      <a:pt x="5" y="24"/>
                      <a:pt x="5" y="24"/>
                      <a:pt x="6" y="24"/>
                    </a:cubicBezTo>
                    <a:cubicBezTo>
                      <a:pt x="6" y="25"/>
                      <a:pt x="6" y="25"/>
                      <a:pt x="7" y="25"/>
                    </a:cubicBezTo>
                    <a:cubicBezTo>
                      <a:pt x="26" y="25"/>
                      <a:pt x="26" y="25"/>
                      <a:pt x="26" y="25"/>
                    </a:cubicBezTo>
                    <a:cubicBezTo>
                      <a:pt x="26" y="25"/>
                      <a:pt x="27" y="25"/>
                      <a:pt x="27" y="24"/>
                    </a:cubicBezTo>
                    <a:cubicBezTo>
                      <a:pt x="27" y="14"/>
                      <a:pt x="27" y="14"/>
                      <a:pt x="27" y="14"/>
                    </a:cubicBezTo>
                    <a:cubicBezTo>
                      <a:pt x="27" y="14"/>
                      <a:pt x="26" y="13"/>
                      <a:pt x="26" y="13"/>
                    </a:cubicBezTo>
                    <a:close/>
                    <a:moveTo>
                      <a:pt x="25" y="23"/>
                    </a:moveTo>
                    <a:cubicBezTo>
                      <a:pt x="8" y="23"/>
                      <a:pt x="8" y="23"/>
                      <a:pt x="8" y="23"/>
                    </a:cubicBezTo>
                    <a:cubicBezTo>
                      <a:pt x="13" y="15"/>
                      <a:pt x="13" y="15"/>
                      <a:pt x="13" y="15"/>
                    </a:cubicBezTo>
                    <a:cubicBezTo>
                      <a:pt x="25" y="15"/>
                      <a:pt x="25" y="15"/>
                      <a:pt x="25" y="15"/>
                    </a:cubicBezTo>
                    <a:lnTo>
                      <a:pt x="25" y="23"/>
                    </a:lnTo>
                    <a:close/>
                    <a:moveTo>
                      <a:pt x="18" y="28"/>
                    </a:moveTo>
                    <a:cubicBezTo>
                      <a:pt x="18" y="28"/>
                      <a:pt x="18" y="29"/>
                      <a:pt x="17" y="29"/>
                    </a:cubicBezTo>
                    <a:cubicBezTo>
                      <a:pt x="14" y="29"/>
                      <a:pt x="14" y="29"/>
                      <a:pt x="14" y="29"/>
                    </a:cubicBezTo>
                    <a:cubicBezTo>
                      <a:pt x="13" y="29"/>
                      <a:pt x="13" y="28"/>
                      <a:pt x="13" y="28"/>
                    </a:cubicBezTo>
                    <a:cubicBezTo>
                      <a:pt x="13" y="27"/>
                      <a:pt x="13" y="27"/>
                      <a:pt x="14" y="27"/>
                    </a:cubicBezTo>
                    <a:cubicBezTo>
                      <a:pt x="17" y="27"/>
                      <a:pt x="17" y="27"/>
                      <a:pt x="17" y="27"/>
                    </a:cubicBezTo>
                    <a:cubicBezTo>
                      <a:pt x="18" y="27"/>
                      <a:pt x="18" y="27"/>
                      <a:pt x="18" y="28"/>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8" name="îślíḋê"/>
              <p:cNvSpPr/>
              <p:nvPr/>
            </p:nvSpPr>
            <p:spPr bwMode="auto">
              <a:xfrm>
                <a:off x="3973123" y="4981641"/>
                <a:ext cx="262236" cy="171077"/>
              </a:xfrm>
              <a:custGeom>
                <a:avLst/>
                <a:gdLst>
                  <a:gd name="T0" fmla="*/ 28 w 77"/>
                  <a:gd name="T1" fmla="*/ 2 h 48"/>
                  <a:gd name="T2" fmla="*/ 10 w 77"/>
                  <a:gd name="T3" fmla="*/ 9 h 48"/>
                  <a:gd name="T4" fmla="*/ 0 w 77"/>
                  <a:gd name="T5" fmla="*/ 34 h 48"/>
                  <a:gd name="T6" fmla="*/ 9 w 77"/>
                  <a:gd name="T7" fmla="*/ 42 h 48"/>
                  <a:gd name="T8" fmla="*/ 10 w 77"/>
                  <a:gd name="T9" fmla="*/ 44 h 48"/>
                  <a:gd name="T10" fmla="*/ 11 w 77"/>
                  <a:gd name="T11" fmla="*/ 46 h 48"/>
                  <a:gd name="T12" fmla="*/ 13 w 77"/>
                  <a:gd name="T13" fmla="*/ 47 h 48"/>
                  <a:gd name="T14" fmla="*/ 15 w 77"/>
                  <a:gd name="T15" fmla="*/ 48 h 48"/>
                  <a:gd name="T16" fmla="*/ 19 w 77"/>
                  <a:gd name="T17" fmla="*/ 48 h 48"/>
                  <a:gd name="T18" fmla="*/ 21 w 77"/>
                  <a:gd name="T19" fmla="*/ 47 h 48"/>
                  <a:gd name="T20" fmla="*/ 23 w 77"/>
                  <a:gd name="T21" fmla="*/ 46 h 48"/>
                  <a:gd name="T22" fmla="*/ 25 w 77"/>
                  <a:gd name="T23" fmla="*/ 43 h 48"/>
                  <a:gd name="T24" fmla="*/ 49 w 77"/>
                  <a:gd name="T25" fmla="*/ 42 h 48"/>
                  <a:gd name="T26" fmla="*/ 50 w 77"/>
                  <a:gd name="T27" fmla="*/ 44 h 48"/>
                  <a:gd name="T28" fmla="*/ 52 w 77"/>
                  <a:gd name="T29" fmla="*/ 46 h 48"/>
                  <a:gd name="T30" fmla="*/ 54 w 77"/>
                  <a:gd name="T31" fmla="*/ 47 h 48"/>
                  <a:gd name="T32" fmla="*/ 56 w 77"/>
                  <a:gd name="T33" fmla="*/ 48 h 48"/>
                  <a:gd name="T34" fmla="*/ 60 w 77"/>
                  <a:gd name="T35" fmla="*/ 48 h 48"/>
                  <a:gd name="T36" fmla="*/ 62 w 77"/>
                  <a:gd name="T37" fmla="*/ 47 h 48"/>
                  <a:gd name="T38" fmla="*/ 64 w 77"/>
                  <a:gd name="T39" fmla="*/ 46 h 48"/>
                  <a:gd name="T40" fmla="*/ 65 w 77"/>
                  <a:gd name="T41" fmla="*/ 43 h 48"/>
                  <a:gd name="T42" fmla="*/ 75 w 77"/>
                  <a:gd name="T43" fmla="*/ 42 h 48"/>
                  <a:gd name="T44" fmla="*/ 77 w 77"/>
                  <a:gd name="T45" fmla="*/ 2 h 48"/>
                  <a:gd name="T46" fmla="*/ 3 w 77"/>
                  <a:gd name="T47" fmla="*/ 39 h 48"/>
                  <a:gd name="T48" fmla="*/ 10 w 77"/>
                  <a:gd name="T49" fmla="*/ 35 h 48"/>
                  <a:gd name="T50" fmla="*/ 21 w 77"/>
                  <a:gd name="T51" fmla="*/ 42 h 48"/>
                  <a:gd name="T52" fmla="*/ 19 w 77"/>
                  <a:gd name="T53" fmla="*/ 43 h 48"/>
                  <a:gd name="T54" fmla="*/ 15 w 77"/>
                  <a:gd name="T55" fmla="*/ 44 h 48"/>
                  <a:gd name="T56" fmla="*/ 13 w 77"/>
                  <a:gd name="T57" fmla="*/ 42 h 48"/>
                  <a:gd name="T58" fmla="*/ 12 w 77"/>
                  <a:gd name="T59" fmla="*/ 40 h 48"/>
                  <a:gd name="T60" fmla="*/ 14 w 77"/>
                  <a:gd name="T61" fmla="*/ 36 h 48"/>
                  <a:gd name="T62" fmla="*/ 17 w 77"/>
                  <a:gd name="T63" fmla="*/ 35 h 48"/>
                  <a:gd name="T64" fmla="*/ 20 w 77"/>
                  <a:gd name="T65" fmla="*/ 36 h 48"/>
                  <a:gd name="T66" fmla="*/ 21 w 77"/>
                  <a:gd name="T67" fmla="*/ 40 h 48"/>
                  <a:gd name="T68" fmla="*/ 17 w 77"/>
                  <a:gd name="T69" fmla="*/ 31 h 48"/>
                  <a:gd name="T70" fmla="*/ 3 w 77"/>
                  <a:gd name="T71" fmla="*/ 32 h 48"/>
                  <a:gd name="T72" fmla="*/ 11 w 77"/>
                  <a:gd name="T73" fmla="*/ 12 h 48"/>
                  <a:gd name="T74" fmla="*/ 29 w 77"/>
                  <a:gd name="T75" fmla="*/ 12 h 48"/>
                  <a:gd name="T76" fmla="*/ 22 w 77"/>
                  <a:gd name="T77" fmla="*/ 33 h 48"/>
                  <a:gd name="T78" fmla="*/ 24 w 77"/>
                  <a:gd name="T79" fmla="*/ 35 h 48"/>
                  <a:gd name="T80" fmla="*/ 50 w 77"/>
                  <a:gd name="T81" fmla="*/ 35 h 48"/>
                  <a:gd name="T82" fmla="*/ 61 w 77"/>
                  <a:gd name="T83" fmla="*/ 42 h 48"/>
                  <a:gd name="T84" fmla="*/ 60 w 77"/>
                  <a:gd name="T85" fmla="*/ 43 h 48"/>
                  <a:gd name="T86" fmla="*/ 56 w 77"/>
                  <a:gd name="T87" fmla="*/ 44 h 48"/>
                  <a:gd name="T88" fmla="*/ 54 w 77"/>
                  <a:gd name="T89" fmla="*/ 42 h 48"/>
                  <a:gd name="T90" fmla="*/ 53 w 77"/>
                  <a:gd name="T91" fmla="*/ 40 h 48"/>
                  <a:gd name="T92" fmla="*/ 55 w 77"/>
                  <a:gd name="T93" fmla="*/ 36 h 48"/>
                  <a:gd name="T94" fmla="*/ 58 w 77"/>
                  <a:gd name="T95" fmla="*/ 35 h 48"/>
                  <a:gd name="T96" fmla="*/ 60 w 77"/>
                  <a:gd name="T97" fmla="*/ 36 h 48"/>
                  <a:gd name="T98" fmla="*/ 62 w 77"/>
                  <a:gd name="T99" fmla="*/ 40 h 48"/>
                  <a:gd name="T100" fmla="*/ 66 w 77"/>
                  <a:gd name="T101" fmla="*/ 39 h 48"/>
                  <a:gd name="T102" fmla="*/ 74 w 77"/>
                  <a:gd name="T103" fmla="*/ 39 h 48"/>
                  <a:gd name="T104" fmla="*/ 12 w 77"/>
                  <a:gd name="T105" fmla="*/ 14 h 48"/>
                  <a:gd name="T106" fmla="*/ 7 w 77"/>
                  <a:gd name="T107" fmla="*/ 25 h 48"/>
                  <a:gd name="T108" fmla="*/ 27 w 77"/>
                  <a:gd name="T109" fmla="*/ 14 h 48"/>
                  <a:gd name="T110" fmla="*/ 8 w 77"/>
                  <a:gd name="T111" fmla="*/ 23 h 48"/>
                  <a:gd name="T112" fmla="*/ 25 w 77"/>
                  <a:gd name="T113" fmla="*/ 23 h 48"/>
                  <a:gd name="T114" fmla="*/ 14 w 77"/>
                  <a:gd name="T115" fmla="*/ 29 h 48"/>
                  <a:gd name="T116" fmla="*/ 17 w 77"/>
                  <a:gd name="T117" fmla="*/ 2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 h="48">
                    <a:moveTo>
                      <a:pt x="75" y="0"/>
                    </a:moveTo>
                    <a:cubicBezTo>
                      <a:pt x="30" y="0"/>
                      <a:pt x="30" y="0"/>
                      <a:pt x="30" y="0"/>
                    </a:cubicBezTo>
                    <a:cubicBezTo>
                      <a:pt x="29" y="0"/>
                      <a:pt x="28" y="1"/>
                      <a:pt x="28" y="2"/>
                    </a:cubicBezTo>
                    <a:cubicBezTo>
                      <a:pt x="28" y="8"/>
                      <a:pt x="28" y="8"/>
                      <a:pt x="28" y="8"/>
                    </a:cubicBezTo>
                    <a:cubicBezTo>
                      <a:pt x="11" y="8"/>
                      <a:pt x="11" y="8"/>
                      <a:pt x="11" y="8"/>
                    </a:cubicBezTo>
                    <a:cubicBezTo>
                      <a:pt x="11" y="8"/>
                      <a:pt x="10" y="8"/>
                      <a:pt x="10" y="9"/>
                    </a:cubicBezTo>
                    <a:cubicBezTo>
                      <a:pt x="0" y="22"/>
                      <a:pt x="0" y="22"/>
                      <a:pt x="0" y="22"/>
                    </a:cubicBezTo>
                    <a:cubicBezTo>
                      <a:pt x="0" y="22"/>
                      <a:pt x="0" y="22"/>
                      <a:pt x="0" y="23"/>
                    </a:cubicBezTo>
                    <a:cubicBezTo>
                      <a:pt x="0" y="34"/>
                      <a:pt x="0" y="34"/>
                      <a:pt x="0" y="34"/>
                    </a:cubicBezTo>
                    <a:cubicBezTo>
                      <a:pt x="0" y="40"/>
                      <a:pt x="0" y="40"/>
                      <a:pt x="0" y="40"/>
                    </a:cubicBezTo>
                    <a:cubicBezTo>
                      <a:pt x="0" y="41"/>
                      <a:pt x="1" y="42"/>
                      <a:pt x="2" y="42"/>
                    </a:cubicBezTo>
                    <a:cubicBezTo>
                      <a:pt x="9" y="42"/>
                      <a:pt x="9" y="42"/>
                      <a:pt x="9" y="42"/>
                    </a:cubicBezTo>
                    <a:cubicBezTo>
                      <a:pt x="9" y="42"/>
                      <a:pt x="9" y="43"/>
                      <a:pt x="9" y="43"/>
                    </a:cubicBezTo>
                    <a:cubicBezTo>
                      <a:pt x="9" y="43"/>
                      <a:pt x="9" y="43"/>
                      <a:pt x="9" y="43"/>
                    </a:cubicBezTo>
                    <a:cubicBezTo>
                      <a:pt x="9" y="44"/>
                      <a:pt x="10" y="44"/>
                      <a:pt x="10" y="44"/>
                    </a:cubicBezTo>
                    <a:cubicBezTo>
                      <a:pt x="10" y="45"/>
                      <a:pt x="10" y="45"/>
                      <a:pt x="10" y="45"/>
                    </a:cubicBezTo>
                    <a:cubicBezTo>
                      <a:pt x="10" y="45"/>
                      <a:pt x="11" y="45"/>
                      <a:pt x="11" y="46"/>
                    </a:cubicBezTo>
                    <a:cubicBezTo>
                      <a:pt x="11" y="46"/>
                      <a:pt x="11" y="46"/>
                      <a:pt x="11" y="46"/>
                    </a:cubicBezTo>
                    <a:cubicBezTo>
                      <a:pt x="11" y="46"/>
                      <a:pt x="12" y="46"/>
                      <a:pt x="12" y="47"/>
                    </a:cubicBezTo>
                    <a:cubicBezTo>
                      <a:pt x="12" y="47"/>
                      <a:pt x="12" y="47"/>
                      <a:pt x="12" y="47"/>
                    </a:cubicBezTo>
                    <a:cubicBezTo>
                      <a:pt x="13" y="47"/>
                      <a:pt x="13" y="47"/>
                      <a:pt x="13" y="47"/>
                    </a:cubicBezTo>
                    <a:cubicBezTo>
                      <a:pt x="13" y="48"/>
                      <a:pt x="14" y="48"/>
                      <a:pt x="14" y="48"/>
                    </a:cubicBezTo>
                    <a:cubicBezTo>
                      <a:pt x="14" y="48"/>
                      <a:pt x="14" y="48"/>
                      <a:pt x="15" y="48"/>
                    </a:cubicBezTo>
                    <a:cubicBezTo>
                      <a:pt x="15" y="48"/>
                      <a:pt x="15" y="48"/>
                      <a:pt x="15" y="48"/>
                    </a:cubicBezTo>
                    <a:cubicBezTo>
                      <a:pt x="16" y="48"/>
                      <a:pt x="16" y="48"/>
                      <a:pt x="17" y="48"/>
                    </a:cubicBezTo>
                    <a:cubicBezTo>
                      <a:pt x="17" y="48"/>
                      <a:pt x="18" y="48"/>
                      <a:pt x="19" y="48"/>
                    </a:cubicBezTo>
                    <a:cubicBezTo>
                      <a:pt x="19" y="48"/>
                      <a:pt x="19" y="48"/>
                      <a:pt x="19" y="48"/>
                    </a:cubicBezTo>
                    <a:cubicBezTo>
                      <a:pt x="19" y="48"/>
                      <a:pt x="20" y="48"/>
                      <a:pt x="20" y="48"/>
                    </a:cubicBezTo>
                    <a:cubicBezTo>
                      <a:pt x="20" y="48"/>
                      <a:pt x="20" y="48"/>
                      <a:pt x="21" y="47"/>
                    </a:cubicBezTo>
                    <a:cubicBezTo>
                      <a:pt x="21" y="47"/>
                      <a:pt x="21" y="47"/>
                      <a:pt x="21" y="47"/>
                    </a:cubicBezTo>
                    <a:cubicBezTo>
                      <a:pt x="22" y="47"/>
                      <a:pt x="22" y="47"/>
                      <a:pt x="22" y="47"/>
                    </a:cubicBezTo>
                    <a:cubicBezTo>
                      <a:pt x="22" y="46"/>
                      <a:pt x="22" y="46"/>
                      <a:pt x="23" y="46"/>
                    </a:cubicBezTo>
                    <a:cubicBezTo>
                      <a:pt x="23" y="46"/>
                      <a:pt x="23" y="46"/>
                      <a:pt x="23" y="46"/>
                    </a:cubicBezTo>
                    <a:cubicBezTo>
                      <a:pt x="23" y="45"/>
                      <a:pt x="24" y="45"/>
                      <a:pt x="24" y="45"/>
                    </a:cubicBezTo>
                    <a:cubicBezTo>
                      <a:pt x="24" y="45"/>
                      <a:pt x="24" y="45"/>
                      <a:pt x="24" y="44"/>
                    </a:cubicBezTo>
                    <a:cubicBezTo>
                      <a:pt x="24" y="44"/>
                      <a:pt x="25" y="44"/>
                      <a:pt x="25" y="43"/>
                    </a:cubicBezTo>
                    <a:cubicBezTo>
                      <a:pt x="25" y="43"/>
                      <a:pt x="25" y="43"/>
                      <a:pt x="25" y="43"/>
                    </a:cubicBezTo>
                    <a:cubicBezTo>
                      <a:pt x="25" y="43"/>
                      <a:pt x="25" y="42"/>
                      <a:pt x="25" y="42"/>
                    </a:cubicBezTo>
                    <a:cubicBezTo>
                      <a:pt x="49" y="42"/>
                      <a:pt x="49" y="42"/>
                      <a:pt x="49" y="42"/>
                    </a:cubicBezTo>
                    <a:cubicBezTo>
                      <a:pt x="49" y="42"/>
                      <a:pt x="49" y="43"/>
                      <a:pt x="50" y="43"/>
                    </a:cubicBezTo>
                    <a:cubicBezTo>
                      <a:pt x="50" y="43"/>
                      <a:pt x="50" y="43"/>
                      <a:pt x="50" y="43"/>
                    </a:cubicBezTo>
                    <a:cubicBezTo>
                      <a:pt x="50" y="44"/>
                      <a:pt x="50" y="44"/>
                      <a:pt x="50" y="44"/>
                    </a:cubicBezTo>
                    <a:cubicBezTo>
                      <a:pt x="51" y="45"/>
                      <a:pt x="51" y="45"/>
                      <a:pt x="51" y="45"/>
                    </a:cubicBezTo>
                    <a:cubicBezTo>
                      <a:pt x="51" y="45"/>
                      <a:pt x="51" y="45"/>
                      <a:pt x="51" y="46"/>
                    </a:cubicBezTo>
                    <a:cubicBezTo>
                      <a:pt x="52" y="46"/>
                      <a:pt x="52" y="46"/>
                      <a:pt x="52" y="46"/>
                    </a:cubicBezTo>
                    <a:cubicBezTo>
                      <a:pt x="52" y="46"/>
                      <a:pt x="52" y="46"/>
                      <a:pt x="53" y="47"/>
                    </a:cubicBezTo>
                    <a:cubicBezTo>
                      <a:pt x="53" y="47"/>
                      <a:pt x="53" y="47"/>
                      <a:pt x="53" y="47"/>
                    </a:cubicBezTo>
                    <a:cubicBezTo>
                      <a:pt x="53" y="47"/>
                      <a:pt x="54" y="47"/>
                      <a:pt x="54" y="47"/>
                    </a:cubicBezTo>
                    <a:cubicBezTo>
                      <a:pt x="54" y="48"/>
                      <a:pt x="54" y="48"/>
                      <a:pt x="54" y="48"/>
                    </a:cubicBezTo>
                    <a:cubicBezTo>
                      <a:pt x="55" y="48"/>
                      <a:pt x="55" y="48"/>
                      <a:pt x="55" y="48"/>
                    </a:cubicBezTo>
                    <a:cubicBezTo>
                      <a:pt x="56" y="48"/>
                      <a:pt x="56" y="48"/>
                      <a:pt x="56" y="48"/>
                    </a:cubicBezTo>
                    <a:cubicBezTo>
                      <a:pt x="56" y="48"/>
                      <a:pt x="57" y="48"/>
                      <a:pt x="58" y="48"/>
                    </a:cubicBezTo>
                    <a:cubicBezTo>
                      <a:pt x="58" y="48"/>
                      <a:pt x="59" y="48"/>
                      <a:pt x="59" y="48"/>
                    </a:cubicBezTo>
                    <a:cubicBezTo>
                      <a:pt x="59" y="48"/>
                      <a:pt x="59" y="48"/>
                      <a:pt x="60" y="48"/>
                    </a:cubicBezTo>
                    <a:cubicBezTo>
                      <a:pt x="60" y="48"/>
                      <a:pt x="60" y="48"/>
                      <a:pt x="61" y="48"/>
                    </a:cubicBezTo>
                    <a:cubicBezTo>
                      <a:pt x="61" y="48"/>
                      <a:pt x="61" y="48"/>
                      <a:pt x="61" y="47"/>
                    </a:cubicBezTo>
                    <a:cubicBezTo>
                      <a:pt x="61" y="47"/>
                      <a:pt x="62" y="47"/>
                      <a:pt x="62" y="47"/>
                    </a:cubicBezTo>
                    <a:cubicBezTo>
                      <a:pt x="62" y="47"/>
                      <a:pt x="62" y="47"/>
                      <a:pt x="63" y="47"/>
                    </a:cubicBezTo>
                    <a:cubicBezTo>
                      <a:pt x="63" y="46"/>
                      <a:pt x="63" y="46"/>
                      <a:pt x="63" y="46"/>
                    </a:cubicBezTo>
                    <a:cubicBezTo>
                      <a:pt x="63" y="46"/>
                      <a:pt x="64" y="46"/>
                      <a:pt x="64" y="46"/>
                    </a:cubicBezTo>
                    <a:cubicBezTo>
                      <a:pt x="64" y="45"/>
                      <a:pt x="64" y="45"/>
                      <a:pt x="64" y="45"/>
                    </a:cubicBezTo>
                    <a:cubicBezTo>
                      <a:pt x="64" y="45"/>
                      <a:pt x="65" y="45"/>
                      <a:pt x="65" y="44"/>
                    </a:cubicBezTo>
                    <a:cubicBezTo>
                      <a:pt x="65" y="44"/>
                      <a:pt x="65" y="44"/>
                      <a:pt x="65" y="43"/>
                    </a:cubicBezTo>
                    <a:cubicBezTo>
                      <a:pt x="65" y="43"/>
                      <a:pt x="65" y="43"/>
                      <a:pt x="65" y="43"/>
                    </a:cubicBezTo>
                    <a:cubicBezTo>
                      <a:pt x="66" y="43"/>
                      <a:pt x="66" y="42"/>
                      <a:pt x="66" y="42"/>
                    </a:cubicBezTo>
                    <a:cubicBezTo>
                      <a:pt x="75" y="42"/>
                      <a:pt x="75" y="42"/>
                      <a:pt x="75" y="42"/>
                    </a:cubicBezTo>
                    <a:cubicBezTo>
                      <a:pt x="76" y="42"/>
                      <a:pt x="77" y="41"/>
                      <a:pt x="77" y="40"/>
                    </a:cubicBezTo>
                    <a:cubicBezTo>
                      <a:pt x="77" y="34"/>
                      <a:pt x="77" y="34"/>
                      <a:pt x="77" y="34"/>
                    </a:cubicBezTo>
                    <a:cubicBezTo>
                      <a:pt x="77" y="2"/>
                      <a:pt x="77" y="2"/>
                      <a:pt x="77" y="2"/>
                    </a:cubicBezTo>
                    <a:cubicBezTo>
                      <a:pt x="77" y="1"/>
                      <a:pt x="76" y="0"/>
                      <a:pt x="75" y="0"/>
                    </a:cubicBezTo>
                    <a:close/>
                    <a:moveTo>
                      <a:pt x="8" y="39"/>
                    </a:moveTo>
                    <a:cubicBezTo>
                      <a:pt x="3" y="39"/>
                      <a:pt x="3" y="39"/>
                      <a:pt x="3" y="39"/>
                    </a:cubicBezTo>
                    <a:cubicBezTo>
                      <a:pt x="3" y="35"/>
                      <a:pt x="3" y="35"/>
                      <a:pt x="3" y="35"/>
                    </a:cubicBezTo>
                    <a:cubicBezTo>
                      <a:pt x="4" y="35"/>
                      <a:pt x="4" y="35"/>
                      <a:pt x="4" y="35"/>
                    </a:cubicBezTo>
                    <a:cubicBezTo>
                      <a:pt x="10" y="35"/>
                      <a:pt x="10" y="35"/>
                      <a:pt x="10" y="35"/>
                    </a:cubicBezTo>
                    <a:cubicBezTo>
                      <a:pt x="9" y="36"/>
                      <a:pt x="9" y="37"/>
                      <a:pt x="8" y="39"/>
                    </a:cubicBezTo>
                    <a:close/>
                    <a:moveTo>
                      <a:pt x="21" y="41"/>
                    </a:moveTo>
                    <a:cubicBezTo>
                      <a:pt x="21" y="41"/>
                      <a:pt x="21" y="42"/>
                      <a:pt x="21" y="42"/>
                    </a:cubicBezTo>
                    <a:cubicBezTo>
                      <a:pt x="21" y="42"/>
                      <a:pt x="21" y="42"/>
                      <a:pt x="21" y="42"/>
                    </a:cubicBezTo>
                    <a:cubicBezTo>
                      <a:pt x="20" y="43"/>
                      <a:pt x="20" y="43"/>
                      <a:pt x="20" y="43"/>
                    </a:cubicBezTo>
                    <a:cubicBezTo>
                      <a:pt x="20" y="43"/>
                      <a:pt x="19" y="43"/>
                      <a:pt x="19" y="43"/>
                    </a:cubicBezTo>
                    <a:cubicBezTo>
                      <a:pt x="19" y="44"/>
                      <a:pt x="19" y="44"/>
                      <a:pt x="19" y="44"/>
                    </a:cubicBezTo>
                    <a:cubicBezTo>
                      <a:pt x="18" y="44"/>
                      <a:pt x="17" y="44"/>
                      <a:pt x="17" y="44"/>
                    </a:cubicBezTo>
                    <a:cubicBezTo>
                      <a:pt x="16" y="44"/>
                      <a:pt x="16" y="44"/>
                      <a:pt x="15" y="44"/>
                    </a:cubicBezTo>
                    <a:cubicBezTo>
                      <a:pt x="15" y="44"/>
                      <a:pt x="15" y="44"/>
                      <a:pt x="15" y="43"/>
                    </a:cubicBezTo>
                    <a:cubicBezTo>
                      <a:pt x="14" y="43"/>
                      <a:pt x="14" y="43"/>
                      <a:pt x="14" y="43"/>
                    </a:cubicBezTo>
                    <a:cubicBezTo>
                      <a:pt x="14" y="43"/>
                      <a:pt x="13" y="43"/>
                      <a:pt x="13" y="42"/>
                    </a:cubicBezTo>
                    <a:cubicBezTo>
                      <a:pt x="13" y="42"/>
                      <a:pt x="13" y="42"/>
                      <a:pt x="13" y="42"/>
                    </a:cubicBezTo>
                    <a:cubicBezTo>
                      <a:pt x="13" y="42"/>
                      <a:pt x="13" y="41"/>
                      <a:pt x="13" y="41"/>
                    </a:cubicBezTo>
                    <a:cubicBezTo>
                      <a:pt x="13" y="40"/>
                      <a:pt x="12" y="40"/>
                      <a:pt x="12" y="40"/>
                    </a:cubicBezTo>
                    <a:cubicBezTo>
                      <a:pt x="12" y="39"/>
                      <a:pt x="13" y="38"/>
                      <a:pt x="13" y="37"/>
                    </a:cubicBezTo>
                    <a:cubicBezTo>
                      <a:pt x="13" y="37"/>
                      <a:pt x="13" y="37"/>
                      <a:pt x="13" y="37"/>
                    </a:cubicBezTo>
                    <a:cubicBezTo>
                      <a:pt x="13" y="37"/>
                      <a:pt x="14" y="37"/>
                      <a:pt x="14" y="36"/>
                    </a:cubicBezTo>
                    <a:cubicBezTo>
                      <a:pt x="14" y="36"/>
                      <a:pt x="14" y="36"/>
                      <a:pt x="15" y="36"/>
                    </a:cubicBezTo>
                    <a:cubicBezTo>
                      <a:pt x="15" y="36"/>
                      <a:pt x="15" y="36"/>
                      <a:pt x="15" y="36"/>
                    </a:cubicBezTo>
                    <a:cubicBezTo>
                      <a:pt x="16" y="35"/>
                      <a:pt x="16" y="35"/>
                      <a:pt x="17" y="35"/>
                    </a:cubicBezTo>
                    <a:cubicBezTo>
                      <a:pt x="17" y="35"/>
                      <a:pt x="18" y="35"/>
                      <a:pt x="19" y="36"/>
                    </a:cubicBezTo>
                    <a:cubicBezTo>
                      <a:pt x="19" y="36"/>
                      <a:pt x="19" y="36"/>
                      <a:pt x="19" y="36"/>
                    </a:cubicBezTo>
                    <a:cubicBezTo>
                      <a:pt x="19" y="36"/>
                      <a:pt x="20" y="36"/>
                      <a:pt x="20" y="36"/>
                    </a:cubicBezTo>
                    <a:cubicBezTo>
                      <a:pt x="20" y="37"/>
                      <a:pt x="20" y="37"/>
                      <a:pt x="21" y="37"/>
                    </a:cubicBezTo>
                    <a:cubicBezTo>
                      <a:pt x="21" y="37"/>
                      <a:pt x="21" y="37"/>
                      <a:pt x="21" y="37"/>
                    </a:cubicBezTo>
                    <a:cubicBezTo>
                      <a:pt x="21" y="38"/>
                      <a:pt x="21" y="39"/>
                      <a:pt x="21" y="40"/>
                    </a:cubicBezTo>
                    <a:cubicBezTo>
                      <a:pt x="21" y="40"/>
                      <a:pt x="21" y="40"/>
                      <a:pt x="21" y="41"/>
                    </a:cubicBezTo>
                    <a:close/>
                    <a:moveTo>
                      <a:pt x="22" y="33"/>
                    </a:moveTo>
                    <a:cubicBezTo>
                      <a:pt x="21" y="32"/>
                      <a:pt x="19" y="31"/>
                      <a:pt x="17" y="31"/>
                    </a:cubicBezTo>
                    <a:cubicBezTo>
                      <a:pt x="15" y="31"/>
                      <a:pt x="13" y="32"/>
                      <a:pt x="12" y="33"/>
                    </a:cubicBezTo>
                    <a:cubicBezTo>
                      <a:pt x="4" y="33"/>
                      <a:pt x="4" y="33"/>
                      <a:pt x="4" y="33"/>
                    </a:cubicBezTo>
                    <a:cubicBezTo>
                      <a:pt x="3" y="33"/>
                      <a:pt x="3" y="33"/>
                      <a:pt x="3" y="32"/>
                    </a:cubicBezTo>
                    <a:cubicBezTo>
                      <a:pt x="3" y="25"/>
                      <a:pt x="3" y="25"/>
                      <a:pt x="3" y="25"/>
                    </a:cubicBezTo>
                    <a:cubicBezTo>
                      <a:pt x="3" y="24"/>
                      <a:pt x="3" y="23"/>
                      <a:pt x="4" y="22"/>
                    </a:cubicBezTo>
                    <a:cubicBezTo>
                      <a:pt x="11" y="12"/>
                      <a:pt x="11" y="12"/>
                      <a:pt x="11" y="12"/>
                    </a:cubicBezTo>
                    <a:cubicBezTo>
                      <a:pt x="12" y="11"/>
                      <a:pt x="13" y="11"/>
                      <a:pt x="13" y="11"/>
                    </a:cubicBezTo>
                    <a:cubicBezTo>
                      <a:pt x="28" y="11"/>
                      <a:pt x="28" y="11"/>
                      <a:pt x="28" y="11"/>
                    </a:cubicBezTo>
                    <a:cubicBezTo>
                      <a:pt x="28" y="11"/>
                      <a:pt x="29" y="11"/>
                      <a:pt x="29" y="12"/>
                    </a:cubicBezTo>
                    <a:cubicBezTo>
                      <a:pt x="29" y="32"/>
                      <a:pt x="29" y="32"/>
                      <a:pt x="29" y="32"/>
                    </a:cubicBezTo>
                    <a:cubicBezTo>
                      <a:pt x="29" y="33"/>
                      <a:pt x="28" y="33"/>
                      <a:pt x="28" y="33"/>
                    </a:cubicBezTo>
                    <a:lnTo>
                      <a:pt x="22" y="33"/>
                    </a:lnTo>
                    <a:close/>
                    <a:moveTo>
                      <a:pt x="49" y="39"/>
                    </a:moveTo>
                    <a:cubicBezTo>
                      <a:pt x="25" y="39"/>
                      <a:pt x="25" y="39"/>
                      <a:pt x="25" y="39"/>
                    </a:cubicBezTo>
                    <a:cubicBezTo>
                      <a:pt x="25" y="37"/>
                      <a:pt x="25" y="36"/>
                      <a:pt x="24" y="35"/>
                    </a:cubicBezTo>
                    <a:cubicBezTo>
                      <a:pt x="28" y="35"/>
                      <a:pt x="28" y="35"/>
                      <a:pt x="28" y="35"/>
                    </a:cubicBezTo>
                    <a:cubicBezTo>
                      <a:pt x="30" y="35"/>
                      <a:pt x="30" y="35"/>
                      <a:pt x="30" y="35"/>
                    </a:cubicBezTo>
                    <a:cubicBezTo>
                      <a:pt x="50" y="35"/>
                      <a:pt x="50" y="35"/>
                      <a:pt x="50" y="35"/>
                    </a:cubicBezTo>
                    <a:cubicBezTo>
                      <a:pt x="50" y="36"/>
                      <a:pt x="49" y="37"/>
                      <a:pt x="49" y="39"/>
                    </a:cubicBezTo>
                    <a:close/>
                    <a:moveTo>
                      <a:pt x="62" y="41"/>
                    </a:moveTo>
                    <a:cubicBezTo>
                      <a:pt x="62" y="41"/>
                      <a:pt x="62" y="42"/>
                      <a:pt x="61" y="42"/>
                    </a:cubicBezTo>
                    <a:cubicBezTo>
                      <a:pt x="61" y="42"/>
                      <a:pt x="61" y="42"/>
                      <a:pt x="61" y="42"/>
                    </a:cubicBezTo>
                    <a:cubicBezTo>
                      <a:pt x="61" y="43"/>
                      <a:pt x="61" y="43"/>
                      <a:pt x="60" y="43"/>
                    </a:cubicBezTo>
                    <a:cubicBezTo>
                      <a:pt x="60" y="43"/>
                      <a:pt x="60" y="43"/>
                      <a:pt x="60" y="43"/>
                    </a:cubicBezTo>
                    <a:cubicBezTo>
                      <a:pt x="60" y="44"/>
                      <a:pt x="59" y="44"/>
                      <a:pt x="59" y="44"/>
                    </a:cubicBezTo>
                    <a:cubicBezTo>
                      <a:pt x="59" y="44"/>
                      <a:pt x="58" y="44"/>
                      <a:pt x="58" y="44"/>
                    </a:cubicBezTo>
                    <a:cubicBezTo>
                      <a:pt x="57" y="44"/>
                      <a:pt x="56" y="44"/>
                      <a:pt x="56" y="44"/>
                    </a:cubicBezTo>
                    <a:cubicBezTo>
                      <a:pt x="56" y="44"/>
                      <a:pt x="55" y="44"/>
                      <a:pt x="55" y="43"/>
                    </a:cubicBezTo>
                    <a:cubicBezTo>
                      <a:pt x="55" y="43"/>
                      <a:pt x="55" y="43"/>
                      <a:pt x="55" y="43"/>
                    </a:cubicBezTo>
                    <a:cubicBezTo>
                      <a:pt x="54" y="43"/>
                      <a:pt x="54" y="43"/>
                      <a:pt x="54" y="42"/>
                    </a:cubicBezTo>
                    <a:cubicBezTo>
                      <a:pt x="54" y="42"/>
                      <a:pt x="54" y="42"/>
                      <a:pt x="54" y="42"/>
                    </a:cubicBezTo>
                    <a:cubicBezTo>
                      <a:pt x="54" y="42"/>
                      <a:pt x="53" y="41"/>
                      <a:pt x="53" y="41"/>
                    </a:cubicBezTo>
                    <a:cubicBezTo>
                      <a:pt x="53" y="40"/>
                      <a:pt x="53" y="40"/>
                      <a:pt x="53" y="40"/>
                    </a:cubicBezTo>
                    <a:cubicBezTo>
                      <a:pt x="53" y="39"/>
                      <a:pt x="53" y="38"/>
                      <a:pt x="54" y="37"/>
                    </a:cubicBezTo>
                    <a:cubicBezTo>
                      <a:pt x="54" y="37"/>
                      <a:pt x="54" y="37"/>
                      <a:pt x="54" y="37"/>
                    </a:cubicBezTo>
                    <a:cubicBezTo>
                      <a:pt x="54" y="37"/>
                      <a:pt x="54" y="37"/>
                      <a:pt x="55" y="36"/>
                    </a:cubicBezTo>
                    <a:cubicBezTo>
                      <a:pt x="55" y="36"/>
                      <a:pt x="55" y="36"/>
                      <a:pt x="55" y="36"/>
                    </a:cubicBezTo>
                    <a:cubicBezTo>
                      <a:pt x="55" y="36"/>
                      <a:pt x="56" y="36"/>
                      <a:pt x="56" y="36"/>
                    </a:cubicBezTo>
                    <a:cubicBezTo>
                      <a:pt x="56" y="35"/>
                      <a:pt x="57" y="35"/>
                      <a:pt x="58" y="35"/>
                    </a:cubicBezTo>
                    <a:cubicBezTo>
                      <a:pt x="58" y="35"/>
                      <a:pt x="59" y="35"/>
                      <a:pt x="59" y="36"/>
                    </a:cubicBezTo>
                    <a:cubicBezTo>
                      <a:pt x="59" y="36"/>
                      <a:pt x="60" y="36"/>
                      <a:pt x="60" y="36"/>
                    </a:cubicBezTo>
                    <a:cubicBezTo>
                      <a:pt x="60" y="36"/>
                      <a:pt x="60" y="36"/>
                      <a:pt x="60" y="36"/>
                    </a:cubicBezTo>
                    <a:cubicBezTo>
                      <a:pt x="61" y="37"/>
                      <a:pt x="61" y="37"/>
                      <a:pt x="61" y="37"/>
                    </a:cubicBezTo>
                    <a:cubicBezTo>
                      <a:pt x="61" y="37"/>
                      <a:pt x="61" y="37"/>
                      <a:pt x="61" y="37"/>
                    </a:cubicBezTo>
                    <a:cubicBezTo>
                      <a:pt x="62" y="38"/>
                      <a:pt x="62" y="39"/>
                      <a:pt x="62" y="40"/>
                    </a:cubicBezTo>
                    <a:cubicBezTo>
                      <a:pt x="62" y="40"/>
                      <a:pt x="62" y="40"/>
                      <a:pt x="62" y="41"/>
                    </a:cubicBezTo>
                    <a:close/>
                    <a:moveTo>
                      <a:pt x="74" y="39"/>
                    </a:moveTo>
                    <a:cubicBezTo>
                      <a:pt x="66" y="39"/>
                      <a:pt x="66" y="39"/>
                      <a:pt x="66" y="39"/>
                    </a:cubicBezTo>
                    <a:cubicBezTo>
                      <a:pt x="66" y="37"/>
                      <a:pt x="65" y="36"/>
                      <a:pt x="65" y="35"/>
                    </a:cubicBezTo>
                    <a:cubicBezTo>
                      <a:pt x="74" y="35"/>
                      <a:pt x="74" y="35"/>
                      <a:pt x="74" y="35"/>
                    </a:cubicBezTo>
                    <a:lnTo>
                      <a:pt x="74" y="39"/>
                    </a:lnTo>
                    <a:close/>
                    <a:moveTo>
                      <a:pt x="26" y="13"/>
                    </a:moveTo>
                    <a:cubicBezTo>
                      <a:pt x="13" y="13"/>
                      <a:pt x="13" y="13"/>
                      <a:pt x="13" y="13"/>
                    </a:cubicBezTo>
                    <a:cubicBezTo>
                      <a:pt x="12" y="13"/>
                      <a:pt x="12" y="14"/>
                      <a:pt x="12" y="14"/>
                    </a:cubicBezTo>
                    <a:cubicBezTo>
                      <a:pt x="6" y="23"/>
                      <a:pt x="6" y="23"/>
                      <a:pt x="6" y="23"/>
                    </a:cubicBezTo>
                    <a:cubicBezTo>
                      <a:pt x="5" y="24"/>
                      <a:pt x="5" y="24"/>
                      <a:pt x="6" y="24"/>
                    </a:cubicBezTo>
                    <a:cubicBezTo>
                      <a:pt x="6" y="25"/>
                      <a:pt x="6" y="25"/>
                      <a:pt x="7" y="25"/>
                    </a:cubicBezTo>
                    <a:cubicBezTo>
                      <a:pt x="26" y="25"/>
                      <a:pt x="26" y="25"/>
                      <a:pt x="26" y="25"/>
                    </a:cubicBezTo>
                    <a:cubicBezTo>
                      <a:pt x="26" y="25"/>
                      <a:pt x="27" y="25"/>
                      <a:pt x="27" y="24"/>
                    </a:cubicBezTo>
                    <a:cubicBezTo>
                      <a:pt x="27" y="14"/>
                      <a:pt x="27" y="14"/>
                      <a:pt x="27" y="14"/>
                    </a:cubicBezTo>
                    <a:cubicBezTo>
                      <a:pt x="27" y="14"/>
                      <a:pt x="26" y="13"/>
                      <a:pt x="26" y="13"/>
                    </a:cubicBezTo>
                    <a:close/>
                    <a:moveTo>
                      <a:pt x="25" y="23"/>
                    </a:moveTo>
                    <a:cubicBezTo>
                      <a:pt x="8" y="23"/>
                      <a:pt x="8" y="23"/>
                      <a:pt x="8" y="23"/>
                    </a:cubicBezTo>
                    <a:cubicBezTo>
                      <a:pt x="13" y="15"/>
                      <a:pt x="13" y="15"/>
                      <a:pt x="13" y="15"/>
                    </a:cubicBezTo>
                    <a:cubicBezTo>
                      <a:pt x="25" y="15"/>
                      <a:pt x="25" y="15"/>
                      <a:pt x="25" y="15"/>
                    </a:cubicBezTo>
                    <a:lnTo>
                      <a:pt x="25" y="23"/>
                    </a:lnTo>
                    <a:close/>
                    <a:moveTo>
                      <a:pt x="18" y="28"/>
                    </a:moveTo>
                    <a:cubicBezTo>
                      <a:pt x="18" y="28"/>
                      <a:pt x="18" y="29"/>
                      <a:pt x="17" y="29"/>
                    </a:cubicBezTo>
                    <a:cubicBezTo>
                      <a:pt x="14" y="29"/>
                      <a:pt x="14" y="29"/>
                      <a:pt x="14" y="29"/>
                    </a:cubicBezTo>
                    <a:cubicBezTo>
                      <a:pt x="13" y="29"/>
                      <a:pt x="13" y="28"/>
                      <a:pt x="13" y="28"/>
                    </a:cubicBezTo>
                    <a:cubicBezTo>
                      <a:pt x="13" y="27"/>
                      <a:pt x="13" y="27"/>
                      <a:pt x="14" y="27"/>
                    </a:cubicBezTo>
                    <a:cubicBezTo>
                      <a:pt x="17" y="27"/>
                      <a:pt x="17" y="27"/>
                      <a:pt x="17" y="27"/>
                    </a:cubicBezTo>
                    <a:cubicBezTo>
                      <a:pt x="18" y="27"/>
                      <a:pt x="18" y="27"/>
                      <a:pt x="18" y="28"/>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9" name="íšľîḍe"/>
              <p:cNvSpPr/>
              <p:nvPr/>
            </p:nvSpPr>
            <p:spPr bwMode="auto">
              <a:xfrm>
                <a:off x="4653539" y="2163648"/>
                <a:ext cx="249118" cy="167956"/>
              </a:xfrm>
              <a:custGeom>
                <a:avLst/>
                <a:gdLst>
                  <a:gd name="T0" fmla="*/ 58 w 58"/>
                  <a:gd name="T1" fmla="*/ 18 h 38"/>
                  <a:gd name="T2" fmla="*/ 31 w 58"/>
                  <a:gd name="T3" fmla="*/ 0 h 38"/>
                  <a:gd name="T4" fmla="*/ 1 w 58"/>
                  <a:gd name="T5" fmla="*/ 18 h 38"/>
                  <a:gd name="T6" fmla="*/ 0 w 58"/>
                  <a:gd name="T7" fmla="*/ 20 h 38"/>
                  <a:gd name="T8" fmla="*/ 31 w 58"/>
                  <a:gd name="T9" fmla="*/ 38 h 38"/>
                  <a:gd name="T10" fmla="*/ 58 w 58"/>
                  <a:gd name="T11" fmla="*/ 20 h 38"/>
                  <a:gd name="T12" fmla="*/ 58 w 58"/>
                  <a:gd name="T13" fmla="*/ 18 h 38"/>
                  <a:gd name="T14" fmla="*/ 18 w 58"/>
                  <a:gd name="T15" fmla="*/ 19 h 38"/>
                  <a:gd name="T16" fmla="*/ 16 w 58"/>
                  <a:gd name="T17" fmla="*/ 19 h 38"/>
                  <a:gd name="T18" fmla="*/ 28 w 58"/>
                  <a:gd name="T19" fmla="*/ 34 h 38"/>
                  <a:gd name="T20" fmla="*/ 4 w 58"/>
                  <a:gd name="T21" fmla="*/ 19 h 38"/>
                  <a:gd name="T22" fmla="*/ 27 w 58"/>
                  <a:gd name="T23" fmla="*/ 4 h 38"/>
                  <a:gd name="T24" fmla="*/ 19 w 58"/>
                  <a:gd name="T25" fmla="*/ 9 h 38"/>
                  <a:gd name="T26" fmla="*/ 21 w 58"/>
                  <a:gd name="T27" fmla="*/ 10 h 38"/>
                  <a:gd name="T28" fmla="*/ 31 w 58"/>
                  <a:gd name="T29" fmla="*/ 5 h 38"/>
                  <a:gd name="T30" fmla="*/ 45 w 58"/>
                  <a:gd name="T31" fmla="*/ 19 h 38"/>
                  <a:gd name="T32" fmla="*/ 31 w 58"/>
                  <a:gd name="T33" fmla="*/ 33 h 38"/>
                  <a:gd name="T34" fmla="*/ 18 w 58"/>
                  <a:gd name="T35" fmla="*/ 19 h 38"/>
                  <a:gd name="T36" fmla="*/ 36 w 58"/>
                  <a:gd name="T37" fmla="*/ 34 h 38"/>
                  <a:gd name="T38" fmla="*/ 47 w 58"/>
                  <a:gd name="T39" fmla="*/ 19 h 38"/>
                  <a:gd name="T40" fmla="*/ 38 w 58"/>
                  <a:gd name="T41" fmla="*/ 4 h 38"/>
                  <a:gd name="T42" fmla="*/ 55 w 58"/>
                  <a:gd name="T43" fmla="*/ 19 h 38"/>
                  <a:gd name="T44" fmla="*/ 36 w 58"/>
                  <a:gd name="T45" fmla="*/ 34 h 38"/>
                  <a:gd name="T46" fmla="*/ 40 w 58"/>
                  <a:gd name="T47" fmla="*/ 19 h 38"/>
                  <a:gd name="T48" fmla="*/ 31 w 58"/>
                  <a:gd name="T49" fmla="*/ 28 h 38"/>
                  <a:gd name="T50" fmla="*/ 23 w 58"/>
                  <a:gd name="T51" fmla="*/ 19 h 38"/>
                  <a:gd name="T52" fmla="*/ 31 w 58"/>
                  <a:gd name="T53" fmla="*/ 19 h 38"/>
                  <a:gd name="T54" fmla="*/ 24 w 58"/>
                  <a:gd name="T55" fmla="*/ 14 h 38"/>
                  <a:gd name="T56" fmla="*/ 31 w 58"/>
                  <a:gd name="T57" fmla="*/ 10 h 38"/>
                  <a:gd name="T58" fmla="*/ 40 w 58"/>
                  <a:gd name="T59"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38">
                    <a:moveTo>
                      <a:pt x="58" y="18"/>
                    </a:moveTo>
                    <a:cubicBezTo>
                      <a:pt x="57" y="18"/>
                      <a:pt x="47" y="0"/>
                      <a:pt x="31" y="0"/>
                    </a:cubicBezTo>
                    <a:cubicBezTo>
                      <a:pt x="15" y="0"/>
                      <a:pt x="1" y="17"/>
                      <a:pt x="1" y="18"/>
                    </a:cubicBezTo>
                    <a:cubicBezTo>
                      <a:pt x="0" y="19"/>
                      <a:pt x="0" y="19"/>
                      <a:pt x="0" y="20"/>
                    </a:cubicBezTo>
                    <a:cubicBezTo>
                      <a:pt x="1" y="21"/>
                      <a:pt x="13" y="38"/>
                      <a:pt x="31" y="38"/>
                    </a:cubicBezTo>
                    <a:cubicBezTo>
                      <a:pt x="49" y="38"/>
                      <a:pt x="57" y="20"/>
                      <a:pt x="58" y="20"/>
                    </a:cubicBezTo>
                    <a:cubicBezTo>
                      <a:pt x="58" y="19"/>
                      <a:pt x="58" y="19"/>
                      <a:pt x="58" y="18"/>
                    </a:cubicBezTo>
                    <a:close/>
                    <a:moveTo>
                      <a:pt x="18" y="19"/>
                    </a:moveTo>
                    <a:cubicBezTo>
                      <a:pt x="16" y="19"/>
                      <a:pt x="16" y="19"/>
                      <a:pt x="16" y="19"/>
                    </a:cubicBezTo>
                    <a:cubicBezTo>
                      <a:pt x="16" y="27"/>
                      <a:pt x="21" y="33"/>
                      <a:pt x="28" y="34"/>
                    </a:cubicBezTo>
                    <a:cubicBezTo>
                      <a:pt x="16" y="33"/>
                      <a:pt x="6" y="22"/>
                      <a:pt x="4" y="19"/>
                    </a:cubicBezTo>
                    <a:cubicBezTo>
                      <a:pt x="6" y="16"/>
                      <a:pt x="16" y="6"/>
                      <a:pt x="27" y="4"/>
                    </a:cubicBezTo>
                    <a:cubicBezTo>
                      <a:pt x="24" y="5"/>
                      <a:pt x="21" y="7"/>
                      <a:pt x="19" y="9"/>
                    </a:cubicBezTo>
                    <a:cubicBezTo>
                      <a:pt x="21" y="10"/>
                      <a:pt x="21" y="10"/>
                      <a:pt x="21" y="10"/>
                    </a:cubicBezTo>
                    <a:cubicBezTo>
                      <a:pt x="23" y="7"/>
                      <a:pt x="27" y="5"/>
                      <a:pt x="31" y="5"/>
                    </a:cubicBezTo>
                    <a:cubicBezTo>
                      <a:pt x="39" y="5"/>
                      <a:pt x="45" y="11"/>
                      <a:pt x="45" y="19"/>
                    </a:cubicBezTo>
                    <a:cubicBezTo>
                      <a:pt x="45" y="27"/>
                      <a:pt x="39" y="33"/>
                      <a:pt x="31" y="33"/>
                    </a:cubicBezTo>
                    <a:cubicBezTo>
                      <a:pt x="24" y="33"/>
                      <a:pt x="18" y="27"/>
                      <a:pt x="18" y="19"/>
                    </a:cubicBezTo>
                    <a:close/>
                    <a:moveTo>
                      <a:pt x="36" y="34"/>
                    </a:moveTo>
                    <a:cubicBezTo>
                      <a:pt x="42" y="32"/>
                      <a:pt x="47" y="26"/>
                      <a:pt x="47" y="19"/>
                    </a:cubicBezTo>
                    <a:cubicBezTo>
                      <a:pt x="47" y="12"/>
                      <a:pt x="43" y="7"/>
                      <a:pt x="38" y="4"/>
                    </a:cubicBezTo>
                    <a:cubicBezTo>
                      <a:pt x="47" y="8"/>
                      <a:pt x="53" y="17"/>
                      <a:pt x="55" y="19"/>
                    </a:cubicBezTo>
                    <a:cubicBezTo>
                      <a:pt x="53" y="22"/>
                      <a:pt x="47" y="32"/>
                      <a:pt x="36" y="34"/>
                    </a:cubicBezTo>
                    <a:close/>
                    <a:moveTo>
                      <a:pt x="40" y="19"/>
                    </a:moveTo>
                    <a:cubicBezTo>
                      <a:pt x="40" y="24"/>
                      <a:pt x="36" y="28"/>
                      <a:pt x="31" y="28"/>
                    </a:cubicBezTo>
                    <a:cubicBezTo>
                      <a:pt x="27" y="28"/>
                      <a:pt x="23" y="24"/>
                      <a:pt x="23" y="19"/>
                    </a:cubicBezTo>
                    <a:cubicBezTo>
                      <a:pt x="31" y="19"/>
                      <a:pt x="31" y="19"/>
                      <a:pt x="31" y="19"/>
                    </a:cubicBezTo>
                    <a:cubicBezTo>
                      <a:pt x="24" y="14"/>
                      <a:pt x="24" y="14"/>
                      <a:pt x="24" y="14"/>
                    </a:cubicBezTo>
                    <a:cubicBezTo>
                      <a:pt x="26" y="12"/>
                      <a:pt x="29" y="10"/>
                      <a:pt x="31" y="10"/>
                    </a:cubicBezTo>
                    <a:cubicBezTo>
                      <a:pt x="36" y="10"/>
                      <a:pt x="40" y="14"/>
                      <a:pt x="40" y="19"/>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0" name="í$ļíḓé"/>
              <p:cNvSpPr/>
              <p:nvPr/>
            </p:nvSpPr>
            <p:spPr bwMode="auto">
              <a:xfrm>
                <a:off x="7731234" y="4445372"/>
                <a:ext cx="217082" cy="201452"/>
              </a:xfrm>
              <a:custGeom>
                <a:avLst/>
                <a:gdLst>
                  <a:gd name="T0" fmla="*/ 55 w 70"/>
                  <a:gd name="T1" fmla="*/ 45 h 65"/>
                  <a:gd name="T2" fmla="*/ 55 w 70"/>
                  <a:gd name="T3" fmla="*/ 35 h 65"/>
                  <a:gd name="T4" fmla="*/ 29 w 70"/>
                  <a:gd name="T5" fmla="*/ 25 h 65"/>
                  <a:gd name="T6" fmla="*/ 40 w 70"/>
                  <a:gd name="T7" fmla="*/ 50 h 65"/>
                  <a:gd name="T8" fmla="*/ 49 w 70"/>
                  <a:gd name="T9" fmla="*/ 51 h 65"/>
                  <a:gd name="T10" fmla="*/ 64 w 70"/>
                  <a:gd name="T11" fmla="*/ 65 h 65"/>
                  <a:gd name="T12" fmla="*/ 48 w 70"/>
                  <a:gd name="T13" fmla="*/ 44 h 65"/>
                  <a:gd name="T14" fmla="*/ 28 w 70"/>
                  <a:gd name="T15" fmla="*/ 35 h 65"/>
                  <a:gd name="T16" fmla="*/ 48 w 70"/>
                  <a:gd name="T17" fmla="*/ 27 h 65"/>
                  <a:gd name="T18" fmla="*/ 50 w 70"/>
                  <a:gd name="T19" fmla="*/ 47 h 65"/>
                  <a:gd name="T20" fmla="*/ 51 w 70"/>
                  <a:gd name="T21" fmla="*/ 45 h 65"/>
                  <a:gd name="T22" fmla="*/ 66 w 70"/>
                  <a:gd name="T23" fmla="*/ 61 h 65"/>
                  <a:gd name="T24" fmla="*/ 52 w 70"/>
                  <a:gd name="T25" fmla="*/ 50 h 65"/>
                  <a:gd name="T26" fmla="*/ 53 w 70"/>
                  <a:gd name="T27" fmla="*/ 49 h 65"/>
                  <a:gd name="T28" fmla="*/ 55 w 70"/>
                  <a:gd name="T29" fmla="*/ 48 h 65"/>
                  <a:gd name="T30" fmla="*/ 66 w 70"/>
                  <a:gd name="T31" fmla="*/ 61 h 65"/>
                  <a:gd name="T32" fmla="*/ 34 w 70"/>
                  <a:gd name="T33" fmla="*/ 42 h 65"/>
                  <a:gd name="T34" fmla="*/ 32 w 70"/>
                  <a:gd name="T35" fmla="*/ 43 h 65"/>
                  <a:gd name="T36" fmla="*/ 34 w 70"/>
                  <a:gd name="T37" fmla="*/ 28 h 65"/>
                  <a:gd name="T38" fmla="*/ 39 w 70"/>
                  <a:gd name="T39" fmla="*/ 60 h 65"/>
                  <a:gd name="T40" fmla="*/ 33 w 70"/>
                  <a:gd name="T41" fmla="*/ 60 h 65"/>
                  <a:gd name="T42" fmla="*/ 31 w 70"/>
                  <a:gd name="T43" fmla="*/ 60 h 65"/>
                  <a:gd name="T44" fmla="*/ 28 w 70"/>
                  <a:gd name="T45" fmla="*/ 47 h 65"/>
                  <a:gd name="T46" fmla="*/ 18 w 70"/>
                  <a:gd name="T47" fmla="*/ 33 h 65"/>
                  <a:gd name="T48" fmla="*/ 18 w 70"/>
                  <a:gd name="T49" fmla="*/ 31 h 65"/>
                  <a:gd name="T50" fmla="*/ 31 w 70"/>
                  <a:gd name="T51" fmla="*/ 21 h 65"/>
                  <a:gd name="T52" fmla="*/ 45 w 70"/>
                  <a:gd name="T53" fmla="*/ 19 h 65"/>
                  <a:gd name="T54" fmla="*/ 47 w 70"/>
                  <a:gd name="T55" fmla="*/ 19 h 65"/>
                  <a:gd name="T56" fmla="*/ 56 w 70"/>
                  <a:gd name="T57" fmla="*/ 33 h 65"/>
                  <a:gd name="T58" fmla="*/ 55 w 70"/>
                  <a:gd name="T59" fmla="*/ 43 h 65"/>
                  <a:gd name="T60" fmla="*/ 60 w 70"/>
                  <a:gd name="T61" fmla="*/ 45 h 65"/>
                  <a:gd name="T62" fmla="*/ 32 w 70"/>
                  <a:gd name="T63" fmla="*/ 0 h 65"/>
                  <a:gd name="T64" fmla="*/ 51 w 70"/>
                  <a:gd name="T65" fmla="*/ 57 h 65"/>
                  <a:gd name="T66" fmla="*/ 60 w 70"/>
                  <a:gd name="T67" fmla="*/ 24 h 65"/>
                  <a:gd name="T68" fmla="*/ 60 w 70"/>
                  <a:gd name="T69" fmla="*/ 24 h 65"/>
                  <a:gd name="T70" fmla="*/ 33 w 70"/>
                  <a:gd name="T71" fmla="*/ 15 h 65"/>
                  <a:gd name="T72" fmla="*/ 31 w 70"/>
                  <a:gd name="T73" fmla="*/ 15 h 65"/>
                  <a:gd name="T74" fmla="*/ 25 w 70"/>
                  <a:gd name="T75" fmla="*/ 4 h 65"/>
                  <a:gd name="T76" fmla="*/ 25 w 70"/>
                  <a:gd name="T77" fmla="*/ 4 h 65"/>
                  <a:gd name="T78" fmla="*/ 3 w 70"/>
                  <a:gd name="T79" fmla="*/ 31 h 65"/>
                  <a:gd name="T80" fmla="*/ 17 w 70"/>
                  <a:gd name="T81" fmla="*/ 44 h 65"/>
                  <a:gd name="T82" fmla="*/ 4 w 70"/>
                  <a:gd name="T83" fmla="*/ 39 h 65"/>
                  <a:gd name="T84" fmla="*/ 4 w 70"/>
                  <a:gd name="T85" fmla="*/ 3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65">
                    <a:moveTo>
                      <a:pt x="68" y="55"/>
                    </a:moveTo>
                    <a:cubicBezTo>
                      <a:pt x="59" y="47"/>
                      <a:pt x="59" y="47"/>
                      <a:pt x="59" y="47"/>
                    </a:cubicBezTo>
                    <a:cubicBezTo>
                      <a:pt x="58" y="46"/>
                      <a:pt x="56" y="45"/>
                      <a:pt x="55" y="45"/>
                    </a:cubicBezTo>
                    <a:cubicBezTo>
                      <a:pt x="54" y="45"/>
                      <a:pt x="54" y="45"/>
                      <a:pt x="54" y="45"/>
                    </a:cubicBezTo>
                    <a:cubicBezTo>
                      <a:pt x="52" y="44"/>
                      <a:pt x="52" y="44"/>
                      <a:pt x="52" y="44"/>
                    </a:cubicBezTo>
                    <a:cubicBezTo>
                      <a:pt x="54" y="41"/>
                      <a:pt x="55" y="38"/>
                      <a:pt x="55" y="35"/>
                    </a:cubicBezTo>
                    <a:cubicBezTo>
                      <a:pt x="55" y="31"/>
                      <a:pt x="53" y="28"/>
                      <a:pt x="50" y="25"/>
                    </a:cubicBezTo>
                    <a:cubicBezTo>
                      <a:pt x="47" y="22"/>
                      <a:pt x="44" y="21"/>
                      <a:pt x="40" y="21"/>
                    </a:cubicBezTo>
                    <a:cubicBezTo>
                      <a:pt x="36" y="21"/>
                      <a:pt x="32" y="22"/>
                      <a:pt x="29" y="25"/>
                    </a:cubicBezTo>
                    <a:cubicBezTo>
                      <a:pt x="26" y="28"/>
                      <a:pt x="25" y="31"/>
                      <a:pt x="25" y="35"/>
                    </a:cubicBezTo>
                    <a:cubicBezTo>
                      <a:pt x="25" y="39"/>
                      <a:pt x="26" y="43"/>
                      <a:pt x="29" y="46"/>
                    </a:cubicBezTo>
                    <a:cubicBezTo>
                      <a:pt x="32" y="49"/>
                      <a:pt x="36" y="50"/>
                      <a:pt x="40" y="50"/>
                    </a:cubicBezTo>
                    <a:cubicBezTo>
                      <a:pt x="43" y="50"/>
                      <a:pt x="46" y="50"/>
                      <a:pt x="48" y="48"/>
                    </a:cubicBezTo>
                    <a:cubicBezTo>
                      <a:pt x="49" y="49"/>
                      <a:pt x="49" y="49"/>
                      <a:pt x="49" y="49"/>
                    </a:cubicBezTo>
                    <a:cubicBezTo>
                      <a:pt x="49" y="50"/>
                      <a:pt x="49" y="50"/>
                      <a:pt x="49" y="51"/>
                    </a:cubicBezTo>
                    <a:cubicBezTo>
                      <a:pt x="49" y="52"/>
                      <a:pt x="50" y="53"/>
                      <a:pt x="51" y="55"/>
                    </a:cubicBezTo>
                    <a:cubicBezTo>
                      <a:pt x="60" y="63"/>
                      <a:pt x="60" y="63"/>
                      <a:pt x="60" y="63"/>
                    </a:cubicBezTo>
                    <a:cubicBezTo>
                      <a:pt x="61" y="64"/>
                      <a:pt x="62" y="65"/>
                      <a:pt x="64" y="65"/>
                    </a:cubicBezTo>
                    <a:cubicBezTo>
                      <a:pt x="65" y="65"/>
                      <a:pt x="67" y="64"/>
                      <a:pt x="68" y="63"/>
                    </a:cubicBezTo>
                    <a:cubicBezTo>
                      <a:pt x="70" y="61"/>
                      <a:pt x="70" y="58"/>
                      <a:pt x="68" y="55"/>
                    </a:cubicBezTo>
                    <a:close/>
                    <a:moveTo>
                      <a:pt x="48" y="44"/>
                    </a:moveTo>
                    <a:cubicBezTo>
                      <a:pt x="46" y="46"/>
                      <a:pt x="43" y="47"/>
                      <a:pt x="40" y="47"/>
                    </a:cubicBezTo>
                    <a:cubicBezTo>
                      <a:pt x="37" y="47"/>
                      <a:pt x="34" y="46"/>
                      <a:pt x="31" y="44"/>
                    </a:cubicBezTo>
                    <a:cubicBezTo>
                      <a:pt x="29" y="42"/>
                      <a:pt x="28" y="39"/>
                      <a:pt x="28" y="35"/>
                    </a:cubicBezTo>
                    <a:cubicBezTo>
                      <a:pt x="28" y="32"/>
                      <a:pt x="29" y="29"/>
                      <a:pt x="31" y="27"/>
                    </a:cubicBezTo>
                    <a:cubicBezTo>
                      <a:pt x="34" y="25"/>
                      <a:pt x="37" y="24"/>
                      <a:pt x="40" y="24"/>
                    </a:cubicBezTo>
                    <a:cubicBezTo>
                      <a:pt x="43" y="24"/>
                      <a:pt x="46" y="25"/>
                      <a:pt x="48" y="27"/>
                    </a:cubicBezTo>
                    <a:cubicBezTo>
                      <a:pt x="53" y="32"/>
                      <a:pt x="53" y="39"/>
                      <a:pt x="48" y="44"/>
                    </a:cubicBezTo>
                    <a:close/>
                    <a:moveTo>
                      <a:pt x="51" y="47"/>
                    </a:moveTo>
                    <a:cubicBezTo>
                      <a:pt x="51" y="47"/>
                      <a:pt x="50" y="47"/>
                      <a:pt x="50" y="47"/>
                    </a:cubicBezTo>
                    <a:cubicBezTo>
                      <a:pt x="49" y="47"/>
                      <a:pt x="49" y="47"/>
                      <a:pt x="49" y="47"/>
                    </a:cubicBezTo>
                    <a:cubicBezTo>
                      <a:pt x="50" y="46"/>
                      <a:pt x="50" y="46"/>
                      <a:pt x="50" y="46"/>
                    </a:cubicBezTo>
                    <a:cubicBezTo>
                      <a:pt x="51" y="46"/>
                      <a:pt x="51" y="45"/>
                      <a:pt x="51" y="45"/>
                    </a:cubicBezTo>
                    <a:cubicBezTo>
                      <a:pt x="52" y="46"/>
                      <a:pt x="52" y="46"/>
                      <a:pt x="52" y="46"/>
                    </a:cubicBezTo>
                    <a:cubicBezTo>
                      <a:pt x="51" y="46"/>
                      <a:pt x="51" y="46"/>
                      <a:pt x="51" y="47"/>
                    </a:cubicBezTo>
                    <a:close/>
                    <a:moveTo>
                      <a:pt x="66" y="61"/>
                    </a:moveTo>
                    <a:cubicBezTo>
                      <a:pt x="65" y="62"/>
                      <a:pt x="63" y="62"/>
                      <a:pt x="62" y="61"/>
                    </a:cubicBezTo>
                    <a:cubicBezTo>
                      <a:pt x="53" y="52"/>
                      <a:pt x="53" y="52"/>
                      <a:pt x="53" y="52"/>
                    </a:cubicBezTo>
                    <a:cubicBezTo>
                      <a:pt x="53" y="52"/>
                      <a:pt x="52" y="51"/>
                      <a:pt x="52" y="50"/>
                    </a:cubicBezTo>
                    <a:cubicBezTo>
                      <a:pt x="52" y="50"/>
                      <a:pt x="52" y="50"/>
                      <a:pt x="52" y="50"/>
                    </a:cubicBezTo>
                    <a:cubicBezTo>
                      <a:pt x="52" y="50"/>
                      <a:pt x="52" y="49"/>
                      <a:pt x="52" y="49"/>
                    </a:cubicBezTo>
                    <a:cubicBezTo>
                      <a:pt x="53" y="49"/>
                      <a:pt x="53" y="49"/>
                      <a:pt x="53" y="49"/>
                    </a:cubicBezTo>
                    <a:cubicBezTo>
                      <a:pt x="53" y="48"/>
                      <a:pt x="53" y="48"/>
                      <a:pt x="54" y="48"/>
                    </a:cubicBezTo>
                    <a:cubicBezTo>
                      <a:pt x="54" y="48"/>
                      <a:pt x="54" y="48"/>
                      <a:pt x="54" y="48"/>
                    </a:cubicBezTo>
                    <a:cubicBezTo>
                      <a:pt x="54" y="48"/>
                      <a:pt x="54" y="48"/>
                      <a:pt x="55" y="48"/>
                    </a:cubicBezTo>
                    <a:cubicBezTo>
                      <a:pt x="55" y="48"/>
                      <a:pt x="56" y="48"/>
                      <a:pt x="57" y="49"/>
                    </a:cubicBezTo>
                    <a:cubicBezTo>
                      <a:pt x="65" y="58"/>
                      <a:pt x="65" y="58"/>
                      <a:pt x="65" y="58"/>
                    </a:cubicBezTo>
                    <a:cubicBezTo>
                      <a:pt x="66" y="59"/>
                      <a:pt x="67" y="60"/>
                      <a:pt x="66" y="61"/>
                    </a:cubicBezTo>
                    <a:close/>
                    <a:moveTo>
                      <a:pt x="34" y="29"/>
                    </a:moveTo>
                    <a:cubicBezTo>
                      <a:pt x="32" y="31"/>
                      <a:pt x="31" y="33"/>
                      <a:pt x="31" y="35"/>
                    </a:cubicBezTo>
                    <a:cubicBezTo>
                      <a:pt x="31" y="38"/>
                      <a:pt x="32" y="40"/>
                      <a:pt x="34" y="42"/>
                    </a:cubicBezTo>
                    <a:cubicBezTo>
                      <a:pt x="34" y="42"/>
                      <a:pt x="34" y="43"/>
                      <a:pt x="34" y="43"/>
                    </a:cubicBezTo>
                    <a:cubicBezTo>
                      <a:pt x="33" y="43"/>
                      <a:pt x="33" y="43"/>
                      <a:pt x="33" y="43"/>
                    </a:cubicBezTo>
                    <a:cubicBezTo>
                      <a:pt x="33" y="43"/>
                      <a:pt x="32" y="43"/>
                      <a:pt x="32" y="43"/>
                    </a:cubicBezTo>
                    <a:cubicBezTo>
                      <a:pt x="30" y="41"/>
                      <a:pt x="29" y="38"/>
                      <a:pt x="29" y="35"/>
                    </a:cubicBezTo>
                    <a:cubicBezTo>
                      <a:pt x="29" y="33"/>
                      <a:pt x="30" y="30"/>
                      <a:pt x="32" y="28"/>
                    </a:cubicBezTo>
                    <a:cubicBezTo>
                      <a:pt x="33" y="28"/>
                      <a:pt x="33" y="28"/>
                      <a:pt x="34" y="28"/>
                    </a:cubicBezTo>
                    <a:cubicBezTo>
                      <a:pt x="34" y="28"/>
                      <a:pt x="34" y="29"/>
                      <a:pt x="34" y="29"/>
                    </a:cubicBezTo>
                    <a:close/>
                    <a:moveTo>
                      <a:pt x="49" y="55"/>
                    </a:moveTo>
                    <a:cubicBezTo>
                      <a:pt x="46" y="57"/>
                      <a:pt x="43" y="59"/>
                      <a:pt x="39" y="60"/>
                    </a:cubicBezTo>
                    <a:cubicBezTo>
                      <a:pt x="41" y="58"/>
                      <a:pt x="43" y="55"/>
                      <a:pt x="45" y="52"/>
                    </a:cubicBezTo>
                    <a:cubicBezTo>
                      <a:pt x="44" y="52"/>
                      <a:pt x="43" y="52"/>
                      <a:pt x="42" y="52"/>
                    </a:cubicBezTo>
                    <a:cubicBezTo>
                      <a:pt x="40" y="57"/>
                      <a:pt x="37" y="60"/>
                      <a:pt x="33" y="60"/>
                    </a:cubicBezTo>
                    <a:cubicBezTo>
                      <a:pt x="33" y="51"/>
                      <a:pt x="33" y="51"/>
                      <a:pt x="33" y="51"/>
                    </a:cubicBezTo>
                    <a:cubicBezTo>
                      <a:pt x="32" y="51"/>
                      <a:pt x="32" y="50"/>
                      <a:pt x="31" y="50"/>
                    </a:cubicBezTo>
                    <a:cubicBezTo>
                      <a:pt x="31" y="60"/>
                      <a:pt x="31" y="60"/>
                      <a:pt x="31" y="60"/>
                    </a:cubicBezTo>
                    <a:cubicBezTo>
                      <a:pt x="26" y="60"/>
                      <a:pt x="22" y="54"/>
                      <a:pt x="20" y="47"/>
                    </a:cubicBezTo>
                    <a:cubicBezTo>
                      <a:pt x="22" y="47"/>
                      <a:pt x="25" y="48"/>
                      <a:pt x="28" y="48"/>
                    </a:cubicBezTo>
                    <a:cubicBezTo>
                      <a:pt x="28" y="48"/>
                      <a:pt x="28" y="48"/>
                      <a:pt x="28" y="47"/>
                    </a:cubicBezTo>
                    <a:cubicBezTo>
                      <a:pt x="27" y="47"/>
                      <a:pt x="27" y="46"/>
                      <a:pt x="26" y="46"/>
                    </a:cubicBezTo>
                    <a:cubicBezTo>
                      <a:pt x="24" y="45"/>
                      <a:pt x="21" y="45"/>
                      <a:pt x="19" y="44"/>
                    </a:cubicBezTo>
                    <a:cubicBezTo>
                      <a:pt x="18" y="41"/>
                      <a:pt x="18" y="37"/>
                      <a:pt x="18" y="33"/>
                    </a:cubicBezTo>
                    <a:cubicBezTo>
                      <a:pt x="23" y="33"/>
                      <a:pt x="23" y="33"/>
                      <a:pt x="23" y="33"/>
                    </a:cubicBezTo>
                    <a:cubicBezTo>
                      <a:pt x="23" y="32"/>
                      <a:pt x="23" y="31"/>
                      <a:pt x="24" y="31"/>
                    </a:cubicBezTo>
                    <a:cubicBezTo>
                      <a:pt x="18" y="31"/>
                      <a:pt x="18" y="31"/>
                      <a:pt x="18" y="31"/>
                    </a:cubicBezTo>
                    <a:cubicBezTo>
                      <a:pt x="18" y="26"/>
                      <a:pt x="18" y="22"/>
                      <a:pt x="19" y="19"/>
                    </a:cubicBezTo>
                    <a:cubicBezTo>
                      <a:pt x="23" y="18"/>
                      <a:pt x="27" y="17"/>
                      <a:pt x="31" y="17"/>
                    </a:cubicBezTo>
                    <a:cubicBezTo>
                      <a:pt x="31" y="21"/>
                      <a:pt x="31" y="21"/>
                      <a:pt x="31" y="21"/>
                    </a:cubicBezTo>
                    <a:cubicBezTo>
                      <a:pt x="32" y="21"/>
                      <a:pt x="32" y="20"/>
                      <a:pt x="33" y="20"/>
                    </a:cubicBezTo>
                    <a:cubicBezTo>
                      <a:pt x="33" y="17"/>
                      <a:pt x="33" y="17"/>
                      <a:pt x="33" y="17"/>
                    </a:cubicBezTo>
                    <a:cubicBezTo>
                      <a:pt x="37" y="17"/>
                      <a:pt x="41" y="18"/>
                      <a:pt x="45" y="19"/>
                    </a:cubicBezTo>
                    <a:cubicBezTo>
                      <a:pt x="45" y="19"/>
                      <a:pt x="45" y="19"/>
                      <a:pt x="45" y="20"/>
                    </a:cubicBezTo>
                    <a:cubicBezTo>
                      <a:pt x="46" y="20"/>
                      <a:pt x="47" y="20"/>
                      <a:pt x="48" y="21"/>
                    </a:cubicBezTo>
                    <a:cubicBezTo>
                      <a:pt x="47" y="20"/>
                      <a:pt x="47" y="20"/>
                      <a:pt x="47" y="19"/>
                    </a:cubicBezTo>
                    <a:cubicBezTo>
                      <a:pt x="55" y="22"/>
                      <a:pt x="60" y="26"/>
                      <a:pt x="61" y="31"/>
                    </a:cubicBezTo>
                    <a:cubicBezTo>
                      <a:pt x="56" y="31"/>
                      <a:pt x="56" y="31"/>
                      <a:pt x="56" y="31"/>
                    </a:cubicBezTo>
                    <a:cubicBezTo>
                      <a:pt x="56" y="31"/>
                      <a:pt x="56" y="32"/>
                      <a:pt x="56" y="33"/>
                    </a:cubicBezTo>
                    <a:cubicBezTo>
                      <a:pt x="61" y="33"/>
                      <a:pt x="61" y="33"/>
                      <a:pt x="61" y="33"/>
                    </a:cubicBezTo>
                    <a:cubicBezTo>
                      <a:pt x="61" y="35"/>
                      <a:pt x="59" y="38"/>
                      <a:pt x="56" y="40"/>
                    </a:cubicBezTo>
                    <a:cubicBezTo>
                      <a:pt x="56" y="41"/>
                      <a:pt x="55" y="42"/>
                      <a:pt x="55" y="43"/>
                    </a:cubicBezTo>
                    <a:cubicBezTo>
                      <a:pt x="57" y="41"/>
                      <a:pt x="59" y="40"/>
                      <a:pt x="60" y="39"/>
                    </a:cubicBezTo>
                    <a:cubicBezTo>
                      <a:pt x="60" y="40"/>
                      <a:pt x="59" y="42"/>
                      <a:pt x="58" y="44"/>
                    </a:cubicBezTo>
                    <a:cubicBezTo>
                      <a:pt x="59" y="44"/>
                      <a:pt x="60" y="45"/>
                      <a:pt x="60" y="45"/>
                    </a:cubicBezTo>
                    <a:cubicBezTo>
                      <a:pt x="61" y="46"/>
                      <a:pt x="61" y="46"/>
                      <a:pt x="61" y="46"/>
                    </a:cubicBezTo>
                    <a:cubicBezTo>
                      <a:pt x="63" y="41"/>
                      <a:pt x="64" y="37"/>
                      <a:pt x="64" y="32"/>
                    </a:cubicBezTo>
                    <a:cubicBezTo>
                      <a:pt x="64" y="14"/>
                      <a:pt x="50" y="0"/>
                      <a:pt x="32" y="0"/>
                    </a:cubicBezTo>
                    <a:cubicBezTo>
                      <a:pt x="15" y="0"/>
                      <a:pt x="0" y="14"/>
                      <a:pt x="0" y="32"/>
                    </a:cubicBezTo>
                    <a:cubicBezTo>
                      <a:pt x="0" y="49"/>
                      <a:pt x="15" y="63"/>
                      <a:pt x="32" y="63"/>
                    </a:cubicBezTo>
                    <a:cubicBezTo>
                      <a:pt x="39" y="63"/>
                      <a:pt x="46" y="61"/>
                      <a:pt x="51" y="57"/>
                    </a:cubicBezTo>
                    <a:cubicBezTo>
                      <a:pt x="50" y="56"/>
                      <a:pt x="50" y="56"/>
                      <a:pt x="50" y="56"/>
                    </a:cubicBezTo>
                    <a:cubicBezTo>
                      <a:pt x="49" y="56"/>
                      <a:pt x="49" y="55"/>
                      <a:pt x="49" y="55"/>
                    </a:cubicBezTo>
                    <a:close/>
                    <a:moveTo>
                      <a:pt x="60" y="24"/>
                    </a:moveTo>
                    <a:cubicBezTo>
                      <a:pt x="57" y="21"/>
                      <a:pt x="53" y="19"/>
                      <a:pt x="47" y="17"/>
                    </a:cubicBezTo>
                    <a:cubicBezTo>
                      <a:pt x="45" y="11"/>
                      <a:pt x="42" y="6"/>
                      <a:pt x="39" y="4"/>
                    </a:cubicBezTo>
                    <a:cubicBezTo>
                      <a:pt x="50" y="6"/>
                      <a:pt x="58" y="14"/>
                      <a:pt x="60" y="24"/>
                    </a:cubicBezTo>
                    <a:close/>
                    <a:moveTo>
                      <a:pt x="33" y="3"/>
                    </a:moveTo>
                    <a:cubicBezTo>
                      <a:pt x="38" y="3"/>
                      <a:pt x="42" y="9"/>
                      <a:pt x="44" y="16"/>
                    </a:cubicBezTo>
                    <a:cubicBezTo>
                      <a:pt x="41" y="16"/>
                      <a:pt x="37" y="15"/>
                      <a:pt x="33" y="15"/>
                    </a:cubicBezTo>
                    <a:lnTo>
                      <a:pt x="33" y="3"/>
                    </a:lnTo>
                    <a:close/>
                    <a:moveTo>
                      <a:pt x="31" y="3"/>
                    </a:moveTo>
                    <a:cubicBezTo>
                      <a:pt x="31" y="15"/>
                      <a:pt x="31" y="15"/>
                      <a:pt x="31" y="15"/>
                    </a:cubicBezTo>
                    <a:cubicBezTo>
                      <a:pt x="27" y="15"/>
                      <a:pt x="23" y="16"/>
                      <a:pt x="20" y="16"/>
                    </a:cubicBezTo>
                    <a:cubicBezTo>
                      <a:pt x="22" y="9"/>
                      <a:pt x="26" y="3"/>
                      <a:pt x="31" y="3"/>
                    </a:cubicBezTo>
                    <a:close/>
                    <a:moveTo>
                      <a:pt x="25" y="4"/>
                    </a:moveTo>
                    <a:cubicBezTo>
                      <a:pt x="22" y="6"/>
                      <a:pt x="19" y="11"/>
                      <a:pt x="18" y="17"/>
                    </a:cubicBezTo>
                    <a:cubicBezTo>
                      <a:pt x="12" y="19"/>
                      <a:pt x="7" y="21"/>
                      <a:pt x="4" y="24"/>
                    </a:cubicBezTo>
                    <a:cubicBezTo>
                      <a:pt x="7" y="14"/>
                      <a:pt x="15" y="6"/>
                      <a:pt x="25" y="4"/>
                    </a:cubicBezTo>
                    <a:close/>
                    <a:moveTo>
                      <a:pt x="17" y="19"/>
                    </a:moveTo>
                    <a:cubicBezTo>
                      <a:pt x="16" y="23"/>
                      <a:pt x="16" y="27"/>
                      <a:pt x="16" y="31"/>
                    </a:cubicBezTo>
                    <a:cubicBezTo>
                      <a:pt x="3" y="31"/>
                      <a:pt x="3" y="31"/>
                      <a:pt x="3" y="31"/>
                    </a:cubicBezTo>
                    <a:cubicBezTo>
                      <a:pt x="4" y="26"/>
                      <a:pt x="9" y="22"/>
                      <a:pt x="17" y="19"/>
                    </a:cubicBezTo>
                    <a:close/>
                    <a:moveTo>
                      <a:pt x="16" y="33"/>
                    </a:moveTo>
                    <a:cubicBezTo>
                      <a:pt x="16" y="37"/>
                      <a:pt x="16" y="40"/>
                      <a:pt x="17" y="44"/>
                    </a:cubicBezTo>
                    <a:cubicBezTo>
                      <a:pt x="9" y="41"/>
                      <a:pt x="4" y="37"/>
                      <a:pt x="3" y="33"/>
                    </a:cubicBezTo>
                    <a:lnTo>
                      <a:pt x="16" y="33"/>
                    </a:lnTo>
                    <a:close/>
                    <a:moveTo>
                      <a:pt x="4" y="39"/>
                    </a:moveTo>
                    <a:cubicBezTo>
                      <a:pt x="7" y="42"/>
                      <a:pt x="12" y="44"/>
                      <a:pt x="18" y="46"/>
                    </a:cubicBezTo>
                    <a:cubicBezTo>
                      <a:pt x="19" y="52"/>
                      <a:pt x="22" y="57"/>
                      <a:pt x="25" y="60"/>
                    </a:cubicBezTo>
                    <a:cubicBezTo>
                      <a:pt x="15" y="57"/>
                      <a:pt x="7" y="49"/>
                      <a:pt x="4" y="39"/>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1" name="işļîḋê"/>
              <p:cNvSpPr/>
              <p:nvPr/>
            </p:nvSpPr>
            <p:spPr bwMode="auto">
              <a:xfrm>
                <a:off x="6761291" y="3781648"/>
                <a:ext cx="209081" cy="199880"/>
              </a:xfrm>
              <a:custGeom>
                <a:avLst/>
                <a:gdLst>
                  <a:gd name="T0" fmla="*/ 44 w 67"/>
                  <a:gd name="T1" fmla="*/ 21 h 64"/>
                  <a:gd name="T2" fmla="*/ 25 w 67"/>
                  <a:gd name="T3" fmla="*/ 19 h 64"/>
                  <a:gd name="T4" fmla="*/ 24 w 67"/>
                  <a:gd name="T5" fmla="*/ 21 h 64"/>
                  <a:gd name="T6" fmla="*/ 16 w 67"/>
                  <a:gd name="T7" fmla="*/ 30 h 64"/>
                  <a:gd name="T8" fmla="*/ 26 w 67"/>
                  <a:gd name="T9" fmla="*/ 36 h 64"/>
                  <a:gd name="T10" fmla="*/ 32 w 67"/>
                  <a:gd name="T11" fmla="*/ 42 h 64"/>
                  <a:gd name="T12" fmla="*/ 26 w 67"/>
                  <a:gd name="T13" fmla="*/ 48 h 64"/>
                  <a:gd name="T14" fmla="*/ 42 w 67"/>
                  <a:gd name="T15" fmla="*/ 48 h 64"/>
                  <a:gd name="T16" fmla="*/ 36 w 67"/>
                  <a:gd name="T17" fmla="*/ 42 h 64"/>
                  <a:gd name="T18" fmla="*/ 42 w 67"/>
                  <a:gd name="T19" fmla="*/ 36 h 64"/>
                  <a:gd name="T20" fmla="*/ 51 w 67"/>
                  <a:gd name="T21" fmla="*/ 30 h 64"/>
                  <a:gd name="T22" fmla="*/ 19 w 67"/>
                  <a:gd name="T23" fmla="*/ 30 h 64"/>
                  <a:gd name="T24" fmla="*/ 24 w 67"/>
                  <a:gd name="T25" fmla="*/ 31 h 64"/>
                  <a:gd name="T26" fmla="*/ 48 w 67"/>
                  <a:gd name="T27" fmla="*/ 30 h 64"/>
                  <a:gd name="T28" fmla="*/ 44 w 67"/>
                  <a:gd name="T29" fmla="*/ 31 h 64"/>
                  <a:gd name="T30" fmla="*/ 48 w 67"/>
                  <a:gd name="T31" fmla="*/ 30 h 64"/>
                  <a:gd name="T32" fmla="*/ 61 w 67"/>
                  <a:gd name="T33" fmla="*/ 20 h 64"/>
                  <a:gd name="T34" fmla="*/ 51 w 67"/>
                  <a:gd name="T35" fmla="*/ 9 h 64"/>
                  <a:gd name="T36" fmla="*/ 43 w 67"/>
                  <a:gd name="T37" fmla="*/ 0 h 64"/>
                  <a:gd name="T38" fmla="*/ 30 w 67"/>
                  <a:gd name="T39" fmla="*/ 2 h 64"/>
                  <a:gd name="T40" fmla="*/ 19 w 67"/>
                  <a:gd name="T41" fmla="*/ 6 h 64"/>
                  <a:gd name="T42" fmla="*/ 7 w 67"/>
                  <a:gd name="T43" fmla="*/ 13 h 64"/>
                  <a:gd name="T44" fmla="*/ 4 w 67"/>
                  <a:gd name="T45" fmla="*/ 26 h 64"/>
                  <a:gd name="T46" fmla="*/ 7 w 67"/>
                  <a:gd name="T47" fmla="*/ 41 h 64"/>
                  <a:gd name="T48" fmla="*/ 13 w 67"/>
                  <a:gd name="T49" fmla="*/ 55 h 64"/>
                  <a:gd name="T50" fmla="*/ 24 w 67"/>
                  <a:gd name="T51" fmla="*/ 64 h 64"/>
                  <a:gd name="T52" fmla="*/ 34 w 67"/>
                  <a:gd name="T53" fmla="*/ 61 h 64"/>
                  <a:gd name="T54" fmla="*/ 44 w 67"/>
                  <a:gd name="T55" fmla="*/ 64 h 64"/>
                  <a:gd name="T56" fmla="*/ 54 w 67"/>
                  <a:gd name="T57" fmla="*/ 55 h 64"/>
                  <a:gd name="T58" fmla="*/ 61 w 67"/>
                  <a:gd name="T59" fmla="*/ 41 h 64"/>
                  <a:gd name="T60" fmla="*/ 63 w 67"/>
                  <a:gd name="T61" fmla="*/ 26 h 64"/>
                  <a:gd name="T62" fmla="*/ 58 w 67"/>
                  <a:gd name="T63" fmla="*/ 19 h 64"/>
                  <a:gd name="T64" fmla="*/ 54 w 67"/>
                  <a:gd name="T65" fmla="*/ 13 h 64"/>
                  <a:gd name="T66" fmla="*/ 46 w 67"/>
                  <a:gd name="T67" fmla="*/ 7 h 64"/>
                  <a:gd name="T68" fmla="*/ 39 w 67"/>
                  <a:gd name="T69" fmla="*/ 5 h 64"/>
                  <a:gd name="T70" fmla="*/ 29 w 67"/>
                  <a:gd name="T71" fmla="*/ 5 h 64"/>
                  <a:gd name="T72" fmla="*/ 22 w 67"/>
                  <a:gd name="T73" fmla="*/ 7 h 64"/>
                  <a:gd name="T74" fmla="*/ 18 w 67"/>
                  <a:gd name="T75" fmla="*/ 12 h 64"/>
                  <a:gd name="T76" fmla="*/ 9 w 67"/>
                  <a:gd name="T77" fmla="*/ 14 h 64"/>
                  <a:gd name="T78" fmla="*/ 6 w 67"/>
                  <a:gd name="T79" fmla="*/ 28 h 64"/>
                  <a:gd name="T80" fmla="*/ 9 w 67"/>
                  <a:gd name="T81" fmla="*/ 40 h 64"/>
                  <a:gd name="T82" fmla="*/ 9 w 67"/>
                  <a:gd name="T83" fmla="*/ 50 h 64"/>
                  <a:gd name="T84" fmla="*/ 18 w 67"/>
                  <a:gd name="T85" fmla="*/ 53 h 64"/>
                  <a:gd name="T86" fmla="*/ 24 w 67"/>
                  <a:gd name="T87" fmla="*/ 61 h 64"/>
                  <a:gd name="T88" fmla="*/ 33 w 67"/>
                  <a:gd name="T89" fmla="*/ 58 h 64"/>
                  <a:gd name="T90" fmla="*/ 43 w 67"/>
                  <a:gd name="T91" fmla="*/ 61 h 64"/>
                  <a:gd name="T92" fmla="*/ 48 w 67"/>
                  <a:gd name="T93" fmla="*/ 53 h 64"/>
                  <a:gd name="T94" fmla="*/ 10 w 67"/>
                  <a:gd name="T95" fmla="*/ 32 h 64"/>
                  <a:gd name="T96" fmla="*/ 34 w 67"/>
                  <a:gd name="T97" fmla="*/ 56 h 64"/>
                  <a:gd name="T98" fmla="*/ 49 w 67"/>
                  <a:gd name="T99" fmla="*/ 53 h 64"/>
                  <a:gd name="T100" fmla="*/ 58 w 67"/>
                  <a:gd name="T101" fmla="*/ 50 h 64"/>
                  <a:gd name="T102" fmla="*/ 60 w 67"/>
                  <a:gd name="T103" fmla="*/ 32 h 64"/>
                  <a:gd name="T104" fmla="*/ 64 w 67"/>
                  <a:gd name="T105"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64">
                    <a:moveTo>
                      <a:pt x="51" y="23"/>
                    </a:moveTo>
                    <a:cubicBezTo>
                      <a:pt x="51" y="22"/>
                      <a:pt x="51" y="21"/>
                      <a:pt x="50" y="21"/>
                    </a:cubicBezTo>
                    <a:cubicBezTo>
                      <a:pt x="44" y="21"/>
                      <a:pt x="44" y="21"/>
                      <a:pt x="44" y="21"/>
                    </a:cubicBezTo>
                    <a:cubicBezTo>
                      <a:pt x="44" y="20"/>
                      <a:pt x="44" y="20"/>
                      <a:pt x="44" y="20"/>
                    </a:cubicBezTo>
                    <a:cubicBezTo>
                      <a:pt x="44" y="20"/>
                      <a:pt x="44" y="19"/>
                      <a:pt x="43" y="19"/>
                    </a:cubicBezTo>
                    <a:cubicBezTo>
                      <a:pt x="25" y="19"/>
                      <a:pt x="25" y="19"/>
                      <a:pt x="25" y="19"/>
                    </a:cubicBezTo>
                    <a:cubicBezTo>
                      <a:pt x="24" y="19"/>
                      <a:pt x="24" y="19"/>
                      <a:pt x="24" y="19"/>
                    </a:cubicBezTo>
                    <a:cubicBezTo>
                      <a:pt x="24" y="20"/>
                      <a:pt x="24" y="20"/>
                      <a:pt x="24" y="20"/>
                    </a:cubicBezTo>
                    <a:cubicBezTo>
                      <a:pt x="24" y="21"/>
                      <a:pt x="24" y="21"/>
                      <a:pt x="24" y="21"/>
                    </a:cubicBezTo>
                    <a:cubicBezTo>
                      <a:pt x="18" y="21"/>
                      <a:pt x="18" y="21"/>
                      <a:pt x="18" y="21"/>
                    </a:cubicBezTo>
                    <a:cubicBezTo>
                      <a:pt x="17" y="21"/>
                      <a:pt x="16" y="22"/>
                      <a:pt x="16" y="23"/>
                    </a:cubicBezTo>
                    <a:cubicBezTo>
                      <a:pt x="16" y="30"/>
                      <a:pt x="16" y="30"/>
                      <a:pt x="16" y="30"/>
                    </a:cubicBezTo>
                    <a:cubicBezTo>
                      <a:pt x="16" y="33"/>
                      <a:pt x="20" y="35"/>
                      <a:pt x="22" y="37"/>
                    </a:cubicBezTo>
                    <a:cubicBezTo>
                      <a:pt x="23" y="37"/>
                      <a:pt x="23" y="37"/>
                      <a:pt x="23" y="37"/>
                    </a:cubicBezTo>
                    <a:cubicBezTo>
                      <a:pt x="24" y="37"/>
                      <a:pt x="25" y="37"/>
                      <a:pt x="26" y="36"/>
                    </a:cubicBezTo>
                    <a:cubicBezTo>
                      <a:pt x="27" y="37"/>
                      <a:pt x="28" y="38"/>
                      <a:pt x="30" y="39"/>
                    </a:cubicBezTo>
                    <a:cubicBezTo>
                      <a:pt x="30" y="39"/>
                      <a:pt x="31" y="39"/>
                      <a:pt x="31" y="40"/>
                    </a:cubicBezTo>
                    <a:cubicBezTo>
                      <a:pt x="31" y="40"/>
                      <a:pt x="32" y="41"/>
                      <a:pt x="32" y="42"/>
                    </a:cubicBezTo>
                    <a:cubicBezTo>
                      <a:pt x="32" y="45"/>
                      <a:pt x="30" y="46"/>
                      <a:pt x="30" y="46"/>
                    </a:cubicBezTo>
                    <a:cubicBezTo>
                      <a:pt x="30" y="46"/>
                      <a:pt x="28" y="47"/>
                      <a:pt x="26" y="47"/>
                    </a:cubicBezTo>
                    <a:cubicBezTo>
                      <a:pt x="26" y="47"/>
                      <a:pt x="26" y="48"/>
                      <a:pt x="26" y="48"/>
                    </a:cubicBezTo>
                    <a:cubicBezTo>
                      <a:pt x="26" y="49"/>
                      <a:pt x="26" y="49"/>
                      <a:pt x="27" y="49"/>
                    </a:cubicBezTo>
                    <a:cubicBezTo>
                      <a:pt x="41" y="49"/>
                      <a:pt x="41" y="49"/>
                      <a:pt x="41" y="49"/>
                    </a:cubicBezTo>
                    <a:cubicBezTo>
                      <a:pt x="42" y="49"/>
                      <a:pt x="42" y="49"/>
                      <a:pt x="42" y="48"/>
                    </a:cubicBezTo>
                    <a:cubicBezTo>
                      <a:pt x="42" y="48"/>
                      <a:pt x="42" y="47"/>
                      <a:pt x="42" y="47"/>
                    </a:cubicBezTo>
                    <a:cubicBezTo>
                      <a:pt x="40" y="47"/>
                      <a:pt x="38" y="46"/>
                      <a:pt x="38" y="46"/>
                    </a:cubicBezTo>
                    <a:cubicBezTo>
                      <a:pt x="37" y="46"/>
                      <a:pt x="36" y="45"/>
                      <a:pt x="36" y="42"/>
                    </a:cubicBezTo>
                    <a:cubicBezTo>
                      <a:pt x="36" y="41"/>
                      <a:pt x="37" y="40"/>
                      <a:pt x="37" y="39"/>
                    </a:cubicBezTo>
                    <a:cubicBezTo>
                      <a:pt x="37" y="39"/>
                      <a:pt x="38" y="39"/>
                      <a:pt x="38" y="39"/>
                    </a:cubicBezTo>
                    <a:cubicBezTo>
                      <a:pt x="40" y="38"/>
                      <a:pt x="41" y="37"/>
                      <a:pt x="42" y="36"/>
                    </a:cubicBezTo>
                    <a:cubicBezTo>
                      <a:pt x="43" y="37"/>
                      <a:pt x="44" y="37"/>
                      <a:pt x="44" y="37"/>
                    </a:cubicBezTo>
                    <a:cubicBezTo>
                      <a:pt x="45" y="37"/>
                      <a:pt x="45" y="37"/>
                      <a:pt x="46" y="37"/>
                    </a:cubicBezTo>
                    <a:cubicBezTo>
                      <a:pt x="48" y="35"/>
                      <a:pt x="51" y="33"/>
                      <a:pt x="51" y="30"/>
                    </a:cubicBezTo>
                    <a:lnTo>
                      <a:pt x="51" y="23"/>
                    </a:lnTo>
                    <a:close/>
                    <a:moveTo>
                      <a:pt x="23" y="34"/>
                    </a:moveTo>
                    <a:cubicBezTo>
                      <a:pt x="19" y="31"/>
                      <a:pt x="19" y="30"/>
                      <a:pt x="19" y="30"/>
                    </a:cubicBezTo>
                    <a:cubicBezTo>
                      <a:pt x="19" y="24"/>
                      <a:pt x="19" y="24"/>
                      <a:pt x="19" y="24"/>
                    </a:cubicBezTo>
                    <a:cubicBezTo>
                      <a:pt x="24" y="24"/>
                      <a:pt x="24" y="24"/>
                      <a:pt x="24" y="24"/>
                    </a:cubicBezTo>
                    <a:cubicBezTo>
                      <a:pt x="24" y="31"/>
                      <a:pt x="24" y="31"/>
                      <a:pt x="24" y="31"/>
                    </a:cubicBezTo>
                    <a:cubicBezTo>
                      <a:pt x="24" y="32"/>
                      <a:pt x="24" y="33"/>
                      <a:pt x="24" y="33"/>
                    </a:cubicBezTo>
                    <a:cubicBezTo>
                      <a:pt x="24" y="34"/>
                      <a:pt x="24" y="34"/>
                      <a:pt x="23" y="34"/>
                    </a:cubicBezTo>
                    <a:close/>
                    <a:moveTo>
                      <a:pt x="48" y="30"/>
                    </a:moveTo>
                    <a:cubicBezTo>
                      <a:pt x="48" y="30"/>
                      <a:pt x="48" y="31"/>
                      <a:pt x="44" y="34"/>
                    </a:cubicBezTo>
                    <a:cubicBezTo>
                      <a:pt x="44" y="34"/>
                      <a:pt x="44" y="34"/>
                      <a:pt x="44" y="33"/>
                    </a:cubicBezTo>
                    <a:cubicBezTo>
                      <a:pt x="44" y="33"/>
                      <a:pt x="44" y="32"/>
                      <a:pt x="44" y="31"/>
                    </a:cubicBezTo>
                    <a:cubicBezTo>
                      <a:pt x="44" y="24"/>
                      <a:pt x="44" y="24"/>
                      <a:pt x="44" y="24"/>
                    </a:cubicBezTo>
                    <a:cubicBezTo>
                      <a:pt x="48" y="24"/>
                      <a:pt x="48" y="24"/>
                      <a:pt x="48" y="24"/>
                    </a:cubicBezTo>
                    <a:lnTo>
                      <a:pt x="48" y="30"/>
                    </a:lnTo>
                    <a:close/>
                    <a:moveTo>
                      <a:pt x="63" y="26"/>
                    </a:moveTo>
                    <a:cubicBezTo>
                      <a:pt x="62" y="25"/>
                      <a:pt x="61" y="24"/>
                      <a:pt x="61" y="24"/>
                    </a:cubicBezTo>
                    <a:cubicBezTo>
                      <a:pt x="61" y="23"/>
                      <a:pt x="61" y="21"/>
                      <a:pt x="61" y="20"/>
                    </a:cubicBezTo>
                    <a:cubicBezTo>
                      <a:pt x="62" y="17"/>
                      <a:pt x="62" y="15"/>
                      <a:pt x="61" y="13"/>
                    </a:cubicBezTo>
                    <a:cubicBezTo>
                      <a:pt x="59" y="11"/>
                      <a:pt x="57" y="10"/>
                      <a:pt x="54" y="10"/>
                    </a:cubicBezTo>
                    <a:cubicBezTo>
                      <a:pt x="53" y="10"/>
                      <a:pt x="51" y="10"/>
                      <a:pt x="51" y="9"/>
                    </a:cubicBezTo>
                    <a:cubicBezTo>
                      <a:pt x="50" y="9"/>
                      <a:pt x="49" y="7"/>
                      <a:pt x="49" y="6"/>
                    </a:cubicBezTo>
                    <a:cubicBezTo>
                      <a:pt x="48" y="4"/>
                      <a:pt x="47" y="1"/>
                      <a:pt x="44" y="1"/>
                    </a:cubicBezTo>
                    <a:cubicBezTo>
                      <a:pt x="44" y="0"/>
                      <a:pt x="43" y="0"/>
                      <a:pt x="43" y="0"/>
                    </a:cubicBezTo>
                    <a:cubicBezTo>
                      <a:pt x="41" y="0"/>
                      <a:pt x="39" y="1"/>
                      <a:pt x="37" y="2"/>
                    </a:cubicBezTo>
                    <a:cubicBezTo>
                      <a:pt x="36" y="3"/>
                      <a:pt x="35" y="4"/>
                      <a:pt x="34" y="4"/>
                    </a:cubicBezTo>
                    <a:cubicBezTo>
                      <a:pt x="33" y="4"/>
                      <a:pt x="32" y="3"/>
                      <a:pt x="30" y="2"/>
                    </a:cubicBezTo>
                    <a:cubicBezTo>
                      <a:pt x="29" y="1"/>
                      <a:pt x="27" y="0"/>
                      <a:pt x="25" y="0"/>
                    </a:cubicBezTo>
                    <a:cubicBezTo>
                      <a:pt x="25" y="0"/>
                      <a:pt x="24" y="0"/>
                      <a:pt x="24" y="1"/>
                    </a:cubicBezTo>
                    <a:cubicBezTo>
                      <a:pt x="21" y="1"/>
                      <a:pt x="20" y="4"/>
                      <a:pt x="19" y="6"/>
                    </a:cubicBezTo>
                    <a:cubicBezTo>
                      <a:pt x="18" y="7"/>
                      <a:pt x="18" y="9"/>
                      <a:pt x="17" y="9"/>
                    </a:cubicBezTo>
                    <a:cubicBezTo>
                      <a:pt x="16" y="10"/>
                      <a:pt x="15" y="10"/>
                      <a:pt x="13" y="10"/>
                    </a:cubicBezTo>
                    <a:cubicBezTo>
                      <a:pt x="11" y="10"/>
                      <a:pt x="8" y="11"/>
                      <a:pt x="7" y="13"/>
                    </a:cubicBezTo>
                    <a:cubicBezTo>
                      <a:pt x="5" y="15"/>
                      <a:pt x="6" y="17"/>
                      <a:pt x="6" y="20"/>
                    </a:cubicBezTo>
                    <a:cubicBezTo>
                      <a:pt x="7" y="21"/>
                      <a:pt x="7" y="23"/>
                      <a:pt x="7" y="24"/>
                    </a:cubicBezTo>
                    <a:cubicBezTo>
                      <a:pt x="7" y="24"/>
                      <a:pt x="5" y="25"/>
                      <a:pt x="4" y="26"/>
                    </a:cubicBezTo>
                    <a:cubicBezTo>
                      <a:pt x="3" y="28"/>
                      <a:pt x="0" y="30"/>
                      <a:pt x="0" y="32"/>
                    </a:cubicBezTo>
                    <a:cubicBezTo>
                      <a:pt x="0" y="35"/>
                      <a:pt x="3" y="37"/>
                      <a:pt x="4" y="38"/>
                    </a:cubicBezTo>
                    <a:cubicBezTo>
                      <a:pt x="5" y="39"/>
                      <a:pt x="7" y="40"/>
                      <a:pt x="7" y="41"/>
                    </a:cubicBezTo>
                    <a:cubicBezTo>
                      <a:pt x="7" y="42"/>
                      <a:pt x="7" y="44"/>
                      <a:pt x="6" y="45"/>
                    </a:cubicBezTo>
                    <a:cubicBezTo>
                      <a:pt x="6" y="47"/>
                      <a:pt x="5" y="50"/>
                      <a:pt x="7" y="52"/>
                    </a:cubicBezTo>
                    <a:cubicBezTo>
                      <a:pt x="8" y="54"/>
                      <a:pt x="11" y="54"/>
                      <a:pt x="13" y="55"/>
                    </a:cubicBezTo>
                    <a:cubicBezTo>
                      <a:pt x="15" y="55"/>
                      <a:pt x="16" y="55"/>
                      <a:pt x="17" y="55"/>
                    </a:cubicBezTo>
                    <a:cubicBezTo>
                      <a:pt x="18" y="56"/>
                      <a:pt x="18" y="57"/>
                      <a:pt x="19" y="59"/>
                    </a:cubicBezTo>
                    <a:cubicBezTo>
                      <a:pt x="20" y="61"/>
                      <a:pt x="21" y="63"/>
                      <a:pt x="24" y="64"/>
                    </a:cubicBezTo>
                    <a:cubicBezTo>
                      <a:pt x="24" y="64"/>
                      <a:pt x="25" y="64"/>
                      <a:pt x="25" y="64"/>
                    </a:cubicBezTo>
                    <a:cubicBezTo>
                      <a:pt x="27" y="64"/>
                      <a:pt x="29" y="63"/>
                      <a:pt x="30" y="62"/>
                    </a:cubicBezTo>
                    <a:cubicBezTo>
                      <a:pt x="32" y="62"/>
                      <a:pt x="33" y="61"/>
                      <a:pt x="34" y="61"/>
                    </a:cubicBezTo>
                    <a:cubicBezTo>
                      <a:pt x="35" y="61"/>
                      <a:pt x="36" y="62"/>
                      <a:pt x="37" y="62"/>
                    </a:cubicBezTo>
                    <a:cubicBezTo>
                      <a:pt x="39" y="63"/>
                      <a:pt x="41" y="64"/>
                      <a:pt x="43" y="64"/>
                    </a:cubicBezTo>
                    <a:cubicBezTo>
                      <a:pt x="43" y="64"/>
                      <a:pt x="44" y="64"/>
                      <a:pt x="44" y="64"/>
                    </a:cubicBezTo>
                    <a:cubicBezTo>
                      <a:pt x="47" y="63"/>
                      <a:pt x="48" y="61"/>
                      <a:pt x="49" y="59"/>
                    </a:cubicBezTo>
                    <a:cubicBezTo>
                      <a:pt x="49" y="57"/>
                      <a:pt x="50" y="56"/>
                      <a:pt x="51" y="55"/>
                    </a:cubicBezTo>
                    <a:cubicBezTo>
                      <a:pt x="51" y="55"/>
                      <a:pt x="53" y="55"/>
                      <a:pt x="54" y="55"/>
                    </a:cubicBezTo>
                    <a:cubicBezTo>
                      <a:pt x="57" y="54"/>
                      <a:pt x="59" y="54"/>
                      <a:pt x="61" y="52"/>
                    </a:cubicBezTo>
                    <a:cubicBezTo>
                      <a:pt x="62" y="50"/>
                      <a:pt x="62" y="47"/>
                      <a:pt x="61" y="45"/>
                    </a:cubicBezTo>
                    <a:cubicBezTo>
                      <a:pt x="61" y="44"/>
                      <a:pt x="61" y="42"/>
                      <a:pt x="61" y="41"/>
                    </a:cubicBezTo>
                    <a:cubicBezTo>
                      <a:pt x="61" y="40"/>
                      <a:pt x="62" y="39"/>
                      <a:pt x="63" y="38"/>
                    </a:cubicBezTo>
                    <a:cubicBezTo>
                      <a:pt x="65" y="37"/>
                      <a:pt x="67" y="35"/>
                      <a:pt x="67" y="32"/>
                    </a:cubicBezTo>
                    <a:cubicBezTo>
                      <a:pt x="67" y="30"/>
                      <a:pt x="65" y="28"/>
                      <a:pt x="63" y="26"/>
                    </a:cubicBezTo>
                    <a:close/>
                    <a:moveTo>
                      <a:pt x="54" y="13"/>
                    </a:moveTo>
                    <a:cubicBezTo>
                      <a:pt x="56" y="13"/>
                      <a:pt x="58" y="13"/>
                      <a:pt x="58" y="14"/>
                    </a:cubicBezTo>
                    <a:cubicBezTo>
                      <a:pt x="59" y="15"/>
                      <a:pt x="59" y="17"/>
                      <a:pt x="58" y="19"/>
                    </a:cubicBezTo>
                    <a:cubicBezTo>
                      <a:pt x="58" y="21"/>
                      <a:pt x="58" y="22"/>
                      <a:pt x="58" y="24"/>
                    </a:cubicBezTo>
                    <a:cubicBezTo>
                      <a:pt x="56" y="19"/>
                      <a:pt x="53" y="15"/>
                      <a:pt x="49" y="12"/>
                    </a:cubicBezTo>
                    <a:cubicBezTo>
                      <a:pt x="51" y="13"/>
                      <a:pt x="52" y="13"/>
                      <a:pt x="54" y="13"/>
                    </a:cubicBezTo>
                    <a:close/>
                    <a:moveTo>
                      <a:pt x="39" y="5"/>
                    </a:moveTo>
                    <a:cubicBezTo>
                      <a:pt x="41" y="4"/>
                      <a:pt x="42" y="3"/>
                      <a:pt x="43" y="3"/>
                    </a:cubicBezTo>
                    <a:cubicBezTo>
                      <a:pt x="44" y="4"/>
                      <a:pt x="45" y="6"/>
                      <a:pt x="46" y="7"/>
                    </a:cubicBezTo>
                    <a:cubicBezTo>
                      <a:pt x="47" y="9"/>
                      <a:pt x="47" y="10"/>
                      <a:pt x="48" y="11"/>
                    </a:cubicBezTo>
                    <a:cubicBezTo>
                      <a:pt x="44" y="8"/>
                      <a:pt x="40" y="7"/>
                      <a:pt x="35" y="7"/>
                    </a:cubicBezTo>
                    <a:cubicBezTo>
                      <a:pt x="36" y="6"/>
                      <a:pt x="38" y="6"/>
                      <a:pt x="39" y="5"/>
                    </a:cubicBezTo>
                    <a:close/>
                    <a:moveTo>
                      <a:pt x="22" y="7"/>
                    </a:moveTo>
                    <a:cubicBezTo>
                      <a:pt x="22" y="6"/>
                      <a:pt x="23" y="4"/>
                      <a:pt x="24" y="3"/>
                    </a:cubicBezTo>
                    <a:cubicBezTo>
                      <a:pt x="26" y="3"/>
                      <a:pt x="27" y="4"/>
                      <a:pt x="29" y="5"/>
                    </a:cubicBezTo>
                    <a:cubicBezTo>
                      <a:pt x="30" y="6"/>
                      <a:pt x="32" y="6"/>
                      <a:pt x="33" y="7"/>
                    </a:cubicBezTo>
                    <a:cubicBezTo>
                      <a:pt x="28" y="7"/>
                      <a:pt x="23" y="8"/>
                      <a:pt x="19" y="11"/>
                    </a:cubicBezTo>
                    <a:cubicBezTo>
                      <a:pt x="20" y="10"/>
                      <a:pt x="21" y="9"/>
                      <a:pt x="22" y="7"/>
                    </a:cubicBezTo>
                    <a:close/>
                    <a:moveTo>
                      <a:pt x="9" y="14"/>
                    </a:moveTo>
                    <a:cubicBezTo>
                      <a:pt x="10" y="13"/>
                      <a:pt x="12" y="13"/>
                      <a:pt x="14" y="13"/>
                    </a:cubicBezTo>
                    <a:cubicBezTo>
                      <a:pt x="15" y="13"/>
                      <a:pt x="17" y="13"/>
                      <a:pt x="18" y="12"/>
                    </a:cubicBezTo>
                    <a:cubicBezTo>
                      <a:pt x="14" y="15"/>
                      <a:pt x="11" y="19"/>
                      <a:pt x="10" y="24"/>
                    </a:cubicBezTo>
                    <a:cubicBezTo>
                      <a:pt x="10" y="22"/>
                      <a:pt x="10" y="21"/>
                      <a:pt x="9" y="19"/>
                    </a:cubicBezTo>
                    <a:cubicBezTo>
                      <a:pt x="9" y="17"/>
                      <a:pt x="9" y="15"/>
                      <a:pt x="9" y="14"/>
                    </a:cubicBezTo>
                    <a:close/>
                    <a:moveTo>
                      <a:pt x="6" y="36"/>
                    </a:moveTo>
                    <a:cubicBezTo>
                      <a:pt x="5" y="35"/>
                      <a:pt x="3" y="34"/>
                      <a:pt x="3" y="32"/>
                    </a:cubicBezTo>
                    <a:cubicBezTo>
                      <a:pt x="3" y="31"/>
                      <a:pt x="5" y="30"/>
                      <a:pt x="6" y="28"/>
                    </a:cubicBezTo>
                    <a:cubicBezTo>
                      <a:pt x="8" y="27"/>
                      <a:pt x="9" y="26"/>
                      <a:pt x="9" y="25"/>
                    </a:cubicBezTo>
                    <a:cubicBezTo>
                      <a:pt x="9" y="27"/>
                      <a:pt x="8" y="30"/>
                      <a:pt x="8" y="32"/>
                    </a:cubicBezTo>
                    <a:cubicBezTo>
                      <a:pt x="8" y="35"/>
                      <a:pt x="9" y="37"/>
                      <a:pt x="9" y="40"/>
                    </a:cubicBezTo>
                    <a:cubicBezTo>
                      <a:pt x="9" y="38"/>
                      <a:pt x="8" y="37"/>
                      <a:pt x="6" y="36"/>
                    </a:cubicBezTo>
                    <a:close/>
                    <a:moveTo>
                      <a:pt x="14" y="52"/>
                    </a:moveTo>
                    <a:cubicBezTo>
                      <a:pt x="12" y="51"/>
                      <a:pt x="10" y="51"/>
                      <a:pt x="9" y="50"/>
                    </a:cubicBezTo>
                    <a:cubicBezTo>
                      <a:pt x="9" y="49"/>
                      <a:pt x="9" y="47"/>
                      <a:pt x="9" y="46"/>
                    </a:cubicBezTo>
                    <a:cubicBezTo>
                      <a:pt x="10" y="44"/>
                      <a:pt x="10" y="42"/>
                      <a:pt x="10" y="41"/>
                    </a:cubicBezTo>
                    <a:cubicBezTo>
                      <a:pt x="11" y="46"/>
                      <a:pt x="14" y="50"/>
                      <a:pt x="18" y="53"/>
                    </a:cubicBezTo>
                    <a:cubicBezTo>
                      <a:pt x="17" y="52"/>
                      <a:pt x="15" y="52"/>
                      <a:pt x="14" y="52"/>
                    </a:cubicBezTo>
                    <a:close/>
                    <a:moveTo>
                      <a:pt x="29" y="60"/>
                    </a:moveTo>
                    <a:cubicBezTo>
                      <a:pt x="27" y="61"/>
                      <a:pt x="26" y="62"/>
                      <a:pt x="24" y="61"/>
                    </a:cubicBezTo>
                    <a:cubicBezTo>
                      <a:pt x="23" y="61"/>
                      <a:pt x="22" y="59"/>
                      <a:pt x="22" y="57"/>
                    </a:cubicBezTo>
                    <a:cubicBezTo>
                      <a:pt x="21" y="56"/>
                      <a:pt x="20" y="54"/>
                      <a:pt x="19" y="53"/>
                    </a:cubicBezTo>
                    <a:cubicBezTo>
                      <a:pt x="23" y="56"/>
                      <a:pt x="28" y="58"/>
                      <a:pt x="33" y="58"/>
                    </a:cubicBezTo>
                    <a:cubicBezTo>
                      <a:pt x="32" y="58"/>
                      <a:pt x="30" y="59"/>
                      <a:pt x="29" y="60"/>
                    </a:cubicBezTo>
                    <a:close/>
                    <a:moveTo>
                      <a:pt x="46" y="57"/>
                    </a:moveTo>
                    <a:cubicBezTo>
                      <a:pt x="45" y="59"/>
                      <a:pt x="44" y="61"/>
                      <a:pt x="43" y="61"/>
                    </a:cubicBezTo>
                    <a:cubicBezTo>
                      <a:pt x="42" y="62"/>
                      <a:pt x="41" y="61"/>
                      <a:pt x="39" y="60"/>
                    </a:cubicBezTo>
                    <a:cubicBezTo>
                      <a:pt x="37" y="59"/>
                      <a:pt x="36" y="58"/>
                      <a:pt x="35" y="58"/>
                    </a:cubicBezTo>
                    <a:cubicBezTo>
                      <a:pt x="40" y="58"/>
                      <a:pt x="44" y="56"/>
                      <a:pt x="48" y="53"/>
                    </a:cubicBezTo>
                    <a:cubicBezTo>
                      <a:pt x="47" y="54"/>
                      <a:pt x="47" y="56"/>
                      <a:pt x="46" y="57"/>
                    </a:cubicBezTo>
                    <a:close/>
                    <a:moveTo>
                      <a:pt x="34" y="56"/>
                    </a:moveTo>
                    <a:cubicBezTo>
                      <a:pt x="21" y="56"/>
                      <a:pt x="10" y="45"/>
                      <a:pt x="10" y="32"/>
                    </a:cubicBezTo>
                    <a:cubicBezTo>
                      <a:pt x="10" y="19"/>
                      <a:pt x="21" y="9"/>
                      <a:pt x="34" y="9"/>
                    </a:cubicBezTo>
                    <a:cubicBezTo>
                      <a:pt x="47" y="9"/>
                      <a:pt x="58" y="19"/>
                      <a:pt x="58" y="32"/>
                    </a:cubicBezTo>
                    <a:cubicBezTo>
                      <a:pt x="58" y="45"/>
                      <a:pt x="47" y="56"/>
                      <a:pt x="34" y="56"/>
                    </a:cubicBezTo>
                    <a:close/>
                    <a:moveTo>
                      <a:pt x="58" y="50"/>
                    </a:moveTo>
                    <a:cubicBezTo>
                      <a:pt x="58" y="51"/>
                      <a:pt x="56" y="51"/>
                      <a:pt x="54" y="52"/>
                    </a:cubicBezTo>
                    <a:cubicBezTo>
                      <a:pt x="52" y="52"/>
                      <a:pt x="51" y="52"/>
                      <a:pt x="49" y="53"/>
                    </a:cubicBezTo>
                    <a:cubicBezTo>
                      <a:pt x="53" y="50"/>
                      <a:pt x="56" y="46"/>
                      <a:pt x="58" y="41"/>
                    </a:cubicBezTo>
                    <a:cubicBezTo>
                      <a:pt x="58" y="42"/>
                      <a:pt x="58" y="44"/>
                      <a:pt x="58" y="46"/>
                    </a:cubicBezTo>
                    <a:cubicBezTo>
                      <a:pt x="59" y="47"/>
                      <a:pt x="59" y="49"/>
                      <a:pt x="58" y="50"/>
                    </a:cubicBezTo>
                    <a:close/>
                    <a:moveTo>
                      <a:pt x="61" y="36"/>
                    </a:moveTo>
                    <a:cubicBezTo>
                      <a:pt x="60" y="37"/>
                      <a:pt x="59" y="38"/>
                      <a:pt x="58" y="40"/>
                    </a:cubicBezTo>
                    <a:cubicBezTo>
                      <a:pt x="59" y="37"/>
                      <a:pt x="60" y="35"/>
                      <a:pt x="60" y="32"/>
                    </a:cubicBezTo>
                    <a:cubicBezTo>
                      <a:pt x="60" y="30"/>
                      <a:pt x="59" y="27"/>
                      <a:pt x="58" y="25"/>
                    </a:cubicBezTo>
                    <a:cubicBezTo>
                      <a:pt x="59" y="26"/>
                      <a:pt x="60" y="27"/>
                      <a:pt x="61" y="28"/>
                    </a:cubicBezTo>
                    <a:cubicBezTo>
                      <a:pt x="63" y="30"/>
                      <a:pt x="64" y="31"/>
                      <a:pt x="64" y="32"/>
                    </a:cubicBezTo>
                    <a:cubicBezTo>
                      <a:pt x="64" y="34"/>
                      <a:pt x="63" y="35"/>
                      <a:pt x="61" y="36"/>
                    </a:cubicBez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102" name="ísḷíḓé"/>
              <p:cNvSpPr/>
              <p:nvPr/>
            </p:nvSpPr>
            <p:spPr bwMode="auto">
              <a:xfrm>
                <a:off x="8294455" y="2991864"/>
                <a:ext cx="263845" cy="234791"/>
              </a:xfrm>
              <a:custGeom>
                <a:avLst/>
                <a:gdLst>
                  <a:gd name="T0" fmla="*/ 63 w 65"/>
                  <a:gd name="T1" fmla="*/ 24 h 58"/>
                  <a:gd name="T2" fmla="*/ 49 w 65"/>
                  <a:gd name="T3" fmla="*/ 22 h 58"/>
                  <a:gd name="T4" fmla="*/ 42 w 65"/>
                  <a:gd name="T5" fmla="*/ 16 h 58"/>
                  <a:gd name="T6" fmla="*/ 32 w 65"/>
                  <a:gd name="T7" fmla="*/ 6 h 58"/>
                  <a:gd name="T8" fmla="*/ 24 w 65"/>
                  <a:gd name="T9" fmla="*/ 0 h 58"/>
                  <a:gd name="T10" fmla="*/ 24 w 65"/>
                  <a:gd name="T11" fmla="*/ 23 h 58"/>
                  <a:gd name="T12" fmla="*/ 21 w 65"/>
                  <a:gd name="T13" fmla="*/ 22 h 58"/>
                  <a:gd name="T14" fmla="*/ 3 w 65"/>
                  <a:gd name="T15" fmla="*/ 28 h 58"/>
                  <a:gd name="T16" fmla="*/ 0 w 65"/>
                  <a:gd name="T17" fmla="*/ 34 h 58"/>
                  <a:gd name="T18" fmla="*/ 2 w 65"/>
                  <a:gd name="T19" fmla="*/ 41 h 58"/>
                  <a:gd name="T20" fmla="*/ 5 w 65"/>
                  <a:gd name="T21" fmla="*/ 48 h 58"/>
                  <a:gd name="T22" fmla="*/ 10 w 65"/>
                  <a:gd name="T23" fmla="*/ 55 h 58"/>
                  <a:gd name="T24" fmla="*/ 35 w 65"/>
                  <a:gd name="T25" fmla="*/ 57 h 58"/>
                  <a:gd name="T26" fmla="*/ 45 w 65"/>
                  <a:gd name="T27" fmla="*/ 55 h 58"/>
                  <a:gd name="T28" fmla="*/ 60 w 65"/>
                  <a:gd name="T29" fmla="*/ 57 h 58"/>
                  <a:gd name="T30" fmla="*/ 64 w 65"/>
                  <a:gd name="T31" fmla="*/ 26 h 58"/>
                  <a:gd name="T32" fmla="*/ 9 w 65"/>
                  <a:gd name="T33" fmla="*/ 25 h 58"/>
                  <a:gd name="T34" fmla="*/ 24 w 65"/>
                  <a:gd name="T35" fmla="*/ 28 h 58"/>
                  <a:gd name="T36" fmla="*/ 9 w 65"/>
                  <a:gd name="T37" fmla="*/ 30 h 58"/>
                  <a:gd name="T38" fmla="*/ 9 w 65"/>
                  <a:gd name="T39" fmla="*/ 25 h 58"/>
                  <a:gd name="T40" fmla="*/ 18 w 65"/>
                  <a:gd name="T41" fmla="*/ 32 h 58"/>
                  <a:gd name="T42" fmla="*/ 18 w 65"/>
                  <a:gd name="T43" fmla="*/ 37 h 58"/>
                  <a:gd name="T44" fmla="*/ 6 w 65"/>
                  <a:gd name="T45" fmla="*/ 37 h 58"/>
                  <a:gd name="T46" fmla="*/ 6 w 65"/>
                  <a:gd name="T47" fmla="*/ 32 h 58"/>
                  <a:gd name="T48" fmla="*/ 18 w 65"/>
                  <a:gd name="T49" fmla="*/ 39 h 58"/>
                  <a:gd name="T50" fmla="*/ 23 w 65"/>
                  <a:gd name="T51" fmla="*/ 41 h 58"/>
                  <a:gd name="T52" fmla="*/ 11 w 65"/>
                  <a:gd name="T53" fmla="*/ 43 h 58"/>
                  <a:gd name="T54" fmla="*/ 5 w 65"/>
                  <a:gd name="T55" fmla="*/ 41 h 58"/>
                  <a:gd name="T56" fmla="*/ 11 w 65"/>
                  <a:gd name="T57" fmla="*/ 45 h 58"/>
                  <a:gd name="T58" fmla="*/ 23 w 65"/>
                  <a:gd name="T59" fmla="*/ 45 h 58"/>
                  <a:gd name="T60" fmla="*/ 23 w 65"/>
                  <a:gd name="T61" fmla="*/ 50 h 58"/>
                  <a:gd name="T62" fmla="*/ 8 w 65"/>
                  <a:gd name="T63" fmla="*/ 48 h 58"/>
                  <a:gd name="T64" fmla="*/ 23 w 65"/>
                  <a:gd name="T65" fmla="*/ 52 h 58"/>
                  <a:gd name="T66" fmla="*/ 24 w 65"/>
                  <a:gd name="T67" fmla="*/ 44 h 58"/>
                  <a:gd name="T68" fmla="*/ 22 w 65"/>
                  <a:gd name="T69" fmla="*/ 37 h 58"/>
                  <a:gd name="T70" fmla="*/ 21 w 65"/>
                  <a:gd name="T71" fmla="*/ 32 h 58"/>
                  <a:gd name="T72" fmla="*/ 26 w 65"/>
                  <a:gd name="T73" fmla="*/ 26 h 58"/>
                  <a:gd name="T74" fmla="*/ 28 w 65"/>
                  <a:gd name="T75" fmla="*/ 31 h 58"/>
                  <a:gd name="T76" fmla="*/ 39 w 65"/>
                  <a:gd name="T77" fmla="*/ 40 h 58"/>
                  <a:gd name="T78" fmla="*/ 30 w 65"/>
                  <a:gd name="T79" fmla="*/ 31 h 58"/>
                  <a:gd name="T80" fmla="*/ 29 w 65"/>
                  <a:gd name="T81" fmla="*/ 24 h 58"/>
                  <a:gd name="T82" fmla="*/ 29 w 65"/>
                  <a:gd name="T83" fmla="*/ 24 h 58"/>
                  <a:gd name="T84" fmla="*/ 22 w 65"/>
                  <a:gd name="T85" fmla="*/ 8 h 58"/>
                  <a:gd name="T86" fmla="*/ 28 w 65"/>
                  <a:gd name="T87" fmla="*/ 4 h 58"/>
                  <a:gd name="T88" fmla="*/ 32 w 65"/>
                  <a:gd name="T89" fmla="*/ 14 h 58"/>
                  <a:gd name="T90" fmla="*/ 43 w 65"/>
                  <a:gd name="T91" fmla="*/ 20 h 58"/>
                  <a:gd name="T92" fmla="*/ 46 w 65"/>
                  <a:gd name="T93" fmla="*/ 50 h 58"/>
                  <a:gd name="T94" fmla="*/ 12 w 65"/>
                  <a:gd name="T95" fmla="*/ 52 h 58"/>
                  <a:gd name="T96" fmla="*/ 23 w 65"/>
                  <a:gd name="T97" fmla="*/ 52 h 58"/>
                  <a:gd name="T98" fmla="*/ 61 w 65"/>
                  <a:gd name="T99" fmla="*/ 27 h 58"/>
                  <a:gd name="T100" fmla="*/ 48 w 65"/>
                  <a:gd name="T101" fmla="*/ 5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 h="58">
                    <a:moveTo>
                      <a:pt x="64" y="24"/>
                    </a:moveTo>
                    <a:cubicBezTo>
                      <a:pt x="64" y="24"/>
                      <a:pt x="63" y="24"/>
                      <a:pt x="63" y="24"/>
                    </a:cubicBezTo>
                    <a:cubicBezTo>
                      <a:pt x="49" y="22"/>
                      <a:pt x="49" y="22"/>
                      <a:pt x="49" y="22"/>
                    </a:cubicBezTo>
                    <a:cubicBezTo>
                      <a:pt x="49" y="22"/>
                      <a:pt x="49" y="22"/>
                      <a:pt x="49" y="22"/>
                    </a:cubicBezTo>
                    <a:cubicBezTo>
                      <a:pt x="47" y="20"/>
                      <a:pt x="46" y="18"/>
                      <a:pt x="45" y="18"/>
                    </a:cubicBezTo>
                    <a:cubicBezTo>
                      <a:pt x="44" y="17"/>
                      <a:pt x="43" y="17"/>
                      <a:pt x="42" y="16"/>
                    </a:cubicBezTo>
                    <a:cubicBezTo>
                      <a:pt x="39" y="15"/>
                      <a:pt x="37" y="14"/>
                      <a:pt x="35" y="12"/>
                    </a:cubicBezTo>
                    <a:cubicBezTo>
                      <a:pt x="33" y="10"/>
                      <a:pt x="32" y="8"/>
                      <a:pt x="32" y="6"/>
                    </a:cubicBezTo>
                    <a:cubicBezTo>
                      <a:pt x="31" y="4"/>
                      <a:pt x="31" y="2"/>
                      <a:pt x="30" y="1"/>
                    </a:cubicBezTo>
                    <a:cubicBezTo>
                      <a:pt x="28" y="0"/>
                      <a:pt x="26" y="0"/>
                      <a:pt x="24" y="0"/>
                    </a:cubicBezTo>
                    <a:cubicBezTo>
                      <a:pt x="22" y="1"/>
                      <a:pt x="20" y="4"/>
                      <a:pt x="20" y="7"/>
                    </a:cubicBezTo>
                    <a:cubicBezTo>
                      <a:pt x="19" y="14"/>
                      <a:pt x="22" y="19"/>
                      <a:pt x="24" y="23"/>
                    </a:cubicBezTo>
                    <a:cubicBezTo>
                      <a:pt x="24" y="23"/>
                      <a:pt x="24" y="23"/>
                      <a:pt x="24" y="23"/>
                    </a:cubicBezTo>
                    <a:cubicBezTo>
                      <a:pt x="23" y="22"/>
                      <a:pt x="22" y="22"/>
                      <a:pt x="21" y="22"/>
                    </a:cubicBezTo>
                    <a:cubicBezTo>
                      <a:pt x="9" y="22"/>
                      <a:pt x="9" y="22"/>
                      <a:pt x="9" y="22"/>
                    </a:cubicBezTo>
                    <a:cubicBezTo>
                      <a:pt x="6" y="22"/>
                      <a:pt x="3" y="25"/>
                      <a:pt x="3" y="28"/>
                    </a:cubicBezTo>
                    <a:cubicBezTo>
                      <a:pt x="3" y="28"/>
                      <a:pt x="3" y="29"/>
                      <a:pt x="4" y="29"/>
                    </a:cubicBezTo>
                    <a:cubicBezTo>
                      <a:pt x="1" y="30"/>
                      <a:pt x="0" y="32"/>
                      <a:pt x="0" y="34"/>
                    </a:cubicBezTo>
                    <a:cubicBezTo>
                      <a:pt x="0" y="36"/>
                      <a:pt x="1" y="38"/>
                      <a:pt x="2" y="39"/>
                    </a:cubicBezTo>
                    <a:cubicBezTo>
                      <a:pt x="2" y="40"/>
                      <a:pt x="2" y="40"/>
                      <a:pt x="2" y="41"/>
                    </a:cubicBezTo>
                    <a:cubicBezTo>
                      <a:pt x="2" y="43"/>
                      <a:pt x="3" y="45"/>
                      <a:pt x="5" y="46"/>
                    </a:cubicBezTo>
                    <a:cubicBezTo>
                      <a:pt x="5" y="46"/>
                      <a:pt x="5" y="47"/>
                      <a:pt x="5" y="48"/>
                    </a:cubicBezTo>
                    <a:cubicBezTo>
                      <a:pt x="5" y="50"/>
                      <a:pt x="6" y="52"/>
                      <a:pt x="8" y="53"/>
                    </a:cubicBezTo>
                    <a:cubicBezTo>
                      <a:pt x="9" y="53"/>
                      <a:pt x="9" y="54"/>
                      <a:pt x="10" y="55"/>
                    </a:cubicBezTo>
                    <a:cubicBezTo>
                      <a:pt x="13" y="57"/>
                      <a:pt x="24" y="58"/>
                      <a:pt x="30" y="58"/>
                    </a:cubicBezTo>
                    <a:cubicBezTo>
                      <a:pt x="32" y="58"/>
                      <a:pt x="34" y="58"/>
                      <a:pt x="35" y="57"/>
                    </a:cubicBezTo>
                    <a:cubicBezTo>
                      <a:pt x="38" y="57"/>
                      <a:pt x="41" y="56"/>
                      <a:pt x="45" y="54"/>
                    </a:cubicBezTo>
                    <a:cubicBezTo>
                      <a:pt x="45" y="55"/>
                      <a:pt x="45" y="55"/>
                      <a:pt x="45" y="55"/>
                    </a:cubicBezTo>
                    <a:cubicBezTo>
                      <a:pt x="45" y="56"/>
                      <a:pt x="46" y="56"/>
                      <a:pt x="46" y="56"/>
                    </a:cubicBezTo>
                    <a:cubicBezTo>
                      <a:pt x="60" y="57"/>
                      <a:pt x="60" y="57"/>
                      <a:pt x="60" y="57"/>
                    </a:cubicBezTo>
                    <a:cubicBezTo>
                      <a:pt x="61" y="57"/>
                      <a:pt x="62" y="56"/>
                      <a:pt x="62" y="55"/>
                    </a:cubicBezTo>
                    <a:cubicBezTo>
                      <a:pt x="64" y="26"/>
                      <a:pt x="64" y="26"/>
                      <a:pt x="64" y="26"/>
                    </a:cubicBezTo>
                    <a:cubicBezTo>
                      <a:pt x="65" y="25"/>
                      <a:pt x="64" y="25"/>
                      <a:pt x="64" y="24"/>
                    </a:cubicBezTo>
                    <a:close/>
                    <a:moveTo>
                      <a:pt x="9" y="25"/>
                    </a:moveTo>
                    <a:cubicBezTo>
                      <a:pt x="21" y="25"/>
                      <a:pt x="21" y="25"/>
                      <a:pt x="21" y="25"/>
                    </a:cubicBezTo>
                    <a:cubicBezTo>
                      <a:pt x="23" y="25"/>
                      <a:pt x="24" y="26"/>
                      <a:pt x="24" y="28"/>
                    </a:cubicBezTo>
                    <a:cubicBezTo>
                      <a:pt x="24" y="29"/>
                      <a:pt x="23" y="30"/>
                      <a:pt x="21" y="30"/>
                    </a:cubicBezTo>
                    <a:cubicBezTo>
                      <a:pt x="9" y="30"/>
                      <a:pt x="9" y="30"/>
                      <a:pt x="9" y="30"/>
                    </a:cubicBezTo>
                    <a:cubicBezTo>
                      <a:pt x="8" y="30"/>
                      <a:pt x="6" y="29"/>
                      <a:pt x="6" y="28"/>
                    </a:cubicBezTo>
                    <a:cubicBezTo>
                      <a:pt x="6" y="26"/>
                      <a:pt x="8" y="25"/>
                      <a:pt x="9" y="25"/>
                    </a:cubicBezTo>
                    <a:close/>
                    <a:moveTo>
                      <a:pt x="6" y="32"/>
                    </a:moveTo>
                    <a:cubicBezTo>
                      <a:pt x="18" y="32"/>
                      <a:pt x="18" y="32"/>
                      <a:pt x="18" y="32"/>
                    </a:cubicBezTo>
                    <a:cubicBezTo>
                      <a:pt x="19" y="32"/>
                      <a:pt x="21" y="33"/>
                      <a:pt x="21" y="34"/>
                    </a:cubicBezTo>
                    <a:cubicBezTo>
                      <a:pt x="21" y="36"/>
                      <a:pt x="19" y="37"/>
                      <a:pt x="18" y="37"/>
                    </a:cubicBezTo>
                    <a:cubicBezTo>
                      <a:pt x="8" y="37"/>
                      <a:pt x="8" y="37"/>
                      <a:pt x="8" y="37"/>
                    </a:cubicBezTo>
                    <a:cubicBezTo>
                      <a:pt x="6" y="37"/>
                      <a:pt x="6" y="37"/>
                      <a:pt x="6" y="37"/>
                    </a:cubicBezTo>
                    <a:cubicBezTo>
                      <a:pt x="4" y="37"/>
                      <a:pt x="3" y="36"/>
                      <a:pt x="3" y="34"/>
                    </a:cubicBezTo>
                    <a:cubicBezTo>
                      <a:pt x="3" y="33"/>
                      <a:pt x="4" y="32"/>
                      <a:pt x="6" y="32"/>
                    </a:cubicBezTo>
                    <a:close/>
                    <a:moveTo>
                      <a:pt x="8" y="39"/>
                    </a:moveTo>
                    <a:cubicBezTo>
                      <a:pt x="18" y="39"/>
                      <a:pt x="18" y="39"/>
                      <a:pt x="18" y="39"/>
                    </a:cubicBezTo>
                    <a:cubicBezTo>
                      <a:pt x="20" y="39"/>
                      <a:pt x="20" y="39"/>
                      <a:pt x="20" y="39"/>
                    </a:cubicBezTo>
                    <a:cubicBezTo>
                      <a:pt x="22" y="39"/>
                      <a:pt x="23" y="40"/>
                      <a:pt x="23" y="41"/>
                    </a:cubicBezTo>
                    <a:cubicBezTo>
                      <a:pt x="23" y="42"/>
                      <a:pt x="22" y="43"/>
                      <a:pt x="20" y="43"/>
                    </a:cubicBezTo>
                    <a:cubicBezTo>
                      <a:pt x="11" y="43"/>
                      <a:pt x="11" y="43"/>
                      <a:pt x="11" y="43"/>
                    </a:cubicBezTo>
                    <a:cubicBezTo>
                      <a:pt x="8" y="43"/>
                      <a:pt x="8" y="43"/>
                      <a:pt x="8" y="43"/>
                    </a:cubicBezTo>
                    <a:cubicBezTo>
                      <a:pt x="6" y="43"/>
                      <a:pt x="5" y="42"/>
                      <a:pt x="5" y="41"/>
                    </a:cubicBezTo>
                    <a:cubicBezTo>
                      <a:pt x="5" y="40"/>
                      <a:pt x="6" y="39"/>
                      <a:pt x="8" y="39"/>
                    </a:cubicBezTo>
                    <a:close/>
                    <a:moveTo>
                      <a:pt x="11" y="45"/>
                    </a:moveTo>
                    <a:cubicBezTo>
                      <a:pt x="20" y="45"/>
                      <a:pt x="20" y="45"/>
                      <a:pt x="20" y="45"/>
                    </a:cubicBezTo>
                    <a:cubicBezTo>
                      <a:pt x="23" y="45"/>
                      <a:pt x="23" y="45"/>
                      <a:pt x="23" y="45"/>
                    </a:cubicBezTo>
                    <a:cubicBezTo>
                      <a:pt x="25" y="45"/>
                      <a:pt x="26" y="47"/>
                      <a:pt x="26" y="48"/>
                    </a:cubicBezTo>
                    <a:cubicBezTo>
                      <a:pt x="26" y="49"/>
                      <a:pt x="25" y="50"/>
                      <a:pt x="23" y="50"/>
                    </a:cubicBezTo>
                    <a:cubicBezTo>
                      <a:pt x="11" y="50"/>
                      <a:pt x="11" y="50"/>
                      <a:pt x="11" y="50"/>
                    </a:cubicBezTo>
                    <a:cubicBezTo>
                      <a:pt x="9" y="50"/>
                      <a:pt x="8" y="49"/>
                      <a:pt x="8" y="48"/>
                    </a:cubicBezTo>
                    <a:cubicBezTo>
                      <a:pt x="8" y="47"/>
                      <a:pt x="9" y="45"/>
                      <a:pt x="11" y="45"/>
                    </a:cubicBezTo>
                    <a:close/>
                    <a:moveTo>
                      <a:pt x="23" y="52"/>
                    </a:moveTo>
                    <a:cubicBezTo>
                      <a:pt x="26" y="52"/>
                      <a:pt x="28" y="50"/>
                      <a:pt x="28" y="48"/>
                    </a:cubicBezTo>
                    <a:cubicBezTo>
                      <a:pt x="28" y="46"/>
                      <a:pt x="26" y="44"/>
                      <a:pt x="24" y="44"/>
                    </a:cubicBezTo>
                    <a:cubicBezTo>
                      <a:pt x="25" y="43"/>
                      <a:pt x="25" y="42"/>
                      <a:pt x="25" y="41"/>
                    </a:cubicBezTo>
                    <a:cubicBezTo>
                      <a:pt x="25" y="39"/>
                      <a:pt x="24" y="38"/>
                      <a:pt x="22" y="37"/>
                    </a:cubicBezTo>
                    <a:cubicBezTo>
                      <a:pt x="22" y="36"/>
                      <a:pt x="23" y="35"/>
                      <a:pt x="23" y="34"/>
                    </a:cubicBezTo>
                    <a:cubicBezTo>
                      <a:pt x="23" y="33"/>
                      <a:pt x="22" y="33"/>
                      <a:pt x="21" y="32"/>
                    </a:cubicBezTo>
                    <a:cubicBezTo>
                      <a:pt x="24" y="32"/>
                      <a:pt x="26" y="30"/>
                      <a:pt x="26" y="28"/>
                    </a:cubicBezTo>
                    <a:cubicBezTo>
                      <a:pt x="26" y="27"/>
                      <a:pt x="26" y="26"/>
                      <a:pt x="26" y="26"/>
                    </a:cubicBezTo>
                    <a:cubicBezTo>
                      <a:pt x="27" y="25"/>
                      <a:pt x="27" y="25"/>
                      <a:pt x="27" y="25"/>
                    </a:cubicBezTo>
                    <a:cubicBezTo>
                      <a:pt x="28" y="27"/>
                      <a:pt x="28" y="29"/>
                      <a:pt x="28" y="31"/>
                    </a:cubicBezTo>
                    <a:cubicBezTo>
                      <a:pt x="29" y="38"/>
                      <a:pt x="37" y="41"/>
                      <a:pt x="37" y="41"/>
                    </a:cubicBezTo>
                    <a:cubicBezTo>
                      <a:pt x="38" y="41"/>
                      <a:pt x="38" y="41"/>
                      <a:pt x="39" y="40"/>
                    </a:cubicBezTo>
                    <a:cubicBezTo>
                      <a:pt x="39" y="40"/>
                      <a:pt x="38" y="39"/>
                      <a:pt x="38" y="39"/>
                    </a:cubicBezTo>
                    <a:cubicBezTo>
                      <a:pt x="38" y="39"/>
                      <a:pt x="31" y="37"/>
                      <a:pt x="30" y="31"/>
                    </a:cubicBezTo>
                    <a:cubicBezTo>
                      <a:pt x="30" y="28"/>
                      <a:pt x="29" y="24"/>
                      <a:pt x="29" y="24"/>
                    </a:cubicBezTo>
                    <a:cubicBezTo>
                      <a:pt x="29" y="24"/>
                      <a:pt x="29" y="24"/>
                      <a:pt x="29" y="24"/>
                    </a:cubicBezTo>
                    <a:cubicBezTo>
                      <a:pt x="29" y="24"/>
                      <a:pt x="29" y="24"/>
                      <a:pt x="29" y="24"/>
                    </a:cubicBezTo>
                    <a:cubicBezTo>
                      <a:pt x="29" y="24"/>
                      <a:pt x="29" y="24"/>
                      <a:pt x="29" y="24"/>
                    </a:cubicBezTo>
                    <a:cubicBezTo>
                      <a:pt x="29" y="24"/>
                      <a:pt x="29" y="24"/>
                      <a:pt x="29" y="23"/>
                    </a:cubicBezTo>
                    <a:cubicBezTo>
                      <a:pt x="29" y="23"/>
                      <a:pt x="21" y="16"/>
                      <a:pt x="22" y="8"/>
                    </a:cubicBezTo>
                    <a:cubicBezTo>
                      <a:pt x="23" y="5"/>
                      <a:pt x="24" y="4"/>
                      <a:pt x="25" y="3"/>
                    </a:cubicBezTo>
                    <a:cubicBezTo>
                      <a:pt x="26" y="3"/>
                      <a:pt x="27" y="3"/>
                      <a:pt x="28" y="4"/>
                    </a:cubicBezTo>
                    <a:cubicBezTo>
                      <a:pt x="28" y="4"/>
                      <a:pt x="29" y="5"/>
                      <a:pt x="29" y="7"/>
                    </a:cubicBezTo>
                    <a:cubicBezTo>
                      <a:pt x="30" y="9"/>
                      <a:pt x="31" y="11"/>
                      <a:pt x="32" y="14"/>
                    </a:cubicBezTo>
                    <a:cubicBezTo>
                      <a:pt x="35" y="17"/>
                      <a:pt x="38" y="18"/>
                      <a:pt x="40" y="19"/>
                    </a:cubicBezTo>
                    <a:cubicBezTo>
                      <a:pt x="41" y="19"/>
                      <a:pt x="42" y="20"/>
                      <a:pt x="43" y="20"/>
                    </a:cubicBezTo>
                    <a:cubicBezTo>
                      <a:pt x="44" y="21"/>
                      <a:pt x="47" y="25"/>
                      <a:pt x="48" y="26"/>
                    </a:cubicBezTo>
                    <a:cubicBezTo>
                      <a:pt x="46" y="50"/>
                      <a:pt x="46" y="50"/>
                      <a:pt x="46" y="50"/>
                    </a:cubicBezTo>
                    <a:cubicBezTo>
                      <a:pt x="43" y="52"/>
                      <a:pt x="39" y="54"/>
                      <a:pt x="34" y="54"/>
                    </a:cubicBezTo>
                    <a:cubicBezTo>
                      <a:pt x="27" y="55"/>
                      <a:pt x="14" y="54"/>
                      <a:pt x="12" y="52"/>
                    </a:cubicBezTo>
                    <a:cubicBezTo>
                      <a:pt x="12" y="52"/>
                      <a:pt x="12" y="52"/>
                      <a:pt x="12" y="52"/>
                    </a:cubicBezTo>
                    <a:lnTo>
                      <a:pt x="23" y="52"/>
                    </a:lnTo>
                    <a:close/>
                    <a:moveTo>
                      <a:pt x="50" y="26"/>
                    </a:moveTo>
                    <a:cubicBezTo>
                      <a:pt x="61" y="27"/>
                      <a:pt x="61" y="27"/>
                      <a:pt x="61" y="27"/>
                    </a:cubicBezTo>
                    <a:cubicBezTo>
                      <a:pt x="59" y="54"/>
                      <a:pt x="59" y="54"/>
                      <a:pt x="59" y="54"/>
                    </a:cubicBezTo>
                    <a:cubicBezTo>
                      <a:pt x="48" y="53"/>
                      <a:pt x="48" y="53"/>
                      <a:pt x="48" y="53"/>
                    </a:cubicBezTo>
                    <a:lnTo>
                      <a:pt x="50" y="26"/>
                    </a:lnTo>
                    <a:close/>
                  </a:path>
                </a:pathLst>
              </a:custGeom>
              <a:solidFill>
                <a:srgbClr val="E7E6E6">
                  <a:lumMod val="75000"/>
                  <a:alpha val="75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9" name="íṣļíḑè"/>
              <p:cNvSpPr/>
              <p:nvPr/>
            </p:nvSpPr>
            <p:spPr bwMode="auto">
              <a:xfrm>
                <a:off x="7773264" y="3883828"/>
                <a:ext cx="207187" cy="139686"/>
              </a:xfrm>
              <a:custGeom>
                <a:avLst/>
                <a:gdLst>
                  <a:gd name="T0" fmla="*/ 58 w 58"/>
                  <a:gd name="T1" fmla="*/ 18 h 38"/>
                  <a:gd name="T2" fmla="*/ 31 w 58"/>
                  <a:gd name="T3" fmla="*/ 0 h 38"/>
                  <a:gd name="T4" fmla="*/ 1 w 58"/>
                  <a:gd name="T5" fmla="*/ 18 h 38"/>
                  <a:gd name="T6" fmla="*/ 0 w 58"/>
                  <a:gd name="T7" fmla="*/ 20 h 38"/>
                  <a:gd name="T8" fmla="*/ 31 w 58"/>
                  <a:gd name="T9" fmla="*/ 38 h 38"/>
                  <a:gd name="T10" fmla="*/ 58 w 58"/>
                  <a:gd name="T11" fmla="*/ 20 h 38"/>
                  <a:gd name="T12" fmla="*/ 58 w 58"/>
                  <a:gd name="T13" fmla="*/ 18 h 38"/>
                  <a:gd name="T14" fmla="*/ 18 w 58"/>
                  <a:gd name="T15" fmla="*/ 19 h 38"/>
                  <a:gd name="T16" fmla="*/ 16 w 58"/>
                  <a:gd name="T17" fmla="*/ 19 h 38"/>
                  <a:gd name="T18" fmla="*/ 28 w 58"/>
                  <a:gd name="T19" fmla="*/ 34 h 38"/>
                  <a:gd name="T20" fmla="*/ 4 w 58"/>
                  <a:gd name="T21" fmla="*/ 19 h 38"/>
                  <a:gd name="T22" fmla="*/ 27 w 58"/>
                  <a:gd name="T23" fmla="*/ 4 h 38"/>
                  <a:gd name="T24" fmla="*/ 19 w 58"/>
                  <a:gd name="T25" fmla="*/ 9 h 38"/>
                  <a:gd name="T26" fmla="*/ 21 w 58"/>
                  <a:gd name="T27" fmla="*/ 10 h 38"/>
                  <a:gd name="T28" fmla="*/ 31 w 58"/>
                  <a:gd name="T29" fmla="*/ 5 h 38"/>
                  <a:gd name="T30" fmla="*/ 45 w 58"/>
                  <a:gd name="T31" fmla="*/ 19 h 38"/>
                  <a:gd name="T32" fmla="*/ 31 w 58"/>
                  <a:gd name="T33" fmla="*/ 33 h 38"/>
                  <a:gd name="T34" fmla="*/ 18 w 58"/>
                  <a:gd name="T35" fmla="*/ 19 h 38"/>
                  <a:gd name="T36" fmla="*/ 36 w 58"/>
                  <a:gd name="T37" fmla="*/ 34 h 38"/>
                  <a:gd name="T38" fmla="*/ 47 w 58"/>
                  <a:gd name="T39" fmla="*/ 19 h 38"/>
                  <a:gd name="T40" fmla="*/ 38 w 58"/>
                  <a:gd name="T41" fmla="*/ 4 h 38"/>
                  <a:gd name="T42" fmla="*/ 55 w 58"/>
                  <a:gd name="T43" fmla="*/ 19 h 38"/>
                  <a:gd name="T44" fmla="*/ 36 w 58"/>
                  <a:gd name="T45" fmla="*/ 34 h 38"/>
                  <a:gd name="T46" fmla="*/ 40 w 58"/>
                  <a:gd name="T47" fmla="*/ 19 h 38"/>
                  <a:gd name="T48" fmla="*/ 31 w 58"/>
                  <a:gd name="T49" fmla="*/ 28 h 38"/>
                  <a:gd name="T50" fmla="*/ 23 w 58"/>
                  <a:gd name="T51" fmla="*/ 19 h 38"/>
                  <a:gd name="T52" fmla="*/ 31 w 58"/>
                  <a:gd name="T53" fmla="*/ 19 h 38"/>
                  <a:gd name="T54" fmla="*/ 24 w 58"/>
                  <a:gd name="T55" fmla="*/ 14 h 38"/>
                  <a:gd name="T56" fmla="*/ 31 w 58"/>
                  <a:gd name="T57" fmla="*/ 10 h 38"/>
                  <a:gd name="T58" fmla="*/ 40 w 58"/>
                  <a:gd name="T59" fmla="*/ 1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38">
                    <a:moveTo>
                      <a:pt x="58" y="18"/>
                    </a:moveTo>
                    <a:cubicBezTo>
                      <a:pt x="57" y="18"/>
                      <a:pt x="47" y="0"/>
                      <a:pt x="31" y="0"/>
                    </a:cubicBezTo>
                    <a:cubicBezTo>
                      <a:pt x="15" y="0"/>
                      <a:pt x="1" y="17"/>
                      <a:pt x="1" y="18"/>
                    </a:cubicBezTo>
                    <a:cubicBezTo>
                      <a:pt x="0" y="19"/>
                      <a:pt x="0" y="19"/>
                      <a:pt x="0" y="20"/>
                    </a:cubicBezTo>
                    <a:cubicBezTo>
                      <a:pt x="1" y="21"/>
                      <a:pt x="13" y="38"/>
                      <a:pt x="31" y="38"/>
                    </a:cubicBezTo>
                    <a:cubicBezTo>
                      <a:pt x="49" y="38"/>
                      <a:pt x="57" y="20"/>
                      <a:pt x="58" y="20"/>
                    </a:cubicBezTo>
                    <a:cubicBezTo>
                      <a:pt x="58" y="19"/>
                      <a:pt x="58" y="19"/>
                      <a:pt x="58" y="18"/>
                    </a:cubicBezTo>
                    <a:close/>
                    <a:moveTo>
                      <a:pt x="18" y="19"/>
                    </a:moveTo>
                    <a:cubicBezTo>
                      <a:pt x="16" y="19"/>
                      <a:pt x="16" y="19"/>
                      <a:pt x="16" y="19"/>
                    </a:cubicBezTo>
                    <a:cubicBezTo>
                      <a:pt x="16" y="27"/>
                      <a:pt x="21" y="33"/>
                      <a:pt x="28" y="34"/>
                    </a:cubicBezTo>
                    <a:cubicBezTo>
                      <a:pt x="16" y="33"/>
                      <a:pt x="6" y="22"/>
                      <a:pt x="4" y="19"/>
                    </a:cubicBezTo>
                    <a:cubicBezTo>
                      <a:pt x="6" y="16"/>
                      <a:pt x="16" y="6"/>
                      <a:pt x="27" y="4"/>
                    </a:cubicBezTo>
                    <a:cubicBezTo>
                      <a:pt x="24" y="5"/>
                      <a:pt x="21" y="7"/>
                      <a:pt x="19" y="9"/>
                    </a:cubicBezTo>
                    <a:cubicBezTo>
                      <a:pt x="21" y="10"/>
                      <a:pt x="21" y="10"/>
                      <a:pt x="21" y="10"/>
                    </a:cubicBezTo>
                    <a:cubicBezTo>
                      <a:pt x="23" y="7"/>
                      <a:pt x="27" y="5"/>
                      <a:pt x="31" y="5"/>
                    </a:cubicBezTo>
                    <a:cubicBezTo>
                      <a:pt x="39" y="5"/>
                      <a:pt x="45" y="11"/>
                      <a:pt x="45" y="19"/>
                    </a:cubicBezTo>
                    <a:cubicBezTo>
                      <a:pt x="45" y="27"/>
                      <a:pt x="39" y="33"/>
                      <a:pt x="31" y="33"/>
                    </a:cubicBezTo>
                    <a:cubicBezTo>
                      <a:pt x="24" y="33"/>
                      <a:pt x="18" y="27"/>
                      <a:pt x="18" y="19"/>
                    </a:cubicBezTo>
                    <a:close/>
                    <a:moveTo>
                      <a:pt x="36" y="34"/>
                    </a:moveTo>
                    <a:cubicBezTo>
                      <a:pt x="42" y="32"/>
                      <a:pt x="47" y="26"/>
                      <a:pt x="47" y="19"/>
                    </a:cubicBezTo>
                    <a:cubicBezTo>
                      <a:pt x="47" y="12"/>
                      <a:pt x="43" y="7"/>
                      <a:pt x="38" y="4"/>
                    </a:cubicBezTo>
                    <a:cubicBezTo>
                      <a:pt x="47" y="8"/>
                      <a:pt x="53" y="17"/>
                      <a:pt x="55" y="19"/>
                    </a:cubicBezTo>
                    <a:cubicBezTo>
                      <a:pt x="53" y="22"/>
                      <a:pt x="47" y="32"/>
                      <a:pt x="36" y="34"/>
                    </a:cubicBezTo>
                    <a:close/>
                    <a:moveTo>
                      <a:pt x="40" y="19"/>
                    </a:moveTo>
                    <a:cubicBezTo>
                      <a:pt x="40" y="24"/>
                      <a:pt x="36" y="28"/>
                      <a:pt x="31" y="28"/>
                    </a:cubicBezTo>
                    <a:cubicBezTo>
                      <a:pt x="27" y="28"/>
                      <a:pt x="23" y="24"/>
                      <a:pt x="23" y="19"/>
                    </a:cubicBezTo>
                    <a:cubicBezTo>
                      <a:pt x="31" y="19"/>
                      <a:pt x="31" y="19"/>
                      <a:pt x="31" y="19"/>
                    </a:cubicBezTo>
                    <a:cubicBezTo>
                      <a:pt x="24" y="14"/>
                      <a:pt x="24" y="14"/>
                      <a:pt x="24" y="14"/>
                    </a:cubicBezTo>
                    <a:cubicBezTo>
                      <a:pt x="26" y="12"/>
                      <a:pt x="29" y="10"/>
                      <a:pt x="31" y="10"/>
                    </a:cubicBezTo>
                    <a:cubicBezTo>
                      <a:pt x="36" y="10"/>
                      <a:pt x="40" y="14"/>
                      <a:pt x="40" y="19"/>
                    </a:cubicBezTo>
                    <a:close/>
                  </a:path>
                </a:pathLst>
              </a:custGeom>
              <a:solidFill>
                <a:srgbClr val="E7E6E6">
                  <a:lumMod val="75000"/>
                  <a:alpha val="75000"/>
                </a:srgbClr>
              </a:solidFill>
              <a:ln>
                <a:noFill/>
              </a:ln>
            </p:spPr>
            <p:txBody>
              <a:bodyPr vert="horz" wrap="square" lIns="68580" tIns="34291" rIns="68580" bIns="34291"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nvGrpSpPr>
            <p:cNvPr id="23" name="iSḷíďê"/>
            <p:cNvGrpSpPr/>
            <p:nvPr/>
          </p:nvGrpSpPr>
          <p:grpSpPr>
            <a:xfrm>
              <a:off x="5373278" y="3669125"/>
              <a:ext cx="1445443" cy="2483651"/>
              <a:chOff x="3724275" y="1833563"/>
              <a:chExt cx="1316038" cy="2260600"/>
            </a:xfrm>
          </p:grpSpPr>
          <p:sp>
            <p:nvSpPr>
              <p:cNvPr id="24" name="íṩľíḓê"/>
              <p:cNvSpPr/>
              <p:nvPr/>
            </p:nvSpPr>
            <p:spPr bwMode="auto">
              <a:xfrm>
                <a:off x="4216400" y="2362201"/>
                <a:ext cx="330200" cy="381000"/>
              </a:xfrm>
              <a:custGeom>
                <a:avLst/>
                <a:gdLst>
                  <a:gd name="T0" fmla="*/ 208 w 208"/>
                  <a:gd name="T1" fmla="*/ 240 h 240"/>
                  <a:gd name="T2" fmla="*/ 0 w 208"/>
                  <a:gd name="T3" fmla="*/ 240 h 240"/>
                  <a:gd name="T4" fmla="*/ 8 w 208"/>
                  <a:gd name="T5" fmla="*/ 0 h 240"/>
                  <a:gd name="T6" fmla="*/ 199 w 208"/>
                  <a:gd name="T7" fmla="*/ 0 h 240"/>
                  <a:gd name="T8" fmla="*/ 208 w 208"/>
                  <a:gd name="T9" fmla="*/ 240 h 240"/>
                </a:gdLst>
                <a:ahLst/>
                <a:cxnLst>
                  <a:cxn ang="0">
                    <a:pos x="T0" y="T1"/>
                  </a:cxn>
                  <a:cxn ang="0">
                    <a:pos x="T2" y="T3"/>
                  </a:cxn>
                  <a:cxn ang="0">
                    <a:pos x="T4" y="T5"/>
                  </a:cxn>
                  <a:cxn ang="0">
                    <a:pos x="T6" y="T7"/>
                  </a:cxn>
                  <a:cxn ang="0">
                    <a:pos x="T8" y="T9"/>
                  </a:cxn>
                </a:cxnLst>
                <a:rect l="0" t="0" r="r" b="b"/>
                <a:pathLst>
                  <a:path w="208" h="240">
                    <a:moveTo>
                      <a:pt x="208" y="240"/>
                    </a:moveTo>
                    <a:lnTo>
                      <a:pt x="0" y="240"/>
                    </a:lnTo>
                    <a:lnTo>
                      <a:pt x="8" y="0"/>
                    </a:lnTo>
                    <a:lnTo>
                      <a:pt x="199" y="0"/>
                    </a:lnTo>
                    <a:lnTo>
                      <a:pt x="208" y="240"/>
                    </a:lnTo>
                    <a:close/>
                  </a:path>
                </a:pathLst>
              </a:custGeom>
              <a:solidFill>
                <a:srgbClr val="F1C9A5"/>
              </a:solidFill>
              <a:ln>
                <a:noFill/>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5" name="ïsḷïďé"/>
              <p:cNvSpPr/>
              <p:nvPr/>
            </p:nvSpPr>
            <p:spPr bwMode="auto">
              <a:xfrm>
                <a:off x="4111625" y="1833563"/>
                <a:ext cx="538163" cy="676275"/>
              </a:xfrm>
              <a:custGeom>
                <a:avLst/>
                <a:gdLst>
                  <a:gd name="T0" fmla="*/ 179 w 179"/>
                  <a:gd name="T1" fmla="*/ 109 h 226"/>
                  <a:gd name="T2" fmla="*/ 90 w 179"/>
                  <a:gd name="T3" fmla="*/ 0 h 226"/>
                  <a:gd name="T4" fmla="*/ 0 w 179"/>
                  <a:gd name="T5" fmla="*/ 109 h 226"/>
                  <a:gd name="T6" fmla="*/ 42 w 179"/>
                  <a:gd name="T7" fmla="*/ 194 h 226"/>
                  <a:gd name="T8" fmla="*/ 49 w 179"/>
                  <a:gd name="T9" fmla="*/ 218 h 226"/>
                  <a:gd name="T10" fmla="*/ 59 w 179"/>
                  <a:gd name="T11" fmla="*/ 226 h 226"/>
                  <a:gd name="T12" fmla="*/ 121 w 179"/>
                  <a:gd name="T13" fmla="*/ 226 h 226"/>
                  <a:gd name="T14" fmla="*/ 131 w 179"/>
                  <a:gd name="T15" fmla="*/ 218 h 226"/>
                  <a:gd name="T16" fmla="*/ 138 w 179"/>
                  <a:gd name="T17" fmla="*/ 194 h 226"/>
                  <a:gd name="T18" fmla="*/ 179 w 179"/>
                  <a:gd name="T19" fmla="*/ 109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226">
                    <a:moveTo>
                      <a:pt x="179" y="109"/>
                    </a:moveTo>
                    <a:cubicBezTo>
                      <a:pt x="179" y="54"/>
                      <a:pt x="171" y="0"/>
                      <a:pt x="90" y="0"/>
                    </a:cubicBezTo>
                    <a:cubicBezTo>
                      <a:pt x="7" y="0"/>
                      <a:pt x="0" y="54"/>
                      <a:pt x="0" y="109"/>
                    </a:cubicBezTo>
                    <a:cubicBezTo>
                      <a:pt x="0" y="145"/>
                      <a:pt x="17" y="176"/>
                      <a:pt x="42" y="194"/>
                    </a:cubicBezTo>
                    <a:cubicBezTo>
                      <a:pt x="49" y="218"/>
                      <a:pt x="49" y="218"/>
                      <a:pt x="49" y="218"/>
                    </a:cubicBezTo>
                    <a:cubicBezTo>
                      <a:pt x="50" y="223"/>
                      <a:pt x="55" y="226"/>
                      <a:pt x="59" y="226"/>
                    </a:cubicBezTo>
                    <a:cubicBezTo>
                      <a:pt x="121" y="226"/>
                      <a:pt x="121" y="226"/>
                      <a:pt x="121" y="226"/>
                    </a:cubicBezTo>
                    <a:cubicBezTo>
                      <a:pt x="125" y="226"/>
                      <a:pt x="130" y="223"/>
                      <a:pt x="131" y="218"/>
                    </a:cubicBezTo>
                    <a:cubicBezTo>
                      <a:pt x="138" y="194"/>
                      <a:pt x="138" y="194"/>
                      <a:pt x="138" y="194"/>
                    </a:cubicBezTo>
                    <a:cubicBezTo>
                      <a:pt x="163" y="176"/>
                      <a:pt x="179" y="145"/>
                      <a:pt x="179" y="109"/>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sp>
            <p:nvSpPr>
              <p:cNvPr id="26" name="ïṡļiḍè"/>
              <p:cNvSpPr/>
              <p:nvPr/>
            </p:nvSpPr>
            <p:spPr bwMode="auto">
              <a:xfrm>
                <a:off x="3724275" y="2557463"/>
                <a:ext cx="1316038" cy="1536700"/>
              </a:xfrm>
              <a:custGeom>
                <a:avLst/>
                <a:gdLst>
                  <a:gd name="T0" fmla="*/ 405 w 438"/>
                  <a:gd name="T1" fmla="*/ 60 h 514"/>
                  <a:gd name="T2" fmla="*/ 287 w 438"/>
                  <a:gd name="T3" fmla="*/ 28 h 514"/>
                  <a:gd name="T4" fmla="*/ 282 w 438"/>
                  <a:gd name="T5" fmla="*/ 8 h 514"/>
                  <a:gd name="T6" fmla="*/ 219 w 438"/>
                  <a:gd name="T7" fmla="*/ 0 h 514"/>
                  <a:gd name="T8" fmla="*/ 156 w 438"/>
                  <a:gd name="T9" fmla="*/ 8 h 514"/>
                  <a:gd name="T10" fmla="*/ 152 w 438"/>
                  <a:gd name="T11" fmla="*/ 28 h 514"/>
                  <a:gd name="T12" fmla="*/ 33 w 438"/>
                  <a:gd name="T13" fmla="*/ 60 h 514"/>
                  <a:gd name="T14" fmla="*/ 0 w 438"/>
                  <a:gd name="T15" fmla="*/ 93 h 514"/>
                  <a:gd name="T16" fmla="*/ 7 w 438"/>
                  <a:gd name="T17" fmla="*/ 258 h 514"/>
                  <a:gd name="T18" fmla="*/ 65 w 438"/>
                  <a:gd name="T19" fmla="*/ 344 h 514"/>
                  <a:gd name="T20" fmla="*/ 35 w 438"/>
                  <a:gd name="T21" fmla="*/ 514 h 514"/>
                  <a:gd name="T22" fmla="*/ 402 w 438"/>
                  <a:gd name="T23" fmla="*/ 514 h 514"/>
                  <a:gd name="T24" fmla="*/ 371 w 438"/>
                  <a:gd name="T25" fmla="*/ 344 h 514"/>
                  <a:gd name="T26" fmla="*/ 431 w 438"/>
                  <a:gd name="T27" fmla="*/ 258 h 514"/>
                  <a:gd name="T28" fmla="*/ 438 w 438"/>
                  <a:gd name="T29" fmla="*/ 93 h 514"/>
                  <a:gd name="T30" fmla="*/ 405 w 438"/>
                  <a:gd name="T31" fmla="*/ 60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8" h="514">
                    <a:moveTo>
                      <a:pt x="405" y="60"/>
                    </a:moveTo>
                    <a:cubicBezTo>
                      <a:pt x="287" y="28"/>
                      <a:pt x="287" y="28"/>
                      <a:pt x="287" y="28"/>
                    </a:cubicBezTo>
                    <a:cubicBezTo>
                      <a:pt x="282" y="8"/>
                      <a:pt x="282" y="8"/>
                      <a:pt x="282" y="8"/>
                    </a:cubicBezTo>
                    <a:cubicBezTo>
                      <a:pt x="282" y="8"/>
                      <a:pt x="235" y="0"/>
                      <a:pt x="219" y="0"/>
                    </a:cubicBezTo>
                    <a:cubicBezTo>
                      <a:pt x="203" y="0"/>
                      <a:pt x="156" y="8"/>
                      <a:pt x="156" y="8"/>
                    </a:cubicBezTo>
                    <a:cubicBezTo>
                      <a:pt x="152" y="28"/>
                      <a:pt x="152" y="28"/>
                      <a:pt x="152" y="28"/>
                    </a:cubicBezTo>
                    <a:cubicBezTo>
                      <a:pt x="33" y="60"/>
                      <a:pt x="33" y="60"/>
                      <a:pt x="33" y="60"/>
                    </a:cubicBezTo>
                    <a:cubicBezTo>
                      <a:pt x="15" y="66"/>
                      <a:pt x="0" y="75"/>
                      <a:pt x="0" y="93"/>
                    </a:cubicBezTo>
                    <a:cubicBezTo>
                      <a:pt x="0" y="93"/>
                      <a:pt x="3" y="213"/>
                      <a:pt x="7" y="258"/>
                    </a:cubicBezTo>
                    <a:cubicBezTo>
                      <a:pt x="9" y="285"/>
                      <a:pt x="15" y="341"/>
                      <a:pt x="65" y="344"/>
                    </a:cubicBezTo>
                    <a:cubicBezTo>
                      <a:pt x="35" y="514"/>
                      <a:pt x="35" y="514"/>
                      <a:pt x="35" y="514"/>
                    </a:cubicBezTo>
                    <a:cubicBezTo>
                      <a:pt x="402" y="514"/>
                      <a:pt x="402" y="514"/>
                      <a:pt x="402" y="514"/>
                    </a:cubicBezTo>
                    <a:cubicBezTo>
                      <a:pt x="371" y="344"/>
                      <a:pt x="371" y="344"/>
                      <a:pt x="371" y="344"/>
                    </a:cubicBezTo>
                    <a:cubicBezTo>
                      <a:pt x="424" y="344"/>
                      <a:pt x="428" y="285"/>
                      <a:pt x="431" y="258"/>
                    </a:cubicBezTo>
                    <a:cubicBezTo>
                      <a:pt x="436" y="213"/>
                      <a:pt x="438" y="93"/>
                      <a:pt x="438" y="93"/>
                    </a:cubicBezTo>
                    <a:cubicBezTo>
                      <a:pt x="438" y="75"/>
                      <a:pt x="425" y="67"/>
                      <a:pt x="405" y="60"/>
                    </a:cubicBezTo>
                    <a:close/>
                  </a:path>
                </a:pathLst>
              </a:custGeom>
              <a:solidFill>
                <a:srgbClr val="00A18B"/>
              </a:solidFill>
              <a:ln>
                <a:noFill/>
              </a:ln>
            </p:spPr>
            <p:txBody>
              <a:bodyPr vert="horz" wrap="square" lIns="68580" tIns="34290" rIns="68580" bIns="3429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015" b="0" i="0" u="none" strike="noStrike" kern="0" cap="none" spc="0" normalizeH="0" baseline="0" noProof="0">
                  <a:ln>
                    <a:noFill/>
                  </a:ln>
                  <a:solidFill>
                    <a:prstClr val="black"/>
                  </a:solidFill>
                  <a:effectLst/>
                  <a:uLnTx/>
                  <a:uFillTx/>
                  <a:latin typeface="微软雅黑" panose="020B0503020204020204" charset="-122"/>
                  <a:ea typeface="微软雅黑" panose="020B0503020204020204" charset="-122"/>
                </a:endParaRPr>
              </a:p>
            </p:txBody>
          </p:sp>
        </p:grpSp>
      </p:grpSp>
      <p:sp>
        <p:nvSpPr>
          <p:cNvPr id="20" name="iš1íḋe"/>
          <p:cNvSpPr txBox="1"/>
          <p:nvPr/>
        </p:nvSpPr>
        <p:spPr>
          <a:xfrm>
            <a:off x="720725" y="1841500"/>
            <a:ext cx="4524375"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rgbClr val="2F6C4F"/>
                </a:solidFill>
                <a:latin typeface="微软雅黑" panose="020B0503020204020204" charset="-122"/>
                <a:ea typeface="微软雅黑" panose="020B0503020204020204" charset="-122"/>
              </a:rPr>
              <a:t>国内外相关研究综述</a:t>
            </a:r>
          </a:p>
        </p:txBody>
      </p:sp>
      <p:grpSp>
        <p:nvGrpSpPr>
          <p:cNvPr id="11" name="ïṣľîde"/>
          <p:cNvGrpSpPr/>
          <p:nvPr/>
        </p:nvGrpSpPr>
        <p:grpSpPr>
          <a:xfrm>
            <a:off x="768985" y="3032760"/>
            <a:ext cx="2188845" cy="1453515"/>
            <a:chOff x="1479486" y="3149771"/>
            <a:chExt cx="3717514" cy="1383233"/>
          </a:xfrm>
        </p:grpSpPr>
        <p:sp>
          <p:nvSpPr>
            <p:cNvPr id="18" name="îšḷiďè"/>
            <p:cNvSpPr/>
            <p:nvPr/>
          </p:nvSpPr>
          <p:spPr bwMode="auto">
            <a:xfrm>
              <a:off x="1547430" y="3562505"/>
              <a:ext cx="3649570" cy="97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19" name="íşlîďe"/>
            <p:cNvSpPr txBox="1"/>
            <p:nvPr/>
          </p:nvSpPr>
          <p:spPr bwMode="auto">
            <a:xfrm>
              <a:off x="1479486" y="3149771"/>
              <a:ext cx="3649821"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buFontTx/>
                <a:buNone/>
              </a:pPr>
              <a:r>
                <a:rPr lang="zh-CN" altLang="en-US" sz="1800" b="1" dirty="0">
                  <a:solidFill>
                    <a:srgbClr val="00A18B"/>
                  </a:solidFill>
                  <a:latin typeface="微软雅黑" panose="020B0503020204020204" charset="-122"/>
                  <a:ea typeface="微软雅黑" panose="020B0503020204020204" charset="-122"/>
                </a:rPr>
                <a:t>请在这里输入您的标题</a:t>
              </a:r>
            </a:p>
          </p:txBody>
        </p:sp>
      </p:grpSp>
      <p:cxnSp>
        <p:nvCxnSpPr>
          <p:cNvPr id="12" name="直接连接符 11"/>
          <p:cNvCxnSpPr/>
          <p:nvPr/>
        </p:nvCxnSpPr>
        <p:spPr>
          <a:xfrm>
            <a:off x="843280" y="4282440"/>
            <a:ext cx="230251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3" name="î$1îḑe"/>
          <p:cNvGrpSpPr/>
          <p:nvPr/>
        </p:nvGrpSpPr>
        <p:grpSpPr>
          <a:xfrm>
            <a:off x="768985" y="4471670"/>
            <a:ext cx="2188845" cy="1453515"/>
            <a:chOff x="1479486" y="3149771"/>
            <a:chExt cx="3717514" cy="1383233"/>
          </a:xfrm>
        </p:grpSpPr>
        <p:sp>
          <p:nvSpPr>
            <p:cNvPr id="16" name="íṩliḍè"/>
            <p:cNvSpPr/>
            <p:nvPr/>
          </p:nvSpPr>
          <p:spPr bwMode="auto">
            <a:xfrm>
              <a:off x="1547430" y="3562505"/>
              <a:ext cx="3649570" cy="97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17" name="ïś1iḍé"/>
            <p:cNvSpPr txBox="1"/>
            <p:nvPr/>
          </p:nvSpPr>
          <p:spPr bwMode="auto">
            <a:xfrm>
              <a:off x="1479486" y="3149771"/>
              <a:ext cx="3649821"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hangingPunct="1">
                <a:lnSpc>
                  <a:spcPct val="100000"/>
                </a:lnSpc>
                <a:spcBef>
                  <a:spcPct val="0"/>
                </a:spcBef>
                <a:buFontTx/>
                <a:buNone/>
              </a:pPr>
              <a:r>
                <a:rPr lang="zh-CN" altLang="en-US" b="1" dirty="0">
                  <a:solidFill>
                    <a:srgbClr val="00A18B"/>
                  </a:solidFill>
                  <a:latin typeface="微软雅黑" panose="020B0503020204020204" charset="-122"/>
                  <a:ea typeface="微软雅黑" panose="020B0503020204020204" charset="-122"/>
                  <a:sym typeface="+mn-ea"/>
                </a:rPr>
                <a:t>请在这里输入您的标题</a:t>
              </a:r>
              <a:endParaRPr lang="zh-CN" altLang="en-US" sz="1800" b="1" dirty="0">
                <a:solidFill>
                  <a:schemeClr val="accent2"/>
                </a:solidFill>
                <a:latin typeface="微软雅黑" panose="020B0503020204020204" charset="-122"/>
                <a:ea typeface="微软雅黑" panose="020B0503020204020204" charset="-122"/>
              </a:endParaRPr>
            </a:p>
          </p:txBody>
        </p:sp>
      </p:grpSp>
      <p:grpSp>
        <p:nvGrpSpPr>
          <p:cNvPr id="14" name="išlíḋê"/>
          <p:cNvGrpSpPr/>
          <p:nvPr/>
        </p:nvGrpSpPr>
        <p:grpSpPr>
          <a:xfrm>
            <a:off x="9161780" y="3032760"/>
            <a:ext cx="2188845" cy="1453515"/>
            <a:chOff x="1479486" y="3149771"/>
            <a:chExt cx="3717514" cy="1383233"/>
          </a:xfrm>
        </p:grpSpPr>
        <p:sp>
          <p:nvSpPr>
            <p:cNvPr id="15" name="islíḋê"/>
            <p:cNvSpPr/>
            <p:nvPr/>
          </p:nvSpPr>
          <p:spPr bwMode="auto">
            <a:xfrm>
              <a:off x="1547430" y="3562505"/>
              <a:ext cx="3649570" cy="97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104" name="îS1ïḋe"/>
            <p:cNvSpPr txBox="1"/>
            <p:nvPr/>
          </p:nvSpPr>
          <p:spPr bwMode="auto">
            <a:xfrm>
              <a:off x="1479486" y="3149771"/>
              <a:ext cx="3649821"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hangingPunct="1">
                <a:lnSpc>
                  <a:spcPct val="100000"/>
                </a:lnSpc>
                <a:spcBef>
                  <a:spcPct val="0"/>
                </a:spcBef>
                <a:buFontTx/>
                <a:buNone/>
              </a:pPr>
              <a:r>
                <a:rPr lang="zh-CN" altLang="en-US" b="1" dirty="0">
                  <a:solidFill>
                    <a:srgbClr val="00A18B"/>
                  </a:solidFill>
                  <a:latin typeface="微软雅黑" panose="020B0503020204020204" charset="-122"/>
                  <a:ea typeface="微软雅黑" panose="020B0503020204020204" charset="-122"/>
                  <a:sym typeface="+mn-ea"/>
                </a:rPr>
                <a:t>请在这里输入您的标题</a:t>
              </a:r>
              <a:endParaRPr lang="zh-CN" altLang="en-US" sz="1800" b="1" dirty="0">
                <a:solidFill>
                  <a:schemeClr val="accent3"/>
                </a:solidFill>
                <a:latin typeface="微软雅黑" panose="020B0503020204020204" charset="-122"/>
                <a:ea typeface="微软雅黑" panose="020B0503020204020204" charset="-122"/>
              </a:endParaRPr>
            </a:p>
          </p:txBody>
        </p:sp>
      </p:grpSp>
      <p:cxnSp>
        <p:nvCxnSpPr>
          <p:cNvPr id="105" name="直接连接符 104"/>
          <p:cNvCxnSpPr/>
          <p:nvPr/>
        </p:nvCxnSpPr>
        <p:spPr>
          <a:xfrm>
            <a:off x="9236075" y="4282440"/>
            <a:ext cx="2302510" cy="0"/>
          </a:xfrm>
          <a:prstGeom prst="line">
            <a:avLst/>
          </a:prstGeom>
          <a:ln w="3175" cap="rnd">
            <a:solidFill>
              <a:schemeClr val="bg1">
                <a:lumMod val="8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106" name="îşļîḋê"/>
          <p:cNvGrpSpPr/>
          <p:nvPr/>
        </p:nvGrpSpPr>
        <p:grpSpPr>
          <a:xfrm>
            <a:off x="9161780" y="4471670"/>
            <a:ext cx="2188845" cy="1453515"/>
            <a:chOff x="1479486" y="3149771"/>
            <a:chExt cx="3717514" cy="1383233"/>
          </a:xfrm>
        </p:grpSpPr>
        <p:sp>
          <p:nvSpPr>
            <p:cNvPr id="107" name="ïṥľíďé"/>
            <p:cNvSpPr/>
            <p:nvPr/>
          </p:nvSpPr>
          <p:spPr bwMode="auto">
            <a:xfrm>
              <a:off x="1547430" y="3562505"/>
              <a:ext cx="3649570" cy="970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108" name="iṡḻidê"/>
            <p:cNvSpPr txBox="1"/>
            <p:nvPr/>
          </p:nvSpPr>
          <p:spPr bwMode="auto">
            <a:xfrm>
              <a:off x="1479486" y="3149771"/>
              <a:ext cx="3649821"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eaLnBrk="1" hangingPunct="1">
                <a:lnSpc>
                  <a:spcPct val="100000"/>
                </a:lnSpc>
                <a:spcBef>
                  <a:spcPct val="0"/>
                </a:spcBef>
                <a:buFontTx/>
                <a:buNone/>
              </a:pPr>
              <a:r>
                <a:rPr lang="zh-CN" altLang="en-US" b="1" dirty="0">
                  <a:solidFill>
                    <a:srgbClr val="00A18B"/>
                  </a:solidFill>
                  <a:latin typeface="微软雅黑" panose="020B0503020204020204" charset="-122"/>
                  <a:ea typeface="微软雅黑" panose="020B0503020204020204" charset="-122"/>
                  <a:sym typeface="+mn-ea"/>
                </a:rPr>
                <a:t>请在这里输入您的标题</a:t>
              </a:r>
              <a:endParaRPr lang="zh-CN" altLang="en-US" sz="1800" b="1" dirty="0">
                <a:solidFill>
                  <a:schemeClr val="accent4"/>
                </a:solidFill>
                <a:latin typeface="微软雅黑" panose="020B0503020204020204" charset="-122"/>
                <a:ea typeface="微软雅黑" panose="020B0503020204020204" charset="-122"/>
              </a:endParaRPr>
            </a:p>
          </p:txBody>
        </p:sp>
      </p:grpSp>
      <p:pic>
        <p:nvPicPr>
          <p:cNvPr id="2" name="图片 1"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1" presetClass="entr" presetSubtype="1"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par>
                          <p:cTn id="19" fill="hold">
                            <p:stCondLst>
                              <p:cond delay="3000"/>
                            </p:stCondLst>
                            <p:childTnLst>
                              <p:par>
                                <p:cTn id="20" presetID="52"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Scale>
                                      <p:cBhvr>
                                        <p:cTn id="2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0"/>
                                        </p:tgtEl>
                                        <p:attrNameLst>
                                          <p:attrName>ppt_x</p:attrName>
                                          <p:attrName>ppt_y</p:attrName>
                                        </p:attrNameLst>
                                      </p:cBhvr>
                                    </p:animMotion>
                                    <p:animEffect transition="in" filter="fade">
                                      <p:cBhvr>
                                        <p:cTn id="24" dur="1000"/>
                                        <p:tgtEl>
                                          <p:spTgt spid="20"/>
                                        </p:tgtEl>
                                      </p:cBhvr>
                                    </p:animEffect>
                                  </p:childTnLst>
                                </p:cTn>
                              </p:par>
                            </p:childTnLst>
                          </p:cTn>
                        </p:par>
                        <p:par>
                          <p:cTn id="25" fill="hold">
                            <p:stCondLst>
                              <p:cond delay="4000"/>
                            </p:stCondLst>
                            <p:childTnLst>
                              <p:par>
                                <p:cTn id="26" presetID="17" presetClass="entr" presetSubtype="1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strVal val="#ppt_h"/>
                                          </p:val>
                                        </p:tav>
                                        <p:tav tm="100000">
                                          <p:val>
                                            <p:strVal val="#ppt_h"/>
                                          </p:val>
                                        </p:tav>
                                      </p:tavLst>
                                    </p:anim>
                                  </p:childTnLst>
                                </p:cTn>
                              </p:par>
                              <p:par>
                                <p:cTn id="30" presetID="17" presetClass="entr" presetSubtype="1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strVal val="#ppt_h"/>
                                          </p:val>
                                        </p:tav>
                                        <p:tav tm="100000">
                                          <p:val>
                                            <p:strVal val="#ppt_h"/>
                                          </p:val>
                                        </p:tav>
                                      </p:tavLst>
                                    </p:anim>
                                  </p:childTnLst>
                                </p:cTn>
                              </p:par>
                              <p:par>
                                <p:cTn id="34" presetID="17" presetClass="entr" presetSubtype="10" fill="hold" nodeType="with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strVal val="#ppt_h"/>
                                          </p:val>
                                        </p:tav>
                                        <p:tav tm="100000">
                                          <p:val>
                                            <p:strVal val="#ppt_h"/>
                                          </p:val>
                                        </p:tav>
                                      </p:tavLst>
                                    </p:anim>
                                  </p:childTnLst>
                                </p:cTn>
                              </p:par>
                            </p:childTnLst>
                          </p:cTn>
                        </p:par>
                        <p:par>
                          <p:cTn id="38" fill="hold">
                            <p:stCondLst>
                              <p:cond delay="4500"/>
                            </p:stCondLst>
                            <p:childTnLst>
                              <p:par>
                                <p:cTn id="39" presetID="17" presetClass="entr" presetSubtype="1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strVal val="#ppt_h"/>
                                          </p:val>
                                        </p:tav>
                                        <p:tav tm="100000">
                                          <p:val>
                                            <p:strVal val="#ppt_h"/>
                                          </p:val>
                                        </p:tav>
                                      </p:tavLst>
                                    </p:anim>
                                  </p:childTnLst>
                                </p:cTn>
                              </p:par>
                              <p:par>
                                <p:cTn id="43" presetID="17" presetClass="entr" presetSubtype="10" fill="hold" nodeType="withEffect">
                                  <p:stCondLst>
                                    <p:cond delay="0"/>
                                  </p:stCondLst>
                                  <p:childTnLst>
                                    <p:set>
                                      <p:cBhvr>
                                        <p:cTn id="44" dur="1" fill="hold">
                                          <p:stCondLst>
                                            <p:cond delay="0"/>
                                          </p:stCondLst>
                                        </p:cTn>
                                        <p:tgtEl>
                                          <p:spTgt spid="105"/>
                                        </p:tgtEl>
                                        <p:attrNameLst>
                                          <p:attrName>style.visibility</p:attrName>
                                        </p:attrNameLst>
                                      </p:cBhvr>
                                      <p:to>
                                        <p:strVal val="visible"/>
                                      </p:to>
                                    </p:set>
                                    <p:anim calcmode="lin" valueType="num">
                                      <p:cBhvr>
                                        <p:cTn id="45" dur="500" fill="hold"/>
                                        <p:tgtEl>
                                          <p:spTgt spid="105"/>
                                        </p:tgtEl>
                                        <p:attrNameLst>
                                          <p:attrName>ppt_w</p:attrName>
                                        </p:attrNameLst>
                                      </p:cBhvr>
                                      <p:tavLst>
                                        <p:tav tm="0">
                                          <p:val>
                                            <p:fltVal val="0"/>
                                          </p:val>
                                        </p:tav>
                                        <p:tav tm="100000">
                                          <p:val>
                                            <p:strVal val="#ppt_w"/>
                                          </p:val>
                                        </p:tav>
                                      </p:tavLst>
                                    </p:anim>
                                    <p:anim calcmode="lin" valueType="num">
                                      <p:cBhvr>
                                        <p:cTn id="46" dur="500" fill="hold"/>
                                        <p:tgtEl>
                                          <p:spTgt spid="105"/>
                                        </p:tgtEl>
                                        <p:attrNameLst>
                                          <p:attrName>ppt_h</p:attrName>
                                        </p:attrNameLst>
                                      </p:cBhvr>
                                      <p:tavLst>
                                        <p:tav tm="0">
                                          <p:val>
                                            <p:strVal val="#ppt_h"/>
                                          </p:val>
                                        </p:tav>
                                        <p:tav tm="100000">
                                          <p:val>
                                            <p:strVal val="#ppt_h"/>
                                          </p:val>
                                        </p:tav>
                                      </p:tavLst>
                                    </p:anim>
                                  </p:childTnLst>
                                </p:cTn>
                              </p:par>
                              <p:par>
                                <p:cTn id="47" presetID="17" presetClass="entr" presetSubtype="10" fill="hold" nodeType="with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p:cTn id="49" dur="500" fill="hold"/>
                                        <p:tgtEl>
                                          <p:spTgt spid="106"/>
                                        </p:tgtEl>
                                        <p:attrNameLst>
                                          <p:attrName>ppt_w</p:attrName>
                                        </p:attrNameLst>
                                      </p:cBhvr>
                                      <p:tavLst>
                                        <p:tav tm="0">
                                          <p:val>
                                            <p:fltVal val="0"/>
                                          </p:val>
                                        </p:tav>
                                        <p:tav tm="100000">
                                          <p:val>
                                            <p:strVal val="#ppt_w"/>
                                          </p:val>
                                        </p:tav>
                                      </p:tavLst>
                                    </p:anim>
                                    <p:anim calcmode="lin" valueType="num">
                                      <p:cBhvr>
                                        <p:cTn id="50" dur="500" fill="hold"/>
                                        <p:tgtEl>
                                          <p:spTgt spid="10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 grpId="0"/>
      <p:bldP spid="3" grpId="1"/>
      <p:bldP spid="3" grpId="2"/>
      <p:bldP spid="3" grpId="3"/>
      <p:bldP spid="3" grpId="4"/>
      <p:bldP spid="3" grpId="5"/>
      <p:bldP spid="3" grpId="6"/>
      <p:bldP spid="3" grpId="7"/>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5" name="图片 4" descr="27661e4c6f5d702cb90fe64fabc46e6b"/>
          <p:cNvPicPr>
            <a:picLocks noChangeAspect="1"/>
          </p:cNvPicPr>
          <p:nvPr/>
        </p:nvPicPr>
        <p:blipFill>
          <a:blip r:embed="rId4"/>
          <a:stretch>
            <a:fillRect/>
          </a:stretch>
        </p:blipFill>
        <p:spPr>
          <a:xfrm>
            <a:off x="1026160" y="2538730"/>
            <a:ext cx="4239260" cy="3329940"/>
          </a:xfrm>
          <a:prstGeom prst="rect">
            <a:avLst/>
          </a:prstGeom>
        </p:spPr>
      </p:pic>
      <p:sp>
        <p:nvSpPr>
          <p:cNvPr id="219" name=" 219"/>
          <p:cNvSpPr/>
          <p:nvPr/>
        </p:nvSpPr>
        <p:spPr>
          <a:xfrm>
            <a:off x="6017260" y="1604645"/>
            <a:ext cx="4761865" cy="762000"/>
          </a:xfrm>
          <a:prstGeom prst="roundRect">
            <a:avLst>
              <a:gd name="adj" fmla="val 50000"/>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lvl="0" algn="ctr" eaLnBrk="1" fontAlgn="auto" hangingPunct="1"/>
            <a:endParaRPr lang="zh-CN" altLang="en-US">
              <a:sym typeface="+mn-ea"/>
            </a:endParaRPr>
          </a:p>
        </p:txBody>
      </p:sp>
      <p:sp>
        <p:nvSpPr>
          <p:cNvPr id="20" name="iš1íḋe"/>
          <p:cNvSpPr txBox="1"/>
          <p:nvPr/>
        </p:nvSpPr>
        <p:spPr>
          <a:xfrm>
            <a:off x="6448426" y="1604644"/>
            <a:ext cx="4524375"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chemeClr val="bg1"/>
                </a:solidFill>
                <a:latin typeface="微软雅黑" panose="020B0503020204020204" charset="-122"/>
                <a:ea typeface="微软雅黑" panose="020B0503020204020204" charset="-122"/>
              </a:rPr>
              <a:t>国内在研究劳动力转移</a:t>
            </a:r>
          </a:p>
        </p:txBody>
      </p:sp>
      <p:sp>
        <p:nvSpPr>
          <p:cNvPr id="15" name="islíḋê"/>
          <p:cNvSpPr/>
          <p:nvPr/>
        </p:nvSpPr>
        <p:spPr bwMode="auto">
          <a:xfrm>
            <a:off x="5920740" y="3003550"/>
            <a:ext cx="4955540" cy="2325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200" dirty="0">
                <a:solidFill>
                  <a:schemeClr val="tx1">
                    <a:lumMod val="75000"/>
                    <a:lumOff val="25000"/>
                  </a:schemeClr>
                </a:solidFill>
                <a:latin typeface="微软雅黑" panose="020B0503020204020204" charset="-122"/>
                <a:ea typeface="微软雅黑" panose="020B0503020204020204" charset="-122"/>
              </a:rPr>
              <a:t>国内在研究劳动力转移的动因方面，研究成果主要可分为三个方面：一是集中于研究经济因素。高国力（1995）认为，经济区域发展的不平衡是农村劳动力转移的重要因素之一，经济发展水平越高劳动力转移越活跃，其转移水平也越高；杜鹰、李实、张平（1997）等人从农村收入或资源禀赋的角度研究了我国农村劳动力转移的原因，认为农业资源禀赋的缺乏和农业收入低下是农村劳动力转移的主要原因；蔡昉（2001）从具有较低的务农收入的农民最有可能作出转移决策这一角度出发，阐述了相对收入的差距是农村劳动力转移决策的重要影响因素；白云涛、甘小文（2005）建立了动态博弈模型，利用进化博弈的方法，发现农村劳动力转移的第一动因是经济收入因素。</a:t>
            </a:r>
          </a:p>
        </p:txBody>
      </p:sp>
      <p:pic>
        <p:nvPicPr>
          <p:cNvPr id="2" name="图片 1" descr="7c7c9b5e687933635aa856f3152f7e32"/>
          <p:cNvPicPr>
            <a:picLocks noChangeAspect="1"/>
          </p:cNvPicPr>
          <p:nvPr/>
        </p:nvPicPr>
        <p:blipFill>
          <a:blip r:embed="rId5"/>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219"/>
                                        </p:tgtEl>
                                        <p:attrNameLst>
                                          <p:attrName>style.visibility</p:attrName>
                                        </p:attrNameLst>
                                      </p:cBhvr>
                                      <p:to>
                                        <p:strVal val="visible"/>
                                      </p:to>
                                    </p:set>
                                    <p:animEffect transition="in" filter="fade">
                                      <p:cBhvr>
                                        <p:cTn id="18" dur="1000"/>
                                        <p:tgtEl>
                                          <p:spTgt spid="219"/>
                                        </p:tgtEl>
                                      </p:cBhvr>
                                    </p:animEffect>
                                    <p:anim calcmode="lin" valueType="num">
                                      <p:cBhvr>
                                        <p:cTn id="19" dur="1000" fill="hold"/>
                                        <p:tgtEl>
                                          <p:spTgt spid="219"/>
                                        </p:tgtEl>
                                        <p:attrNameLst>
                                          <p:attrName>ppt_x</p:attrName>
                                        </p:attrNameLst>
                                      </p:cBhvr>
                                      <p:tavLst>
                                        <p:tav tm="0">
                                          <p:val>
                                            <p:strVal val="#ppt_x"/>
                                          </p:val>
                                        </p:tav>
                                        <p:tav tm="100000">
                                          <p:val>
                                            <p:strVal val="#ppt_x"/>
                                          </p:val>
                                        </p:tav>
                                      </p:tavLst>
                                    </p:anim>
                                    <p:anim calcmode="lin" valueType="num">
                                      <p:cBhvr>
                                        <p:cTn id="20" dur="1000" fill="hold"/>
                                        <p:tgtEl>
                                          <p:spTgt spid="21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dissolve">
                                      <p:cBhvr>
                                        <p:cTn id="29" dur="500"/>
                                        <p:tgtEl>
                                          <p:spTgt spid="5"/>
                                        </p:tgtEl>
                                      </p:cBhvr>
                                    </p:animEffect>
                                  </p:childTnLst>
                                </p:cTn>
                              </p:par>
                            </p:childTnLst>
                          </p:cTn>
                        </p:par>
                        <p:par>
                          <p:cTn id="30" fill="hold">
                            <p:stCondLst>
                              <p:cond delay="2500"/>
                            </p:stCondLst>
                            <p:childTnLst>
                              <p:par>
                                <p:cTn id="31" presetID="13" presetClass="entr" presetSubtype="16"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plus(in)">
                                      <p:cBhvr>
                                        <p:cTn id="3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p:bldP spid="20" grpId="0"/>
      <p:bldP spid="15" grpId="0"/>
      <p:bldP spid="3" grpId="0"/>
      <p:bldP spid="3" grpId="1"/>
      <p:bldP spid="3" grpId="2"/>
      <p:bldP spid="3" grpId="3"/>
      <p:bldP spid="3" grpId="4"/>
      <p:bldP spid="3" grpId="5"/>
      <p:bldP spid="3" grpId="6"/>
      <p:bldP spid="3" grpId="7"/>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53" name="平行四边形 52"/>
          <p:cNvSpPr/>
          <p:nvPr/>
        </p:nvSpPr>
        <p:spPr>
          <a:xfrm flipV="1">
            <a:off x="3324225" y="5305425"/>
            <a:ext cx="1532255" cy="538480"/>
          </a:xfrm>
          <a:prstGeom prst="parallelogram">
            <a:avLst>
              <a:gd name="adj" fmla="val 104337"/>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微软雅黑" panose="020B0503020204020204" charset="-122"/>
            </a:endParaRPr>
          </a:p>
        </p:txBody>
      </p:sp>
      <p:sp>
        <p:nvSpPr>
          <p:cNvPr id="54" name="平行四边形 53"/>
          <p:cNvSpPr/>
          <p:nvPr/>
        </p:nvSpPr>
        <p:spPr>
          <a:xfrm flipH="1" flipV="1">
            <a:off x="7345680" y="5305425"/>
            <a:ext cx="1533525" cy="538480"/>
          </a:xfrm>
          <a:prstGeom prst="parallelogram">
            <a:avLst>
              <a:gd name="adj" fmla="val 104337"/>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微软雅黑" panose="020B0503020204020204" charset="-122"/>
            </a:endParaRPr>
          </a:p>
        </p:txBody>
      </p:sp>
      <p:sp>
        <p:nvSpPr>
          <p:cNvPr id="55" name="平行四边形 54"/>
          <p:cNvSpPr/>
          <p:nvPr/>
        </p:nvSpPr>
        <p:spPr>
          <a:xfrm flipH="1">
            <a:off x="7345680" y="1224280"/>
            <a:ext cx="1533525" cy="538480"/>
          </a:xfrm>
          <a:prstGeom prst="parallelogram">
            <a:avLst>
              <a:gd name="adj" fmla="val 104337"/>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微软雅黑" panose="020B0503020204020204" charset="-122"/>
            </a:endParaRPr>
          </a:p>
        </p:txBody>
      </p:sp>
      <p:sp>
        <p:nvSpPr>
          <p:cNvPr id="56" name="平行四边形 55"/>
          <p:cNvSpPr/>
          <p:nvPr/>
        </p:nvSpPr>
        <p:spPr>
          <a:xfrm>
            <a:off x="3324225" y="1224280"/>
            <a:ext cx="1532255" cy="538480"/>
          </a:xfrm>
          <a:prstGeom prst="parallelogram">
            <a:avLst>
              <a:gd name="adj" fmla="val 104337"/>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微软雅黑" panose="020B0503020204020204" charset="-122"/>
            </a:endParaRPr>
          </a:p>
        </p:txBody>
      </p:sp>
      <p:pic>
        <p:nvPicPr>
          <p:cNvPr id="37901" name="图片 56"/>
          <p:cNvPicPr/>
          <p:nvPr/>
        </p:nvPicPr>
        <p:blipFill>
          <a:blip r:embed="rId4"/>
          <a:stretch>
            <a:fillRect/>
          </a:stretch>
        </p:blipFill>
        <p:spPr>
          <a:xfrm>
            <a:off x="1868805" y="1656080"/>
            <a:ext cx="4322445" cy="115570"/>
          </a:xfrm>
          <a:prstGeom prst="rect">
            <a:avLst/>
          </a:prstGeom>
          <a:noFill/>
          <a:ln w="9525">
            <a:noFill/>
          </a:ln>
        </p:spPr>
      </p:pic>
      <p:grpSp>
        <p:nvGrpSpPr>
          <p:cNvPr id="58" name="组合 57"/>
          <p:cNvGrpSpPr/>
          <p:nvPr/>
        </p:nvGrpSpPr>
        <p:grpSpPr>
          <a:xfrm>
            <a:off x="3891915" y="1203960"/>
            <a:ext cx="2129155" cy="1906905"/>
            <a:chOff x="1709047" y="2215012"/>
            <a:chExt cx="2128979" cy="1907022"/>
          </a:xfrm>
          <a:solidFill>
            <a:srgbClr val="B6302E"/>
          </a:solidFill>
        </p:grpSpPr>
        <p:sp>
          <p:nvSpPr>
            <p:cNvPr id="59" name="右箭头 58"/>
            <p:cNvSpPr/>
            <p:nvPr/>
          </p:nvSpPr>
          <p:spPr>
            <a:xfrm rot="2700000">
              <a:off x="2194985" y="2478992"/>
              <a:ext cx="1907022" cy="1379061"/>
            </a:xfrm>
            <a:prstGeom prst="rightArrow">
              <a:avLst>
                <a:gd name="adj1" fmla="val 52799"/>
                <a:gd name="adj2" fmla="val 50000"/>
              </a:avLst>
            </a:prstGeom>
            <a:solidFill>
              <a:srgbClr val="00A1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ea"/>
                  <a:sym typeface="微软雅黑" panose="020B0503020204020204" charset="-122"/>
                </a:rPr>
                <a:t>     </a:t>
              </a:r>
              <a:r>
                <a:rPr kumimoji="0" lang="zh-CN" altLang="en-US" sz="1600"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ea"/>
                  <a:sym typeface="微软雅黑" panose="020B0503020204020204" charset="-122"/>
                </a:rPr>
                <a:t>问题认识不足</a:t>
              </a:r>
            </a:p>
          </p:txBody>
        </p:sp>
        <p:sp>
          <p:nvSpPr>
            <p:cNvPr id="60" name="等腰三角形 59"/>
            <p:cNvSpPr/>
            <p:nvPr/>
          </p:nvSpPr>
          <p:spPr>
            <a:xfrm rot="10800000">
              <a:off x="1709047" y="2234505"/>
              <a:ext cx="1030535" cy="517160"/>
            </a:xfrm>
            <a:prstGeom prst="triangle">
              <a:avLst/>
            </a:prstGeom>
            <a:solidFill>
              <a:srgbClr val="00A18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1">
                <a:ln>
                  <a:noFill/>
                </a:ln>
                <a:solidFill>
                  <a:schemeClr val="bg1">
                    <a:lumMod val="95000"/>
                  </a:scheme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pic>
        <p:nvPicPr>
          <p:cNvPr id="37903" name="图片 60"/>
          <p:cNvPicPr/>
          <p:nvPr/>
        </p:nvPicPr>
        <p:blipFill>
          <a:blip r:embed="rId4"/>
          <a:stretch>
            <a:fillRect/>
          </a:stretch>
        </p:blipFill>
        <p:spPr>
          <a:xfrm>
            <a:off x="6082030" y="1656080"/>
            <a:ext cx="4305300" cy="118745"/>
          </a:xfrm>
          <a:prstGeom prst="rect">
            <a:avLst/>
          </a:prstGeom>
          <a:noFill/>
          <a:ln w="9525">
            <a:noFill/>
          </a:ln>
        </p:spPr>
      </p:pic>
      <p:grpSp>
        <p:nvGrpSpPr>
          <p:cNvPr id="62" name="组合 61"/>
          <p:cNvGrpSpPr/>
          <p:nvPr/>
        </p:nvGrpSpPr>
        <p:grpSpPr>
          <a:xfrm flipH="1">
            <a:off x="6181090" y="1203960"/>
            <a:ext cx="2129155" cy="1906905"/>
            <a:chOff x="1709047" y="2215012"/>
            <a:chExt cx="2128979" cy="1907022"/>
          </a:xfrm>
          <a:solidFill>
            <a:schemeClr val="tx1">
              <a:lumMod val="75000"/>
              <a:lumOff val="25000"/>
            </a:schemeClr>
          </a:solidFill>
        </p:grpSpPr>
        <p:sp>
          <p:nvSpPr>
            <p:cNvPr id="63" name="右箭头 62"/>
            <p:cNvSpPr/>
            <p:nvPr/>
          </p:nvSpPr>
          <p:spPr>
            <a:xfrm rot="2700000">
              <a:off x="2194985" y="2478992"/>
              <a:ext cx="1907022" cy="1379061"/>
            </a:xfrm>
            <a:prstGeom prst="rightArrow">
              <a:avLst>
                <a:gd name="adj1" fmla="val 52799"/>
                <a:gd name="adj2" fmla="val 50000"/>
              </a:avLst>
            </a:prstGeom>
            <a:solidFill>
              <a:srgbClr val="2F6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ea"/>
                  <a:sym typeface="微软雅黑" panose="020B0503020204020204" charset="-122"/>
                </a:rPr>
                <a:t>行动迟缓</a:t>
              </a:r>
            </a:p>
          </p:txBody>
        </p:sp>
        <p:sp>
          <p:nvSpPr>
            <p:cNvPr id="64" name="等腰三角形 63"/>
            <p:cNvSpPr/>
            <p:nvPr/>
          </p:nvSpPr>
          <p:spPr>
            <a:xfrm rot="10800000">
              <a:off x="1709047" y="2234505"/>
              <a:ext cx="1030535" cy="517160"/>
            </a:xfrm>
            <a:prstGeom prst="triangle">
              <a:avLst/>
            </a:prstGeom>
            <a:solidFill>
              <a:srgbClr val="2F6C4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1">
                <a:ln>
                  <a:noFill/>
                </a:ln>
                <a:solidFill>
                  <a:schemeClr val="bg1">
                    <a:lumMod val="95000"/>
                  </a:scheme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pic>
        <p:nvPicPr>
          <p:cNvPr id="37905" name="图片 64"/>
          <p:cNvPicPr/>
          <p:nvPr/>
        </p:nvPicPr>
        <p:blipFill>
          <a:blip r:embed="rId5"/>
          <a:stretch>
            <a:fillRect/>
          </a:stretch>
        </p:blipFill>
        <p:spPr>
          <a:xfrm>
            <a:off x="1868805" y="5295900"/>
            <a:ext cx="4322445" cy="116205"/>
          </a:xfrm>
          <a:prstGeom prst="rect">
            <a:avLst/>
          </a:prstGeom>
          <a:noFill/>
          <a:ln w="9525">
            <a:noFill/>
          </a:ln>
        </p:spPr>
      </p:pic>
      <p:grpSp>
        <p:nvGrpSpPr>
          <p:cNvPr id="66" name="组合 65"/>
          <p:cNvGrpSpPr/>
          <p:nvPr/>
        </p:nvGrpSpPr>
        <p:grpSpPr>
          <a:xfrm flipV="1">
            <a:off x="3891915" y="3956050"/>
            <a:ext cx="2128520" cy="1906905"/>
            <a:chOff x="1709047" y="2214920"/>
            <a:chExt cx="2128562" cy="1907022"/>
          </a:xfrm>
          <a:solidFill>
            <a:schemeClr val="tx1">
              <a:lumMod val="75000"/>
              <a:lumOff val="25000"/>
            </a:schemeClr>
          </a:solidFill>
        </p:grpSpPr>
        <p:sp>
          <p:nvSpPr>
            <p:cNvPr id="67" name="右箭头 66"/>
            <p:cNvSpPr/>
            <p:nvPr/>
          </p:nvSpPr>
          <p:spPr>
            <a:xfrm rot="2700000" flipV="1">
              <a:off x="2194698" y="2479031"/>
              <a:ext cx="1907022" cy="1378800"/>
            </a:xfrm>
            <a:prstGeom prst="rightArrow">
              <a:avLst>
                <a:gd name="adj1" fmla="val 52799"/>
                <a:gd name="adj2" fmla="val 50000"/>
              </a:avLst>
            </a:prstGeom>
            <a:solidFill>
              <a:srgbClr val="5CD1C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ea"/>
                  <a:sym typeface="微软雅黑" panose="020B0503020204020204" charset="-122"/>
                </a:rPr>
                <a:t>导致被动</a:t>
              </a:r>
            </a:p>
          </p:txBody>
        </p:sp>
        <p:sp>
          <p:nvSpPr>
            <p:cNvPr id="68" name="等腰三角形 67"/>
            <p:cNvSpPr/>
            <p:nvPr/>
          </p:nvSpPr>
          <p:spPr>
            <a:xfrm rot="10800000">
              <a:off x="1709047" y="2234505"/>
              <a:ext cx="1030535" cy="517160"/>
            </a:xfrm>
            <a:prstGeom prst="triangle">
              <a:avLst/>
            </a:prstGeom>
            <a:solidFill>
              <a:srgbClr val="5CD1C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1">
                <a:ln>
                  <a:noFill/>
                </a:ln>
                <a:solidFill>
                  <a:schemeClr val="bg1">
                    <a:lumMod val="95000"/>
                  </a:scheme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pic>
        <p:nvPicPr>
          <p:cNvPr id="37907" name="图片 68"/>
          <p:cNvPicPr/>
          <p:nvPr/>
        </p:nvPicPr>
        <p:blipFill>
          <a:blip r:embed="rId5"/>
          <a:stretch>
            <a:fillRect/>
          </a:stretch>
        </p:blipFill>
        <p:spPr>
          <a:xfrm>
            <a:off x="6082030" y="5295900"/>
            <a:ext cx="4305300" cy="119380"/>
          </a:xfrm>
          <a:prstGeom prst="rect">
            <a:avLst/>
          </a:prstGeom>
          <a:noFill/>
          <a:ln w="9525">
            <a:noFill/>
          </a:ln>
        </p:spPr>
      </p:pic>
      <p:grpSp>
        <p:nvGrpSpPr>
          <p:cNvPr id="70" name="组合 69"/>
          <p:cNvGrpSpPr/>
          <p:nvPr/>
        </p:nvGrpSpPr>
        <p:grpSpPr>
          <a:xfrm flipH="1" flipV="1">
            <a:off x="6184265" y="3956050"/>
            <a:ext cx="2125980" cy="1906905"/>
            <a:chOff x="1709047" y="2214919"/>
            <a:chExt cx="2125713" cy="1907022"/>
          </a:xfrm>
          <a:solidFill>
            <a:srgbClr val="B6302E"/>
          </a:solidFill>
        </p:grpSpPr>
        <p:sp>
          <p:nvSpPr>
            <p:cNvPr id="71" name="右箭头 70"/>
            <p:cNvSpPr/>
            <p:nvPr/>
          </p:nvSpPr>
          <p:spPr>
            <a:xfrm rot="13500000" flipH="1">
              <a:off x="2191849" y="2479030"/>
              <a:ext cx="1907022" cy="1378800"/>
            </a:xfrm>
            <a:prstGeom prst="rightArrow">
              <a:avLst>
                <a:gd name="adj1" fmla="val 52799"/>
                <a:gd name="adj2" fmla="val 50000"/>
              </a:avLst>
            </a:prstGeom>
            <a:solidFill>
              <a:srgbClr val="34D1B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1">
                  <a:ln>
                    <a:noFill/>
                  </a:ln>
                  <a:solidFill>
                    <a:schemeClr val="lt1"/>
                  </a:solidFill>
                  <a:effectLst/>
                  <a:uLnTx/>
                  <a:uFillTx/>
                  <a:latin typeface="微软雅黑" panose="020B0503020204020204" charset="-122"/>
                  <a:ea typeface="微软雅黑" panose="020B0503020204020204" charset="-122"/>
                  <a:cs typeface="+mn-ea"/>
                  <a:sym typeface="微软雅黑" panose="020B0503020204020204" charset="-122"/>
                </a:rPr>
                <a:t>分析问题不透彻</a:t>
              </a:r>
            </a:p>
          </p:txBody>
        </p:sp>
        <p:sp>
          <p:nvSpPr>
            <p:cNvPr id="72" name="等腰三角形 71"/>
            <p:cNvSpPr/>
            <p:nvPr/>
          </p:nvSpPr>
          <p:spPr>
            <a:xfrm rot="10800000">
              <a:off x="1709047" y="2234505"/>
              <a:ext cx="1030535" cy="517160"/>
            </a:xfrm>
            <a:prstGeom prst="triangle">
              <a:avLst/>
            </a:prstGeom>
            <a:solidFill>
              <a:srgbClr val="34D1B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1">
                <a:ln>
                  <a:noFill/>
                </a:ln>
                <a:solidFill>
                  <a:schemeClr val="bg1">
                    <a:lumMod val="95000"/>
                  </a:schemeClr>
                </a:solidFill>
                <a:effectLst/>
                <a:uLnTx/>
                <a:uFillTx/>
                <a:latin typeface="微软雅黑" panose="020B0503020204020204" charset="-122"/>
                <a:ea typeface="微软雅黑" panose="020B0503020204020204" charset="-122"/>
                <a:cs typeface="+mn-ea"/>
                <a:sym typeface="微软雅黑" panose="020B0503020204020204" charset="-122"/>
              </a:endParaRPr>
            </a:p>
          </p:txBody>
        </p:sp>
      </p:grpSp>
      <p:sp>
        <p:nvSpPr>
          <p:cNvPr id="73" name="文本框 72"/>
          <p:cNvSpPr txBox="1"/>
          <p:nvPr/>
        </p:nvSpPr>
        <p:spPr>
          <a:xfrm>
            <a:off x="1871980" y="1781175"/>
            <a:ext cx="2964180" cy="2052955"/>
          </a:xfrm>
          <a:prstGeom prst="rect">
            <a:avLst/>
          </a:prstGeom>
          <a:noFill/>
        </p:spPr>
        <p:txBody>
          <a:bodyPr>
            <a:spAutoFit/>
          </a:bodyPr>
          <a:lstStyle/>
          <a:p>
            <a:pPr marR="0" indent="0" defTabSz="914400" eaLnBrk="1" fontAlgn="auto" hangingPunct="1">
              <a:lnSpc>
                <a:spcPct val="125000"/>
              </a:lnSpc>
              <a:spcBef>
                <a:spcPts val="600"/>
              </a:spcBef>
              <a:buClrTx/>
              <a:buSzTx/>
              <a:buFont typeface="Wingdings" panose="05000000000000000000" pitchFamily="2" charset="2"/>
              <a:buNone/>
              <a:defRPr/>
            </a:pPr>
            <a:r>
              <a:rPr kumimoji="0" lang="zh-CN" altLang="en-US" b="1"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国内文献</a:t>
            </a:r>
          </a:p>
          <a:p>
            <a:pPr marR="0" algn="just" defTabSz="914400" eaLnBrk="1" fontAlgn="auto" hangingPunct="1">
              <a:lnSpc>
                <a:spcPct val="125000"/>
              </a:lnSpc>
              <a:spcBef>
                <a:spcPts val="600"/>
              </a:spcBef>
              <a:buClrTx/>
              <a:buSzTx/>
              <a:buFontTx/>
              <a:buNone/>
              <a:defRPr/>
            </a:pPr>
            <a:r>
              <a:rPr kumimoji="0" lang="zh-CN" altLang="en-US" sz="1600"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史清华等(2004)通过对进城农民工进城障碍的分析, 得出了“经济发展水平不同的地区, 农民工在进城动因上也存在差异”的结论。</a:t>
            </a:r>
          </a:p>
        </p:txBody>
      </p:sp>
      <p:sp>
        <p:nvSpPr>
          <p:cNvPr id="74" name="文本框 73"/>
          <p:cNvSpPr txBox="1"/>
          <p:nvPr/>
        </p:nvSpPr>
        <p:spPr>
          <a:xfrm>
            <a:off x="7629525" y="1808480"/>
            <a:ext cx="2965450" cy="2052955"/>
          </a:xfrm>
          <a:prstGeom prst="rect">
            <a:avLst/>
          </a:prstGeom>
          <a:noFill/>
        </p:spPr>
        <p:txBody>
          <a:bodyPr>
            <a:spAutoFit/>
          </a:bodyPr>
          <a:lstStyle/>
          <a:p>
            <a:pPr marR="0" indent="0" defTabSz="914400" eaLnBrk="1" fontAlgn="auto" hangingPunct="1">
              <a:lnSpc>
                <a:spcPct val="125000"/>
              </a:lnSpc>
              <a:spcBef>
                <a:spcPts val="600"/>
              </a:spcBef>
              <a:buClrTx/>
              <a:buSzTx/>
              <a:buFont typeface="Wingdings" panose="05000000000000000000" pitchFamily="2" charset="2"/>
              <a:buNone/>
              <a:defRPr/>
            </a:pPr>
            <a:r>
              <a:rPr lang="zh-CN" altLang="en-US" b="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国内文献</a:t>
            </a:r>
            <a:endParaRPr kumimoji="0" lang="zh-CN" altLang="en-US" b="1"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marR="0" algn="just" defTabSz="914400" eaLnBrk="1" fontAlgn="auto" hangingPunct="1">
              <a:lnSpc>
                <a:spcPct val="125000"/>
              </a:lnSpc>
              <a:spcBef>
                <a:spcPts val="600"/>
              </a:spcBef>
              <a:buClrTx/>
              <a:buSzTx/>
              <a:buFontTx/>
              <a:buNone/>
              <a:defRPr/>
            </a:pPr>
            <a:r>
              <a:rPr kumimoji="0" lang="zh-CN" altLang="en-US" sz="1600"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史清华等(2004)通过对进城农民工进城障碍的分析, 得出了“经济发展水平不同的地区, 农民工在进城动因上也存在差异”的结论。</a:t>
            </a:r>
          </a:p>
        </p:txBody>
      </p:sp>
      <p:sp>
        <p:nvSpPr>
          <p:cNvPr id="75" name="文本框 74"/>
          <p:cNvSpPr txBox="1"/>
          <p:nvPr/>
        </p:nvSpPr>
        <p:spPr>
          <a:xfrm>
            <a:off x="1871980" y="4481830"/>
            <a:ext cx="2964180" cy="822325"/>
          </a:xfrm>
          <a:prstGeom prst="rect">
            <a:avLst/>
          </a:prstGeom>
          <a:noFill/>
        </p:spPr>
        <p:txBody>
          <a:bodyPr>
            <a:spAutoFit/>
          </a:bodyPr>
          <a:lstStyle/>
          <a:p>
            <a:pPr marR="0" indent="0" defTabSz="914400" eaLnBrk="1" fontAlgn="auto" hangingPunct="1">
              <a:lnSpc>
                <a:spcPct val="125000"/>
              </a:lnSpc>
              <a:spcBef>
                <a:spcPts val="600"/>
              </a:spcBef>
              <a:buClrTx/>
              <a:buSzTx/>
              <a:buFont typeface="Wingdings" panose="05000000000000000000" pitchFamily="2" charset="2"/>
              <a:buNone/>
              <a:defRPr/>
            </a:pPr>
            <a:r>
              <a:rPr lang="zh-CN" altLang="en-US" b="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国内文献</a:t>
            </a:r>
            <a:endParaRPr kumimoji="0" lang="zh-CN" altLang="en-US" b="1"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marR="0" defTabSz="914400" eaLnBrk="1" fontAlgn="auto" hangingPunct="1">
              <a:lnSpc>
                <a:spcPct val="125000"/>
              </a:lnSpc>
              <a:spcBef>
                <a:spcPts val="600"/>
              </a:spcBef>
              <a:buClrTx/>
              <a:buSzTx/>
              <a:buFontTx/>
              <a:buNone/>
              <a:defRPr/>
            </a:pPr>
            <a:r>
              <a:rPr kumimoji="0" lang="zh-CN" altLang="en-US" sz="1600"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请在这里输入您的内容</a:t>
            </a:r>
          </a:p>
        </p:txBody>
      </p:sp>
      <p:sp>
        <p:nvSpPr>
          <p:cNvPr id="76" name="文本框 75"/>
          <p:cNvSpPr txBox="1"/>
          <p:nvPr/>
        </p:nvSpPr>
        <p:spPr>
          <a:xfrm>
            <a:off x="7729855" y="4410075"/>
            <a:ext cx="2964180" cy="822325"/>
          </a:xfrm>
          <a:prstGeom prst="rect">
            <a:avLst/>
          </a:prstGeom>
          <a:noFill/>
        </p:spPr>
        <p:txBody>
          <a:bodyPr>
            <a:spAutoFit/>
          </a:bodyPr>
          <a:lstStyle/>
          <a:p>
            <a:pPr marR="0" indent="0" defTabSz="914400" eaLnBrk="1" fontAlgn="auto" hangingPunct="1">
              <a:lnSpc>
                <a:spcPct val="125000"/>
              </a:lnSpc>
              <a:spcBef>
                <a:spcPts val="600"/>
              </a:spcBef>
              <a:buClrTx/>
              <a:buSzTx/>
              <a:buFont typeface="Wingdings" panose="05000000000000000000" pitchFamily="2" charset="2"/>
              <a:buNone/>
              <a:defRPr/>
            </a:pPr>
            <a:r>
              <a:rPr lang="zh-CN" altLang="en-US" b="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国内文献</a:t>
            </a:r>
            <a:endParaRPr kumimoji="0" lang="zh-CN" altLang="en-US" b="1"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endParaRPr>
          </a:p>
          <a:p>
            <a:pPr marR="0" defTabSz="914400" eaLnBrk="1" fontAlgn="auto" hangingPunct="1">
              <a:lnSpc>
                <a:spcPct val="125000"/>
              </a:lnSpc>
              <a:spcBef>
                <a:spcPts val="600"/>
              </a:spcBef>
              <a:buClrTx/>
              <a:buSzTx/>
              <a:buFontTx/>
              <a:buNone/>
              <a:defRPr/>
            </a:pPr>
            <a:r>
              <a:rPr kumimoji="0" lang="zh-CN" altLang="en-US" sz="1600" kern="1200" cap="none" spc="0" normalizeH="0" baseline="0" noProof="1">
                <a:solidFill>
                  <a:schemeClr val="tx1">
                    <a:lumMod val="75000"/>
                    <a:lumOff val="25000"/>
                  </a:schemeClr>
                </a:solidFill>
                <a:latin typeface="微软雅黑" panose="020B0503020204020204" charset="-122"/>
                <a:ea typeface="微软雅黑" panose="020B0503020204020204" charset="-122"/>
                <a:cs typeface="+mn-ea"/>
                <a:sym typeface="微软雅黑" panose="020B0503020204020204" charset="-122"/>
              </a:rPr>
              <a:t>请在这里输入您的内容</a:t>
            </a:r>
          </a:p>
        </p:txBody>
      </p:sp>
      <p:sp>
        <p:nvSpPr>
          <p:cNvPr id="77" name="文本框 76"/>
          <p:cNvSpPr txBox="1"/>
          <p:nvPr/>
        </p:nvSpPr>
        <p:spPr>
          <a:xfrm>
            <a:off x="5076825" y="3167380"/>
            <a:ext cx="2176780" cy="906780"/>
          </a:xfrm>
          <a:prstGeom prst="rect">
            <a:avLst/>
          </a:prstGeom>
          <a:noFill/>
          <a:ln w="9525">
            <a:noFill/>
          </a:ln>
        </p:spPr>
        <p:txBody>
          <a:bodyPr>
            <a:spAutoFit/>
          </a:bodyPr>
          <a:lstStyle/>
          <a:p>
            <a:pPr algn="ctr" eaLnBrk="1" hangingPunct="1">
              <a:spcBef>
                <a:spcPts val="600"/>
              </a:spcBef>
            </a:pPr>
            <a:r>
              <a:rPr lang="zh-CN" altLang="en-US" sz="24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国内</a:t>
            </a:r>
          </a:p>
          <a:p>
            <a:pPr algn="ctr" eaLnBrk="1" hangingPunct="1">
              <a:spcBef>
                <a:spcPts val="600"/>
              </a:spcBef>
            </a:pPr>
            <a:r>
              <a:rPr lang="zh-CN" altLang="en-US" sz="2400"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文献</a:t>
            </a:r>
          </a:p>
        </p:txBody>
      </p:sp>
      <p:pic>
        <p:nvPicPr>
          <p:cNvPr id="2" name="图片 1" descr="7c7c9b5e687933635aa856f3152f7e32"/>
          <p:cNvPicPr>
            <a:picLocks noChangeAspect="1"/>
          </p:cNvPicPr>
          <p:nvPr/>
        </p:nvPicPr>
        <p:blipFill>
          <a:blip r:embed="rId6"/>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3" presetClass="entr" presetSubtype="16" fill="hold" grpId="0" nodeType="afterEffect">
                                  <p:stCondLst>
                                    <p:cond delay="0"/>
                                  </p:stCondLst>
                                  <p:childTnLst>
                                    <p:set>
                                      <p:cBhvr>
                                        <p:cTn id="17" dur="1" fill="hold">
                                          <p:stCondLst>
                                            <p:cond delay="0"/>
                                          </p:stCondLst>
                                        </p:cTn>
                                        <p:tgtEl>
                                          <p:spTgt spid="77"/>
                                        </p:tgtEl>
                                        <p:attrNameLst>
                                          <p:attrName>style.visibility</p:attrName>
                                        </p:attrNameLst>
                                      </p:cBhvr>
                                      <p:to>
                                        <p:strVal val="visible"/>
                                      </p:to>
                                    </p:set>
                                    <p:animEffect transition="in" filter="plus(in)">
                                      <p:cBhvr>
                                        <p:cTn id="18" dur="2000"/>
                                        <p:tgtEl>
                                          <p:spTgt spid="77"/>
                                        </p:tgtEl>
                                      </p:cBhvr>
                                    </p:animEffect>
                                  </p:childTnLst>
                                </p:cTn>
                              </p:par>
                            </p:childTnLst>
                          </p:cTn>
                        </p:par>
                        <p:par>
                          <p:cTn id="19" fill="hold">
                            <p:stCondLst>
                              <p:cond delay="3000"/>
                            </p:stCondLst>
                            <p:childTnLst>
                              <p:par>
                                <p:cTn id="20" presetID="42" presetClass="entr" presetSubtype="0" fill="hold" grpId="0" nodeType="after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1000"/>
                                        <p:tgtEl>
                                          <p:spTgt spid="56"/>
                                        </p:tgtEl>
                                      </p:cBhvr>
                                    </p:animEffect>
                                    <p:anim calcmode="lin" valueType="num">
                                      <p:cBhvr>
                                        <p:cTn id="23" dur="1000" fill="hold"/>
                                        <p:tgtEl>
                                          <p:spTgt spid="56"/>
                                        </p:tgtEl>
                                        <p:attrNameLst>
                                          <p:attrName>ppt_x</p:attrName>
                                        </p:attrNameLst>
                                      </p:cBhvr>
                                      <p:tavLst>
                                        <p:tav tm="0">
                                          <p:val>
                                            <p:strVal val="#ppt_x"/>
                                          </p:val>
                                        </p:tav>
                                        <p:tav tm="100000">
                                          <p:val>
                                            <p:strVal val="#ppt_x"/>
                                          </p:val>
                                        </p:tav>
                                      </p:tavLst>
                                    </p:anim>
                                    <p:anim calcmode="lin" valueType="num">
                                      <p:cBhvr>
                                        <p:cTn id="24" dur="1000" fill="hold"/>
                                        <p:tgtEl>
                                          <p:spTgt spid="5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7901"/>
                                        </p:tgtEl>
                                        <p:attrNameLst>
                                          <p:attrName>style.visibility</p:attrName>
                                        </p:attrNameLst>
                                      </p:cBhvr>
                                      <p:to>
                                        <p:strVal val="visible"/>
                                      </p:to>
                                    </p:set>
                                    <p:animEffect transition="in" filter="fade">
                                      <p:cBhvr>
                                        <p:cTn id="27" dur="1000"/>
                                        <p:tgtEl>
                                          <p:spTgt spid="37901"/>
                                        </p:tgtEl>
                                      </p:cBhvr>
                                    </p:animEffect>
                                    <p:anim calcmode="lin" valueType="num">
                                      <p:cBhvr>
                                        <p:cTn id="28" dur="1000" fill="hold"/>
                                        <p:tgtEl>
                                          <p:spTgt spid="37901"/>
                                        </p:tgtEl>
                                        <p:attrNameLst>
                                          <p:attrName>ppt_x</p:attrName>
                                        </p:attrNameLst>
                                      </p:cBhvr>
                                      <p:tavLst>
                                        <p:tav tm="0">
                                          <p:val>
                                            <p:strVal val="#ppt_x"/>
                                          </p:val>
                                        </p:tav>
                                        <p:tav tm="100000">
                                          <p:val>
                                            <p:strVal val="#ppt_x"/>
                                          </p:val>
                                        </p:tav>
                                      </p:tavLst>
                                    </p:anim>
                                    <p:anim calcmode="lin" valueType="num">
                                      <p:cBhvr>
                                        <p:cTn id="29" dur="1000" fill="hold"/>
                                        <p:tgtEl>
                                          <p:spTgt spid="3790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1000"/>
                                        <p:tgtEl>
                                          <p:spTgt spid="58"/>
                                        </p:tgtEl>
                                      </p:cBhvr>
                                    </p:animEffect>
                                    <p:anim calcmode="lin" valueType="num">
                                      <p:cBhvr>
                                        <p:cTn id="33" dur="1000" fill="hold"/>
                                        <p:tgtEl>
                                          <p:spTgt spid="58"/>
                                        </p:tgtEl>
                                        <p:attrNameLst>
                                          <p:attrName>ppt_x</p:attrName>
                                        </p:attrNameLst>
                                      </p:cBhvr>
                                      <p:tavLst>
                                        <p:tav tm="0">
                                          <p:val>
                                            <p:strVal val="#ppt_x"/>
                                          </p:val>
                                        </p:tav>
                                        <p:tav tm="100000">
                                          <p:val>
                                            <p:strVal val="#ppt_x"/>
                                          </p:val>
                                        </p:tav>
                                      </p:tavLst>
                                    </p:anim>
                                    <p:anim calcmode="lin" valueType="num">
                                      <p:cBhvr>
                                        <p:cTn id="34" dur="1000" fill="hold"/>
                                        <p:tgtEl>
                                          <p:spTgt spid="5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1000"/>
                                        <p:tgtEl>
                                          <p:spTgt spid="73"/>
                                        </p:tgtEl>
                                      </p:cBhvr>
                                    </p:animEffect>
                                    <p:anim calcmode="lin" valueType="num">
                                      <p:cBhvr>
                                        <p:cTn id="38" dur="1000" fill="hold"/>
                                        <p:tgtEl>
                                          <p:spTgt spid="73"/>
                                        </p:tgtEl>
                                        <p:attrNameLst>
                                          <p:attrName>ppt_x</p:attrName>
                                        </p:attrNameLst>
                                      </p:cBhvr>
                                      <p:tavLst>
                                        <p:tav tm="0">
                                          <p:val>
                                            <p:strVal val="#ppt_x"/>
                                          </p:val>
                                        </p:tav>
                                        <p:tav tm="100000">
                                          <p:val>
                                            <p:strVal val="#ppt_x"/>
                                          </p:val>
                                        </p:tav>
                                      </p:tavLst>
                                    </p:anim>
                                    <p:anim calcmode="lin" valueType="num">
                                      <p:cBhvr>
                                        <p:cTn id="39" dur="1000" fill="hold"/>
                                        <p:tgtEl>
                                          <p:spTgt spid="7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fade">
                                      <p:cBhvr>
                                        <p:cTn id="43" dur="1000"/>
                                        <p:tgtEl>
                                          <p:spTgt spid="55"/>
                                        </p:tgtEl>
                                      </p:cBhvr>
                                    </p:animEffect>
                                    <p:anim calcmode="lin" valueType="num">
                                      <p:cBhvr>
                                        <p:cTn id="44" dur="1000" fill="hold"/>
                                        <p:tgtEl>
                                          <p:spTgt spid="55"/>
                                        </p:tgtEl>
                                        <p:attrNameLst>
                                          <p:attrName>ppt_x</p:attrName>
                                        </p:attrNameLst>
                                      </p:cBhvr>
                                      <p:tavLst>
                                        <p:tav tm="0">
                                          <p:val>
                                            <p:strVal val="#ppt_x"/>
                                          </p:val>
                                        </p:tav>
                                        <p:tav tm="100000">
                                          <p:val>
                                            <p:strVal val="#ppt_x"/>
                                          </p:val>
                                        </p:tav>
                                      </p:tavLst>
                                    </p:anim>
                                    <p:anim calcmode="lin" valueType="num">
                                      <p:cBhvr>
                                        <p:cTn id="45" dur="1000" fill="hold"/>
                                        <p:tgtEl>
                                          <p:spTgt spid="5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7903"/>
                                        </p:tgtEl>
                                        <p:attrNameLst>
                                          <p:attrName>style.visibility</p:attrName>
                                        </p:attrNameLst>
                                      </p:cBhvr>
                                      <p:to>
                                        <p:strVal val="visible"/>
                                      </p:to>
                                    </p:set>
                                    <p:animEffect transition="in" filter="fade">
                                      <p:cBhvr>
                                        <p:cTn id="48" dur="1000"/>
                                        <p:tgtEl>
                                          <p:spTgt spid="37903"/>
                                        </p:tgtEl>
                                      </p:cBhvr>
                                    </p:animEffect>
                                    <p:anim calcmode="lin" valueType="num">
                                      <p:cBhvr>
                                        <p:cTn id="49" dur="1000" fill="hold"/>
                                        <p:tgtEl>
                                          <p:spTgt spid="37903"/>
                                        </p:tgtEl>
                                        <p:attrNameLst>
                                          <p:attrName>ppt_x</p:attrName>
                                        </p:attrNameLst>
                                      </p:cBhvr>
                                      <p:tavLst>
                                        <p:tav tm="0">
                                          <p:val>
                                            <p:strVal val="#ppt_x"/>
                                          </p:val>
                                        </p:tav>
                                        <p:tav tm="100000">
                                          <p:val>
                                            <p:strVal val="#ppt_x"/>
                                          </p:val>
                                        </p:tav>
                                      </p:tavLst>
                                    </p:anim>
                                    <p:anim calcmode="lin" valueType="num">
                                      <p:cBhvr>
                                        <p:cTn id="50" dur="1000" fill="hold"/>
                                        <p:tgtEl>
                                          <p:spTgt spid="3790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1000"/>
                                        <p:tgtEl>
                                          <p:spTgt spid="62"/>
                                        </p:tgtEl>
                                      </p:cBhvr>
                                    </p:animEffect>
                                    <p:anim calcmode="lin" valueType="num">
                                      <p:cBhvr>
                                        <p:cTn id="54" dur="1000" fill="hold"/>
                                        <p:tgtEl>
                                          <p:spTgt spid="62"/>
                                        </p:tgtEl>
                                        <p:attrNameLst>
                                          <p:attrName>ppt_x</p:attrName>
                                        </p:attrNameLst>
                                      </p:cBhvr>
                                      <p:tavLst>
                                        <p:tav tm="0">
                                          <p:val>
                                            <p:strVal val="#ppt_x"/>
                                          </p:val>
                                        </p:tav>
                                        <p:tav tm="100000">
                                          <p:val>
                                            <p:strVal val="#ppt_x"/>
                                          </p:val>
                                        </p:tav>
                                      </p:tavLst>
                                    </p:anim>
                                    <p:anim calcmode="lin" valueType="num">
                                      <p:cBhvr>
                                        <p:cTn id="55" dur="1000" fill="hold"/>
                                        <p:tgtEl>
                                          <p:spTgt spid="6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fade">
                                      <p:cBhvr>
                                        <p:cTn id="58" dur="1000"/>
                                        <p:tgtEl>
                                          <p:spTgt spid="74"/>
                                        </p:tgtEl>
                                      </p:cBhvr>
                                    </p:animEffect>
                                    <p:anim calcmode="lin" valueType="num">
                                      <p:cBhvr>
                                        <p:cTn id="59" dur="1000" fill="hold"/>
                                        <p:tgtEl>
                                          <p:spTgt spid="74"/>
                                        </p:tgtEl>
                                        <p:attrNameLst>
                                          <p:attrName>ppt_x</p:attrName>
                                        </p:attrNameLst>
                                      </p:cBhvr>
                                      <p:tavLst>
                                        <p:tav tm="0">
                                          <p:val>
                                            <p:strVal val="#ppt_x"/>
                                          </p:val>
                                        </p:tav>
                                        <p:tav tm="100000">
                                          <p:val>
                                            <p:strVal val="#ppt_x"/>
                                          </p:val>
                                        </p:tav>
                                      </p:tavLst>
                                    </p:anim>
                                    <p:anim calcmode="lin" valueType="num">
                                      <p:cBhvr>
                                        <p:cTn id="60" dur="1000" fill="hold"/>
                                        <p:tgtEl>
                                          <p:spTgt spid="74"/>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7" presetClass="entr" presetSubtype="0" fill="hold" grpId="1" nodeType="after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1000"/>
                                        <p:tgtEl>
                                          <p:spTgt spid="53"/>
                                        </p:tgtEl>
                                      </p:cBhvr>
                                    </p:animEffect>
                                    <p:anim calcmode="lin" valueType="num">
                                      <p:cBhvr>
                                        <p:cTn id="65" dur="1000" fill="hold"/>
                                        <p:tgtEl>
                                          <p:spTgt spid="53"/>
                                        </p:tgtEl>
                                        <p:attrNameLst>
                                          <p:attrName>ppt_x</p:attrName>
                                        </p:attrNameLst>
                                      </p:cBhvr>
                                      <p:tavLst>
                                        <p:tav tm="0">
                                          <p:val>
                                            <p:strVal val="#ppt_x"/>
                                          </p:val>
                                        </p:tav>
                                        <p:tav tm="100000">
                                          <p:val>
                                            <p:strVal val="#ppt_x"/>
                                          </p:val>
                                        </p:tav>
                                      </p:tavLst>
                                    </p:anim>
                                    <p:anim calcmode="lin" valueType="num">
                                      <p:cBhvr>
                                        <p:cTn id="66" dur="1000" fill="hold"/>
                                        <p:tgtEl>
                                          <p:spTgt spid="53"/>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37905"/>
                                        </p:tgtEl>
                                        <p:attrNameLst>
                                          <p:attrName>style.visibility</p:attrName>
                                        </p:attrNameLst>
                                      </p:cBhvr>
                                      <p:to>
                                        <p:strVal val="visible"/>
                                      </p:to>
                                    </p:set>
                                    <p:animEffect transition="in" filter="fade">
                                      <p:cBhvr>
                                        <p:cTn id="69" dur="1000"/>
                                        <p:tgtEl>
                                          <p:spTgt spid="37905"/>
                                        </p:tgtEl>
                                      </p:cBhvr>
                                    </p:animEffect>
                                    <p:anim calcmode="lin" valueType="num">
                                      <p:cBhvr>
                                        <p:cTn id="70" dur="1000" fill="hold"/>
                                        <p:tgtEl>
                                          <p:spTgt spid="37905"/>
                                        </p:tgtEl>
                                        <p:attrNameLst>
                                          <p:attrName>ppt_x</p:attrName>
                                        </p:attrNameLst>
                                      </p:cBhvr>
                                      <p:tavLst>
                                        <p:tav tm="0">
                                          <p:val>
                                            <p:strVal val="#ppt_x"/>
                                          </p:val>
                                        </p:tav>
                                        <p:tav tm="100000">
                                          <p:val>
                                            <p:strVal val="#ppt_x"/>
                                          </p:val>
                                        </p:tav>
                                      </p:tavLst>
                                    </p:anim>
                                    <p:anim calcmode="lin" valueType="num">
                                      <p:cBhvr>
                                        <p:cTn id="71" dur="1000" fill="hold"/>
                                        <p:tgtEl>
                                          <p:spTgt spid="37905"/>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1000"/>
                                        <p:tgtEl>
                                          <p:spTgt spid="66"/>
                                        </p:tgtEl>
                                      </p:cBhvr>
                                    </p:animEffect>
                                    <p:anim calcmode="lin" valueType="num">
                                      <p:cBhvr>
                                        <p:cTn id="75" dur="1000" fill="hold"/>
                                        <p:tgtEl>
                                          <p:spTgt spid="66"/>
                                        </p:tgtEl>
                                        <p:attrNameLst>
                                          <p:attrName>ppt_x</p:attrName>
                                        </p:attrNameLst>
                                      </p:cBhvr>
                                      <p:tavLst>
                                        <p:tav tm="0">
                                          <p:val>
                                            <p:strVal val="#ppt_x"/>
                                          </p:val>
                                        </p:tav>
                                        <p:tav tm="100000">
                                          <p:val>
                                            <p:strVal val="#ppt_x"/>
                                          </p:val>
                                        </p:tav>
                                      </p:tavLst>
                                    </p:anim>
                                    <p:anim calcmode="lin" valueType="num">
                                      <p:cBhvr>
                                        <p:cTn id="76" dur="1000" fill="hold"/>
                                        <p:tgtEl>
                                          <p:spTgt spid="66"/>
                                        </p:tgtEl>
                                        <p:attrNameLst>
                                          <p:attrName>ppt_y</p:attrName>
                                        </p:attrNameLst>
                                      </p:cBhvr>
                                      <p:tavLst>
                                        <p:tav tm="0">
                                          <p:val>
                                            <p:strVal val="#ppt_y-.1"/>
                                          </p:val>
                                        </p:tav>
                                        <p:tav tm="100000">
                                          <p:val>
                                            <p:strVal val="#ppt_y"/>
                                          </p:val>
                                        </p:tav>
                                      </p:tavLst>
                                    </p:anim>
                                  </p:childTnLst>
                                </p:cTn>
                              </p:par>
                              <p:par>
                                <p:cTn id="77" presetID="47" presetClass="entr" presetSubtype="0" fill="hold" grpId="1" nodeType="withEffect">
                                  <p:stCondLst>
                                    <p:cond delay="0"/>
                                  </p:stCondLst>
                                  <p:childTnLst>
                                    <p:set>
                                      <p:cBhvr>
                                        <p:cTn id="78" dur="1" fill="hold">
                                          <p:stCondLst>
                                            <p:cond delay="0"/>
                                          </p:stCondLst>
                                        </p:cTn>
                                        <p:tgtEl>
                                          <p:spTgt spid="75"/>
                                        </p:tgtEl>
                                        <p:attrNameLst>
                                          <p:attrName>style.visibility</p:attrName>
                                        </p:attrNameLst>
                                      </p:cBhvr>
                                      <p:to>
                                        <p:strVal val="visible"/>
                                      </p:to>
                                    </p:set>
                                    <p:animEffect transition="in" filter="fade">
                                      <p:cBhvr>
                                        <p:cTn id="79" dur="1000"/>
                                        <p:tgtEl>
                                          <p:spTgt spid="75"/>
                                        </p:tgtEl>
                                      </p:cBhvr>
                                    </p:animEffect>
                                    <p:anim calcmode="lin" valueType="num">
                                      <p:cBhvr>
                                        <p:cTn id="80" dur="1000" fill="hold"/>
                                        <p:tgtEl>
                                          <p:spTgt spid="75"/>
                                        </p:tgtEl>
                                        <p:attrNameLst>
                                          <p:attrName>ppt_x</p:attrName>
                                        </p:attrNameLst>
                                      </p:cBhvr>
                                      <p:tavLst>
                                        <p:tav tm="0">
                                          <p:val>
                                            <p:strVal val="#ppt_x"/>
                                          </p:val>
                                        </p:tav>
                                        <p:tav tm="100000">
                                          <p:val>
                                            <p:strVal val="#ppt_x"/>
                                          </p:val>
                                        </p:tav>
                                      </p:tavLst>
                                    </p:anim>
                                    <p:anim calcmode="lin" valueType="num">
                                      <p:cBhvr>
                                        <p:cTn id="81" dur="1000" fill="hold"/>
                                        <p:tgtEl>
                                          <p:spTgt spid="75"/>
                                        </p:tgtEl>
                                        <p:attrNameLst>
                                          <p:attrName>ppt_y</p:attrName>
                                        </p:attrNameLst>
                                      </p:cBhvr>
                                      <p:tavLst>
                                        <p:tav tm="0">
                                          <p:val>
                                            <p:strVal val="#ppt_y-.1"/>
                                          </p:val>
                                        </p:tav>
                                        <p:tav tm="100000">
                                          <p:val>
                                            <p:strVal val="#ppt_y"/>
                                          </p:val>
                                        </p:tav>
                                      </p:tavLst>
                                    </p:anim>
                                  </p:childTnLst>
                                </p:cTn>
                              </p:par>
                            </p:childTnLst>
                          </p:cTn>
                        </p:par>
                        <p:par>
                          <p:cTn id="82" fill="hold">
                            <p:stCondLst>
                              <p:cond delay="6000"/>
                            </p:stCondLst>
                            <p:childTnLst>
                              <p:par>
                                <p:cTn id="83" presetID="47" presetClass="entr" presetSubtype="0" fill="hold" grpId="0" nodeType="afterEffect">
                                  <p:stCondLst>
                                    <p:cond delay="0"/>
                                  </p:stCondLst>
                                  <p:childTnLst>
                                    <p:set>
                                      <p:cBhvr>
                                        <p:cTn id="84" dur="1" fill="hold">
                                          <p:stCondLst>
                                            <p:cond delay="0"/>
                                          </p:stCondLst>
                                        </p:cTn>
                                        <p:tgtEl>
                                          <p:spTgt spid="54"/>
                                        </p:tgtEl>
                                        <p:attrNameLst>
                                          <p:attrName>style.visibility</p:attrName>
                                        </p:attrNameLst>
                                      </p:cBhvr>
                                      <p:to>
                                        <p:strVal val="visible"/>
                                      </p:to>
                                    </p:set>
                                    <p:animEffect transition="in" filter="fade">
                                      <p:cBhvr>
                                        <p:cTn id="85" dur="1000"/>
                                        <p:tgtEl>
                                          <p:spTgt spid="54"/>
                                        </p:tgtEl>
                                      </p:cBhvr>
                                    </p:animEffect>
                                    <p:anim calcmode="lin" valueType="num">
                                      <p:cBhvr>
                                        <p:cTn id="86" dur="1000" fill="hold"/>
                                        <p:tgtEl>
                                          <p:spTgt spid="54"/>
                                        </p:tgtEl>
                                        <p:attrNameLst>
                                          <p:attrName>ppt_x</p:attrName>
                                        </p:attrNameLst>
                                      </p:cBhvr>
                                      <p:tavLst>
                                        <p:tav tm="0">
                                          <p:val>
                                            <p:strVal val="#ppt_x"/>
                                          </p:val>
                                        </p:tav>
                                        <p:tav tm="100000">
                                          <p:val>
                                            <p:strVal val="#ppt_x"/>
                                          </p:val>
                                        </p:tav>
                                      </p:tavLst>
                                    </p:anim>
                                    <p:anim calcmode="lin" valueType="num">
                                      <p:cBhvr>
                                        <p:cTn id="87" dur="1000" fill="hold"/>
                                        <p:tgtEl>
                                          <p:spTgt spid="54"/>
                                        </p:tgtEl>
                                        <p:attrNameLst>
                                          <p:attrName>ppt_y</p:attrName>
                                        </p:attrNameLst>
                                      </p:cBhvr>
                                      <p:tavLst>
                                        <p:tav tm="0">
                                          <p:val>
                                            <p:strVal val="#ppt_y-.1"/>
                                          </p:val>
                                        </p:tav>
                                        <p:tav tm="100000">
                                          <p:val>
                                            <p:strVal val="#ppt_y"/>
                                          </p:val>
                                        </p:tav>
                                      </p:tavLst>
                                    </p:anim>
                                  </p:childTnLst>
                                </p:cTn>
                              </p:par>
                              <p:par>
                                <p:cTn id="88" presetID="47" presetClass="entr" presetSubtype="0" fill="hold" nodeType="withEffect">
                                  <p:stCondLst>
                                    <p:cond delay="0"/>
                                  </p:stCondLst>
                                  <p:childTnLst>
                                    <p:set>
                                      <p:cBhvr>
                                        <p:cTn id="89" dur="1" fill="hold">
                                          <p:stCondLst>
                                            <p:cond delay="0"/>
                                          </p:stCondLst>
                                        </p:cTn>
                                        <p:tgtEl>
                                          <p:spTgt spid="37907"/>
                                        </p:tgtEl>
                                        <p:attrNameLst>
                                          <p:attrName>style.visibility</p:attrName>
                                        </p:attrNameLst>
                                      </p:cBhvr>
                                      <p:to>
                                        <p:strVal val="visible"/>
                                      </p:to>
                                    </p:set>
                                    <p:animEffect transition="in" filter="fade">
                                      <p:cBhvr>
                                        <p:cTn id="90" dur="1000"/>
                                        <p:tgtEl>
                                          <p:spTgt spid="37907"/>
                                        </p:tgtEl>
                                      </p:cBhvr>
                                    </p:animEffect>
                                    <p:anim calcmode="lin" valueType="num">
                                      <p:cBhvr>
                                        <p:cTn id="91" dur="1000" fill="hold"/>
                                        <p:tgtEl>
                                          <p:spTgt spid="37907"/>
                                        </p:tgtEl>
                                        <p:attrNameLst>
                                          <p:attrName>ppt_x</p:attrName>
                                        </p:attrNameLst>
                                      </p:cBhvr>
                                      <p:tavLst>
                                        <p:tav tm="0">
                                          <p:val>
                                            <p:strVal val="#ppt_x"/>
                                          </p:val>
                                        </p:tav>
                                        <p:tav tm="100000">
                                          <p:val>
                                            <p:strVal val="#ppt_x"/>
                                          </p:val>
                                        </p:tav>
                                      </p:tavLst>
                                    </p:anim>
                                    <p:anim calcmode="lin" valueType="num">
                                      <p:cBhvr>
                                        <p:cTn id="92" dur="1000" fill="hold"/>
                                        <p:tgtEl>
                                          <p:spTgt spid="37907"/>
                                        </p:tgtEl>
                                        <p:attrNameLst>
                                          <p:attrName>ppt_y</p:attrName>
                                        </p:attrNameLst>
                                      </p:cBhvr>
                                      <p:tavLst>
                                        <p:tav tm="0">
                                          <p:val>
                                            <p:strVal val="#ppt_y-.1"/>
                                          </p:val>
                                        </p:tav>
                                        <p:tav tm="100000">
                                          <p:val>
                                            <p:strVal val="#ppt_y"/>
                                          </p:val>
                                        </p:tav>
                                      </p:tavLst>
                                    </p:anim>
                                  </p:childTnLst>
                                </p:cTn>
                              </p:par>
                              <p:par>
                                <p:cTn id="93" presetID="47" presetClass="entr" presetSubtype="0" fill="hold" nodeType="withEffect">
                                  <p:stCondLst>
                                    <p:cond delay="0"/>
                                  </p:stCondLst>
                                  <p:childTnLst>
                                    <p:set>
                                      <p:cBhvr>
                                        <p:cTn id="94" dur="1" fill="hold">
                                          <p:stCondLst>
                                            <p:cond delay="0"/>
                                          </p:stCondLst>
                                        </p:cTn>
                                        <p:tgtEl>
                                          <p:spTgt spid="70"/>
                                        </p:tgtEl>
                                        <p:attrNameLst>
                                          <p:attrName>style.visibility</p:attrName>
                                        </p:attrNameLst>
                                      </p:cBhvr>
                                      <p:to>
                                        <p:strVal val="visible"/>
                                      </p:to>
                                    </p:set>
                                    <p:animEffect transition="in" filter="fade">
                                      <p:cBhvr>
                                        <p:cTn id="95" dur="1000"/>
                                        <p:tgtEl>
                                          <p:spTgt spid="70"/>
                                        </p:tgtEl>
                                      </p:cBhvr>
                                    </p:animEffect>
                                    <p:anim calcmode="lin" valueType="num">
                                      <p:cBhvr>
                                        <p:cTn id="96" dur="1000" fill="hold"/>
                                        <p:tgtEl>
                                          <p:spTgt spid="70"/>
                                        </p:tgtEl>
                                        <p:attrNameLst>
                                          <p:attrName>ppt_x</p:attrName>
                                        </p:attrNameLst>
                                      </p:cBhvr>
                                      <p:tavLst>
                                        <p:tav tm="0">
                                          <p:val>
                                            <p:strVal val="#ppt_x"/>
                                          </p:val>
                                        </p:tav>
                                        <p:tav tm="100000">
                                          <p:val>
                                            <p:strVal val="#ppt_x"/>
                                          </p:val>
                                        </p:tav>
                                      </p:tavLst>
                                    </p:anim>
                                    <p:anim calcmode="lin" valueType="num">
                                      <p:cBhvr>
                                        <p:cTn id="97" dur="1000" fill="hold"/>
                                        <p:tgtEl>
                                          <p:spTgt spid="70"/>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fade">
                                      <p:cBhvr>
                                        <p:cTn id="100" dur="1000"/>
                                        <p:tgtEl>
                                          <p:spTgt spid="76"/>
                                        </p:tgtEl>
                                      </p:cBhvr>
                                    </p:animEffect>
                                    <p:anim calcmode="lin" valueType="num">
                                      <p:cBhvr>
                                        <p:cTn id="101" dur="1000" fill="hold"/>
                                        <p:tgtEl>
                                          <p:spTgt spid="76"/>
                                        </p:tgtEl>
                                        <p:attrNameLst>
                                          <p:attrName>ppt_x</p:attrName>
                                        </p:attrNameLst>
                                      </p:cBhvr>
                                      <p:tavLst>
                                        <p:tav tm="0">
                                          <p:val>
                                            <p:strVal val="#ppt_x"/>
                                          </p:val>
                                        </p:tav>
                                        <p:tav tm="100000">
                                          <p:val>
                                            <p:strVal val="#ppt_x"/>
                                          </p:val>
                                        </p:tav>
                                      </p:tavLst>
                                    </p:anim>
                                    <p:anim calcmode="lin" valueType="num">
                                      <p:cBhvr>
                                        <p:cTn id="102" dur="10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3" grpId="1" animBg="1"/>
      <p:bldP spid="54" grpId="0" animBg="1"/>
      <p:bldP spid="55" grpId="0" animBg="1"/>
      <p:bldP spid="56" grpId="0" animBg="1"/>
      <p:bldP spid="73" grpId="0"/>
      <p:bldP spid="74" grpId="0"/>
      <p:bldP spid="75" grpId="0"/>
      <p:bldP spid="75" grpId="1"/>
      <p:bldP spid="76" grpId="0"/>
      <p:bldP spid="77" grpId="0"/>
      <p:bldP spid="3" grpId="0"/>
      <p:bldP spid="3" grpId="1"/>
      <p:bldP spid="3" grpId="2"/>
      <p:bldP spid="3" grpId="3"/>
      <p:bldP spid="3" grpId="4"/>
      <p:bldP spid="3" grpId="5"/>
      <p:bldP spid="3" grpId="6"/>
      <p:bldP spid="3" grpId="7"/>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10" name="aba05987-862f-426f-886b-31795f8cfb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4576863" y="1192528"/>
            <a:ext cx="3031932" cy="4876802"/>
            <a:chOff x="4728628" y="1482906"/>
            <a:chExt cx="2726757" cy="4386276"/>
          </a:xfrm>
        </p:grpSpPr>
        <p:sp>
          <p:nvSpPr>
            <p:cNvPr id="11" name="í$1ïḍé"/>
            <p:cNvSpPr/>
            <p:nvPr/>
          </p:nvSpPr>
          <p:spPr bwMode="auto">
            <a:xfrm>
              <a:off x="5016969" y="3638744"/>
              <a:ext cx="2155535" cy="2230438"/>
            </a:xfrm>
            <a:prstGeom prst="downArrow">
              <a:avLst>
                <a:gd name="adj1" fmla="val 50000"/>
                <a:gd name="adj2" fmla="val 49992"/>
              </a:avLst>
            </a:prstGeom>
            <a:solidFill>
              <a:srgbClr val="00685A"/>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sp>
          <p:nvSpPr>
            <p:cNvPr id="12" name="iśľiḑe"/>
            <p:cNvSpPr/>
            <p:nvPr/>
          </p:nvSpPr>
          <p:spPr bwMode="auto">
            <a:xfrm flipH="1" flipV="1">
              <a:off x="5017415" y="1482906"/>
              <a:ext cx="2155535" cy="2160586"/>
            </a:xfrm>
            <a:prstGeom prst="downArrow">
              <a:avLst>
                <a:gd name="adj1" fmla="val 50000"/>
                <a:gd name="adj2" fmla="val 50004"/>
              </a:avLst>
            </a:prstGeom>
            <a:solidFill>
              <a:srgbClr val="00685A"/>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grpSp>
          <p:nvGrpSpPr>
            <p:cNvPr id="15" name="íṥlídé"/>
            <p:cNvGrpSpPr/>
            <p:nvPr/>
          </p:nvGrpSpPr>
          <p:grpSpPr>
            <a:xfrm>
              <a:off x="4728628" y="2348880"/>
              <a:ext cx="571222" cy="571221"/>
              <a:chOff x="2406923" y="2845390"/>
              <a:chExt cx="571222" cy="571221"/>
            </a:xfrm>
          </p:grpSpPr>
          <p:sp>
            <p:nvSpPr>
              <p:cNvPr id="16" name="îsľïḋé"/>
              <p:cNvSpPr/>
              <p:nvPr/>
            </p:nvSpPr>
            <p:spPr>
              <a:xfrm>
                <a:off x="2406923" y="2845390"/>
                <a:ext cx="571222" cy="571221"/>
              </a:xfrm>
              <a:prstGeom prst="ellipse">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endParaRPr lang="zh-CN" altLang="en-US">
                  <a:solidFill>
                    <a:schemeClr val="lt1"/>
                  </a:solidFill>
                  <a:sym typeface="+mn-ea"/>
                </a:endParaRPr>
              </a:p>
            </p:txBody>
          </p:sp>
          <p:sp>
            <p:nvSpPr>
              <p:cNvPr id="17" name="islîḑe"/>
              <p:cNvSpPr>
                <a:spLocks noChangeAspect="1"/>
              </p:cNvSpPr>
              <p:nvPr/>
            </p:nvSpPr>
            <p:spPr bwMode="auto">
              <a:xfrm>
                <a:off x="2540113" y="2978779"/>
                <a:ext cx="304843" cy="304442"/>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grpSp>
        <p:grpSp>
          <p:nvGrpSpPr>
            <p:cNvPr id="18" name="ïṡ1iḑè"/>
            <p:cNvGrpSpPr/>
            <p:nvPr/>
          </p:nvGrpSpPr>
          <p:grpSpPr>
            <a:xfrm>
              <a:off x="6884163" y="4566585"/>
              <a:ext cx="571222" cy="571221"/>
              <a:chOff x="2406923" y="2845390"/>
              <a:chExt cx="571222" cy="571221"/>
            </a:xfrm>
          </p:grpSpPr>
          <p:sp>
            <p:nvSpPr>
              <p:cNvPr id="19" name="îsḷîḑe"/>
              <p:cNvSpPr/>
              <p:nvPr/>
            </p:nvSpPr>
            <p:spPr>
              <a:xfrm>
                <a:off x="2406923" y="2845390"/>
                <a:ext cx="571222" cy="571221"/>
              </a:xfrm>
              <a:prstGeom prst="ellipse">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endParaRPr lang="zh-CN" altLang="en-US">
                  <a:solidFill>
                    <a:schemeClr val="lt1"/>
                  </a:solidFill>
                  <a:sym typeface="+mn-ea"/>
                </a:endParaRPr>
              </a:p>
            </p:txBody>
          </p:sp>
          <p:sp>
            <p:nvSpPr>
              <p:cNvPr id="20" name="íSļîḓé"/>
              <p:cNvSpPr>
                <a:spLocks noChangeAspect="1"/>
              </p:cNvSpPr>
              <p:nvPr/>
            </p:nvSpPr>
            <p:spPr bwMode="auto">
              <a:xfrm>
                <a:off x="2540113" y="2980802"/>
                <a:ext cx="304843" cy="300394"/>
              </a:xfrm>
              <a:custGeom>
                <a:avLst/>
                <a:gdLst>
                  <a:gd name="connsiteX0" fmla="*/ 348690 w 604363"/>
                  <a:gd name="connsiteY0" fmla="*/ 224116 h 595544"/>
                  <a:gd name="connsiteX1" fmla="*/ 348690 w 604363"/>
                  <a:gd name="connsiteY1" fmla="*/ 513309 h 595544"/>
                  <a:gd name="connsiteX2" fmla="*/ 409242 w 604363"/>
                  <a:gd name="connsiteY2" fmla="*/ 513309 h 595544"/>
                  <a:gd name="connsiteX3" fmla="*/ 409242 w 604363"/>
                  <a:gd name="connsiteY3" fmla="*/ 224116 h 595544"/>
                  <a:gd name="connsiteX4" fmla="*/ 194986 w 604363"/>
                  <a:gd name="connsiteY4" fmla="*/ 224116 h 595544"/>
                  <a:gd name="connsiteX5" fmla="*/ 194986 w 604363"/>
                  <a:gd name="connsiteY5" fmla="*/ 513309 h 595544"/>
                  <a:gd name="connsiteX6" fmla="*/ 255494 w 604363"/>
                  <a:gd name="connsiteY6" fmla="*/ 513309 h 595544"/>
                  <a:gd name="connsiteX7" fmla="*/ 255494 w 604363"/>
                  <a:gd name="connsiteY7" fmla="*/ 224116 h 595544"/>
                  <a:gd name="connsiteX8" fmla="*/ 340148 w 604363"/>
                  <a:gd name="connsiteY8" fmla="*/ 206870 h 595544"/>
                  <a:gd name="connsiteX9" fmla="*/ 417784 w 604363"/>
                  <a:gd name="connsiteY9" fmla="*/ 206870 h 595544"/>
                  <a:gd name="connsiteX10" fmla="*/ 426326 w 604363"/>
                  <a:gd name="connsiteY10" fmla="*/ 215588 h 595544"/>
                  <a:gd name="connsiteX11" fmla="*/ 426326 w 604363"/>
                  <a:gd name="connsiteY11" fmla="*/ 521837 h 595544"/>
                  <a:gd name="connsiteX12" fmla="*/ 417784 w 604363"/>
                  <a:gd name="connsiteY12" fmla="*/ 530554 h 595544"/>
                  <a:gd name="connsiteX13" fmla="*/ 340148 w 604363"/>
                  <a:gd name="connsiteY13" fmla="*/ 530554 h 595544"/>
                  <a:gd name="connsiteX14" fmla="*/ 331416 w 604363"/>
                  <a:gd name="connsiteY14" fmla="*/ 521837 h 595544"/>
                  <a:gd name="connsiteX15" fmla="*/ 331416 w 604363"/>
                  <a:gd name="connsiteY15" fmla="*/ 215588 h 595544"/>
                  <a:gd name="connsiteX16" fmla="*/ 340148 w 604363"/>
                  <a:gd name="connsiteY16" fmla="*/ 206870 h 595544"/>
                  <a:gd name="connsiteX17" fmla="*/ 186450 w 604363"/>
                  <a:gd name="connsiteY17" fmla="*/ 206870 h 595544"/>
                  <a:gd name="connsiteX18" fmla="*/ 264029 w 604363"/>
                  <a:gd name="connsiteY18" fmla="*/ 206870 h 595544"/>
                  <a:gd name="connsiteX19" fmla="*/ 272565 w 604363"/>
                  <a:gd name="connsiteY19" fmla="*/ 215588 h 595544"/>
                  <a:gd name="connsiteX20" fmla="*/ 272565 w 604363"/>
                  <a:gd name="connsiteY20" fmla="*/ 521837 h 595544"/>
                  <a:gd name="connsiteX21" fmla="*/ 264029 w 604363"/>
                  <a:gd name="connsiteY21" fmla="*/ 530554 h 595544"/>
                  <a:gd name="connsiteX22" fmla="*/ 186450 w 604363"/>
                  <a:gd name="connsiteY22" fmla="*/ 530554 h 595544"/>
                  <a:gd name="connsiteX23" fmla="*/ 177725 w 604363"/>
                  <a:gd name="connsiteY23" fmla="*/ 521837 h 595544"/>
                  <a:gd name="connsiteX24" fmla="*/ 177725 w 604363"/>
                  <a:gd name="connsiteY24" fmla="*/ 215588 h 595544"/>
                  <a:gd name="connsiteX25" fmla="*/ 186450 w 604363"/>
                  <a:gd name="connsiteY25" fmla="*/ 206870 h 595544"/>
                  <a:gd name="connsiteX26" fmla="*/ 303902 w 604363"/>
                  <a:gd name="connsiteY26" fmla="*/ 19189 h 595544"/>
                  <a:gd name="connsiteX27" fmla="*/ 35897 w 604363"/>
                  <a:gd name="connsiteY27" fmla="*/ 206822 h 595544"/>
                  <a:gd name="connsiteX28" fmla="*/ 110301 w 604363"/>
                  <a:gd name="connsiteY28" fmla="*/ 206822 h 595544"/>
                  <a:gd name="connsiteX29" fmla="*/ 118842 w 604363"/>
                  <a:gd name="connsiteY29" fmla="*/ 215540 h 595544"/>
                  <a:gd name="connsiteX30" fmla="*/ 118842 w 604363"/>
                  <a:gd name="connsiteY30" fmla="*/ 521818 h 595544"/>
                  <a:gd name="connsiteX31" fmla="*/ 110301 w 604363"/>
                  <a:gd name="connsiteY31" fmla="*/ 530536 h 595544"/>
                  <a:gd name="connsiteX32" fmla="*/ 47855 w 604363"/>
                  <a:gd name="connsiteY32" fmla="*/ 530536 h 595544"/>
                  <a:gd name="connsiteX33" fmla="*/ 47855 w 604363"/>
                  <a:gd name="connsiteY33" fmla="*/ 578487 h 595544"/>
                  <a:gd name="connsiteX34" fmla="*/ 556153 w 604363"/>
                  <a:gd name="connsiteY34" fmla="*/ 578487 h 595544"/>
                  <a:gd name="connsiteX35" fmla="*/ 556153 w 604363"/>
                  <a:gd name="connsiteY35" fmla="*/ 530536 h 595544"/>
                  <a:gd name="connsiteX36" fmla="*/ 493897 w 604363"/>
                  <a:gd name="connsiteY36" fmla="*/ 530536 h 595544"/>
                  <a:gd name="connsiteX37" fmla="*/ 485166 w 604363"/>
                  <a:gd name="connsiteY37" fmla="*/ 521818 h 595544"/>
                  <a:gd name="connsiteX38" fmla="*/ 485166 w 604363"/>
                  <a:gd name="connsiteY38" fmla="*/ 215540 h 595544"/>
                  <a:gd name="connsiteX39" fmla="*/ 493897 w 604363"/>
                  <a:gd name="connsiteY39" fmla="*/ 206822 h 595544"/>
                  <a:gd name="connsiteX40" fmla="*/ 568490 w 604363"/>
                  <a:gd name="connsiteY40" fmla="*/ 206822 h 595544"/>
                  <a:gd name="connsiteX41" fmla="*/ 298967 w 604363"/>
                  <a:gd name="connsiteY41" fmla="*/ 1563 h 595544"/>
                  <a:gd name="connsiteX42" fmla="*/ 309027 w 604363"/>
                  <a:gd name="connsiteY42" fmla="*/ 1563 h 595544"/>
                  <a:gd name="connsiteX43" fmla="*/ 599428 w 604363"/>
                  <a:gd name="connsiteY43" fmla="*/ 207769 h 595544"/>
                  <a:gd name="connsiteX44" fmla="*/ 604363 w 604363"/>
                  <a:gd name="connsiteY44" fmla="*/ 215540 h 595544"/>
                  <a:gd name="connsiteX45" fmla="*/ 595632 w 604363"/>
                  <a:gd name="connsiteY45" fmla="*/ 224069 h 595544"/>
                  <a:gd name="connsiteX46" fmla="*/ 502438 w 604363"/>
                  <a:gd name="connsiteY46" fmla="*/ 224069 h 595544"/>
                  <a:gd name="connsiteX47" fmla="*/ 502438 w 604363"/>
                  <a:gd name="connsiteY47" fmla="*/ 513289 h 595544"/>
                  <a:gd name="connsiteX48" fmla="*/ 564884 w 604363"/>
                  <a:gd name="connsiteY48" fmla="*/ 513289 h 595544"/>
                  <a:gd name="connsiteX49" fmla="*/ 573425 w 604363"/>
                  <a:gd name="connsiteY49" fmla="*/ 521818 h 595544"/>
                  <a:gd name="connsiteX50" fmla="*/ 573425 w 604363"/>
                  <a:gd name="connsiteY50" fmla="*/ 587015 h 595544"/>
                  <a:gd name="connsiteX51" fmla="*/ 564884 w 604363"/>
                  <a:gd name="connsiteY51" fmla="*/ 595544 h 595544"/>
                  <a:gd name="connsiteX52" fmla="*/ 39314 w 604363"/>
                  <a:gd name="connsiteY52" fmla="*/ 595544 h 595544"/>
                  <a:gd name="connsiteX53" fmla="*/ 30773 w 604363"/>
                  <a:gd name="connsiteY53" fmla="*/ 587015 h 595544"/>
                  <a:gd name="connsiteX54" fmla="*/ 30773 w 604363"/>
                  <a:gd name="connsiteY54" fmla="*/ 521818 h 595544"/>
                  <a:gd name="connsiteX55" fmla="*/ 39314 w 604363"/>
                  <a:gd name="connsiteY55" fmla="*/ 513289 h 595544"/>
                  <a:gd name="connsiteX56" fmla="*/ 101760 w 604363"/>
                  <a:gd name="connsiteY56" fmla="*/ 513289 h 595544"/>
                  <a:gd name="connsiteX57" fmla="*/ 101760 w 604363"/>
                  <a:gd name="connsiteY57" fmla="*/ 224069 h 595544"/>
                  <a:gd name="connsiteX58" fmla="*/ 8565 w 604363"/>
                  <a:gd name="connsiteY58" fmla="*/ 224069 h 595544"/>
                  <a:gd name="connsiteX59" fmla="*/ 404 w 604363"/>
                  <a:gd name="connsiteY59" fmla="*/ 218004 h 595544"/>
                  <a:gd name="connsiteX60" fmla="*/ 3631 w 604363"/>
                  <a:gd name="connsiteY60" fmla="*/ 208338 h 595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4363" h="595544">
                    <a:moveTo>
                      <a:pt x="348690" y="224116"/>
                    </a:moveTo>
                    <a:lnTo>
                      <a:pt x="348690" y="513309"/>
                    </a:lnTo>
                    <a:lnTo>
                      <a:pt x="409242" y="513309"/>
                    </a:lnTo>
                    <a:lnTo>
                      <a:pt x="409242" y="224116"/>
                    </a:lnTo>
                    <a:close/>
                    <a:moveTo>
                      <a:pt x="194986" y="224116"/>
                    </a:moveTo>
                    <a:lnTo>
                      <a:pt x="194986" y="513309"/>
                    </a:lnTo>
                    <a:lnTo>
                      <a:pt x="255494" y="513309"/>
                    </a:lnTo>
                    <a:lnTo>
                      <a:pt x="255494" y="224116"/>
                    </a:lnTo>
                    <a:close/>
                    <a:moveTo>
                      <a:pt x="340148" y="206870"/>
                    </a:moveTo>
                    <a:lnTo>
                      <a:pt x="417784" y="206870"/>
                    </a:lnTo>
                    <a:cubicBezTo>
                      <a:pt x="422530" y="206870"/>
                      <a:pt x="426326" y="210850"/>
                      <a:pt x="426326" y="215588"/>
                    </a:cubicBezTo>
                    <a:lnTo>
                      <a:pt x="426326" y="521837"/>
                    </a:lnTo>
                    <a:cubicBezTo>
                      <a:pt x="426326" y="526574"/>
                      <a:pt x="422530" y="530554"/>
                      <a:pt x="417784" y="530554"/>
                    </a:cubicBezTo>
                    <a:lnTo>
                      <a:pt x="340148" y="530554"/>
                    </a:lnTo>
                    <a:cubicBezTo>
                      <a:pt x="335402" y="530554"/>
                      <a:pt x="331416" y="526574"/>
                      <a:pt x="331416" y="521837"/>
                    </a:cubicBezTo>
                    <a:lnTo>
                      <a:pt x="331416" y="215588"/>
                    </a:lnTo>
                    <a:cubicBezTo>
                      <a:pt x="331416" y="210850"/>
                      <a:pt x="335402" y="206870"/>
                      <a:pt x="340148" y="206870"/>
                    </a:cubicBezTo>
                    <a:close/>
                    <a:moveTo>
                      <a:pt x="186450" y="206870"/>
                    </a:moveTo>
                    <a:lnTo>
                      <a:pt x="264029" y="206870"/>
                    </a:lnTo>
                    <a:cubicBezTo>
                      <a:pt x="268771" y="206870"/>
                      <a:pt x="272565" y="210850"/>
                      <a:pt x="272565" y="215588"/>
                    </a:cubicBezTo>
                    <a:lnTo>
                      <a:pt x="272565" y="521837"/>
                    </a:lnTo>
                    <a:cubicBezTo>
                      <a:pt x="272565" y="526574"/>
                      <a:pt x="268771" y="530554"/>
                      <a:pt x="264029" y="530554"/>
                    </a:cubicBezTo>
                    <a:lnTo>
                      <a:pt x="186450" y="530554"/>
                    </a:lnTo>
                    <a:cubicBezTo>
                      <a:pt x="181708" y="530554"/>
                      <a:pt x="177725" y="526574"/>
                      <a:pt x="177725" y="521837"/>
                    </a:cubicBezTo>
                    <a:lnTo>
                      <a:pt x="177725" y="215588"/>
                    </a:lnTo>
                    <a:cubicBezTo>
                      <a:pt x="177725" y="210850"/>
                      <a:pt x="181708" y="206870"/>
                      <a:pt x="186450" y="206870"/>
                    </a:cubicBezTo>
                    <a:close/>
                    <a:moveTo>
                      <a:pt x="303902" y="19189"/>
                    </a:moveTo>
                    <a:lnTo>
                      <a:pt x="35897" y="206822"/>
                    </a:lnTo>
                    <a:lnTo>
                      <a:pt x="110301" y="206822"/>
                    </a:lnTo>
                    <a:cubicBezTo>
                      <a:pt x="115046" y="206822"/>
                      <a:pt x="118842" y="210802"/>
                      <a:pt x="118842" y="215540"/>
                    </a:cubicBezTo>
                    <a:lnTo>
                      <a:pt x="118842" y="521818"/>
                    </a:lnTo>
                    <a:cubicBezTo>
                      <a:pt x="118842" y="526556"/>
                      <a:pt x="115046" y="530536"/>
                      <a:pt x="110301" y="530536"/>
                    </a:cubicBezTo>
                    <a:lnTo>
                      <a:pt x="47855" y="530536"/>
                    </a:lnTo>
                    <a:lnTo>
                      <a:pt x="47855" y="578487"/>
                    </a:lnTo>
                    <a:lnTo>
                      <a:pt x="556153" y="578487"/>
                    </a:lnTo>
                    <a:lnTo>
                      <a:pt x="556153" y="530536"/>
                    </a:lnTo>
                    <a:lnTo>
                      <a:pt x="493897" y="530536"/>
                    </a:lnTo>
                    <a:cubicBezTo>
                      <a:pt x="489151" y="530536"/>
                      <a:pt x="485166" y="526556"/>
                      <a:pt x="485166" y="521818"/>
                    </a:cubicBezTo>
                    <a:lnTo>
                      <a:pt x="485166" y="215540"/>
                    </a:lnTo>
                    <a:cubicBezTo>
                      <a:pt x="485166" y="210802"/>
                      <a:pt x="489151" y="206822"/>
                      <a:pt x="493897" y="206822"/>
                    </a:cubicBezTo>
                    <a:lnTo>
                      <a:pt x="568490" y="206822"/>
                    </a:lnTo>
                    <a:close/>
                    <a:moveTo>
                      <a:pt x="298967" y="1563"/>
                    </a:moveTo>
                    <a:cubicBezTo>
                      <a:pt x="302004" y="-522"/>
                      <a:pt x="305990" y="-522"/>
                      <a:pt x="309027" y="1563"/>
                    </a:cubicBezTo>
                    <a:lnTo>
                      <a:pt x="599428" y="207769"/>
                    </a:lnTo>
                    <a:cubicBezTo>
                      <a:pt x="602275" y="208907"/>
                      <a:pt x="604363" y="211939"/>
                      <a:pt x="604363" y="215540"/>
                    </a:cubicBezTo>
                    <a:cubicBezTo>
                      <a:pt x="604363" y="220278"/>
                      <a:pt x="600567" y="224069"/>
                      <a:pt x="595632" y="224069"/>
                    </a:cubicBezTo>
                    <a:lnTo>
                      <a:pt x="502438" y="224069"/>
                    </a:lnTo>
                    <a:lnTo>
                      <a:pt x="502438" y="513289"/>
                    </a:lnTo>
                    <a:lnTo>
                      <a:pt x="564884" y="513289"/>
                    </a:lnTo>
                    <a:cubicBezTo>
                      <a:pt x="569629" y="513289"/>
                      <a:pt x="573425" y="517079"/>
                      <a:pt x="573425" y="521818"/>
                    </a:cubicBezTo>
                    <a:lnTo>
                      <a:pt x="573425" y="587015"/>
                    </a:lnTo>
                    <a:cubicBezTo>
                      <a:pt x="573425" y="591754"/>
                      <a:pt x="569629" y="595544"/>
                      <a:pt x="564884" y="595544"/>
                    </a:cubicBezTo>
                    <a:lnTo>
                      <a:pt x="39314" y="595544"/>
                    </a:lnTo>
                    <a:cubicBezTo>
                      <a:pt x="34569" y="595544"/>
                      <a:pt x="30773" y="591754"/>
                      <a:pt x="30773" y="587015"/>
                    </a:cubicBezTo>
                    <a:lnTo>
                      <a:pt x="30773" y="521818"/>
                    </a:lnTo>
                    <a:cubicBezTo>
                      <a:pt x="30773" y="517079"/>
                      <a:pt x="34569" y="513289"/>
                      <a:pt x="39314" y="513289"/>
                    </a:cubicBezTo>
                    <a:lnTo>
                      <a:pt x="101760" y="513289"/>
                    </a:lnTo>
                    <a:lnTo>
                      <a:pt x="101760" y="224069"/>
                    </a:lnTo>
                    <a:lnTo>
                      <a:pt x="8565" y="224069"/>
                    </a:lnTo>
                    <a:cubicBezTo>
                      <a:pt x="4769" y="224069"/>
                      <a:pt x="1543" y="221605"/>
                      <a:pt x="404" y="218004"/>
                    </a:cubicBezTo>
                    <a:cubicBezTo>
                      <a:pt x="-735" y="214403"/>
                      <a:pt x="594" y="210612"/>
                      <a:pt x="3631" y="208338"/>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grpSp>
        <p:grpSp>
          <p:nvGrpSpPr>
            <p:cNvPr id="59" name="îṥļîḑe"/>
            <p:cNvGrpSpPr/>
            <p:nvPr/>
          </p:nvGrpSpPr>
          <p:grpSpPr>
            <a:xfrm>
              <a:off x="4728628" y="4566585"/>
              <a:ext cx="571222" cy="571221"/>
              <a:chOff x="2406923" y="2845390"/>
              <a:chExt cx="571222" cy="571221"/>
            </a:xfrm>
          </p:grpSpPr>
          <p:sp>
            <p:nvSpPr>
              <p:cNvPr id="60" name="is1ïďé"/>
              <p:cNvSpPr/>
              <p:nvPr/>
            </p:nvSpPr>
            <p:spPr>
              <a:xfrm>
                <a:off x="2406923" y="2845390"/>
                <a:ext cx="571222" cy="571221"/>
              </a:xfrm>
              <a:prstGeom prst="ellipse">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endParaRPr lang="zh-CN" altLang="en-US">
                  <a:solidFill>
                    <a:schemeClr val="lt1"/>
                  </a:solidFill>
                  <a:sym typeface="+mn-ea"/>
                </a:endParaRPr>
              </a:p>
            </p:txBody>
          </p:sp>
          <p:sp>
            <p:nvSpPr>
              <p:cNvPr id="61" name="îŝḻiḑe"/>
              <p:cNvSpPr>
                <a:spLocks noChangeAspect="1"/>
              </p:cNvSpPr>
              <p:nvPr/>
            </p:nvSpPr>
            <p:spPr bwMode="auto">
              <a:xfrm>
                <a:off x="2540113" y="3026990"/>
                <a:ext cx="304842" cy="208019"/>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141754 w 607639"/>
                  <a:gd name="connsiteY14" fmla="*/ 232583 h 414642"/>
                  <a:gd name="connsiteX15" fmla="*/ 161961 w 607639"/>
                  <a:gd name="connsiteY15" fmla="*/ 232583 h 414642"/>
                  <a:gd name="connsiteX16" fmla="*/ 172110 w 607639"/>
                  <a:gd name="connsiteY16" fmla="*/ 242719 h 414642"/>
                  <a:gd name="connsiteX17" fmla="*/ 161961 w 607639"/>
                  <a:gd name="connsiteY17" fmla="*/ 252765 h 414642"/>
                  <a:gd name="connsiteX18" fmla="*/ 141754 w 607639"/>
                  <a:gd name="connsiteY18" fmla="*/ 252765 h 414642"/>
                  <a:gd name="connsiteX19" fmla="*/ 131605 w 607639"/>
                  <a:gd name="connsiteY19" fmla="*/ 242719 h 414642"/>
                  <a:gd name="connsiteX20" fmla="*/ 141754 w 607639"/>
                  <a:gd name="connsiteY20" fmla="*/ 232583 h 414642"/>
                  <a:gd name="connsiteX21" fmla="*/ 141758 w 607639"/>
                  <a:gd name="connsiteY21" fmla="*/ 192149 h 414642"/>
                  <a:gd name="connsiteX22" fmla="*/ 182279 w 607639"/>
                  <a:gd name="connsiteY22" fmla="*/ 192149 h 414642"/>
                  <a:gd name="connsiteX23" fmla="*/ 192432 w 607639"/>
                  <a:gd name="connsiteY23" fmla="*/ 202196 h 414642"/>
                  <a:gd name="connsiteX24" fmla="*/ 182279 w 607639"/>
                  <a:gd name="connsiteY24" fmla="*/ 212331 h 414642"/>
                  <a:gd name="connsiteX25" fmla="*/ 141758 w 607639"/>
                  <a:gd name="connsiteY25" fmla="*/ 212331 h 414642"/>
                  <a:gd name="connsiteX26" fmla="*/ 131605 w 607639"/>
                  <a:gd name="connsiteY26" fmla="*/ 202196 h 414642"/>
                  <a:gd name="connsiteX27" fmla="*/ 141758 w 607639"/>
                  <a:gd name="connsiteY27" fmla="*/ 192149 h 414642"/>
                  <a:gd name="connsiteX28" fmla="*/ 141754 w 607639"/>
                  <a:gd name="connsiteY28" fmla="*/ 151716 h 414642"/>
                  <a:gd name="connsiteX29" fmla="*/ 161961 w 607639"/>
                  <a:gd name="connsiteY29" fmla="*/ 151716 h 414642"/>
                  <a:gd name="connsiteX30" fmla="*/ 172110 w 607639"/>
                  <a:gd name="connsiteY30" fmla="*/ 161763 h 414642"/>
                  <a:gd name="connsiteX31" fmla="*/ 161961 w 607639"/>
                  <a:gd name="connsiteY31" fmla="*/ 171898 h 414642"/>
                  <a:gd name="connsiteX32" fmla="*/ 141754 w 607639"/>
                  <a:gd name="connsiteY32" fmla="*/ 171898 h 414642"/>
                  <a:gd name="connsiteX33" fmla="*/ 131605 w 607639"/>
                  <a:gd name="connsiteY33" fmla="*/ 161763 h 414642"/>
                  <a:gd name="connsiteX34" fmla="*/ 141754 w 607639"/>
                  <a:gd name="connsiteY34" fmla="*/ 151716 h 414642"/>
                  <a:gd name="connsiteX35" fmla="*/ 141758 w 607639"/>
                  <a:gd name="connsiteY35" fmla="*/ 111211 h 414642"/>
                  <a:gd name="connsiteX36" fmla="*/ 182279 w 607639"/>
                  <a:gd name="connsiteY36" fmla="*/ 111211 h 414642"/>
                  <a:gd name="connsiteX37" fmla="*/ 192432 w 607639"/>
                  <a:gd name="connsiteY37" fmla="*/ 121337 h 414642"/>
                  <a:gd name="connsiteX38" fmla="*/ 182279 w 607639"/>
                  <a:gd name="connsiteY38" fmla="*/ 131463 h 414642"/>
                  <a:gd name="connsiteX39" fmla="*/ 141758 w 607639"/>
                  <a:gd name="connsiteY39" fmla="*/ 131463 h 414642"/>
                  <a:gd name="connsiteX40" fmla="*/ 131605 w 607639"/>
                  <a:gd name="connsiteY40" fmla="*/ 121337 h 414642"/>
                  <a:gd name="connsiteX41" fmla="*/ 141758 w 607639"/>
                  <a:gd name="connsiteY41" fmla="*/ 111211 h 414642"/>
                  <a:gd name="connsiteX42" fmla="*/ 425367 w 607639"/>
                  <a:gd name="connsiteY42" fmla="*/ 101191 h 414642"/>
                  <a:gd name="connsiteX43" fmla="*/ 496228 w 607639"/>
                  <a:gd name="connsiteY43" fmla="*/ 101191 h 414642"/>
                  <a:gd name="connsiteX44" fmla="*/ 506377 w 607639"/>
                  <a:gd name="connsiteY44" fmla="*/ 111231 h 414642"/>
                  <a:gd name="connsiteX45" fmla="*/ 506377 w 607639"/>
                  <a:gd name="connsiteY45" fmla="*/ 182042 h 414642"/>
                  <a:gd name="connsiteX46" fmla="*/ 496228 w 607639"/>
                  <a:gd name="connsiteY46" fmla="*/ 192171 h 414642"/>
                  <a:gd name="connsiteX47" fmla="*/ 486080 w 607639"/>
                  <a:gd name="connsiteY47" fmla="*/ 182042 h 414642"/>
                  <a:gd name="connsiteX48" fmla="*/ 486080 w 607639"/>
                  <a:gd name="connsiteY48" fmla="*/ 135575 h 414642"/>
                  <a:gd name="connsiteX49" fmla="*/ 402043 w 607639"/>
                  <a:gd name="connsiteY49" fmla="*/ 219447 h 414642"/>
                  <a:gd name="connsiteX50" fmla="*/ 394921 w 607639"/>
                  <a:gd name="connsiteY50" fmla="*/ 222468 h 414642"/>
                  <a:gd name="connsiteX51" fmla="*/ 387889 w 607639"/>
                  <a:gd name="connsiteY51" fmla="*/ 219447 h 414642"/>
                  <a:gd name="connsiteX52" fmla="*/ 344268 w 607639"/>
                  <a:gd name="connsiteY52" fmla="*/ 176001 h 414642"/>
                  <a:gd name="connsiteX53" fmla="*/ 270380 w 607639"/>
                  <a:gd name="connsiteY53" fmla="*/ 249744 h 414642"/>
                  <a:gd name="connsiteX54" fmla="*/ 263258 w 607639"/>
                  <a:gd name="connsiteY54" fmla="*/ 252765 h 414642"/>
                  <a:gd name="connsiteX55" fmla="*/ 256225 w 607639"/>
                  <a:gd name="connsiteY55" fmla="*/ 249744 h 414642"/>
                  <a:gd name="connsiteX56" fmla="*/ 256225 w 607639"/>
                  <a:gd name="connsiteY56" fmla="*/ 235617 h 414642"/>
                  <a:gd name="connsiteX57" fmla="*/ 337235 w 607639"/>
                  <a:gd name="connsiteY57" fmla="*/ 154766 h 414642"/>
                  <a:gd name="connsiteX58" fmla="*/ 338837 w 607639"/>
                  <a:gd name="connsiteY58" fmla="*/ 153433 h 414642"/>
                  <a:gd name="connsiteX59" fmla="*/ 340618 w 607639"/>
                  <a:gd name="connsiteY59" fmla="*/ 152456 h 414642"/>
                  <a:gd name="connsiteX60" fmla="*/ 341508 w 607639"/>
                  <a:gd name="connsiteY60" fmla="*/ 152101 h 414642"/>
                  <a:gd name="connsiteX61" fmla="*/ 343378 w 607639"/>
                  <a:gd name="connsiteY61" fmla="*/ 151745 h 414642"/>
                  <a:gd name="connsiteX62" fmla="*/ 344268 w 607639"/>
                  <a:gd name="connsiteY62" fmla="*/ 151745 h 414642"/>
                  <a:gd name="connsiteX63" fmla="*/ 346226 w 607639"/>
                  <a:gd name="connsiteY63" fmla="*/ 151923 h 414642"/>
                  <a:gd name="connsiteX64" fmla="*/ 351390 w 607639"/>
                  <a:gd name="connsiteY64" fmla="*/ 154766 h 414642"/>
                  <a:gd name="connsiteX65" fmla="*/ 394921 w 607639"/>
                  <a:gd name="connsiteY65" fmla="*/ 198213 h 414642"/>
                  <a:gd name="connsiteX66" fmla="*/ 471925 w 607639"/>
                  <a:gd name="connsiteY66" fmla="*/ 121359 h 414642"/>
                  <a:gd name="connsiteX67" fmla="*/ 425367 w 607639"/>
                  <a:gd name="connsiteY67" fmla="*/ 121359 h 414642"/>
                  <a:gd name="connsiteX68" fmla="*/ 415218 w 607639"/>
                  <a:gd name="connsiteY68" fmla="*/ 111231 h 414642"/>
                  <a:gd name="connsiteX69" fmla="*/ 425367 w 607639"/>
                  <a:gd name="connsiteY69" fmla="*/ 101191 h 414642"/>
                  <a:gd name="connsiteX70" fmla="*/ 101297 w 607639"/>
                  <a:gd name="connsiteY70" fmla="*/ 91029 h 414642"/>
                  <a:gd name="connsiteX71" fmla="*/ 111423 w 607639"/>
                  <a:gd name="connsiteY71" fmla="*/ 101159 h 414642"/>
                  <a:gd name="connsiteX72" fmla="*/ 111423 w 607639"/>
                  <a:gd name="connsiteY72" fmla="*/ 262887 h 414642"/>
                  <a:gd name="connsiteX73" fmla="*/ 101297 w 607639"/>
                  <a:gd name="connsiteY73" fmla="*/ 273017 h 414642"/>
                  <a:gd name="connsiteX74" fmla="*/ 91171 w 607639"/>
                  <a:gd name="connsiteY74" fmla="*/ 262887 h 414642"/>
                  <a:gd name="connsiteX75" fmla="*/ 91171 w 607639"/>
                  <a:gd name="connsiteY75" fmla="*/ 101159 h 414642"/>
                  <a:gd name="connsiteX76" fmla="*/ 101297 w 607639"/>
                  <a:gd name="connsiteY76" fmla="*/ 91029 h 414642"/>
                  <a:gd name="connsiteX77" fmla="*/ 70848 w 607639"/>
                  <a:gd name="connsiteY77" fmla="*/ 20177 h 414642"/>
                  <a:gd name="connsiteX78" fmla="*/ 60791 w 607639"/>
                  <a:gd name="connsiteY78" fmla="*/ 30309 h 414642"/>
                  <a:gd name="connsiteX79" fmla="*/ 60791 w 607639"/>
                  <a:gd name="connsiteY79" fmla="*/ 343802 h 414642"/>
                  <a:gd name="connsiteX80" fmla="*/ 222780 w 607639"/>
                  <a:gd name="connsiteY80" fmla="*/ 343802 h 414642"/>
                  <a:gd name="connsiteX81" fmla="*/ 232927 w 607639"/>
                  <a:gd name="connsiteY81" fmla="*/ 353935 h 414642"/>
                  <a:gd name="connsiteX82" fmla="*/ 232927 w 607639"/>
                  <a:gd name="connsiteY82" fmla="*/ 364067 h 414642"/>
                  <a:gd name="connsiteX83" fmla="*/ 374712 w 607639"/>
                  <a:gd name="connsiteY83" fmla="*/ 364067 h 414642"/>
                  <a:gd name="connsiteX84" fmla="*/ 374712 w 607639"/>
                  <a:gd name="connsiteY84" fmla="*/ 353935 h 414642"/>
                  <a:gd name="connsiteX85" fmla="*/ 384859 w 607639"/>
                  <a:gd name="connsiteY85" fmla="*/ 343802 h 414642"/>
                  <a:gd name="connsiteX86" fmla="*/ 546848 w 607639"/>
                  <a:gd name="connsiteY86" fmla="*/ 343802 h 414642"/>
                  <a:gd name="connsiteX87" fmla="*/ 546848 w 607639"/>
                  <a:gd name="connsiteY87" fmla="*/ 30309 h 414642"/>
                  <a:gd name="connsiteX88" fmla="*/ 536702 w 607639"/>
                  <a:gd name="connsiteY88" fmla="*/ 20177 h 414642"/>
                  <a:gd name="connsiteX89" fmla="*/ 70848 w 607639"/>
                  <a:gd name="connsiteY89" fmla="*/ 0 h 414642"/>
                  <a:gd name="connsiteX90" fmla="*/ 536702 w 607639"/>
                  <a:gd name="connsiteY90" fmla="*/ 0 h 414642"/>
                  <a:gd name="connsiteX91" fmla="*/ 567142 w 607639"/>
                  <a:gd name="connsiteY91" fmla="*/ 30309 h 414642"/>
                  <a:gd name="connsiteX92" fmla="*/ 567142 w 607639"/>
                  <a:gd name="connsiteY92" fmla="*/ 343802 h 414642"/>
                  <a:gd name="connsiteX93" fmla="*/ 597492 w 607639"/>
                  <a:gd name="connsiteY93" fmla="*/ 343802 h 414642"/>
                  <a:gd name="connsiteX94" fmla="*/ 607639 w 607639"/>
                  <a:gd name="connsiteY94" fmla="*/ 353935 h 414642"/>
                  <a:gd name="connsiteX95" fmla="*/ 607639 w 607639"/>
                  <a:gd name="connsiteY95" fmla="*/ 384244 h 414642"/>
                  <a:gd name="connsiteX96" fmla="*/ 577199 w 607639"/>
                  <a:gd name="connsiteY96" fmla="*/ 414642 h 414642"/>
                  <a:gd name="connsiteX97" fmla="*/ 30351 w 607639"/>
                  <a:gd name="connsiteY97" fmla="*/ 414642 h 414642"/>
                  <a:gd name="connsiteX98" fmla="*/ 0 w 607639"/>
                  <a:gd name="connsiteY98" fmla="*/ 384244 h 414642"/>
                  <a:gd name="connsiteX99" fmla="*/ 0 w 607639"/>
                  <a:gd name="connsiteY99" fmla="*/ 353935 h 414642"/>
                  <a:gd name="connsiteX100" fmla="*/ 10147 w 607639"/>
                  <a:gd name="connsiteY100" fmla="*/ 343802 h 414642"/>
                  <a:gd name="connsiteX101" fmla="*/ 40497 w 607639"/>
                  <a:gd name="connsiteY101" fmla="*/ 343802 h 414642"/>
                  <a:gd name="connsiteX102" fmla="*/ 40497 w 607639"/>
                  <a:gd name="connsiteY102" fmla="*/ 30309 h 414642"/>
                  <a:gd name="connsiteX103" fmla="*/ 70848 w 607639"/>
                  <a:gd name="connsiteY103"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141754" y="232583"/>
                    </a:moveTo>
                    <a:lnTo>
                      <a:pt x="161961" y="232583"/>
                    </a:lnTo>
                    <a:cubicBezTo>
                      <a:pt x="168104" y="232583"/>
                      <a:pt x="172110" y="236584"/>
                      <a:pt x="172110" y="242719"/>
                    </a:cubicBezTo>
                    <a:cubicBezTo>
                      <a:pt x="172110" y="248764"/>
                      <a:pt x="168104" y="252765"/>
                      <a:pt x="161961" y="252765"/>
                    </a:cubicBezTo>
                    <a:lnTo>
                      <a:pt x="141754" y="252765"/>
                    </a:lnTo>
                    <a:cubicBezTo>
                      <a:pt x="135700" y="252765"/>
                      <a:pt x="131605" y="248764"/>
                      <a:pt x="131605" y="242719"/>
                    </a:cubicBezTo>
                    <a:cubicBezTo>
                      <a:pt x="131605" y="236584"/>
                      <a:pt x="135700" y="232583"/>
                      <a:pt x="141754" y="232583"/>
                    </a:cubicBezTo>
                    <a:close/>
                    <a:moveTo>
                      <a:pt x="141758" y="192149"/>
                    </a:moveTo>
                    <a:lnTo>
                      <a:pt x="182279" y="192149"/>
                    </a:lnTo>
                    <a:cubicBezTo>
                      <a:pt x="188335" y="192149"/>
                      <a:pt x="192432" y="196150"/>
                      <a:pt x="192432" y="202196"/>
                    </a:cubicBezTo>
                    <a:cubicBezTo>
                      <a:pt x="192432" y="208330"/>
                      <a:pt x="188335" y="212331"/>
                      <a:pt x="182279" y="212331"/>
                    </a:cubicBezTo>
                    <a:lnTo>
                      <a:pt x="141758" y="212331"/>
                    </a:lnTo>
                    <a:cubicBezTo>
                      <a:pt x="135702" y="212331"/>
                      <a:pt x="131605" y="208330"/>
                      <a:pt x="131605" y="202196"/>
                    </a:cubicBezTo>
                    <a:cubicBezTo>
                      <a:pt x="131605" y="196150"/>
                      <a:pt x="135702" y="192149"/>
                      <a:pt x="141758" y="192149"/>
                    </a:cubicBezTo>
                    <a:close/>
                    <a:moveTo>
                      <a:pt x="141754" y="151716"/>
                    </a:moveTo>
                    <a:lnTo>
                      <a:pt x="161961" y="151716"/>
                    </a:lnTo>
                    <a:cubicBezTo>
                      <a:pt x="168104" y="151716"/>
                      <a:pt x="172110" y="155717"/>
                      <a:pt x="172110" y="161763"/>
                    </a:cubicBezTo>
                    <a:cubicBezTo>
                      <a:pt x="172110" y="167897"/>
                      <a:pt x="168104" y="171898"/>
                      <a:pt x="161961" y="171898"/>
                    </a:cubicBezTo>
                    <a:lnTo>
                      <a:pt x="141754" y="171898"/>
                    </a:lnTo>
                    <a:cubicBezTo>
                      <a:pt x="135700" y="171898"/>
                      <a:pt x="131605" y="167897"/>
                      <a:pt x="131605" y="161763"/>
                    </a:cubicBezTo>
                    <a:cubicBezTo>
                      <a:pt x="131605" y="155717"/>
                      <a:pt x="135700" y="151716"/>
                      <a:pt x="141754" y="151716"/>
                    </a:cubicBezTo>
                    <a:close/>
                    <a:moveTo>
                      <a:pt x="141758" y="111211"/>
                    </a:moveTo>
                    <a:lnTo>
                      <a:pt x="182279" y="111211"/>
                    </a:lnTo>
                    <a:cubicBezTo>
                      <a:pt x="188335" y="111211"/>
                      <a:pt x="192432" y="115297"/>
                      <a:pt x="192432" y="121337"/>
                    </a:cubicBezTo>
                    <a:cubicBezTo>
                      <a:pt x="192432" y="127377"/>
                      <a:pt x="188335" y="131463"/>
                      <a:pt x="182279" y="131463"/>
                    </a:cubicBezTo>
                    <a:lnTo>
                      <a:pt x="141758" y="131463"/>
                    </a:lnTo>
                    <a:cubicBezTo>
                      <a:pt x="135702" y="131463"/>
                      <a:pt x="131605" y="127377"/>
                      <a:pt x="131605" y="121337"/>
                    </a:cubicBezTo>
                    <a:cubicBezTo>
                      <a:pt x="131605" y="115297"/>
                      <a:pt x="135702" y="111211"/>
                      <a:pt x="141758" y="111211"/>
                    </a:cubicBezTo>
                    <a:close/>
                    <a:moveTo>
                      <a:pt x="425367" y="101191"/>
                    </a:moveTo>
                    <a:lnTo>
                      <a:pt x="496228" y="101191"/>
                    </a:lnTo>
                    <a:cubicBezTo>
                      <a:pt x="502282" y="101191"/>
                      <a:pt x="506377" y="105189"/>
                      <a:pt x="506377" y="111231"/>
                    </a:cubicBezTo>
                    <a:lnTo>
                      <a:pt x="506377" y="182042"/>
                    </a:lnTo>
                    <a:cubicBezTo>
                      <a:pt x="506377" y="188084"/>
                      <a:pt x="502282" y="192171"/>
                      <a:pt x="496228" y="192171"/>
                    </a:cubicBezTo>
                    <a:cubicBezTo>
                      <a:pt x="490175" y="192171"/>
                      <a:pt x="486080" y="188084"/>
                      <a:pt x="486080" y="182042"/>
                    </a:cubicBezTo>
                    <a:lnTo>
                      <a:pt x="486080" y="135575"/>
                    </a:lnTo>
                    <a:lnTo>
                      <a:pt x="402043" y="219447"/>
                    </a:lnTo>
                    <a:cubicBezTo>
                      <a:pt x="399996" y="221491"/>
                      <a:pt x="397948" y="222468"/>
                      <a:pt x="394921" y="222468"/>
                    </a:cubicBezTo>
                    <a:cubicBezTo>
                      <a:pt x="391895" y="222468"/>
                      <a:pt x="389847" y="221491"/>
                      <a:pt x="387889" y="219447"/>
                    </a:cubicBezTo>
                    <a:lnTo>
                      <a:pt x="344268" y="176001"/>
                    </a:lnTo>
                    <a:lnTo>
                      <a:pt x="270380" y="249744"/>
                    </a:lnTo>
                    <a:cubicBezTo>
                      <a:pt x="268332" y="251788"/>
                      <a:pt x="266285" y="252765"/>
                      <a:pt x="263258" y="252765"/>
                    </a:cubicBezTo>
                    <a:cubicBezTo>
                      <a:pt x="260231" y="252765"/>
                      <a:pt x="258184" y="251788"/>
                      <a:pt x="256225" y="249744"/>
                    </a:cubicBezTo>
                    <a:cubicBezTo>
                      <a:pt x="252130" y="245746"/>
                      <a:pt x="252130" y="239616"/>
                      <a:pt x="256225" y="235617"/>
                    </a:cubicBezTo>
                    <a:lnTo>
                      <a:pt x="337235" y="154766"/>
                    </a:lnTo>
                    <a:cubicBezTo>
                      <a:pt x="337769" y="154233"/>
                      <a:pt x="338303" y="153789"/>
                      <a:pt x="338837" y="153433"/>
                    </a:cubicBezTo>
                    <a:cubicBezTo>
                      <a:pt x="339372" y="152989"/>
                      <a:pt x="339995" y="152723"/>
                      <a:pt x="340618" y="152456"/>
                    </a:cubicBezTo>
                    <a:cubicBezTo>
                      <a:pt x="340885" y="152367"/>
                      <a:pt x="341152" y="152190"/>
                      <a:pt x="341508" y="152101"/>
                    </a:cubicBezTo>
                    <a:cubicBezTo>
                      <a:pt x="342131" y="151923"/>
                      <a:pt x="342754" y="151834"/>
                      <a:pt x="343378" y="151745"/>
                    </a:cubicBezTo>
                    <a:cubicBezTo>
                      <a:pt x="343645" y="151745"/>
                      <a:pt x="344001" y="151745"/>
                      <a:pt x="344268" y="151745"/>
                    </a:cubicBezTo>
                    <a:cubicBezTo>
                      <a:pt x="344980" y="151745"/>
                      <a:pt x="345603" y="151745"/>
                      <a:pt x="346226" y="151923"/>
                    </a:cubicBezTo>
                    <a:cubicBezTo>
                      <a:pt x="348096" y="152278"/>
                      <a:pt x="349876" y="153256"/>
                      <a:pt x="351390" y="154766"/>
                    </a:cubicBezTo>
                    <a:lnTo>
                      <a:pt x="394921" y="198213"/>
                    </a:lnTo>
                    <a:lnTo>
                      <a:pt x="471925" y="121359"/>
                    </a:lnTo>
                    <a:lnTo>
                      <a:pt x="425367" y="121359"/>
                    </a:lnTo>
                    <a:cubicBezTo>
                      <a:pt x="419224" y="121359"/>
                      <a:pt x="415218" y="117361"/>
                      <a:pt x="415218" y="111231"/>
                    </a:cubicBezTo>
                    <a:cubicBezTo>
                      <a:pt x="415218" y="105189"/>
                      <a:pt x="419224" y="101191"/>
                      <a:pt x="425367" y="101191"/>
                    </a:cubicBezTo>
                    <a:close/>
                    <a:moveTo>
                      <a:pt x="101297" y="91029"/>
                    </a:moveTo>
                    <a:cubicBezTo>
                      <a:pt x="107337" y="91029"/>
                      <a:pt x="111423" y="95028"/>
                      <a:pt x="111423" y="101159"/>
                    </a:cubicBezTo>
                    <a:lnTo>
                      <a:pt x="111423" y="262887"/>
                    </a:lnTo>
                    <a:cubicBezTo>
                      <a:pt x="111423" y="268929"/>
                      <a:pt x="107337" y="273017"/>
                      <a:pt x="101297" y="273017"/>
                    </a:cubicBezTo>
                    <a:cubicBezTo>
                      <a:pt x="95257" y="273017"/>
                      <a:pt x="91171" y="268929"/>
                      <a:pt x="91171" y="262887"/>
                    </a:cubicBezTo>
                    <a:lnTo>
                      <a:pt x="91171" y="101159"/>
                    </a:lnTo>
                    <a:cubicBezTo>
                      <a:pt x="91171" y="95028"/>
                      <a:pt x="95257" y="91029"/>
                      <a:pt x="101297" y="91029"/>
                    </a:cubicBezTo>
                    <a:close/>
                    <a:moveTo>
                      <a:pt x="70848" y="20177"/>
                    </a:moveTo>
                    <a:cubicBezTo>
                      <a:pt x="64796" y="20177"/>
                      <a:pt x="60791" y="24265"/>
                      <a:pt x="60791" y="30309"/>
                    </a:cubicBezTo>
                    <a:lnTo>
                      <a:pt x="60791" y="343802"/>
                    </a:lnTo>
                    <a:lnTo>
                      <a:pt x="222780" y="343802"/>
                    </a:lnTo>
                    <a:cubicBezTo>
                      <a:pt x="228833" y="343802"/>
                      <a:pt x="232927" y="347890"/>
                      <a:pt x="232927" y="353935"/>
                    </a:cubicBezTo>
                    <a:lnTo>
                      <a:pt x="232927" y="364067"/>
                    </a:lnTo>
                    <a:lnTo>
                      <a:pt x="374712" y="364067"/>
                    </a:lnTo>
                    <a:lnTo>
                      <a:pt x="374712" y="353935"/>
                    </a:lnTo>
                    <a:cubicBezTo>
                      <a:pt x="374712" y="347890"/>
                      <a:pt x="378717" y="343802"/>
                      <a:pt x="384859" y="343802"/>
                    </a:cubicBezTo>
                    <a:lnTo>
                      <a:pt x="546848" y="343802"/>
                    </a:lnTo>
                    <a:lnTo>
                      <a:pt x="546848" y="30309"/>
                    </a:lnTo>
                    <a:cubicBezTo>
                      <a:pt x="546848" y="24265"/>
                      <a:pt x="542754" y="20177"/>
                      <a:pt x="536702" y="20177"/>
                    </a:cubicBezTo>
                    <a:close/>
                    <a:moveTo>
                      <a:pt x="70848" y="0"/>
                    </a:moveTo>
                    <a:lnTo>
                      <a:pt x="536702" y="0"/>
                    </a:lnTo>
                    <a:cubicBezTo>
                      <a:pt x="553969" y="0"/>
                      <a:pt x="567142" y="13155"/>
                      <a:pt x="567142" y="30309"/>
                    </a:cubicBezTo>
                    <a:lnTo>
                      <a:pt x="567142" y="343802"/>
                    </a:lnTo>
                    <a:lnTo>
                      <a:pt x="597492" y="343802"/>
                    </a:lnTo>
                    <a:cubicBezTo>
                      <a:pt x="603545" y="343802"/>
                      <a:pt x="607639" y="347890"/>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0"/>
                      <a:pt x="4094" y="343802"/>
                      <a:pt x="10147" y="343802"/>
                    </a:cubicBezTo>
                    <a:lnTo>
                      <a:pt x="40497" y="343802"/>
                    </a:lnTo>
                    <a:lnTo>
                      <a:pt x="40497" y="30309"/>
                    </a:lnTo>
                    <a:cubicBezTo>
                      <a:pt x="40497" y="13155"/>
                      <a:pt x="53670" y="0"/>
                      <a:pt x="70848" y="0"/>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grpSp>
        <p:grpSp>
          <p:nvGrpSpPr>
            <p:cNvPr id="62" name="išḷîḑe"/>
            <p:cNvGrpSpPr/>
            <p:nvPr/>
          </p:nvGrpSpPr>
          <p:grpSpPr>
            <a:xfrm>
              <a:off x="6835836" y="2348880"/>
              <a:ext cx="571222" cy="571221"/>
              <a:chOff x="2406923" y="2845390"/>
              <a:chExt cx="571222" cy="571221"/>
            </a:xfrm>
          </p:grpSpPr>
          <p:sp>
            <p:nvSpPr>
              <p:cNvPr id="63" name="îşḷiḍé"/>
              <p:cNvSpPr/>
              <p:nvPr/>
            </p:nvSpPr>
            <p:spPr>
              <a:xfrm>
                <a:off x="2406923" y="2845390"/>
                <a:ext cx="571222" cy="571221"/>
              </a:xfrm>
              <a:prstGeom prst="ellipse">
                <a:avLst/>
              </a:prstGeom>
              <a:solidFill>
                <a:srgbClr val="00A18B"/>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ctr"/>
                <a:endParaRPr lang="zh-CN" altLang="en-US">
                  <a:solidFill>
                    <a:schemeClr val="lt1"/>
                  </a:solidFill>
                  <a:sym typeface="+mn-ea"/>
                </a:endParaRPr>
              </a:p>
            </p:txBody>
          </p:sp>
          <p:sp>
            <p:nvSpPr>
              <p:cNvPr id="64" name="îSľïḓê"/>
              <p:cNvSpPr>
                <a:spLocks noChangeAspect="1"/>
              </p:cNvSpPr>
              <p:nvPr/>
            </p:nvSpPr>
            <p:spPr bwMode="auto">
              <a:xfrm>
                <a:off x="2540113" y="3026990"/>
                <a:ext cx="304842" cy="208018"/>
              </a:xfrm>
              <a:custGeom>
                <a:avLst/>
                <a:gdLst>
                  <a:gd name="connsiteX0" fmla="*/ 20293 w 607639"/>
                  <a:gd name="connsiteY0" fmla="*/ 364067 h 414642"/>
                  <a:gd name="connsiteX1" fmla="*/ 20293 w 607639"/>
                  <a:gd name="connsiteY1" fmla="*/ 384244 h 414642"/>
                  <a:gd name="connsiteX2" fmla="*/ 30351 w 607639"/>
                  <a:gd name="connsiteY2" fmla="*/ 394377 h 414642"/>
                  <a:gd name="connsiteX3" fmla="*/ 577199 w 607639"/>
                  <a:gd name="connsiteY3" fmla="*/ 394377 h 414642"/>
                  <a:gd name="connsiteX4" fmla="*/ 587346 w 607639"/>
                  <a:gd name="connsiteY4" fmla="*/ 384244 h 414642"/>
                  <a:gd name="connsiteX5" fmla="*/ 587346 w 607639"/>
                  <a:gd name="connsiteY5" fmla="*/ 364067 h 414642"/>
                  <a:gd name="connsiteX6" fmla="*/ 556995 w 607639"/>
                  <a:gd name="connsiteY6" fmla="*/ 364067 h 414642"/>
                  <a:gd name="connsiteX7" fmla="*/ 394916 w 607639"/>
                  <a:gd name="connsiteY7" fmla="*/ 364067 h 414642"/>
                  <a:gd name="connsiteX8" fmla="*/ 394916 w 607639"/>
                  <a:gd name="connsiteY8" fmla="*/ 374200 h 414642"/>
                  <a:gd name="connsiteX9" fmla="*/ 384859 w 607639"/>
                  <a:gd name="connsiteY9" fmla="*/ 384244 h 414642"/>
                  <a:gd name="connsiteX10" fmla="*/ 222780 w 607639"/>
                  <a:gd name="connsiteY10" fmla="*/ 384244 h 414642"/>
                  <a:gd name="connsiteX11" fmla="*/ 212634 w 607639"/>
                  <a:gd name="connsiteY11" fmla="*/ 374200 h 414642"/>
                  <a:gd name="connsiteX12" fmla="*/ 212634 w 607639"/>
                  <a:gd name="connsiteY12" fmla="*/ 364067 h 414642"/>
                  <a:gd name="connsiteX13" fmla="*/ 50644 w 607639"/>
                  <a:gd name="connsiteY13" fmla="*/ 364067 h 414642"/>
                  <a:gd name="connsiteX14" fmla="*/ 263288 w 607639"/>
                  <a:gd name="connsiteY14" fmla="*/ 252811 h 414642"/>
                  <a:gd name="connsiteX15" fmla="*/ 243084 w 607639"/>
                  <a:gd name="connsiteY15" fmla="*/ 273078 h 414642"/>
                  <a:gd name="connsiteX16" fmla="*/ 263288 w 607639"/>
                  <a:gd name="connsiteY16" fmla="*/ 293255 h 414642"/>
                  <a:gd name="connsiteX17" fmla="*/ 283580 w 607639"/>
                  <a:gd name="connsiteY17" fmla="*/ 273078 h 414642"/>
                  <a:gd name="connsiteX18" fmla="*/ 278685 w 607639"/>
                  <a:gd name="connsiteY18" fmla="*/ 260011 h 414642"/>
                  <a:gd name="connsiteX19" fmla="*/ 277528 w 607639"/>
                  <a:gd name="connsiteY19" fmla="*/ 258944 h 414642"/>
                  <a:gd name="connsiteX20" fmla="*/ 276549 w 607639"/>
                  <a:gd name="connsiteY20" fmla="*/ 257789 h 414642"/>
                  <a:gd name="connsiteX21" fmla="*/ 263288 w 607639"/>
                  <a:gd name="connsiteY21" fmla="*/ 252811 h 414642"/>
                  <a:gd name="connsiteX22" fmla="*/ 121505 w 607639"/>
                  <a:gd name="connsiteY22" fmla="*/ 252811 h 414642"/>
                  <a:gd name="connsiteX23" fmla="*/ 101302 w 607639"/>
                  <a:gd name="connsiteY23" fmla="*/ 273078 h 414642"/>
                  <a:gd name="connsiteX24" fmla="*/ 121505 w 607639"/>
                  <a:gd name="connsiteY24" fmla="*/ 293255 h 414642"/>
                  <a:gd name="connsiteX25" fmla="*/ 141798 w 607639"/>
                  <a:gd name="connsiteY25" fmla="*/ 273078 h 414642"/>
                  <a:gd name="connsiteX26" fmla="*/ 121505 w 607639"/>
                  <a:gd name="connsiteY26" fmla="*/ 252811 h 414642"/>
                  <a:gd name="connsiteX27" fmla="*/ 486063 w 607639"/>
                  <a:gd name="connsiteY27" fmla="*/ 232633 h 414642"/>
                  <a:gd name="connsiteX28" fmla="*/ 465859 w 607639"/>
                  <a:gd name="connsiteY28" fmla="*/ 252811 h 414642"/>
                  <a:gd name="connsiteX29" fmla="*/ 486063 w 607639"/>
                  <a:gd name="connsiteY29" fmla="*/ 273078 h 414642"/>
                  <a:gd name="connsiteX30" fmla="*/ 506355 w 607639"/>
                  <a:gd name="connsiteY30" fmla="*/ 252811 h 414642"/>
                  <a:gd name="connsiteX31" fmla="*/ 486063 w 607639"/>
                  <a:gd name="connsiteY31" fmla="*/ 232633 h 414642"/>
                  <a:gd name="connsiteX32" fmla="*/ 192441 w 607639"/>
                  <a:gd name="connsiteY32" fmla="*/ 182056 h 414642"/>
                  <a:gd name="connsiteX33" fmla="*/ 172148 w 607639"/>
                  <a:gd name="connsiteY33" fmla="*/ 202233 h 414642"/>
                  <a:gd name="connsiteX34" fmla="*/ 192441 w 607639"/>
                  <a:gd name="connsiteY34" fmla="*/ 222500 h 414642"/>
                  <a:gd name="connsiteX35" fmla="*/ 212645 w 607639"/>
                  <a:gd name="connsiteY35" fmla="*/ 202233 h 414642"/>
                  <a:gd name="connsiteX36" fmla="*/ 192441 w 607639"/>
                  <a:gd name="connsiteY36" fmla="*/ 182056 h 414642"/>
                  <a:gd name="connsiteX37" fmla="*/ 394923 w 607639"/>
                  <a:gd name="connsiteY37" fmla="*/ 131478 h 414642"/>
                  <a:gd name="connsiteX38" fmla="*/ 374720 w 607639"/>
                  <a:gd name="connsiteY38" fmla="*/ 151744 h 414642"/>
                  <a:gd name="connsiteX39" fmla="*/ 394923 w 607639"/>
                  <a:gd name="connsiteY39" fmla="*/ 171922 h 414642"/>
                  <a:gd name="connsiteX40" fmla="*/ 415216 w 607639"/>
                  <a:gd name="connsiteY40" fmla="*/ 151744 h 414642"/>
                  <a:gd name="connsiteX41" fmla="*/ 394923 w 607639"/>
                  <a:gd name="connsiteY41" fmla="*/ 131478 h 414642"/>
                  <a:gd name="connsiteX42" fmla="*/ 394923 w 607639"/>
                  <a:gd name="connsiteY42" fmla="*/ 111211 h 414642"/>
                  <a:gd name="connsiteX43" fmla="*/ 435420 w 607639"/>
                  <a:gd name="connsiteY43" fmla="*/ 151744 h 414642"/>
                  <a:gd name="connsiteX44" fmla="*/ 433106 w 607639"/>
                  <a:gd name="connsiteY44" fmla="*/ 165344 h 414642"/>
                  <a:gd name="connsiteX45" fmla="*/ 472979 w 607639"/>
                  <a:gd name="connsiteY45" fmla="*/ 214589 h 414642"/>
                  <a:gd name="connsiteX46" fmla="*/ 486063 w 607639"/>
                  <a:gd name="connsiteY46" fmla="*/ 212367 h 414642"/>
                  <a:gd name="connsiteX47" fmla="*/ 526559 w 607639"/>
                  <a:gd name="connsiteY47" fmla="*/ 252811 h 414642"/>
                  <a:gd name="connsiteX48" fmla="*/ 486063 w 607639"/>
                  <a:gd name="connsiteY48" fmla="*/ 293255 h 414642"/>
                  <a:gd name="connsiteX49" fmla="*/ 445566 w 607639"/>
                  <a:gd name="connsiteY49" fmla="*/ 252811 h 414642"/>
                  <a:gd name="connsiteX50" fmla="*/ 456157 w 607639"/>
                  <a:gd name="connsiteY50" fmla="*/ 225700 h 414642"/>
                  <a:gd name="connsiteX51" fmla="*/ 421090 w 607639"/>
                  <a:gd name="connsiteY51" fmla="*/ 182500 h 414642"/>
                  <a:gd name="connsiteX52" fmla="*/ 394923 w 607639"/>
                  <a:gd name="connsiteY52" fmla="*/ 192189 h 414642"/>
                  <a:gd name="connsiteX53" fmla="*/ 368489 w 607639"/>
                  <a:gd name="connsiteY53" fmla="*/ 182233 h 414642"/>
                  <a:gd name="connsiteX54" fmla="*/ 298088 w 607639"/>
                  <a:gd name="connsiteY54" fmla="*/ 252455 h 414642"/>
                  <a:gd name="connsiteX55" fmla="*/ 303784 w 607639"/>
                  <a:gd name="connsiteY55" fmla="*/ 273078 h 414642"/>
                  <a:gd name="connsiteX56" fmla="*/ 263288 w 607639"/>
                  <a:gd name="connsiteY56" fmla="*/ 313522 h 414642"/>
                  <a:gd name="connsiteX57" fmla="*/ 222791 w 607639"/>
                  <a:gd name="connsiteY57" fmla="*/ 273078 h 414642"/>
                  <a:gd name="connsiteX58" fmla="*/ 232759 w 607639"/>
                  <a:gd name="connsiteY58" fmla="*/ 246589 h 414642"/>
                  <a:gd name="connsiteX59" fmla="*/ 218964 w 607639"/>
                  <a:gd name="connsiteY59" fmla="*/ 232811 h 414642"/>
                  <a:gd name="connsiteX60" fmla="*/ 192441 w 607639"/>
                  <a:gd name="connsiteY60" fmla="*/ 242767 h 414642"/>
                  <a:gd name="connsiteX61" fmla="*/ 165918 w 607639"/>
                  <a:gd name="connsiteY61" fmla="*/ 232811 h 414642"/>
                  <a:gd name="connsiteX62" fmla="*/ 152123 w 607639"/>
                  <a:gd name="connsiteY62" fmla="*/ 246589 h 414642"/>
                  <a:gd name="connsiteX63" fmla="*/ 162002 w 607639"/>
                  <a:gd name="connsiteY63" fmla="*/ 273078 h 414642"/>
                  <a:gd name="connsiteX64" fmla="*/ 121505 w 607639"/>
                  <a:gd name="connsiteY64" fmla="*/ 313522 h 414642"/>
                  <a:gd name="connsiteX65" fmla="*/ 81009 w 607639"/>
                  <a:gd name="connsiteY65" fmla="*/ 273078 h 414642"/>
                  <a:gd name="connsiteX66" fmla="*/ 121505 w 607639"/>
                  <a:gd name="connsiteY66" fmla="*/ 232633 h 414642"/>
                  <a:gd name="connsiteX67" fmla="*/ 136013 w 607639"/>
                  <a:gd name="connsiteY67" fmla="*/ 235300 h 414642"/>
                  <a:gd name="connsiteX68" fmla="*/ 154615 w 607639"/>
                  <a:gd name="connsiteY68" fmla="*/ 216722 h 414642"/>
                  <a:gd name="connsiteX69" fmla="*/ 151945 w 607639"/>
                  <a:gd name="connsiteY69" fmla="*/ 202233 h 414642"/>
                  <a:gd name="connsiteX70" fmla="*/ 192441 w 607639"/>
                  <a:gd name="connsiteY70" fmla="*/ 161789 h 414642"/>
                  <a:gd name="connsiteX71" fmla="*/ 232937 w 607639"/>
                  <a:gd name="connsiteY71" fmla="*/ 202233 h 414642"/>
                  <a:gd name="connsiteX72" fmla="*/ 230534 w 607639"/>
                  <a:gd name="connsiteY72" fmla="*/ 216011 h 414642"/>
                  <a:gd name="connsiteX73" fmla="*/ 249492 w 607639"/>
                  <a:gd name="connsiteY73" fmla="*/ 235033 h 414642"/>
                  <a:gd name="connsiteX74" fmla="*/ 263288 w 607639"/>
                  <a:gd name="connsiteY74" fmla="*/ 232633 h 414642"/>
                  <a:gd name="connsiteX75" fmla="*/ 283936 w 607639"/>
                  <a:gd name="connsiteY75" fmla="*/ 238322 h 414642"/>
                  <a:gd name="connsiteX76" fmla="*/ 356830 w 607639"/>
                  <a:gd name="connsiteY76" fmla="*/ 165433 h 414642"/>
                  <a:gd name="connsiteX77" fmla="*/ 354427 w 607639"/>
                  <a:gd name="connsiteY77" fmla="*/ 151744 h 414642"/>
                  <a:gd name="connsiteX78" fmla="*/ 394923 w 607639"/>
                  <a:gd name="connsiteY78" fmla="*/ 111211 h 414642"/>
                  <a:gd name="connsiteX79" fmla="*/ 324090 w 607639"/>
                  <a:gd name="connsiteY79" fmla="*/ 80938 h 414642"/>
                  <a:gd name="connsiteX80" fmla="*/ 334234 w 607639"/>
                  <a:gd name="connsiteY80" fmla="*/ 80938 h 414642"/>
                  <a:gd name="connsiteX81" fmla="*/ 344289 w 607639"/>
                  <a:gd name="connsiteY81" fmla="*/ 91064 h 414642"/>
                  <a:gd name="connsiteX82" fmla="*/ 334234 w 607639"/>
                  <a:gd name="connsiteY82" fmla="*/ 101190 h 414642"/>
                  <a:gd name="connsiteX83" fmla="*/ 324090 w 607639"/>
                  <a:gd name="connsiteY83" fmla="*/ 101190 h 414642"/>
                  <a:gd name="connsiteX84" fmla="*/ 313946 w 607639"/>
                  <a:gd name="connsiteY84" fmla="*/ 91064 h 414642"/>
                  <a:gd name="connsiteX85" fmla="*/ 324090 w 607639"/>
                  <a:gd name="connsiteY85" fmla="*/ 80938 h 414642"/>
                  <a:gd name="connsiteX86" fmla="*/ 192417 w 607639"/>
                  <a:gd name="connsiteY86" fmla="*/ 80938 h 414642"/>
                  <a:gd name="connsiteX87" fmla="*/ 283548 w 607639"/>
                  <a:gd name="connsiteY87" fmla="*/ 80938 h 414642"/>
                  <a:gd name="connsiteX88" fmla="*/ 293694 w 607639"/>
                  <a:gd name="connsiteY88" fmla="*/ 91064 h 414642"/>
                  <a:gd name="connsiteX89" fmla="*/ 283548 w 607639"/>
                  <a:gd name="connsiteY89" fmla="*/ 101190 h 414642"/>
                  <a:gd name="connsiteX90" fmla="*/ 192417 w 607639"/>
                  <a:gd name="connsiteY90" fmla="*/ 101190 h 414642"/>
                  <a:gd name="connsiteX91" fmla="*/ 182271 w 607639"/>
                  <a:gd name="connsiteY91" fmla="*/ 91064 h 414642"/>
                  <a:gd name="connsiteX92" fmla="*/ 192417 w 607639"/>
                  <a:gd name="connsiteY92" fmla="*/ 80938 h 414642"/>
                  <a:gd name="connsiteX93" fmla="*/ 91157 w 607639"/>
                  <a:gd name="connsiteY93" fmla="*/ 80938 h 414642"/>
                  <a:gd name="connsiteX94" fmla="*/ 151959 w 607639"/>
                  <a:gd name="connsiteY94" fmla="*/ 80938 h 414642"/>
                  <a:gd name="connsiteX95" fmla="*/ 162018 w 607639"/>
                  <a:gd name="connsiteY95" fmla="*/ 91064 h 414642"/>
                  <a:gd name="connsiteX96" fmla="*/ 151959 w 607639"/>
                  <a:gd name="connsiteY96" fmla="*/ 101190 h 414642"/>
                  <a:gd name="connsiteX97" fmla="*/ 91157 w 607639"/>
                  <a:gd name="connsiteY97" fmla="*/ 101190 h 414642"/>
                  <a:gd name="connsiteX98" fmla="*/ 81009 w 607639"/>
                  <a:gd name="connsiteY98" fmla="*/ 91064 h 414642"/>
                  <a:gd name="connsiteX99" fmla="*/ 91157 w 607639"/>
                  <a:gd name="connsiteY99" fmla="*/ 80938 h 414642"/>
                  <a:gd name="connsiteX100" fmla="*/ 243084 w 607639"/>
                  <a:gd name="connsiteY100" fmla="*/ 40505 h 414642"/>
                  <a:gd name="connsiteX101" fmla="*/ 334231 w 607639"/>
                  <a:gd name="connsiteY101" fmla="*/ 40505 h 414642"/>
                  <a:gd name="connsiteX102" fmla="*/ 344289 w 607639"/>
                  <a:gd name="connsiteY102" fmla="*/ 50631 h 414642"/>
                  <a:gd name="connsiteX103" fmla="*/ 334231 w 607639"/>
                  <a:gd name="connsiteY103" fmla="*/ 60757 h 414642"/>
                  <a:gd name="connsiteX104" fmla="*/ 243084 w 607639"/>
                  <a:gd name="connsiteY104" fmla="*/ 60757 h 414642"/>
                  <a:gd name="connsiteX105" fmla="*/ 232937 w 607639"/>
                  <a:gd name="connsiteY105" fmla="*/ 50631 h 414642"/>
                  <a:gd name="connsiteX106" fmla="*/ 243084 w 607639"/>
                  <a:gd name="connsiteY106" fmla="*/ 40505 h 414642"/>
                  <a:gd name="connsiteX107" fmla="*/ 91153 w 607639"/>
                  <a:gd name="connsiteY107" fmla="*/ 40505 h 414642"/>
                  <a:gd name="connsiteX108" fmla="*/ 202559 w 607639"/>
                  <a:gd name="connsiteY108" fmla="*/ 40505 h 414642"/>
                  <a:gd name="connsiteX109" fmla="*/ 212614 w 607639"/>
                  <a:gd name="connsiteY109" fmla="*/ 50631 h 414642"/>
                  <a:gd name="connsiteX110" fmla="*/ 202559 w 607639"/>
                  <a:gd name="connsiteY110" fmla="*/ 60757 h 414642"/>
                  <a:gd name="connsiteX111" fmla="*/ 91153 w 607639"/>
                  <a:gd name="connsiteY111" fmla="*/ 60757 h 414642"/>
                  <a:gd name="connsiteX112" fmla="*/ 81009 w 607639"/>
                  <a:gd name="connsiteY112" fmla="*/ 50631 h 414642"/>
                  <a:gd name="connsiteX113" fmla="*/ 91153 w 607639"/>
                  <a:gd name="connsiteY113" fmla="*/ 40505 h 414642"/>
                  <a:gd name="connsiteX114" fmla="*/ 70848 w 607639"/>
                  <a:gd name="connsiteY114" fmla="*/ 20176 h 414642"/>
                  <a:gd name="connsiteX115" fmla="*/ 60791 w 607639"/>
                  <a:gd name="connsiteY115" fmla="*/ 30309 h 414642"/>
                  <a:gd name="connsiteX116" fmla="*/ 60791 w 607639"/>
                  <a:gd name="connsiteY116" fmla="*/ 343802 h 414642"/>
                  <a:gd name="connsiteX117" fmla="*/ 222780 w 607639"/>
                  <a:gd name="connsiteY117" fmla="*/ 343802 h 414642"/>
                  <a:gd name="connsiteX118" fmla="*/ 232927 w 607639"/>
                  <a:gd name="connsiteY118" fmla="*/ 353935 h 414642"/>
                  <a:gd name="connsiteX119" fmla="*/ 232927 w 607639"/>
                  <a:gd name="connsiteY119" fmla="*/ 364067 h 414642"/>
                  <a:gd name="connsiteX120" fmla="*/ 374712 w 607639"/>
                  <a:gd name="connsiteY120" fmla="*/ 364067 h 414642"/>
                  <a:gd name="connsiteX121" fmla="*/ 374712 w 607639"/>
                  <a:gd name="connsiteY121" fmla="*/ 353935 h 414642"/>
                  <a:gd name="connsiteX122" fmla="*/ 384859 w 607639"/>
                  <a:gd name="connsiteY122" fmla="*/ 343802 h 414642"/>
                  <a:gd name="connsiteX123" fmla="*/ 546848 w 607639"/>
                  <a:gd name="connsiteY123" fmla="*/ 343802 h 414642"/>
                  <a:gd name="connsiteX124" fmla="*/ 546848 w 607639"/>
                  <a:gd name="connsiteY124" fmla="*/ 30309 h 414642"/>
                  <a:gd name="connsiteX125" fmla="*/ 536702 w 607639"/>
                  <a:gd name="connsiteY125" fmla="*/ 20176 h 414642"/>
                  <a:gd name="connsiteX126" fmla="*/ 70848 w 607639"/>
                  <a:gd name="connsiteY126" fmla="*/ 0 h 414642"/>
                  <a:gd name="connsiteX127" fmla="*/ 536702 w 607639"/>
                  <a:gd name="connsiteY127" fmla="*/ 0 h 414642"/>
                  <a:gd name="connsiteX128" fmla="*/ 567142 w 607639"/>
                  <a:gd name="connsiteY128" fmla="*/ 30309 h 414642"/>
                  <a:gd name="connsiteX129" fmla="*/ 567142 w 607639"/>
                  <a:gd name="connsiteY129" fmla="*/ 343802 h 414642"/>
                  <a:gd name="connsiteX130" fmla="*/ 597492 w 607639"/>
                  <a:gd name="connsiteY130" fmla="*/ 343802 h 414642"/>
                  <a:gd name="connsiteX131" fmla="*/ 607639 w 607639"/>
                  <a:gd name="connsiteY131" fmla="*/ 353935 h 414642"/>
                  <a:gd name="connsiteX132" fmla="*/ 607639 w 607639"/>
                  <a:gd name="connsiteY132" fmla="*/ 384244 h 414642"/>
                  <a:gd name="connsiteX133" fmla="*/ 577199 w 607639"/>
                  <a:gd name="connsiteY133" fmla="*/ 414642 h 414642"/>
                  <a:gd name="connsiteX134" fmla="*/ 30351 w 607639"/>
                  <a:gd name="connsiteY134" fmla="*/ 414642 h 414642"/>
                  <a:gd name="connsiteX135" fmla="*/ 0 w 607639"/>
                  <a:gd name="connsiteY135" fmla="*/ 384244 h 414642"/>
                  <a:gd name="connsiteX136" fmla="*/ 0 w 607639"/>
                  <a:gd name="connsiteY136" fmla="*/ 353935 h 414642"/>
                  <a:gd name="connsiteX137" fmla="*/ 10147 w 607639"/>
                  <a:gd name="connsiteY137" fmla="*/ 343802 h 414642"/>
                  <a:gd name="connsiteX138" fmla="*/ 40497 w 607639"/>
                  <a:gd name="connsiteY138" fmla="*/ 343802 h 414642"/>
                  <a:gd name="connsiteX139" fmla="*/ 40497 w 607639"/>
                  <a:gd name="connsiteY139" fmla="*/ 30309 h 414642"/>
                  <a:gd name="connsiteX140" fmla="*/ 70848 w 607639"/>
                  <a:gd name="connsiteY140" fmla="*/ 0 h 414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07639" h="414642">
                    <a:moveTo>
                      <a:pt x="20293" y="364067"/>
                    </a:moveTo>
                    <a:lnTo>
                      <a:pt x="20293" y="384244"/>
                    </a:lnTo>
                    <a:cubicBezTo>
                      <a:pt x="20293" y="390377"/>
                      <a:pt x="24298" y="394377"/>
                      <a:pt x="30351" y="394377"/>
                    </a:cubicBezTo>
                    <a:lnTo>
                      <a:pt x="577199" y="394377"/>
                    </a:lnTo>
                    <a:cubicBezTo>
                      <a:pt x="583341" y="394377"/>
                      <a:pt x="587346" y="390377"/>
                      <a:pt x="587346" y="384244"/>
                    </a:cubicBezTo>
                    <a:lnTo>
                      <a:pt x="587346" y="364067"/>
                    </a:lnTo>
                    <a:lnTo>
                      <a:pt x="556995" y="364067"/>
                    </a:lnTo>
                    <a:lnTo>
                      <a:pt x="394916" y="364067"/>
                    </a:lnTo>
                    <a:lnTo>
                      <a:pt x="394916" y="374200"/>
                    </a:lnTo>
                    <a:cubicBezTo>
                      <a:pt x="394916" y="380244"/>
                      <a:pt x="390911" y="384244"/>
                      <a:pt x="384859" y="384244"/>
                    </a:cubicBezTo>
                    <a:lnTo>
                      <a:pt x="222780" y="384244"/>
                    </a:lnTo>
                    <a:cubicBezTo>
                      <a:pt x="216728" y="384244"/>
                      <a:pt x="212634" y="380244"/>
                      <a:pt x="212634" y="374200"/>
                    </a:cubicBezTo>
                    <a:lnTo>
                      <a:pt x="212634" y="364067"/>
                    </a:lnTo>
                    <a:lnTo>
                      <a:pt x="50644" y="364067"/>
                    </a:lnTo>
                    <a:close/>
                    <a:moveTo>
                      <a:pt x="263288" y="252811"/>
                    </a:moveTo>
                    <a:cubicBezTo>
                      <a:pt x="252162" y="252811"/>
                      <a:pt x="243084" y="261967"/>
                      <a:pt x="243084" y="273078"/>
                    </a:cubicBezTo>
                    <a:cubicBezTo>
                      <a:pt x="243084" y="284189"/>
                      <a:pt x="252162" y="293255"/>
                      <a:pt x="263288" y="293255"/>
                    </a:cubicBezTo>
                    <a:cubicBezTo>
                      <a:pt x="274413" y="293255"/>
                      <a:pt x="283580" y="284189"/>
                      <a:pt x="283580" y="273078"/>
                    </a:cubicBezTo>
                    <a:cubicBezTo>
                      <a:pt x="283580" y="268100"/>
                      <a:pt x="281711" y="263567"/>
                      <a:pt x="278685" y="260011"/>
                    </a:cubicBezTo>
                    <a:cubicBezTo>
                      <a:pt x="278329" y="259655"/>
                      <a:pt x="277884" y="259300"/>
                      <a:pt x="277528" y="258944"/>
                    </a:cubicBezTo>
                    <a:cubicBezTo>
                      <a:pt x="277172" y="258589"/>
                      <a:pt x="276816" y="258144"/>
                      <a:pt x="276549" y="257789"/>
                    </a:cubicBezTo>
                    <a:cubicBezTo>
                      <a:pt x="272989" y="254678"/>
                      <a:pt x="268361" y="252811"/>
                      <a:pt x="263288" y="252811"/>
                    </a:cubicBezTo>
                    <a:close/>
                    <a:moveTo>
                      <a:pt x="121505" y="252811"/>
                    </a:moveTo>
                    <a:cubicBezTo>
                      <a:pt x="110380" y="252811"/>
                      <a:pt x="101302" y="261967"/>
                      <a:pt x="101302" y="273078"/>
                    </a:cubicBezTo>
                    <a:cubicBezTo>
                      <a:pt x="101302" y="284189"/>
                      <a:pt x="110380" y="293255"/>
                      <a:pt x="121505" y="293255"/>
                    </a:cubicBezTo>
                    <a:cubicBezTo>
                      <a:pt x="132631" y="293255"/>
                      <a:pt x="141798" y="284189"/>
                      <a:pt x="141798" y="273078"/>
                    </a:cubicBezTo>
                    <a:cubicBezTo>
                      <a:pt x="141798" y="261967"/>
                      <a:pt x="132631" y="252811"/>
                      <a:pt x="121505" y="252811"/>
                    </a:cubicBezTo>
                    <a:close/>
                    <a:moveTo>
                      <a:pt x="486063" y="232633"/>
                    </a:moveTo>
                    <a:cubicBezTo>
                      <a:pt x="474937" y="232633"/>
                      <a:pt x="465859" y="241700"/>
                      <a:pt x="465859" y="252811"/>
                    </a:cubicBezTo>
                    <a:cubicBezTo>
                      <a:pt x="465859" y="263922"/>
                      <a:pt x="474937" y="273078"/>
                      <a:pt x="486063" y="273078"/>
                    </a:cubicBezTo>
                    <a:cubicBezTo>
                      <a:pt x="497188" y="273078"/>
                      <a:pt x="506355" y="263922"/>
                      <a:pt x="506355" y="252811"/>
                    </a:cubicBezTo>
                    <a:cubicBezTo>
                      <a:pt x="506355" y="241700"/>
                      <a:pt x="497188" y="232633"/>
                      <a:pt x="486063" y="232633"/>
                    </a:cubicBezTo>
                    <a:close/>
                    <a:moveTo>
                      <a:pt x="192441" y="182056"/>
                    </a:moveTo>
                    <a:cubicBezTo>
                      <a:pt x="181316" y="182056"/>
                      <a:pt x="172148" y="191122"/>
                      <a:pt x="172148" y="202233"/>
                    </a:cubicBezTo>
                    <a:cubicBezTo>
                      <a:pt x="172148" y="213433"/>
                      <a:pt x="181316" y="222500"/>
                      <a:pt x="192441" y="222500"/>
                    </a:cubicBezTo>
                    <a:cubicBezTo>
                      <a:pt x="203566" y="222500"/>
                      <a:pt x="212645" y="213433"/>
                      <a:pt x="212645" y="202233"/>
                    </a:cubicBezTo>
                    <a:cubicBezTo>
                      <a:pt x="212645" y="191122"/>
                      <a:pt x="203566" y="182056"/>
                      <a:pt x="192441" y="182056"/>
                    </a:cubicBezTo>
                    <a:close/>
                    <a:moveTo>
                      <a:pt x="394923" y="131478"/>
                    </a:moveTo>
                    <a:cubicBezTo>
                      <a:pt x="383798" y="131478"/>
                      <a:pt x="374720" y="140544"/>
                      <a:pt x="374720" y="151744"/>
                    </a:cubicBezTo>
                    <a:cubicBezTo>
                      <a:pt x="374720" y="162856"/>
                      <a:pt x="383798" y="171922"/>
                      <a:pt x="394923" y="171922"/>
                    </a:cubicBezTo>
                    <a:cubicBezTo>
                      <a:pt x="406049" y="171922"/>
                      <a:pt x="415216" y="162856"/>
                      <a:pt x="415216" y="151744"/>
                    </a:cubicBezTo>
                    <a:cubicBezTo>
                      <a:pt x="415216" y="140544"/>
                      <a:pt x="406049" y="131478"/>
                      <a:pt x="394923" y="131478"/>
                    </a:cubicBezTo>
                    <a:close/>
                    <a:moveTo>
                      <a:pt x="394923" y="111211"/>
                    </a:moveTo>
                    <a:cubicBezTo>
                      <a:pt x="417263" y="111211"/>
                      <a:pt x="435420" y="129433"/>
                      <a:pt x="435420" y="151744"/>
                    </a:cubicBezTo>
                    <a:cubicBezTo>
                      <a:pt x="435420" y="156456"/>
                      <a:pt x="434619" y="161078"/>
                      <a:pt x="433106" y="165344"/>
                    </a:cubicBezTo>
                    <a:lnTo>
                      <a:pt x="472979" y="214589"/>
                    </a:lnTo>
                    <a:cubicBezTo>
                      <a:pt x="477162" y="213167"/>
                      <a:pt x="481523" y="212367"/>
                      <a:pt x="486063" y="212367"/>
                    </a:cubicBezTo>
                    <a:cubicBezTo>
                      <a:pt x="508402" y="212367"/>
                      <a:pt x="526559" y="230589"/>
                      <a:pt x="526559" y="252811"/>
                    </a:cubicBezTo>
                    <a:cubicBezTo>
                      <a:pt x="526559" y="275122"/>
                      <a:pt x="508402" y="293255"/>
                      <a:pt x="486063" y="293255"/>
                    </a:cubicBezTo>
                    <a:cubicBezTo>
                      <a:pt x="463812" y="293255"/>
                      <a:pt x="445566" y="275122"/>
                      <a:pt x="445566" y="252811"/>
                    </a:cubicBezTo>
                    <a:cubicBezTo>
                      <a:pt x="445566" y="242411"/>
                      <a:pt x="449571" y="232900"/>
                      <a:pt x="456157" y="225700"/>
                    </a:cubicBezTo>
                    <a:lnTo>
                      <a:pt x="421090" y="182500"/>
                    </a:lnTo>
                    <a:cubicBezTo>
                      <a:pt x="414059" y="188544"/>
                      <a:pt x="404892" y="192189"/>
                      <a:pt x="394923" y="192189"/>
                    </a:cubicBezTo>
                    <a:cubicBezTo>
                      <a:pt x="384866" y="192189"/>
                      <a:pt x="375610" y="188367"/>
                      <a:pt x="368489" y="182233"/>
                    </a:cubicBezTo>
                    <a:lnTo>
                      <a:pt x="298088" y="252455"/>
                    </a:lnTo>
                    <a:cubicBezTo>
                      <a:pt x="301737" y="258500"/>
                      <a:pt x="303784" y="265522"/>
                      <a:pt x="303784" y="273078"/>
                    </a:cubicBezTo>
                    <a:cubicBezTo>
                      <a:pt x="303784" y="295300"/>
                      <a:pt x="285627" y="313522"/>
                      <a:pt x="263288" y="313522"/>
                    </a:cubicBezTo>
                    <a:cubicBezTo>
                      <a:pt x="241037" y="313522"/>
                      <a:pt x="222791" y="295300"/>
                      <a:pt x="222791" y="273078"/>
                    </a:cubicBezTo>
                    <a:cubicBezTo>
                      <a:pt x="222791" y="262944"/>
                      <a:pt x="226529" y="253700"/>
                      <a:pt x="232759" y="246589"/>
                    </a:cubicBezTo>
                    <a:lnTo>
                      <a:pt x="218964" y="232811"/>
                    </a:lnTo>
                    <a:cubicBezTo>
                      <a:pt x="211844" y="238944"/>
                      <a:pt x="202498" y="242767"/>
                      <a:pt x="192441" y="242767"/>
                    </a:cubicBezTo>
                    <a:cubicBezTo>
                      <a:pt x="182295" y="242767"/>
                      <a:pt x="173038" y="238944"/>
                      <a:pt x="165918" y="232811"/>
                    </a:cubicBezTo>
                    <a:lnTo>
                      <a:pt x="152123" y="246589"/>
                    </a:lnTo>
                    <a:cubicBezTo>
                      <a:pt x="158264" y="253700"/>
                      <a:pt x="162002" y="262944"/>
                      <a:pt x="162002" y="273078"/>
                    </a:cubicBezTo>
                    <a:cubicBezTo>
                      <a:pt x="162002" y="295300"/>
                      <a:pt x="143845" y="313522"/>
                      <a:pt x="121505" y="313522"/>
                    </a:cubicBezTo>
                    <a:cubicBezTo>
                      <a:pt x="99255" y="313522"/>
                      <a:pt x="81009" y="295300"/>
                      <a:pt x="81009" y="273078"/>
                    </a:cubicBezTo>
                    <a:cubicBezTo>
                      <a:pt x="81009" y="250856"/>
                      <a:pt x="99255" y="232633"/>
                      <a:pt x="121505" y="232633"/>
                    </a:cubicBezTo>
                    <a:cubicBezTo>
                      <a:pt x="126668" y="232633"/>
                      <a:pt x="131563" y="233611"/>
                      <a:pt x="136013" y="235300"/>
                    </a:cubicBezTo>
                    <a:lnTo>
                      <a:pt x="154615" y="216722"/>
                    </a:lnTo>
                    <a:cubicBezTo>
                      <a:pt x="152924" y="212278"/>
                      <a:pt x="151945" y="207389"/>
                      <a:pt x="151945" y="202233"/>
                    </a:cubicBezTo>
                    <a:cubicBezTo>
                      <a:pt x="151945" y="180011"/>
                      <a:pt x="170101" y="161789"/>
                      <a:pt x="192441" y="161789"/>
                    </a:cubicBezTo>
                    <a:cubicBezTo>
                      <a:pt x="214692" y="161789"/>
                      <a:pt x="232937" y="180011"/>
                      <a:pt x="232937" y="202233"/>
                    </a:cubicBezTo>
                    <a:cubicBezTo>
                      <a:pt x="232937" y="207122"/>
                      <a:pt x="232047" y="211744"/>
                      <a:pt x="230534" y="216011"/>
                    </a:cubicBezTo>
                    <a:lnTo>
                      <a:pt x="249492" y="235033"/>
                    </a:lnTo>
                    <a:cubicBezTo>
                      <a:pt x="253853" y="233433"/>
                      <a:pt x="258481" y="232633"/>
                      <a:pt x="263288" y="232633"/>
                    </a:cubicBezTo>
                    <a:cubicBezTo>
                      <a:pt x="270853" y="232633"/>
                      <a:pt x="277884" y="234678"/>
                      <a:pt x="283936" y="238322"/>
                    </a:cubicBezTo>
                    <a:lnTo>
                      <a:pt x="356830" y="165433"/>
                    </a:lnTo>
                    <a:cubicBezTo>
                      <a:pt x="355317" y="161167"/>
                      <a:pt x="354427" y="156544"/>
                      <a:pt x="354427" y="151744"/>
                    </a:cubicBezTo>
                    <a:cubicBezTo>
                      <a:pt x="354427" y="129433"/>
                      <a:pt x="372672" y="111211"/>
                      <a:pt x="394923" y="111211"/>
                    </a:cubicBezTo>
                    <a:close/>
                    <a:moveTo>
                      <a:pt x="324090" y="80938"/>
                    </a:moveTo>
                    <a:lnTo>
                      <a:pt x="334234" y="80938"/>
                    </a:lnTo>
                    <a:cubicBezTo>
                      <a:pt x="340285" y="80938"/>
                      <a:pt x="344289" y="85024"/>
                      <a:pt x="344289" y="91064"/>
                    </a:cubicBezTo>
                    <a:cubicBezTo>
                      <a:pt x="344289" y="97104"/>
                      <a:pt x="340285" y="101190"/>
                      <a:pt x="334234" y="101190"/>
                    </a:cubicBezTo>
                    <a:lnTo>
                      <a:pt x="324090" y="101190"/>
                    </a:lnTo>
                    <a:cubicBezTo>
                      <a:pt x="318039" y="101190"/>
                      <a:pt x="313946" y="97104"/>
                      <a:pt x="313946" y="91064"/>
                    </a:cubicBezTo>
                    <a:cubicBezTo>
                      <a:pt x="313946" y="85024"/>
                      <a:pt x="318039" y="80938"/>
                      <a:pt x="324090" y="80938"/>
                    </a:cubicBezTo>
                    <a:close/>
                    <a:moveTo>
                      <a:pt x="192417" y="80938"/>
                    </a:moveTo>
                    <a:lnTo>
                      <a:pt x="283548" y="80938"/>
                    </a:lnTo>
                    <a:cubicBezTo>
                      <a:pt x="289600" y="80938"/>
                      <a:pt x="293694" y="85024"/>
                      <a:pt x="293694" y="91064"/>
                    </a:cubicBezTo>
                    <a:cubicBezTo>
                      <a:pt x="293694" y="97104"/>
                      <a:pt x="289600" y="101190"/>
                      <a:pt x="283548" y="101190"/>
                    </a:cubicBezTo>
                    <a:lnTo>
                      <a:pt x="192417" y="101190"/>
                    </a:lnTo>
                    <a:cubicBezTo>
                      <a:pt x="186365" y="101190"/>
                      <a:pt x="182271" y="97104"/>
                      <a:pt x="182271" y="91064"/>
                    </a:cubicBezTo>
                    <a:cubicBezTo>
                      <a:pt x="182271" y="85024"/>
                      <a:pt x="186365" y="80938"/>
                      <a:pt x="192417" y="80938"/>
                    </a:cubicBezTo>
                    <a:close/>
                    <a:moveTo>
                      <a:pt x="91157" y="80938"/>
                    </a:moveTo>
                    <a:lnTo>
                      <a:pt x="151959" y="80938"/>
                    </a:lnTo>
                    <a:cubicBezTo>
                      <a:pt x="158012" y="80938"/>
                      <a:pt x="162018" y="85024"/>
                      <a:pt x="162018" y="91064"/>
                    </a:cubicBezTo>
                    <a:cubicBezTo>
                      <a:pt x="162018" y="97104"/>
                      <a:pt x="158012" y="101190"/>
                      <a:pt x="151959" y="101190"/>
                    </a:cubicBezTo>
                    <a:lnTo>
                      <a:pt x="91157" y="101190"/>
                    </a:lnTo>
                    <a:cubicBezTo>
                      <a:pt x="85104" y="101190"/>
                      <a:pt x="81009" y="97104"/>
                      <a:pt x="81009" y="91064"/>
                    </a:cubicBezTo>
                    <a:cubicBezTo>
                      <a:pt x="81009" y="85024"/>
                      <a:pt x="85104" y="80938"/>
                      <a:pt x="91157" y="80938"/>
                    </a:cubicBezTo>
                    <a:close/>
                    <a:moveTo>
                      <a:pt x="243084" y="40505"/>
                    </a:moveTo>
                    <a:lnTo>
                      <a:pt x="334231" y="40505"/>
                    </a:lnTo>
                    <a:cubicBezTo>
                      <a:pt x="340284" y="40505"/>
                      <a:pt x="344289" y="44591"/>
                      <a:pt x="344289" y="50631"/>
                    </a:cubicBezTo>
                    <a:cubicBezTo>
                      <a:pt x="344289" y="56671"/>
                      <a:pt x="340284" y="60757"/>
                      <a:pt x="334231" y="60757"/>
                    </a:cubicBezTo>
                    <a:lnTo>
                      <a:pt x="243084" y="60757"/>
                    </a:lnTo>
                    <a:cubicBezTo>
                      <a:pt x="236942" y="60757"/>
                      <a:pt x="232937" y="56671"/>
                      <a:pt x="232937" y="50631"/>
                    </a:cubicBezTo>
                    <a:cubicBezTo>
                      <a:pt x="232937" y="44591"/>
                      <a:pt x="236942" y="40505"/>
                      <a:pt x="243084" y="40505"/>
                    </a:cubicBezTo>
                    <a:close/>
                    <a:moveTo>
                      <a:pt x="91153" y="40505"/>
                    </a:moveTo>
                    <a:lnTo>
                      <a:pt x="202559" y="40505"/>
                    </a:lnTo>
                    <a:cubicBezTo>
                      <a:pt x="208610" y="40505"/>
                      <a:pt x="212614" y="44591"/>
                      <a:pt x="212614" y="50631"/>
                    </a:cubicBezTo>
                    <a:cubicBezTo>
                      <a:pt x="212614" y="56671"/>
                      <a:pt x="208610" y="60757"/>
                      <a:pt x="202559" y="60757"/>
                    </a:cubicBezTo>
                    <a:lnTo>
                      <a:pt x="91153" y="60757"/>
                    </a:lnTo>
                    <a:cubicBezTo>
                      <a:pt x="85102" y="60757"/>
                      <a:pt x="81009" y="56671"/>
                      <a:pt x="81009" y="50631"/>
                    </a:cubicBezTo>
                    <a:cubicBezTo>
                      <a:pt x="81009" y="44591"/>
                      <a:pt x="85102" y="40505"/>
                      <a:pt x="91153" y="40505"/>
                    </a:cubicBezTo>
                    <a:close/>
                    <a:moveTo>
                      <a:pt x="70848" y="20176"/>
                    </a:moveTo>
                    <a:cubicBezTo>
                      <a:pt x="64796" y="20176"/>
                      <a:pt x="60791" y="24265"/>
                      <a:pt x="60791" y="30309"/>
                    </a:cubicBezTo>
                    <a:lnTo>
                      <a:pt x="60791" y="343802"/>
                    </a:lnTo>
                    <a:lnTo>
                      <a:pt x="222780" y="343802"/>
                    </a:lnTo>
                    <a:cubicBezTo>
                      <a:pt x="228833" y="343802"/>
                      <a:pt x="232927" y="347891"/>
                      <a:pt x="232927" y="353935"/>
                    </a:cubicBezTo>
                    <a:lnTo>
                      <a:pt x="232927" y="364067"/>
                    </a:lnTo>
                    <a:lnTo>
                      <a:pt x="374712" y="364067"/>
                    </a:lnTo>
                    <a:lnTo>
                      <a:pt x="374712" y="353935"/>
                    </a:lnTo>
                    <a:cubicBezTo>
                      <a:pt x="374712" y="347891"/>
                      <a:pt x="378717" y="343802"/>
                      <a:pt x="384859" y="343802"/>
                    </a:cubicBezTo>
                    <a:lnTo>
                      <a:pt x="546848" y="343802"/>
                    </a:lnTo>
                    <a:lnTo>
                      <a:pt x="546848" y="30309"/>
                    </a:lnTo>
                    <a:cubicBezTo>
                      <a:pt x="546848" y="24265"/>
                      <a:pt x="542754" y="20176"/>
                      <a:pt x="536702" y="20176"/>
                    </a:cubicBezTo>
                    <a:close/>
                    <a:moveTo>
                      <a:pt x="70848" y="0"/>
                    </a:moveTo>
                    <a:lnTo>
                      <a:pt x="536702" y="0"/>
                    </a:lnTo>
                    <a:cubicBezTo>
                      <a:pt x="553969" y="0"/>
                      <a:pt x="567142" y="13155"/>
                      <a:pt x="567142" y="30309"/>
                    </a:cubicBezTo>
                    <a:lnTo>
                      <a:pt x="567142" y="343802"/>
                    </a:lnTo>
                    <a:lnTo>
                      <a:pt x="597492" y="343802"/>
                    </a:lnTo>
                    <a:cubicBezTo>
                      <a:pt x="603545" y="343802"/>
                      <a:pt x="607639" y="347891"/>
                      <a:pt x="607639" y="353935"/>
                    </a:cubicBezTo>
                    <a:lnTo>
                      <a:pt x="607639" y="384244"/>
                    </a:lnTo>
                    <a:cubicBezTo>
                      <a:pt x="607639" y="401487"/>
                      <a:pt x="594466" y="414642"/>
                      <a:pt x="577199" y="414642"/>
                    </a:cubicBezTo>
                    <a:lnTo>
                      <a:pt x="30351" y="414642"/>
                    </a:lnTo>
                    <a:cubicBezTo>
                      <a:pt x="13173" y="414642"/>
                      <a:pt x="0" y="401487"/>
                      <a:pt x="0" y="384244"/>
                    </a:cubicBezTo>
                    <a:lnTo>
                      <a:pt x="0" y="353935"/>
                    </a:lnTo>
                    <a:cubicBezTo>
                      <a:pt x="0" y="347891"/>
                      <a:pt x="4094" y="343802"/>
                      <a:pt x="10147" y="343802"/>
                    </a:cubicBezTo>
                    <a:lnTo>
                      <a:pt x="40497" y="343802"/>
                    </a:lnTo>
                    <a:lnTo>
                      <a:pt x="40497" y="30309"/>
                    </a:lnTo>
                    <a:cubicBezTo>
                      <a:pt x="40497" y="13155"/>
                      <a:pt x="53670" y="0"/>
                      <a:pt x="70848" y="0"/>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endParaRPr lang="zh-CN" altLang="en-US">
                  <a:solidFill>
                    <a:schemeClr val="lt1"/>
                  </a:solidFill>
                  <a:sym typeface="+mn-ea"/>
                </a:endParaRPr>
              </a:p>
            </p:txBody>
          </p:sp>
        </p:grpSp>
      </p:grpSp>
      <p:sp>
        <p:nvSpPr>
          <p:cNvPr id="77" name="iš1íḋe"/>
          <p:cNvSpPr txBox="1"/>
          <p:nvPr/>
        </p:nvSpPr>
        <p:spPr>
          <a:xfrm>
            <a:off x="5767705" y="1926590"/>
            <a:ext cx="877570"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chemeClr val="bg1"/>
                </a:solidFill>
                <a:latin typeface="微软雅黑" panose="020B0503020204020204" charset="-122"/>
                <a:ea typeface="微软雅黑" panose="020B0503020204020204" charset="-122"/>
              </a:rPr>
              <a:t>观</a:t>
            </a:r>
          </a:p>
          <a:p>
            <a:pPr lvl="0">
              <a:lnSpc>
                <a:spcPct val="130000"/>
              </a:lnSpc>
            </a:pPr>
            <a:r>
              <a:rPr lang="zh-CN" altLang="en-US" sz="2800" b="1" dirty="0">
                <a:solidFill>
                  <a:schemeClr val="bg1"/>
                </a:solidFill>
                <a:latin typeface="微软雅黑" panose="020B0503020204020204" charset="-122"/>
                <a:ea typeface="微软雅黑" panose="020B0503020204020204" charset="-122"/>
              </a:rPr>
              <a:t>点</a:t>
            </a:r>
          </a:p>
        </p:txBody>
      </p:sp>
      <p:sp>
        <p:nvSpPr>
          <p:cNvPr id="78" name="iš1íḋe"/>
          <p:cNvSpPr txBox="1"/>
          <p:nvPr/>
        </p:nvSpPr>
        <p:spPr>
          <a:xfrm>
            <a:off x="5767705" y="4171315"/>
            <a:ext cx="877570"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chemeClr val="bg1"/>
                </a:solidFill>
                <a:latin typeface="微软雅黑" panose="020B0503020204020204" charset="-122"/>
                <a:ea typeface="微软雅黑" panose="020B0503020204020204" charset="-122"/>
              </a:rPr>
              <a:t>理论</a:t>
            </a:r>
          </a:p>
        </p:txBody>
      </p:sp>
      <p:sp>
        <p:nvSpPr>
          <p:cNvPr id="79" name="îšḷiďè"/>
          <p:cNvSpPr/>
          <p:nvPr/>
        </p:nvSpPr>
        <p:spPr bwMode="auto">
          <a:xfrm>
            <a:off x="1245235" y="2604323"/>
            <a:ext cx="2148840"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80" name="íşlîďe"/>
          <p:cNvSpPr txBox="1"/>
          <p:nvPr/>
        </p:nvSpPr>
        <p:spPr bwMode="auto">
          <a:xfrm>
            <a:off x="1245235" y="2154743"/>
            <a:ext cx="2148988" cy="43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buFontTx/>
              <a:buNone/>
            </a:pPr>
            <a:r>
              <a:rPr lang="zh-CN" altLang="en-US" sz="1800" b="1" dirty="0">
                <a:solidFill>
                  <a:srgbClr val="00A18B"/>
                </a:solidFill>
                <a:latin typeface="微软雅黑" panose="020B0503020204020204" charset="-122"/>
                <a:ea typeface="微软雅黑" panose="020B0503020204020204" charset="-122"/>
              </a:rPr>
              <a:t>请在这里输入您的标题</a:t>
            </a:r>
          </a:p>
        </p:txBody>
      </p:sp>
      <p:sp>
        <p:nvSpPr>
          <p:cNvPr id="81" name="îšḷiďè"/>
          <p:cNvSpPr/>
          <p:nvPr/>
        </p:nvSpPr>
        <p:spPr bwMode="auto">
          <a:xfrm>
            <a:off x="1245235" y="5070028"/>
            <a:ext cx="2148840"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82" name="íşlîďe"/>
          <p:cNvSpPr txBox="1"/>
          <p:nvPr/>
        </p:nvSpPr>
        <p:spPr bwMode="auto">
          <a:xfrm>
            <a:off x="1245235" y="4636323"/>
            <a:ext cx="2148988" cy="43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buFontTx/>
              <a:buNone/>
            </a:pPr>
            <a:r>
              <a:rPr lang="zh-CN" altLang="en-US" sz="1800" b="1" dirty="0">
                <a:solidFill>
                  <a:srgbClr val="00A18B"/>
                </a:solidFill>
                <a:latin typeface="微软雅黑" panose="020B0503020204020204" charset="-122"/>
                <a:ea typeface="微软雅黑" panose="020B0503020204020204" charset="-122"/>
              </a:rPr>
              <a:t>请在这里输入您的标题</a:t>
            </a:r>
          </a:p>
        </p:txBody>
      </p:sp>
      <p:sp>
        <p:nvSpPr>
          <p:cNvPr id="83" name="îšḷiďè"/>
          <p:cNvSpPr/>
          <p:nvPr/>
        </p:nvSpPr>
        <p:spPr bwMode="auto">
          <a:xfrm>
            <a:off x="8330565" y="2604323"/>
            <a:ext cx="2148840"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84" name="íşlîďe"/>
          <p:cNvSpPr txBox="1"/>
          <p:nvPr/>
        </p:nvSpPr>
        <p:spPr bwMode="auto">
          <a:xfrm>
            <a:off x="8330565" y="2154743"/>
            <a:ext cx="2148988" cy="43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buFontTx/>
              <a:buNone/>
            </a:pPr>
            <a:r>
              <a:rPr lang="zh-CN" altLang="en-US" sz="1800" b="1" dirty="0">
                <a:solidFill>
                  <a:srgbClr val="00A18B"/>
                </a:solidFill>
                <a:latin typeface="微软雅黑" panose="020B0503020204020204" charset="-122"/>
                <a:ea typeface="微软雅黑" panose="020B0503020204020204" charset="-122"/>
              </a:rPr>
              <a:t>请在这里输入您的标题</a:t>
            </a:r>
          </a:p>
        </p:txBody>
      </p:sp>
      <p:sp>
        <p:nvSpPr>
          <p:cNvPr id="85" name="îšḷiďè"/>
          <p:cNvSpPr/>
          <p:nvPr/>
        </p:nvSpPr>
        <p:spPr bwMode="auto">
          <a:xfrm>
            <a:off x="8330565" y="5070028"/>
            <a:ext cx="2148840"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农村劳动力转移问题一向是国内外学者研究的热点，很多学者都对此进行了系统而深入的研究。</a:t>
            </a:r>
          </a:p>
        </p:txBody>
      </p:sp>
      <p:sp>
        <p:nvSpPr>
          <p:cNvPr id="86" name="íşlîďe"/>
          <p:cNvSpPr txBox="1"/>
          <p:nvPr/>
        </p:nvSpPr>
        <p:spPr bwMode="auto">
          <a:xfrm>
            <a:off x="8330565" y="4636323"/>
            <a:ext cx="2148988" cy="433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hangingPunct="1">
              <a:lnSpc>
                <a:spcPct val="100000"/>
              </a:lnSpc>
              <a:spcBef>
                <a:spcPct val="0"/>
              </a:spcBef>
              <a:buFontTx/>
              <a:buNone/>
            </a:pPr>
            <a:r>
              <a:rPr lang="zh-CN" altLang="en-US" sz="1800" b="1" dirty="0">
                <a:solidFill>
                  <a:srgbClr val="00A18B"/>
                </a:solidFill>
                <a:latin typeface="微软雅黑" panose="020B0503020204020204" charset="-122"/>
                <a:ea typeface="微软雅黑" panose="020B0503020204020204" charset="-122"/>
              </a:rPr>
              <a:t>请在这里输入您的标题</a:t>
            </a:r>
          </a:p>
        </p:txBody>
      </p:sp>
      <p:pic>
        <p:nvPicPr>
          <p:cNvPr id="87" name="图片 86" descr="170a28084a6fd4a6101826cb579f7a1b"/>
          <p:cNvPicPr>
            <a:picLocks noChangeAspect="1"/>
          </p:cNvPicPr>
          <p:nvPr/>
        </p:nvPicPr>
        <p:blipFill>
          <a:blip r:embed="rId4"/>
          <a:stretch>
            <a:fillRect/>
          </a:stretch>
        </p:blipFill>
        <p:spPr>
          <a:xfrm>
            <a:off x="5557520" y="3277235"/>
            <a:ext cx="738505" cy="894080"/>
          </a:xfrm>
          <a:prstGeom prst="rect">
            <a:avLst/>
          </a:prstGeom>
        </p:spPr>
      </p:pic>
      <p:pic>
        <p:nvPicPr>
          <p:cNvPr id="2" name="图片 1" descr="7c7c9b5e687933635aa856f3152f7e32"/>
          <p:cNvPicPr>
            <a:picLocks noChangeAspect="1"/>
          </p:cNvPicPr>
          <p:nvPr/>
        </p:nvPicPr>
        <p:blipFill>
          <a:blip r:embed="rId5"/>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35"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anim calcmode="lin" valueType="num">
                                      <p:cBhvr>
                                        <p:cTn id="19" dur="2000" fill="hold"/>
                                        <p:tgtEl>
                                          <p:spTgt spid="10"/>
                                        </p:tgtEl>
                                        <p:attrNameLst>
                                          <p:attrName>style.rotation</p:attrName>
                                        </p:attrNameLst>
                                      </p:cBhvr>
                                      <p:tavLst>
                                        <p:tav tm="0">
                                          <p:val>
                                            <p:fltVal val="720"/>
                                          </p:val>
                                        </p:tav>
                                        <p:tav tm="100000">
                                          <p:val>
                                            <p:fltVal val="0"/>
                                          </p:val>
                                        </p:tav>
                                      </p:tavLst>
                                    </p:anim>
                                    <p:anim calcmode="lin" valueType="num">
                                      <p:cBhvr>
                                        <p:cTn id="20" dur="2000" fill="hold"/>
                                        <p:tgtEl>
                                          <p:spTgt spid="10"/>
                                        </p:tgtEl>
                                        <p:attrNameLst>
                                          <p:attrName>ppt_h</p:attrName>
                                        </p:attrNameLst>
                                      </p:cBhvr>
                                      <p:tavLst>
                                        <p:tav tm="0">
                                          <p:val>
                                            <p:fltVal val="0"/>
                                          </p:val>
                                        </p:tav>
                                        <p:tav tm="100000">
                                          <p:val>
                                            <p:strVal val="#ppt_h"/>
                                          </p:val>
                                        </p:tav>
                                      </p:tavLst>
                                    </p:anim>
                                    <p:anim calcmode="lin" valueType="num">
                                      <p:cBhvr>
                                        <p:cTn id="21" dur="2000" fill="hold"/>
                                        <p:tgtEl>
                                          <p:spTgt spid="10"/>
                                        </p:tgtEl>
                                        <p:attrNameLst>
                                          <p:attrName>ppt_w</p:attrName>
                                        </p:attrNameLst>
                                      </p:cBhvr>
                                      <p:tavLst>
                                        <p:tav tm="0">
                                          <p:val>
                                            <p:fltVal val="0"/>
                                          </p:val>
                                        </p:tav>
                                        <p:tav tm="100000">
                                          <p:val>
                                            <p:strVal val="#ppt_w"/>
                                          </p:val>
                                        </p:tav>
                                      </p:tavLst>
                                    </p:anim>
                                  </p:childTnLst>
                                </p:cTn>
                              </p:par>
                              <p:par>
                                <p:cTn id="22" presetID="35" presetClass="entr" presetSubtype="0" fill="hold" grpId="3" nodeType="withEffect">
                                  <p:stCondLst>
                                    <p:cond delay="0"/>
                                  </p:stCondLst>
                                  <p:childTnLst>
                                    <p:set>
                                      <p:cBhvr>
                                        <p:cTn id="23" dur="1" fill="hold">
                                          <p:stCondLst>
                                            <p:cond delay="0"/>
                                          </p:stCondLst>
                                        </p:cTn>
                                        <p:tgtEl>
                                          <p:spTgt spid="77"/>
                                        </p:tgtEl>
                                        <p:attrNameLst>
                                          <p:attrName>style.visibility</p:attrName>
                                        </p:attrNameLst>
                                      </p:cBhvr>
                                      <p:to>
                                        <p:strVal val="visible"/>
                                      </p:to>
                                    </p:set>
                                    <p:animEffect transition="in" filter="fade">
                                      <p:cBhvr>
                                        <p:cTn id="24" dur="2000"/>
                                        <p:tgtEl>
                                          <p:spTgt spid="77"/>
                                        </p:tgtEl>
                                      </p:cBhvr>
                                    </p:animEffect>
                                    <p:anim calcmode="lin" valueType="num">
                                      <p:cBhvr>
                                        <p:cTn id="25" dur="2000" fill="hold"/>
                                        <p:tgtEl>
                                          <p:spTgt spid="77"/>
                                        </p:tgtEl>
                                        <p:attrNameLst>
                                          <p:attrName>style.rotation</p:attrName>
                                        </p:attrNameLst>
                                      </p:cBhvr>
                                      <p:tavLst>
                                        <p:tav tm="0">
                                          <p:val>
                                            <p:fltVal val="720"/>
                                          </p:val>
                                        </p:tav>
                                        <p:tav tm="100000">
                                          <p:val>
                                            <p:fltVal val="0"/>
                                          </p:val>
                                        </p:tav>
                                      </p:tavLst>
                                    </p:anim>
                                    <p:anim calcmode="lin" valueType="num">
                                      <p:cBhvr>
                                        <p:cTn id="26" dur="2000" fill="hold"/>
                                        <p:tgtEl>
                                          <p:spTgt spid="77"/>
                                        </p:tgtEl>
                                        <p:attrNameLst>
                                          <p:attrName>ppt_h</p:attrName>
                                        </p:attrNameLst>
                                      </p:cBhvr>
                                      <p:tavLst>
                                        <p:tav tm="0">
                                          <p:val>
                                            <p:fltVal val="0"/>
                                          </p:val>
                                        </p:tav>
                                        <p:tav tm="100000">
                                          <p:val>
                                            <p:strVal val="#ppt_h"/>
                                          </p:val>
                                        </p:tav>
                                      </p:tavLst>
                                    </p:anim>
                                    <p:anim calcmode="lin" valueType="num">
                                      <p:cBhvr>
                                        <p:cTn id="27" dur="2000" fill="hold"/>
                                        <p:tgtEl>
                                          <p:spTgt spid="77"/>
                                        </p:tgtEl>
                                        <p:attrNameLst>
                                          <p:attrName>ppt_w</p:attrName>
                                        </p:attrNameLst>
                                      </p:cBhvr>
                                      <p:tavLst>
                                        <p:tav tm="0">
                                          <p:val>
                                            <p:fltVal val="0"/>
                                          </p:val>
                                        </p:tav>
                                        <p:tav tm="100000">
                                          <p:val>
                                            <p:strVal val="#ppt_w"/>
                                          </p:val>
                                        </p:tav>
                                      </p:tavLst>
                                    </p:anim>
                                  </p:childTnLst>
                                </p:cTn>
                              </p:par>
                              <p:par>
                                <p:cTn id="28" presetID="35" presetClass="entr" presetSubtype="0" fill="hold" grpId="3"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2000"/>
                                        <p:tgtEl>
                                          <p:spTgt spid="78"/>
                                        </p:tgtEl>
                                      </p:cBhvr>
                                    </p:animEffect>
                                    <p:anim calcmode="lin" valueType="num">
                                      <p:cBhvr>
                                        <p:cTn id="31" dur="2000" fill="hold"/>
                                        <p:tgtEl>
                                          <p:spTgt spid="78"/>
                                        </p:tgtEl>
                                        <p:attrNameLst>
                                          <p:attrName>style.rotation</p:attrName>
                                        </p:attrNameLst>
                                      </p:cBhvr>
                                      <p:tavLst>
                                        <p:tav tm="0">
                                          <p:val>
                                            <p:fltVal val="720"/>
                                          </p:val>
                                        </p:tav>
                                        <p:tav tm="100000">
                                          <p:val>
                                            <p:fltVal val="0"/>
                                          </p:val>
                                        </p:tav>
                                      </p:tavLst>
                                    </p:anim>
                                    <p:anim calcmode="lin" valueType="num">
                                      <p:cBhvr>
                                        <p:cTn id="32" dur="2000" fill="hold"/>
                                        <p:tgtEl>
                                          <p:spTgt spid="78"/>
                                        </p:tgtEl>
                                        <p:attrNameLst>
                                          <p:attrName>ppt_h</p:attrName>
                                        </p:attrNameLst>
                                      </p:cBhvr>
                                      <p:tavLst>
                                        <p:tav tm="0">
                                          <p:val>
                                            <p:fltVal val="0"/>
                                          </p:val>
                                        </p:tav>
                                        <p:tav tm="100000">
                                          <p:val>
                                            <p:strVal val="#ppt_h"/>
                                          </p:val>
                                        </p:tav>
                                      </p:tavLst>
                                    </p:anim>
                                    <p:anim calcmode="lin" valueType="num">
                                      <p:cBhvr>
                                        <p:cTn id="33" dur="2000" fill="hold"/>
                                        <p:tgtEl>
                                          <p:spTgt spid="78"/>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fade">
                                      <p:cBhvr>
                                        <p:cTn id="36" dur="2000"/>
                                        <p:tgtEl>
                                          <p:spTgt spid="87"/>
                                        </p:tgtEl>
                                      </p:cBhvr>
                                    </p:animEffect>
                                    <p:anim calcmode="lin" valueType="num">
                                      <p:cBhvr>
                                        <p:cTn id="37" dur="2000" fill="hold"/>
                                        <p:tgtEl>
                                          <p:spTgt spid="87"/>
                                        </p:tgtEl>
                                        <p:attrNameLst>
                                          <p:attrName>style.rotation</p:attrName>
                                        </p:attrNameLst>
                                      </p:cBhvr>
                                      <p:tavLst>
                                        <p:tav tm="0">
                                          <p:val>
                                            <p:fltVal val="720"/>
                                          </p:val>
                                        </p:tav>
                                        <p:tav tm="100000">
                                          <p:val>
                                            <p:fltVal val="0"/>
                                          </p:val>
                                        </p:tav>
                                      </p:tavLst>
                                    </p:anim>
                                    <p:anim calcmode="lin" valueType="num">
                                      <p:cBhvr>
                                        <p:cTn id="38" dur="2000" fill="hold"/>
                                        <p:tgtEl>
                                          <p:spTgt spid="87"/>
                                        </p:tgtEl>
                                        <p:attrNameLst>
                                          <p:attrName>ppt_h</p:attrName>
                                        </p:attrNameLst>
                                      </p:cBhvr>
                                      <p:tavLst>
                                        <p:tav tm="0">
                                          <p:val>
                                            <p:fltVal val="0"/>
                                          </p:val>
                                        </p:tav>
                                        <p:tav tm="100000">
                                          <p:val>
                                            <p:strVal val="#ppt_h"/>
                                          </p:val>
                                        </p:tav>
                                      </p:tavLst>
                                    </p:anim>
                                    <p:anim calcmode="lin" valueType="num">
                                      <p:cBhvr>
                                        <p:cTn id="39" dur="2000" fill="hold"/>
                                        <p:tgtEl>
                                          <p:spTgt spid="87"/>
                                        </p:tgtEl>
                                        <p:attrNameLst>
                                          <p:attrName>ppt_w</p:attrName>
                                        </p:attrNameLst>
                                      </p:cBhvr>
                                      <p:tavLst>
                                        <p:tav tm="0">
                                          <p:val>
                                            <p:fltVal val="0"/>
                                          </p:val>
                                        </p:tav>
                                        <p:tav tm="100000">
                                          <p:val>
                                            <p:strVal val="#ppt_w"/>
                                          </p:val>
                                        </p:tav>
                                      </p:tavLst>
                                    </p:anim>
                                  </p:childTnLst>
                                </p:cTn>
                              </p:par>
                            </p:childTnLst>
                          </p:cTn>
                        </p:par>
                        <p:par>
                          <p:cTn id="40" fill="hold">
                            <p:stCondLst>
                              <p:cond delay="3000"/>
                            </p:stCondLst>
                            <p:childTnLst>
                              <p:par>
                                <p:cTn id="41" presetID="49" presetClass="entr" presetSubtype="0" decel="100000" fill="hold" grpId="1"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p:cTn id="43" dur="500" fill="hold"/>
                                        <p:tgtEl>
                                          <p:spTgt spid="83"/>
                                        </p:tgtEl>
                                        <p:attrNameLst>
                                          <p:attrName>ppt_w</p:attrName>
                                        </p:attrNameLst>
                                      </p:cBhvr>
                                      <p:tavLst>
                                        <p:tav tm="0">
                                          <p:val>
                                            <p:fltVal val="0"/>
                                          </p:val>
                                        </p:tav>
                                        <p:tav tm="100000">
                                          <p:val>
                                            <p:strVal val="#ppt_w"/>
                                          </p:val>
                                        </p:tav>
                                      </p:tavLst>
                                    </p:anim>
                                    <p:anim calcmode="lin" valueType="num">
                                      <p:cBhvr>
                                        <p:cTn id="44" dur="500" fill="hold"/>
                                        <p:tgtEl>
                                          <p:spTgt spid="83"/>
                                        </p:tgtEl>
                                        <p:attrNameLst>
                                          <p:attrName>ppt_h</p:attrName>
                                        </p:attrNameLst>
                                      </p:cBhvr>
                                      <p:tavLst>
                                        <p:tav tm="0">
                                          <p:val>
                                            <p:fltVal val="0"/>
                                          </p:val>
                                        </p:tav>
                                        <p:tav tm="100000">
                                          <p:val>
                                            <p:strVal val="#ppt_h"/>
                                          </p:val>
                                        </p:tav>
                                      </p:tavLst>
                                    </p:anim>
                                    <p:anim calcmode="lin" valueType="num">
                                      <p:cBhvr>
                                        <p:cTn id="45" dur="500" fill="hold"/>
                                        <p:tgtEl>
                                          <p:spTgt spid="83"/>
                                        </p:tgtEl>
                                        <p:attrNameLst>
                                          <p:attrName>style.rotation</p:attrName>
                                        </p:attrNameLst>
                                      </p:cBhvr>
                                      <p:tavLst>
                                        <p:tav tm="0">
                                          <p:val>
                                            <p:fltVal val="360"/>
                                          </p:val>
                                        </p:tav>
                                        <p:tav tm="100000">
                                          <p:val>
                                            <p:fltVal val="0"/>
                                          </p:val>
                                        </p:tav>
                                      </p:tavLst>
                                    </p:anim>
                                    <p:animEffect transition="in" filter="fade">
                                      <p:cBhvr>
                                        <p:cTn id="46" dur="500"/>
                                        <p:tgtEl>
                                          <p:spTgt spid="83"/>
                                        </p:tgtEl>
                                      </p:cBhvr>
                                    </p:animEffect>
                                  </p:childTnLst>
                                </p:cTn>
                              </p:par>
                              <p:par>
                                <p:cTn id="47" presetID="49" presetClass="entr" presetSubtype="0" decel="100000" fill="hold" grpId="1" nodeType="withEffect">
                                  <p:stCondLst>
                                    <p:cond delay="0"/>
                                  </p:stCondLst>
                                  <p:childTnLst>
                                    <p:set>
                                      <p:cBhvr>
                                        <p:cTn id="48" dur="1" fill="hold">
                                          <p:stCondLst>
                                            <p:cond delay="0"/>
                                          </p:stCondLst>
                                        </p:cTn>
                                        <p:tgtEl>
                                          <p:spTgt spid="84"/>
                                        </p:tgtEl>
                                        <p:attrNameLst>
                                          <p:attrName>style.visibility</p:attrName>
                                        </p:attrNameLst>
                                      </p:cBhvr>
                                      <p:to>
                                        <p:strVal val="visible"/>
                                      </p:to>
                                    </p:set>
                                    <p:anim calcmode="lin" valueType="num">
                                      <p:cBhvr>
                                        <p:cTn id="49" dur="500" fill="hold"/>
                                        <p:tgtEl>
                                          <p:spTgt spid="84"/>
                                        </p:tgtEl>
                                        <p:attrNameLst>
                                          <p:attrName>ppt_w</p:attrName>
                                        </p:attrNameLst>
                                      </p:cBhvr>
                                      <p:tavLst>
                                        <p:tav tm="0">
                                          <p:val>
                                            <p:fltVal val="0"/>
                                          </p:val>
                                        </p:tav>
                                        <p:tav tm="100000">
                                          <p:val>
                                            <p:strVal val="#ppt_w"/>
                                          </p:val>
                                        </p:tav>
                                      </p:tavLst>
                                    </p:anim>
                                    <p:anim calcmode="lin" valueType="num">
                                      <p:cBhvr>
                                        <p:cTn id="50" dur="500" fill="hold"/>
                                        <p:tgtEl>
                                          <p:spTgt spid="84"/>
                                        </p:tgtEl>
                                        <p:attrNameLst>
                                          <p:attrName>ppt_h</p:attrName>
                                        </p:attrNameLst>
                                      </p:cBhvr>
                                      <p:tavLst>
                                        <p:tav tm="0">
                                          <p:val>
                                            <p:fltVal val="0"/>
                                          </p:val>
                                        </p:tav>
                                        <p:tav tm="100000">
                                          <p:val>
                                            <p:strVal val="#ppt_h"/>
                                          </p:val>
                                        </p:tav>
                                      </p:tavLst>
                                    </p:anim>
                                    <p:anim calcmode="lin" valueType="num">
                                      <p:cBhvr>
                                        <p:cTn id="51" dur="500" fill="hold"/>
                                        <p:tgtEl>
                                          <p:spTgt spid="84"/>
                                        </p:tgtEl>
                                        <p:attrNameLst>
                                          <p:attrName>style.rotation</p:attrName>
                                        </p:attrNameLst>
                                      </p:cBhvr>
                                      <p:tavLst>
                                        <p:tav tm="0">
                                          <p:val>
                                            <p:fltVal val="360"/>
                                          </p:val>
                                        </p:tav>
                                        <p:tav tm="100000">
                                          <p:val>
                                            <p:fltVal val="0"/>
                                          </p:val>
                                        </p:tav>
                                      </p:tavLst>
                                    </p:anim>
                                    <p:animEffect transition="in" filter="fade">
                                      <p:cBhvr>
                                        <p:cTn id="52" dur="500"/>
                                        <p:tgtEl>
                                          <p:spTgt spid="84"/>
                                        </p:tgtEl>
                                      </p:cBhvr>
                                    </p:animEffect>
                                  </p:childTnLst>
                                </p:cTn>
                              </p:par>
                              <p:par>
                                <p:cTn id="53" presetID="49" presetClass="entr" presetSubtype="0" decel="100000" fill="hold" grpId="1" nodeType="withEffect">
                                  <p:stCondLst>
                                    <p:cond delay="0"/>
                                  </p:stCondLst>
                                  <p:childTnLst>
                                    <p:set>
                                      <p:cBhvr>
                                        <p:cTn id="54" dur="1" fill="hold">
                                          <p:stCondLst>
                                            <p:cond delay="0"/>
                                          </p:stCondLst>
                                        </p:cTn>
                                        <p:tgtEl>
                                          <p:spTgt spid="85"/>
                                        </p:tgtEl>
                                        <p:attrNameLst>
                                          <p:attrName>style.visibility</p:attrName>
                                        </p:attrNameLst>
                                      </p:cBhvr>
                                      <p:to>
                                        <p:strVal val="visible"/>
                                      </p:to>
                                    </p:set>
                                    <p:anim calcmode="lin" valueType="num">
                                      <p:cBhvr>
                                        <p:cTn id="55" dur="500" fill="hold"/>
                                        <p:tgtEl>
                                          <p:spTgt spid="85"/>
                                        </p:tgtEl>
                                        <p:attrNameLst>
                                          <p:attrName>ppt_w</p:attrName>
                                        </p:attrNameLst>
                                      </p:cBhvr>
                                      <p:tavLst>
                                        <p:tav tm="0">
                                          <p:val>
                                            <p:fltVal val="0"/>
                                          </p:val>
                                        </p:tav>
                                        <p:tav tm="100000">
                                          <p:val>
                                            <p:strVal val="#ppt_w"/>
                                          </p:val>
                                        </p:tav>
                                      </p:tavLst>
                                    </p:anim>
                                    <p:anim calcmode="lin" valueType="num">
                                      <p:cBhvr>
                                        <p:cTn id="56" dur="500" fill="hold"/>
                                        <p:tgtEl>
                                          <p:spTgt spid="85"/>
                                        </p:tgtEl>
                                        <p:attrNameLst>
                                          <p:attrName>ppt_h</p:attrName>
                                        </p:attrNameLst>
                                      </p:cBhvr>
                                      <p:tavLst>
                                        <p:tav tm="0">
                                          <p:val>
                                            <p:fltVal val="0"/>
                                          </p:val>
                                        </p:tav>
                                        <p:tav tm="100000">
                                          <p:val>
                                            <p:strVal val="#ppt_h"/>
                                          </p:val>
                                        </p:tav>
                                      </p:tavLst>
                                    </p:anim>
                                    <p:anim calcmode="lin" valueType="num">
                                      <p:cBhvr>
                                        <p:cTn id="57" dur="500" fill="hold"/>
                                        <p:tgtEl>
                                          <p:spTgt spid="85"/>
                                        </p:tgtEl>
                                        <p:attrNameLst>
                                          <p:attrName>style.rotation</p:attrName>
                                        </p:attrNameLst>
                                      </p:cBhvr>
                                      <p:tavLst>
                                        <p:tav tm="0">
                                          <p:val>
                                            <p:fltVal val="360"/>
                                          </p:val>
                                        </p:tav>
                                        <p:tav tm="100000">
                                          <p:val>
                                            <p:fltVal val="0"/>
                                          </p:val>
                                        </p:tav>
                                      </p:tavLst>
                                    </p:anim>
                                    <p:animEffect transition="in" filter="fade">
                                      <p:cBhvr>
                                        <p:cTn id="58" dur="500"/>
                                        <p:tgtEl>
                                          <p:spTgt spid="85"/>
                                        </p:tgtEl>
                                      </p:cBhvr>
                                    </p:animEffect>
                                  </p:childTnLst>
                                </p:cTn>
                              </p:par>
                              <p:par>
                                <p:cTn id="59" presetID="49" presetClass="entr" presetSubtype="0" decel="100000" fill="hold" grpId="1" nodeType="with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 calcmode="lin" valueType="num">
                                      <p:cBhvr>
                                        <p:cTn id="63" dur="500" fill="hold"/>
                                        <p:tgtEl>
                                          <p:spTgt spid="86"/>
                                        </p:tgtEl>
                                        <p:attrNameLst>
                                          <p:attrName>style.rotation</p:attrName>
                                        </p:attrNameLst>
                                      </p:cBhvr>
                                      <p:tavLst>
                                        <p:tav tm="0">
                                          <p:val>
                                            <p:fltVal val="360"/>
                                          </p:val>
                                        </p:tav>
                                        <p:tav tm="100000">
                                          <p:val>
                                            <p:fltVal val="0"/>
                                          </p:val>
                                        </p:tav>
                                      </p:tavLst>
                                    </p:anim>
                                    <p:animEffect transition="in" filter="fade">
                                      <p:cBhvr>
                                        <p:cTn id="64" dur="500"/>
                                        <p:tgtEl>
                                          <p:spTgt spid="86"/>
                                        </p:tgtEl>
                                      </p:cBhvr>
                                    </p:animEffect>
                                  </p:childTnLst>
                                </p:cTn>
                              </p:par>
                              <p:par>
                                <p:cTn id="65" presetID="49" presetClass="entr" presetSubtype="0" decel="100000" fill="hold" grpId="1" nodeType="withEffect">
                                  <p:stCondLst>
                                    <p:cond delay="0"/>
                                  </p:stCondLst>
                                  <p:childTnLst>
                                    <p:set>
                                      <p:cBhvr>
                                        <p:cTn id="66" dur="1" fill="hold">
                                          <p:stCondLst>
                                            <p:cond delay="0"/>
                                          </p:stCondLst>
                                        </p:cTn>
                                        <p:tgtEl>
                                          <p:spTgt spid="80"/>
                                        </p:tgtEl>
                                        <p:attrNameLst>
                                          <p:attrName>style.visibility</p:attrName>
                                        </p:attrNameLst>
                                      </p:cBhvr>
                                      <p:to>
                                        <p:strVal val="visible"/>
                                      </p:to>
                                    </p:set>
                                    <p:anim calcmode="lin" valueType="num">
                                      <p:cBhvr>
                                        <p:cTn id="67" dur="500" fill="hold"/>
                                        <p:tgtEl>
                                          <p:spTgt spid="80"/>
                                        </p:tgtEl>
                                        <p:attrNameLst>
                                          <p:attrName>ppt_w</p:attrName>
                                        </p:attrNameLst>
                                      </p:cBhvr>
                                      <p:tavLst>
                                        <p:tav tm="0">
                                          <p:val>
                                            <p:fltVal val="0"/>
                                          </p:val>
                                        </p:tav>
                                        <p:tav tm="100000">
                                          <p:val>
                                            <p:strVal val="#ppt_w"/>
                                          </p:val>
                                        </p:tav>
                                      </p:tavLst>
                                    </p:anim>
                                    <p:anim calcmode="lin" valueType="num">
                                      <p:cBhvr>
                                        <p:cTn id="68" dur="500" fill="hold"/>
                                        <p:tgtEl>
                                          <p:spTgt spid="80"/>
                                        </p:tgtEl>
                                        <p:attrNameLst>
                                          <p:attrName>ppt_h</p:attrName>
                                        </p:attrNameLst>
                                      </p:cBhvr>
                                      <p:tavLst>
                                        <p:tav tm="0">
                                          <p:val>
                                            <p:fltVal val="0"/>
                                          </p:val>
                                        </p:tav>
                                        <p:tav tm="100000">
                                          <p:val>
                                            <p:strVal val="#ppt_h"/>
                                          </p:val>
                                        </p:tav>
                                      </p:tavLst>
                                    </p:anim>
                                    <p:anim calcmode="lin" valueType="num">
                                      <p:cBhvr>
                                        <p:cTn id="69" dur="500" fill="hold"/>
                                        <p:tgtEl>
                                          <p:spTgt spid="80"/>
                                        </p:tgtEl>
                                        <p:attrNameLst>
                                          <p:attrName>style.rotation</p:attrName>
                                        </p:attrNameLst>
                                      </p:cBhvr>
                                      <p:tavLst>
                                        <p:tav tm="0">
                                          <p:val>
                                            <p:fltVal val="360"/>
                                          </p:val>
                                        </p:tav>
                                        <p:tav tm="100000">
                                          <p:val>
                                            <p:fltVal val="0"/>
                                          </p:val>
                                        </p:tav>
                                      </p:tavLst>
                                    </p:anim>
                                    <p:animEffect transition="in" filter="fade">
                                      <p:cBhvr>
                                        <p:cTn id="70" dur="500"/>
                                        <p:tgtEl>
                                          <p:spTgt spid="80"/>
                                        </p:tgtEl>
                                      </p:cBhvr>
                                    </p:animEffect>
                                  </p:childTnLst>
                                </p:cTn>
                              </p:par>
                              <p:par>
                                <p:cTn id="71" presetID="49" presetClass="entr" presetSubtype="0" decel="100000" fill="hold" grpId="1" nodeType="withEffect">
                                  <p:stCondLst>
                                    <p:cond delay="0"/>
                                  </p:stCondLst>
                                  <p:childTnLst>
                                    <p:set>
                                      <p:cBhvr>
                                        <p:cTn id="72" dur="1" fill="hold">
                                          <p:stCondLst>
                                            <p:cond delay="0"/>
                                          </p:stCondLst>
                                        </p:cTn>
                                        <p:tgtEl>
                                          <p:spTgt spid="79"/>
                                        </p:tgtEl>
                                        <p:attrNameLst>
                                          <p:attrName>style.visibility</p:attrName>
                                        </p:attrNameLst>
                                      </p:cBhvr>
                                      <p:to>
                                        <p:strVal val="visible"/>
                                      </p:to>
                                    </p:set>
                                    <p:anim calcmode="lin" valueType="num">
                                      <p:cBhvr>
                                        <p:cTn id="73" dur="500" fill="hold"/>
                                        <p:tgtEl>
                                          <p:spTgt spid="79"/>
                                        </p:tgtEl>
                                        <p:attrNameLst>
                                          <p:attrName>ppt_w</p:attrName>
                                        </p:attrNameLst>
                                      </p:cBhvr>
                                      <p:tavLst>
                                        <p:tav tm="0">
                                          <p:val>
                                            <p:fltVal val="0"/>
                                          </p:val>
                                        </p:tav>
                                        <p:tav tm="100000">
                                          <p:val>
                                            <p:strVal val="#ppt_w"/>
                                          </p:val>
                                        </p:tav>
                                      </p:tavLst>
                                    </p:anim>
                                    <p:anim calcmode="lin" valueType="num">
                                      <p:cBhvr>
                                        <p:cTn id="74" dur="500" fill="hold"/>
                                        <p:tgtEl>
                                          <p:spTgt spid="79"/>
                                        </p:tgtEl>
                                        <p:attrNameLst>
                                          <p:attrName>ppt_h</p:attrName>
                                        </p:attrNameLst>
                                      </p:cBhvr>
                                      <p:tavLst>
                                        <p:tav tm="0">
                                          <p:val>
                                            <p:fltVal val="0"/>
                                          </p:val>
                                        </p:tav>
                                        <p:tav tm="100000">
                                          <p:val>
                                            <p:strVal val="#ppt_h"/>
                                          </p:val>
                                        </p:tav>
                                      </p:tavLst>
                                    </p:anim>
                                    <p:anim calcmode="lin" valueType="num">
                                      <p:cBhvr>
                                        <p:cTn id="75" dur="500" fill="hold"/>
                                        <p:tgtEl>
                                          <p:spTgt spid="79"/>
                                        </p:tgtEl>
                                        <p:attrNameLst>
                                          <p:attrName>style.rotation</p:attrName>
                                        </p:attrNameLst>
                                      </p:cBhvr>
                                      <p:tavLst>
                                        <p:tav tm="0">
                                          <p:val>
                                            <p:fltVal val="360"/>
                                          </p:val>
                                        </p:tav>
                                        <p:tav tm="100000">
                                          <p:val>
                                            <p:fltVal val="0"/>
                                          </p:val>
                                        </p:tav>
                                      </p:tavLst>
                                    </p:anim>
                                    <p:animEffect transition="in" filter="fade">
                                      <p:cBhvr>
                                        <p:cTn id="76" dur="500"/>
                                        <p:tgtEl>
                                          <p:spTgt spid="79"/>
                                        </p:tgtEl>
                                      </p:cBhvr>
                                    </p:animEffect>
                                  </p:childTnLst>
                                </p:cTn>
                              </p:par>
                              <p:par>
                                <p:cTn id="77" presetID="49" presetClass="entr" presetSubtype="0" decel="100000" fill="hold" grpId="1" nodeType="withEffect">
                                  <p:stCondLst>
                                    <p:cond delay="0"/>
                                  </p:stCondLst>
                                  <p:childTnLst>
                                    <p:set>
                                      <p:cBhvr>
                                        <p:cTn id="78" dur="1" fill="hold">
                                          <p:stCondLst>
                                            <p:cond delay="0"/>
                                          </p:stCondLst>
                                        </p:cTn>
                                        <p:tgtEl>
                                          <p:spTgt spid="82"/>
                                        </p:tgtEl>
                                        <p:attrNameLst>
                                          <p:attrName>style.visibility</p:attrName>
                                        </p:attrNameLst>
                                      </p:cBhvr>
                                      <p:to>
                                        <p:strVal val="visible"/>
                                      </p:to>
                                    </p:set>
                                    <p:anim calcmode="lin" valueType="num">
                                      <p:cBhvr>
                                        <p:cTn id="79" dur="500" fill="hold"/>
                                        <p:tgtEl>
                                          <p:spTgt spid="82"/>
                                        </p:tgtEl>
                                        <p:attrNameLst>
                                          <p:attrName>ppt_w</p:attrName>
                                        </p:attrNameLst>
                                      </p:cBhvr>
                                      <p:tavLst>
                                        <p:tav tm="0">
                                          <p:val>
                                            <p:fltVal val="0"/>
                                          </p:val>
                                        </p:tav>
                                        <p:tav tm="100000">
                                          <p:val>
                                            <p:strVal val="#ppt_w"/>
                                          </p:val>
                                        </p:tav>
                                      </p:tavLst>
                                    </p:anim>
                                    <p:anim calcmode="lin" valueType="num">
                                      <p:cBhvr>
                                        <p:cTn id="80" dur="500" fill="hold"/>
                                        <p:tgtEl>
                                          <p:spTgt spid="82"/>
                                        </p:tgtEl>
                                        <p:attrNameLst>
                                          <p:attrName>ppt_h</p:attrName>
                                        </p:attrNameLst>
                                      </p:cBhvr>
                                      <p:tavLst>
                                        <p:tav tm="0">
                                          <p:val>
                                            <p:fltVal val="0"/>
                                          </p:val>
                                        </p:tav>
                                        <p:tav tm="100000">
                                          <p:val>
                                            <p:strVal val="#ppt_h"/>
                                          </p:val>
                                        </p:tav>
                                      </p:tavLst>
                                    </p:anim>
                                    <p:anim calcmode="lin" valueType="num">
                                      <p:cBhvr>
                                        <p:cTn id="81" dur="500" fill="hold"/>
                                        <p:tgtEl>
                                          <p:spTgt spid="82"/>
                                        </p:tgtEl>
                                        <p:attrNameLst>
                                          <p:attrName>style.rotation</p:attrName>
                                        </p:attrNameLst>
                                      </p:cBhvr>
                                      <p:tavLst>
                                        <p:tav tm="0">
                                          <p:val>
                                            <p:fltVal val="360"/>
                                          </p:val>
                                        </p:tav>
                                        <p:tav tm="100000">
                                          <p:val>
                                            <p:fltVal val="0"/>
                                          </p:val>
                                        </p:tav>
                                      </p:tavLst>
                                    </p:anim>
                                    <p:animEffect transition="in" filter="fade">
                                      <p:cBhvr>
                                        <p:cTn id="82" dur="500"/>
                                        <p:tgtEl>
                                          <p:spTgt spid="82"/>
                                        </p:tgtEl>
                                      </p:cBhvr>
                                    </p:animEffect>
                                  </p:childTnLst>
                                </p:cTn>
                              </p:par>
                              <p:par>
                                <p:cTn id="83" presetID="49" presetClass="entr" presetSubtype="0" decel="100000" fill="hold" grpId="1" nodeType="withEffect">
                                  <p:stCondLst>
                                    <p:cond delay="0"/>
                                  </p:stCondLst>
                                  <p:childTnLst>
                                    <p:set>
                                      <p:cBhvr>
                                        <p:cTn id="84" dur="1" fill="hold">
                                          <p:stCondLst>
                                            <p:cond delay="0"/>
                                          </p:stCondLst>
                                        </p:cTn>
                                        <p:tgtEl>
                                          <p:spTgt spid="81"/>
                                        </p:tgtEl>
                                        <p:attrNameLst>
                                          <p:attrName>style.visibility</p:attrName>
                                        </p:attrNameLst>
                                      </p:cBhvr>
                                      <p:to>
                                        <p:strVal val="visible"/>
                                      </p:to>
                                    </p:set>
                                    <p:anim calcmode="lin" valueType="num">
                                      <p:cBhvr>
                                        <p:cTn id="85" dur="500" fill="hold"/>
                                        <p:tgtEl>
                                          <p:spTgt spid="81"/>
                                        </p:tgtEl>
                                        <p:attrNameLst>
                                          <p:attrName>ppt_w</p:attrName>
                                        </p:attrNameLst>
                                      </p:cBhvr>
                                      <p:tavLst>
                                        <p:tav tm="0">
                                          <p:val>
                                            <p:fltVal val="0"/>
                                          </p:val>
                                        </p:tav>
                                        <p:tav tm="100000">
                                          <p:val>
                                            <p:strVal val="#ppt_w"/>
                                          </p:val>
                                        </p:tav>
                                      </p:tavLst>
                                    </p:anim>
                                    <p:anim calcmode="lin" valueType="num">
                                      <p:cBhvr>
                                        <p:cTn id="86" dur="500" fill="hold"/>
                                        <p:tgtEl>
                                          <p:spTgt spid="81"/>
                                        </p:tgtEl>
                                        <p:attrNameLst>
                                          <p:attrName>ppt_h</p:attrName>
                                        </p:attrNameLst>
                                      </p:cBhvr>
                                      <p:tavLst>
                                        <p:tav tm="0">
                                          <p:val>
                                            <p:fltVal val="0"/>
                                          </p:val>
                                        </p:tav>
                                        <p:tav tm="100000">
                                          <p:val>
                                            <p:strVal val="#ppt_h"/>
                                          </p:val>
                                        </p:tav>
                                      </p:tavLst>
                                    </p:anim>
                                    <p:anim calcmode="lin" valueType="num">
                                      <p:cBhvr>
                                        <p:cTn id="87" dur="500" fill="hold"/>
                                        <p:tgtEl>
                                          <p:spTgt spid="81"/>
                                        </p:tgtEl>
                                        <p:attrNameLst>
                                          <p:attrName>style.rotation</p:attrName>
                                        </p:attrNameLst>
                                      </p:cBhvr>
                                      <p:tavLst>
                                        <p:tav tm="0">
                                          <p:val>
                                            <p:fltVal val="360"/>
                                          </p:val>
                                        </p:tav>
                                        <p:tav tm="100000">
                                          <p:val>
                                            <p:fltVal val="0"/>
                                          </p:val>
                                        </p:tav>
                                      </p:tavLst>
                                    </p:anim>
                                    <p:animEffect transition="in" filter="fade">
                                      <p:cBhvr>
                                        <p:cTn id="8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7" grpId="1"/>
      <p:bldP spid="77" grpId="2"/>
      <p:bldP spid="77" grpId="3"/>
      <p:bldP spid="78" grpId="0"/>
      <p:bldP spid="78" grpId="1"/>
      <p:bldP spid="78" grpId="2"/>
      <p:bldP spid="78" grpId="3"/>
      <p:bldP spid="79" grpId="0"/>
      <p:bldP spid="79" grpId="1"/>
      <p:bldP spid="80" grpId="0"/>
      <p:bldP spid="80" grpId="1"/>
      <p:bldP spid="81" grpId="0"/>
      <p:bldP spid="81" grpId="1"/>
      <p:bldP spid="82" grpId="0"/>
      <p:bldP spid="82" grpId="1"/>
      <p:bldP spid="83" grpId="0"/>
      <p:bldP spid="83" grpId="1"/>
      <p:bldP spid="84" grpId="0"/>
      <p:bldP spid="84" grpId="1"/>
      <p:bldP spid="85" grpId="0"/>
      <p:bldP spid="85" grpId="1"/>
      <p:bldP spid="86" grpId="0"/>
      <p:bldP spid="86" grpId="1"/>
      <p:bldP spid="3" grpId="0"/>
      <p:bldP spid="3" grpId="1"/>
      <p:bldP spid="3" grpId="2"/>
      <p:bldP spid="3" grpId="3"/>
      <p:bldP spid="3" grpId="4"/>
      <p:bldP spid="3" grpId="5"/>
      <p:bldP spid="3" grpId="6"/>
      <p:bldP spid="3" grpId="7"/>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4636ffda46af1d2f64a5462ab6158efa"/>
          <p:cNvPicPr>
            <a:picLocks noChangeAspect="1"/>
          </p:cNvPicPr>
          <p:nvPr/>
        </p:nvPicPr>
        <p:blipFill>
          <a:blip r:embed="rId4"/>
          <a:stretch>
            <a:fillRect/>
          </a:stretch>
        </p:blipFill>
        <p:spPr>
          <a:xfrm>
            <a:off x="7105650" y="1784985"/>
            <a:ext cx="4063365" cy="4698365"/>
          </a:xfrm>
          <a:prstGeom prst="rect">
            <a:avLst/>
          </a:prstGeom>
        </p:spPr>
      </p:pic>
      <p:grpSp>
        <p:nvGrpSpPr>
          <p:cNvPr id="33" name="组合 32"/>
          <p:cNvGrpSpPr/>
          <p:nvPr/>
        </p:nvGrpSpPr>
        <p:grpSpPr>
          <a:xfrm>
            <a:off x="3273986" y="-29210"/>
            <a:ext cx="4812739" cy="4965595"/>
            <a:chOff x="3288274" y="-851"/>
            <a:chExt cx="5464201" cy="5637748"/>
          </a:xfrm>
        </p:grpSpPr>
        <p:cxnSp>
          <p:nvCxnSpPr>
            <p:cNvPr id="13" name="直接连接符 12"/>
            <p:cNvCxnSpPr/>
            <p:nvPr/>
          </p:nvCxnSpPr>
          <p:spPr>
            <a:xfrm>
              <a:off x="6180546" y="1775654"/>
              <a:ext cx="3905" cy="1018592"/>
            </a:xfrm>
            <a:prstGeom prst="line">
              <a:avLst/>
            </a:prstGeom>
            <a:ln>
              <a:solidFill>
                <a:srgbClr val="5DD0C0"/>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354997" y="1768221"/>
              <a:ext cx="2960078" cy="0"/>
            </a:xfrm>
            <a:prstGeom prst="line">
              <a:avLst/>
            </a:prstGeom>
            <a:ln>
              <a:solidFill>
                <a:srgbClr val="5DD0C0"/>
              </a:solidFill>
              <a:prstDash val="sys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517592" y="2828910"/>
              <a:ext cx="800864" cy="800864"/>
              <a:chOff x="3272949" y="3722523"/>
              <a:chExt cx="813408" cy="877328"/>
            </a:xfrm>
          </p:grpSpPr>
          <p:sp>
            <p:nvSpPr>
              <p:cNvPr id="23" name="椭圆 22"/>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椭圆 23"/>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cxnSp>
          <p:nvCxnSpPr>
            <p:cNvPr id="7" name="直接连接符 6"/>
            <p:cNvCxnSpPr/>
            <p:nvPr/>
          </p:nvCxnSpPr>
          <p:spPr>
            <a:xfrm flipH="1">
              <a:off x="3357174" y="-851"/>
              <a:ext cx="1" cy="1769072"/>
            </a:xfrm>
            <a:prstGeom prst="line">
              <a:avLst/>
            </a:prstGeom>
            <a:ln>
              <a:solidFill>
                <a:srgbClr val="5DD0C0"/>
              </a:solidFill>
              <a:prstDash val="sysDash"/>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3298232" y="60875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288274" y="1734859"/>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636278" y="1708931"/>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117728" y="1701498"/>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117728" y="2695465"/>
              <a:ext cx="133446" cy="133446"/>
            </a:xfrm>
            <a:prstGeom prst="ellipse">
              <a:avLst/>
            </a:prstGeom>
            <a:solidFill>
              <a:srgbClr val="006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4937205" y="2828911"/>
              <a:ext cx="2486682" cy="2486684"/>
              <a:chOff x="3176812" y="2273198"/>
              <a:chExt cx="2641825" cy="2726239"/>
            </a:xfrm>
          </p:grpSpPr>
          <p:sp>
            <p:nvSpPr>
              <p:cNvPr id="18" name="椭圆 17"/>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2540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sp>
            <p:nvSpPr>
              <p:cNvPr id="19" name="椭圆 18"/>
              <p:cNvSpPr/>
              <p:nvPr/>
            </p:nvSpPr>
            <p:spPr>
              <a:xfrm>
                <a:off x="3268970" y="2368298"/>
                <a:ext cx="2457512" cy="2536037"/>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000">
                  <a:solidFill>
                    <a:prstClr val="white"/>
                  </a:solidFill>
                </a:endParaRPr>
              </a:p>
            </p:txBody>
          </p:sp>
        </p:grpSp>
        <p:grpSp>
          <p:nvGrpSpPr>
            <p:cNvPr id="25" name="组合 24"/>
            <p:cNvGrpSpPr/>
            <p:nvPr/>
          </p:nvGrpSpPr>
          <p:grpSpPr>
            <a:xfrm>
              <a:off x="7398433" y="4282855"/>
              <a:ext cx="1354042" cy="1354042"/>
              <a:chOff x="3272949" y="3722523"/>
              <a:chExt cx="813408" cy="877328"/>
            </a:xfrm>
          </p:grpSpPr>
          <p:sp>
            <p:nvSpPr>
              <p:cNvPr id="26" name="椭圆 25"/>
              <p:cNvSpPr/>
              <p:nvPr/>
            </p:nvSpPr>
            <p:spPr>
              <a:xfrm>
                <a:off x="3272949" y="3722523"/>
                <a:ext cx="813408" cy="877328"/>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a:outerShdw blurRad="127000" dist="63500" dir="7200000" sx="99000" sy="99000" algn="tr"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椭圆 26"/>
              <p:cNvSpPr/>
              <p:nvPr/>
            </p:nvSpPr>
            <p:spPr>
              <a:xfrm>
                <a:off x="3286069" y="3736674"/>
                <a:ext cx="787168" cy="849026"/>
              </a:xfrm>
              <a:prstGeom prst="ellipse">
                <a:avLst/>
              </a:prstGeom>
              <a:gradFill flip="none" rotWithShape="1">
                <a:gsLst>
                  <a:gs pos="49000">
                    <a:schemeClr val="accent1">
                      <a:lumMod val="5000"/>
                      <a:lumOff val="95000"/>
                    </a:schemeClr>
                  </a:gs>
                  <a:gs pos="92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103" name="文本框 3"/>
          <p:cNvSpPr txBox="1">
            <a:spLocks noChangeArrowheads="1"/>
          </p:cNvSpPr>
          <p:nvPr/>
        </p:nvSpPr>
        <p:spPr bwMode="auto">
          <a:xfrm>
            <a:off x="4893310" y="2908935"/>
            <a:ext cx="1768475" cy="1299210"/>
          </a:xfrm>
          <a:prstGeom prst="rect">
            <a:avLst/>
          </a:prstGeom>
          <a:noFill/>
          <a:ln w="9525">
            <a:noFill/>
            <a:miter lim="800000"/>
          </a:ln>
        </p:spPr>
        <p:txBody>
          <a:bodyPr wrap="square" lIns="68580" tIns="34290" rIns="68580" bIns="34290">
            <a:spAutoFit/>
          </a:bodyPr>
          <a:lstStyle/>
          <a:p>
            <a:pPr algn="ctr"/>
            <a:r>
              <a:rPr lang="en-US" altLang="zh-CN" sz="8000" dirty="0">
                <a:solidFill>
                  <a:srgbClr val="00A08A"/>
                </a:solidFill>
                <a:latin typeface="Impact" panose="020B0806030902050204" pitchFamily="34" charset="0"/>
              </a:rPr>
              <a:t>04</a:t>
            </a:r>
            <a:endParaRPr lang="en-US" altLang="zh-CN" sz="8000" b="1" dirty="0">
              <a:solidFill>
                <a:srgbClr val="00A08A"/>
              </a:solidFill>
              <a:latin typeface="Impact" panose="020B0806030902050204" pitchFamily="34" charset="0"/>
              <a:ea typeface="微软雅黑" panose="020B0503020204020204" charset="-122"/>
            </a:endParaRPr>
          </a:p>
        </p:txBody>
      </p:sp>
      <p:pic>
        <p:nvPicPr>
          <p:cNvPr id="5" name="图片 4" descr="4927ee1f62b19097ac319390a3735f83"/>
          <p:cNvPicPr>
            <a:picLocks noChangeAspect="1"/>
          </p:cNvPicPr>
          <p:nvPr/>
        </p:nvPicPr>
        <p:blipFill>
          <a:blip r:embed="rId5"/>
          <a:stretch>
            <a:fillRect/>
          </a:stretch>
        </p:blipFill>
        <p:spPr>
          <a:xfrm>
            <a:off x="318135" y="3618865"/>
            <a:ext cx="3599815" cy="3599815"/>
          </a:xfrm>
          <a:prstGeom prst="rect">
            <a:avLst/>
          </a:prstGeom>
        </p:spPr>
      </p:pic>
      <p:sp>
        <p:nvSpPr>
          <p:cNvPr id="2050" name="书"/>
          <p:cNvSpPr/>
          <p:nvPr/>
        </p:nvSpPr>
        <p:spPr bwMode="auto">
          <a:xfrm>
            <a:off x="7162800" y="4066540"/>
            <a:ext cx="655320" cy="586740"/>
          </a:xfrm>
          <a:custGeom>
            <a:avLst/>
            <a:gdLst>
              <a:gd name="T0" fmla="*/ 1660229 w 8965002"/>
              <a:gd name="T1" fmla="*/ 723707 h 8673857"/>
              <a:gd name="T2" fmla="*/ 1707743 w 8965002"/>
              <a:gd name="T3" fmla="*/ 723707 h 8673857"/>
              <a:gd name="T4" fmla="*/ 1786179 w 8965002"/>
              <a:gd name="T5" fmla="*/ 872262 h 8673857"/>
              <a:gd name="T6" fmla="*/ 1398524 w 8965002"/>
              <a:gd name="T7" fmla="*/ 1455923 h 8673857"/>
              <a:gd name="T8" fmla="*/ 1307266 w 8965002"/>
              <a:gd name="T9" fmla="*/ 1501168 h 8673857"/>
              <a:gd name="T10" fmla="*/ 1079500 w 8965002"/>
              <a:gd name="T11" fmla="*/ 1501168 h 8673857"/>
              <a:gd name="T12" fmla="*/ 1079500 w 8965002"/>
              <a:gd name="T13" fmla="*/ 1685165 h 8673857"/>
              <a:gd name="T14" fmla="*/ 1049332 w 8965002"/>
              <a:gd name="T15" fmla="*/ 1734934 h 8673857"/>
              <a:gd name="T16" fmla="*/ 1021427 w 8965002"/>
              <a:gd name="T17" fmla="*/ 1741721 h 8673857"/>
              <a:gd name="T18" fmla="*/ 985980 w 8965002"/>
              <a:gd name="T19" fmla="*/ 1731164 h 8673857"/>
              <a:gd name="T20" fmla="*/ 808744 w 8965002"/>
              <a:gd name="T21" fmla="*/ 1611265 h 8673857"/>
              <a:gd name="T22" fmla="*/ 635280 w 8965002"/>
              <a:gd name="T23" fmla="*/ 1731164 h 8673857"/>
              <a:gd name="T24" fmla="*/ 571927 w 8965002"/>
              <a:gd name="T25" fmla="*/ 1734934 h 8673857"/>
              <a:gd name="T26" fmla="*/ 539497 w 8965002"/>
              <a:gd name="T27" fmla="*/ 1685165 h 8673857"/>
              <a:gd name="T28" fmla="*/ 539497 w 8965002"/>
              <a:gd name="T29" fmla="*/ 1225173 h 8673857"/>
              <a:gd name="T30" fmla="*/ 636788 w 8965002"/>
              <a:gd name="T31" fmla="*/ 1030619 h 8673857"/>
              <a:gd name="T32" fmla="*/ 667710 w 8965002"/>
              <a:gd name="T33" fmla="*/ 1022324 h 8673857"/>
              <a:gd name="T34" fmla="*/ 1142852 w 8965002"/>
              <a:gd name="T35" fmla="*/ 1022324 h 8673857"/>
              <a:gd name="T36" fmla="*/ 1077992 w 8965002"/>
              <a:gd name="T37" fmla="*/ 1261369 h 8673857"/>
              <a:gd name="T38" fmla="*/ 1250702 w 8965002"/>
              <a:gd name="T39" fmla="*/ 1261369 h 8673857"/>
              <a:gd name="T40" fmla="*/ 1660229 w 8965002"/>
              <a:gd name="T41" fmla="*/ 723707 h 8673857"/>
              <a:gd name="T42" fmla="*/ 1227016 w 8965002"/>
              <a:gd name="T43" fmla="*/ 26 h 8673857"/>
              <a:gd name="T44" fmla="*/ 1646524 w 8965002"/>
              <a:gd name="T45" fmla="*/ 27634 h 8673857"/>
              <a:gd name="T46" fmla="*/ 1722691 w 8965002"/>
              <a:gd name="T47" fmla="*/ 177681 h 8673857"/>
              <a:gd name="T48" fmla="*/ 1246833 w 8965002"/>
              <a:gd name="T49" fmla="*/ 798230 h 8673857"/>
              <a:gd name="T50" fmla="*/ 1160861 w 8965002"/>
              <a:gd name="T51" fmla="*/ 838946 h 8673857"/>
              <a:gd name="T52" fmla="*/ 443680 w 8965002"/>
              <a:gd name="T53" fmla="*/ 838946 h 8673857"/>
              <a:gd name="T54" fmla="*/ 231014 w 8965002"/>
              <a:gd name="T55" fmla="*/ 1099833 h 8673857"/>
              <a:gd name="T56" fmla="*/ 361479 w 8965002"/>
              <a:gd name="T57" fmla="*/ 1249880 h 8673857"/>
              <a:gd name="T58" fmla="*/ 418794 w 8965002"/>
              <a:gd name="T59" fmla="*/ 1261190 h 8673857"/>
              <a:gd name="T60" fmla="*/ 418794 w 8965002"/>
              <a:gd name="T61" fmla="*/ 1500965 h 8673857"/>
              <a:gd name="T62" fmla="*/ 10807 w 8965002"/>
              <a:gd name="T63" fmla="*/ 1148843 h 8673857"/>
              <a:gd name="T64" fmla="*/ 13069 w 8965002"/>
              <a:gd name="T65" fmla="*/ 949785 h 8673857"/>
              <a:gd name="T66" fmla="*/ 545488 w 8965002"/>
              <a:gd name="T67" fmla="*/ 134703 h 8673857"/>
              <a:gd name="T68" fmla="*/ 706119 w 8965002"/>
              <a:gd name="T69" fmla="*/ 45730 h 8673857"/>
              <a:gd name="T70" fmla="*/ 1227016 w 8965002"/>
              <a:gd name="T71" fmla="*/ 26 h 867385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965002" h="8673857">
                <a:moveTo>
                  <a:pt x="8267042" y="3603669"/>
                </a:moveTo>
                <a:cubicBezTo>
                  <a:pt x="8267042" y="3603669"/>
                  <a:pt x="8267042" y="3603669"/>
                  <a:pt x="8503636" y="3603669"/>
                </a:cubicBezTo>
                <a:cubicBezTo>
                  <a:pt x="8770275" y="3603669"/>
                  <a:pt x="9115779" y="3885289"/>
                  <a:pt x="8894206" y="4343392"/>
                </a:cubicBezTo>
                <a:cubicBezTo>
                  <a:pt x="8894206" y="4343392"/>
                  <a:pt x="8894206" y="4343392"/>
                  <a:pt x="6963891" y="7249712"/>
                </a:cubicBezTo>
                <a:cubicBezTo>
                  <a:pt x="6817428" y="7463743"/>
                  <a:pt x="6610877" y="7475008"/>
                  <a:pt x="6509479" y="7475008"/>
                </a:cubicBezTo>
                <a:cubicBezTo>
                  <a:pt x="6509479" y="7475008"/>
                  <a:pt x="6509479" y="7475008"/>
                  <a:pt x="5375325" y="7475008"/>
                </a:cubicBezTo>
                <a:cubicBezTo>
                  <a:pt x="5375325" y="7475008"/>
                  <a:pt x="5375325" y="7475008"/>
                  <a:pt x="5375325" y="8391212"/>
                </a:cubicBezTo>
                <a:cubicBezTo>
                  <a:pt x="5375325" y="8503860"/>
                  <a:pt x="5326504" y="8586469"/>
                  <a:pt x="5225106" y="8639038"/>
                </a:cubicBezTo>
                <a:cubicBezTo>
                  <a:pt x="5180040" y="8661567"/>
                  <a:pt x="5131219" y="8672833"/>
                  <a:pt x="5086153" y="8672833"/>
                </a:cubicBezTo>
                <a:cubicBezTo>
                  <a:pt x="5026066" y="8672833"/>
                  <a:pt x="4962223" y="8654057"/>
                  <a:pt x="4909646" y="8620263"/>
                </a:cubicBezTo>
                <a:cubicBezTo>
                  <a:pt x="4909646" y="8620263"/>
                  <a:pt x="4909646" y="8620263"/>
                  <a:pt x="4027109" y="8023229"/>
                </a:cubicBezTo>
                <a:cubicBezTo>
                  <a:pt x="4027109" y="8023229"/>
                  <a:pt x="4027109" y="8023229"/>
                  <a:pt x="3163349" y="8620263"/>
                </a:cubicBezTo>
                <a:cubicBezTo>
                  <a:pt x="3069463" y="8684097"/>
                  <a:pt x="2949287" y="8691607"/>
                  <a:pt x="2847889" y="8639038"/>
                </a:cubicBezTo>
                <a:cubicBezTo>
                  <a:pt x="2750247" y="8586469"/>
                  <a:pt x="2686404" y="8503860"/>
                  <a:pt x="2686404" y="8391212"/>
                </a:cubicBezTo>
                <a:cubicBezTo>
                  <a:pt x="2686404" y="8391212"/>
                  <a:pt x="2686404" y="8391212"/>
                  <a:pt x="2686404" y="6100701"/>
                </a:cubicBezTo>
                <a:cubicBezTo>
                  <a:pt x="2686404" y="5559991"/>
                  <a:pt x="2990598" y="5237066"/>
                  <a:pt x="3170860" y="5131928"/>
                </a:cubicBezTo>
                <a:cubicBezTo>
                  <a:pt x="3215926" y="5105644"/>
                  <a:pt x="3268503" y="5090624"/>
                  <a:pt x="3324835" y="5090624"/>
                </a:cubicBezTo>
                <a:cubicBezTo>
                  <a:pt x="3324835" y="5090624"/>
                  <a:pt x="3324835" y="5090624"/>
                  <a:pt x="5690785" y="5090624"/>
                </a:cubicBezTo>
                <a:cubicBezTo>
                  <a:pt x="5371570" y="5406038"/>
                  <a:pt x="5367814" y="5980543"/>
                  <a:pt x="5367814" y="6280938"/>
                </a:cubicBezTo>
                <a:cubicBezTo>
                  <a:pt x="5367814" y="6280938"/>
                  <a:pt x="5367814" y="6280938"/>
                  <a:pt x="6227818" y="6280938"/>
                </a:cubicBezTo>
                <a:cubicBezTo>
                  <a:pt x="6227818" y="6280938"/>
                  <a:pt x="6227818" y="6280938"/>
                  <a:pt x="8267042" y="3603669"/>
                </a:cubicBezTo>
                <a:close/>
                <a:moveTo>
                  <a:pt x="6109875" y="128"/>
                </a:moveTo>
                <a:cubicBezTo>
                  <a:pt x="6829153" y="-2490"/>
                  <a:pt x="7579192" y="34821"/>
                  <a:pt x="8198796" y="137601"/>
                </a:cubicBezTo>
                <a:cubicBezTo>
                  <a:pt x="8705745" y="220201"/>
                  <a:pt x="8739542" y="678257"/>
                  <a:pt x="8578069" y="884757"/>
                </a:cubicBezTo>
                <a:cubicBezTo>
                  <a:pt x="8578069" y="884757"/>
                  <a:pt x="6234838" y="3955980"/>
                  <a:pt x="6208552" y="3974753"/>
                </a:cubicBezTo>
                <a:cubicBezTo>
                  <a:pt x="6107162" y="4098653"/>
                  <a:pt x="5953199" y="4177498"/>
                  <a:pt x="5780461" y="4177498"/>
                </a:cubicBezTo>
                <a:cubicBezTo>
                  <a:pt x="5780461" y="4177498"/>
                  <a:pt x="5780461" y="4177498"/>
                  <a:pt x="2209285" y="4177498"/>
                </a:cubicBezTo>
                <a:cubicBezTo>
                  <a:pt x="1818747" y="4177498"/>
                  <a:pt x="970076" y="4545444"/>
                  <a:pt x="1150325" y="5476573"/>
                </a:cubicBezTo>
                <a:cubicBezTo>
                  <a:pt x="1217918" y="5825746"/>
                  <a:pt x="1465760" y="6103583"/>
                  <a:pt x="1799971" y="6223729"/>
                </a:cubicBezTo>
                <a:cubicBezTo>
                  <a:pt x="1875075" y="6253765"/>
                  <a:pt x="2002751" y="6268783"/>
                  <a:pt x="2085365" y="6280047"/>
                </a:cubicBezTo>
                <a:cubicBezTo>
                  <a:pt x="2085365" y="6280047"/>
                  <a:pt x="2085365" y="6280047"/>
                  <a:pt x="2085365" y="7473994"/>
                </a:cubicBezTo>
                <a:cubicBezTo>
                  <a:pt x="1582171" y="7440203"/>
                  <a:pt x="335451" y="7004675"/>
                  <a:pt x="53813" y="5720619"/>
                </a:cubicBezTo>
                <a:cubicBezTo>
                  <a:pt x="-25046" y="5397728"/>
                  <a:pt x="-13780" y="5056063"/>
                  <a:pt x="65078" y="4729417"/>
                </a:cubicBezTo>
                <a:cubicBezTo>
                  <a:pt x="282879" y="3283915"/>
                  <a:pt x="2351982" y="944830"/>
                  <a:pt x="2716235" y="670748"/>
                </a:cubicBezTo>
                <a:cubicBezTo>
                  <a:pt x="2960321" y="471756"/>
                  <a:pt x="3234449" y="310311"/>
                  <a:pt x="3516088" y="227711"/>
                </a:cubicBezTo>
                <a:cubicBezTo>
                  <a:pt x="3797726" y="119767"/>
                  <a:pt x="4911078" y="4491"/>
                  <a:pt x="6109875" y="128"/>
                </a:cubicBezTo>
                <a:close/>
              </a:path>
            </a:pathLst>
          </a:custGeom>
          <a:solidFill>
            <a:srgbClr val="00A08A"/>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47" name="文本框 3"/>
          <p:cNvSpPr txBox="1">
            <a:spLocks noChangeArrowheads="1"/>
          </p:cNvSpPr>
          <p:nvPr/>
        </p:nvSpPr>
        <p:spPr bwMode="auto">
          <a:xfrm>
            <a:off x="3749040" y="848995"/>
            <a:ext cx="10419080" cy="745490"/>
          </a:xfrm>
          <a:prstGeom prst="rect">
            <a:avLst/>
          </a:prstGeom>
          <a:noFill/>
          <a:ln w="9525">
            <a:noFill/>
            <a:miter lim="800000"/>
          </a:ln>
        </p:spPr>
        <p:txBody>
          <a:bodyPr wrap="square" lIns="68580" tIns="34290" rIns="68580" bIns="34290">
            <a:spAutoFit/>
          </a:bodyPr>
          <a:lstStyle/>
          <a:p>
            <a:pPr algn="ctr"/>
            <a:r>
              <a:rPr lang="zh-CN" sz="4400" b="1" dirty="0">
                <a:solidFill>
                  <a:srgbClr val="5DD0C0"/>
                </a:solidFill>
                <a:latin typeface="微软雅黑" panose="020B0503020204020204" charset="-122"/>
                <a:ea typeface="微软雅黑" panose="020B0503020204020204" charset="-122"/>
              </a:rPr>
              <a:t>总结与展望</a:t>
            </a: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9" presetClass="entr" presetSubtype="0"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dissolve">
                                      <p:cBhvr>
                                        <p:cTn id="11" dur="500"/>
                                        <p:tgtEl>
                                          <p:spTgt spid="33"/>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03"/>
                                        </p:tgtEl>
                                        <p:attrNameLst>
                                          <p:attrName>style.visibility</p:attrName>
                                        </p:attrNameLst>
                                      </p:cBhvr>
                                      <p:to>
                                        <p:strVal val="visible"/>
                                      </p:to>
                                    </p:set>
                                    <p:animEffect transition="in" filter="dissolve">
                                      <p:cBhvr>
                                        <p:cTn id="14" dur="500"/>
                                        <p:tgtEl>
                                          <p:spTgt spid="103"/>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dissolve">
                                      <p:cBhvr>
                                        <p:cTn id="17" dur="500"/>
                                        <p:tgtEl>
                                          <p:spTgt spid="2050"/>
                                        </p:tgtEl>
                                      </p:cBhvr>
                                    </p:animEffect>
                                  </p:childTnLst>
                                </p:cTn>
                              </p:par>
                            </p:childTnLst>
                          </p:cTn>
                        </p:par>
                        <p:par>
                          <p:cTn id="18" fill="hold">
                            <p:stCondLst>
                              <p:cond delay="2500"/>
                            </p:stCondLst>
                            <p:childTnLst>
                              <p:par>
                                <p:cTn id="19" presetID="12" presetClass="entr" presetSubtype="4"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p:tgtEl>
                                          <p:spTgt spid="4"/>
                                        </p:tgtEl>
                                        <p:attrNameLst>
                                          <p:attrName>ppt_y</p:attrName>
                                        </p:attrNameLst>
                                      </p:cBhvr>
                                      <p:tavLst>
                                        <p:tav tm="0">
                                          <p:val>
                                            <p:strVal val="#ppt_y+#ppt_h*1.125000"/>
                                          </p:val>
                                        </p:tav>
                                        <p:tav tm="100000">
                                          <p:val>
                                            <p:strVal val="#ppt_y"/>
                                          </p:val>
                                        </p:tav>
                                      </p:tavLst>
                                    </p:anim>
                                    <p:animEffect transition="in" filter="wipe(up)">
                                      <p:cBhvr>
                                        <p:cTn id="22" dur="500"/>
                                        <p:tgtEl>
                                          <p:spTgt spid="4"/>
                                        </p:tgtEl>
                                      </p:cBhvr>
                                    </p:animEffect>
                                  </p:childTnLst>
                                </p:cTn>
                              </p:par>
                              <p:par>
                                <p:cTn id="23" presetID="50" presetClass="entr" presetSubtype="0" decel="100000"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p:cTn id="25" dur="1000" fill="hold"/>
                                        <p:tgtEl>
                                          <p:spTgt spid="47"/>
                                        </p:tgtEl>
                                        <p:attrNameLst>
                                          <p:attrName>ppt_w</p:attrName>
                                        </p:attrNameLst>
                                      </p:cBhvr>
                                      <p:tavLst>
                                        <p:tav tm="0">
                                          <p:val>
                                            <p:strVal val="#ppt_w+.3"/>
                                          </p:val>
                                        </p:tav>
                                        <p:tav tm="100000">
                                          <p:val>
                                            <p:strVal val="#ppt_w"/>
                                          </p:val>
                                        </p:tav>
                                      </p:tavLst>
                                    </p:anim>
                                    <p:anim calcmode="lin" valueType="num">
                                      <p:cBhvr>
                                        <p:cTn id="26" dur="1000" fill="hold"/>
                                        <p:tgtEl>
                                          <p:spTgt spid="47"/>
                                        </p:tgtEl>
                                        <p:attrNameLst>
                                          <p:attrName>ppt_h</p:attrName>
                                        </p:attrNameLst>
                                      </p:cBhvr>
                                      <p:tavLst>
                                        <p:tav tm="0">
                                          <p:val>
                                            <p:strVal val="#ppt_h"/>
                                          </p:val>
                                        </p:tav>
                                        <p:tav tm="100000">
                                          <p:val>
                                            <p:strVal val="#ppt_h"/>
                                          </p:val>
                                        </p:tav>
                                      </p:tavLst>
                                    </p:anim>
                                    <p:animEffect transition="in" filter="fade">
                                      <p:cBhvr>
                                        <p:cTn id="27"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2050" grpId="0" animBg="1"/>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11" name="组合 10"/>
          <p:cNvGrpSpPr/>
          <p:nvPr/>
        </p:nvGrpSpPr>
        <p:grpSpPr>
          <a:xfrm>
            <a:off x="944880" y="1882140"/>
            <a:ext cx="3272790" cy="4085590"/>
            <a:chOff x="1488" y="2964"/>
            <a:chExt cx="5154" cy="6434"/>
          </a:xfrm>
        </p:grpSpPr>
        <p:sp>
          <p:nvSpPr>
            <p:cNvPr id="21" name="BackShape1"/>
            <p:cNvSpPr/>
            <p:nvPr/>
          </p:nvSpPr>
          <p:spPr>
            <a:xfrm>
              <a:off x="1488" y="2964"/>
              <a:ext cx="5154" cy="515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22" name="BackShape2"/>
            <p:cNvSpPr/>
            <p:nvPr/>
          </p:nvSpPr>
          <p:spPr>
            <a:xfrm>
              <a:off x="1761" y="3237"/>
              <a:ext cx="4608" cy="4608"/>
            </a:xfrm>
            <a:prstGeom prst="donut">
              <a:avLst>
                <a:gd name="adj" fmla="val 15000"/>
              </a:avLst>
            </a:prstGeom>
            <a:solidFill>
              <a:srgbClr val="BFBFB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23" name="ValueShape"/>
            <p:cNvSpPr/>
            <p:nvPr/>
          </p:nvSpPr>
          <p:spPr>
            <a:xfrm>
              <a:off x="1761" y="3237"/>
              <a:ext cx="4608" cy="4608"/>
            </a:xfrm>
            <a:prstGeom prst="blockArc">
              <a:avLst>
                <a:gd name="adj1" fmla="val 16200000"/>
                <a:gd name="adj2" fmla="val 4320000"/>
                <a:gd name="adj3" fmla="val 15000"/>
              </a:avLst>
            </a:prstGeom>
            <a:solidFill>
              <a:srgbClr val="00685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p>
          </p:txBody>
        </p:sp>
        <p:sp>
          <p:nvSpPr>
            <p:cNvPr id="24" name="ValueText"/>
            <p:cNvSpPr/>
            <p:nvPr/>
          </p:nvSpPr>
          <p:spPr>
            <a:xfrm>
              <a:off x="3322" y="4985"/>
              <a:ext cx="1484" cy="1113"/>
            </a:xfrm>
            <a:prstGeom prst="rect">
              <a:avLst/>
            </a:prstGeom>
          </p:spPr>
          <p:txBody>
            <a:bodyPr wrap="none" lIns="0" tIns="0" rIns="0" bIns="0" numCol="1">
              <a:prstTxWarp prst="textPlain">
                <a:avLst/>
              </a:prstTxWarp>
              <a:normAutofit fontScale="97500" lnSpcReduction="10000"/>
            </a:bodyPr>
            <a:lstStyle/>
            <a:p>
              <a:pPr algn="ctr"/>
              <a:r>
                <a:rPr lang="en-US" altLang="zh-CN" sz="4800">
                  <a:solidFill>
                    <a:srgbClr val="00685A"/>
                  </a:solidFill>
                  <a:latin typeface="Impact" panose="020B0806030902050204" pitchFamily="34" charset="0"/>
                </a:rPr>
                <a:t>45%</a:t>
              </a:r>
            </a:p>
          </p:txBody>
        </p:sp>
        <p:cxnSp>
          <p:nvCxnSpPr>
            <p:cNvPr id="25" name="LineShape"/>
            <p:cNvCxnSpPr/>
            <p:nvPr/>
          </p:nvCxnSpPr>
          <p:spPr>
            <a:xfrm flipH="1">
              <a:off x="2550" y="8363"/>
              <a:ext cx="3029" cy="0"/>
            </a:xfrm>
            <a:prstGeom prst="straightConnector1">
              <a:avLst/>
            </a:prstGeom>
            <a:noFill/>
            <a:ln w="12700" cap="flat" cmpd="sng">
              <a:solidFill>
                <a:srgbClr val="D8D8D8"/>
              </a:solidFill>
              <a:prstDash val="solid"/>
              <a:miter/>
              <a:headEnd type="none" w="med" len="med"/>
              <a:tailEnd type="none" w="med" len="med"/>
            </a:ln>
          </p:spPr>
        </p:cxnSp>
        <p:sp>
          <p:nvSpPr>
            <p:cNvPr id="26" name="CustomText1"/>
            <p:cNvSpPr/>
            <p:nvPr/>
          </p:nvSpPr>
          <p:spPr>
            <a:xfrm>
              <a:off x="3204" y="8894"/>
              <a:ext cx="1722" cy="504"/>
            </a:xfrm>
            <a:prstGeom prst="rect">
              <a:avLst/>
            </a:prstGeom>
            <a:noFill/>
          </p:spPr>
          <p:txBody>
            <a:bodyPr wrap="none" lIns="0" tIns="0" rIns="0" bIns="0" anchor="ctr">
              <a:noAutofit/>
            </a:bodyPr>
            <a:lstStyle/>
            <a:p>
              <a:pPr algn="ctr"/>
              <a:r>
                <a:rPr lang="zh-CN" altLang="en-US" sz="2400" b="1">
                  <a:solidFill>
                    <a:schemeClr val="tx1">
                      <a:lumMod val="75000"/>
                      <a:lumOff val="25000"/>
                    </a:schemeClr>
                  </a:solidFill>
                  <a:latin typeface="微软雅黑" panose="020B0503020204020204" charset="-122"/>
                  <a:ea typeface="微软雅黑" panose="020B0503020204020204" charset="-122"/>
                </a:rPr>
                <a:t>数据分析</a:t>
              </a:r>
            </a:p>
          </p:txBody>
        </p:sp>
      </p:grpSp>
      <p:grpSp>
        <p:nvGrpSpPr>
          <p:cNvPr id="12" name="组合 11"/>
          <p:cNvGrpSpPr/>
          <p:nvPr/>
        </p:nvGrpSpPr>
        <p:grpSpPr>
          <a:xfrm>
            <a:off x="4800600" y="1882775"/>
            <a:ext cx="3272790" cy="4085590"/>
            <a:chOff x="1488" y="2964"/>
            <a:chExt cx="5154" cy="6434"/>
          </a:xfrm>
        </p:grpSpPr>
        <p:sp>
          <p:nvSpPr>
            <p:cNvPr id="13" name="BackShape1"/>
            <p:cNvSpPr/>
            <p:nvPr/>
          </p:nvSpPr>
          <p:spPr>
            <a:xfrm>
              <a:off x="1488" y="2964"/>
              <a:ext cx="5154" cy="515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14" name="BackShape2"/>
            <p:cNvSpPr/>
            <p:nvPr/>
          </p:nvSpPr>
          <p:spPr>
            <a:xfrm>
              <a:off x="1761" y="3237"/>
              <a:ext cx="4608" cy="4608"/>
            </a:xfrm>
            <a:prstGeom prst="donut">
              <a:avLst>
                <a:gd name="adj" fmla="val 15000"/>
              </a:avLst>
            </a:prstGeom>
            <a:solidFill>
              <a:srgbClr val="BFBFBF"/>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mn-ea"/>
              </a:endParaRPr>
            </a:p>
          </p:txBody>
        </p:sp>
        <p:sp>
          <p:nvSpPr>
            <p:cNvPr id="15" name="ValueShape"/>
            <p:cNvSpPr/>
            <p:nvPr/>
          </p:nvSpPr>
          <p:spPr>
            <a:xfrm>
              <a:off x="1761" y="3237"/>
              <a:ext cx="4608" cy="4608"/>
            </a:xfrm>
            <a:prstGeom prst="blockArc">
              <a:avLst>
                <a:gd name="adj1" fmla="val 16200000"/>
                <a:gd name="adj2" fmla="val 10819063"/>
                <a:gd name="adj3" fmla="val 14778"/>
              </a:avLst>
            </a:prstGeom>
            <a:solidFill>
              <a:srgbClr val="00685A"/>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dirty="0"/>
            </a:p>
          </p:txBody>
        </p:sp>
        <p:sp>
          <p:nvSpPr>
            <p:cNvPr id="16" name="ValueText"/>
            <p:cNvSpPr/>
            <p:nvPr/>
          </p:nvSpPr>
          <p:spPr>
            <a:xfrm>
              <a:off x="3322" y="4985"/>
              <a:ext cx="1484" cy="1113"/>
            </a:xfrm>
            <a:prstGeom prst="rect">
              <a:avLst/>
            </a:prstGeom>
          </p:spPr>
          <p:txBody>
            <a:bodyPr wrap="none" lIns="0" tIns="0" rIns="0" bIns="0" numCol="1">
              <a:prstTxWarp prst="textPlain">
                <a:avLst/>
              </a:prstTxWarp>
              <a:normAutofit fontScale="97500" lnSpcReduction="10000"/>
            </a:bodyPr>
            <a:lstStyle/>
            <a:p>
              <a:pPr algn="ctr"/>
              <a:r>
                <a:rPr lang="en-US" altLang="zh-CN" sz="4800">
                  <a:solidFill>
                    <a:srgbClr val="00685A"/>
                  </a:solidFill>
                  <a:latin typeface="Impact" panose="020B0806030902050204" pitchFamily="34" charset="0"/>
                </a:rPr>
                <a:t>75%</a:t>
              </a:r>
            </a:p>
          </p:txBody>
        </p:sp>
        <p:cxnSp>
          <p:nvCxnSpPr>
            <p:cNvPr id="17" name="LineShape"/>
            <p:cNvCxnSpPr/>
            <p:nvPr/>
          </p:nvCxnSpPr>
          <p:spPr>
            <a:xfrm flipH="1">
              <a:off x="2550" y="8363"/>
              <a:ext cx="3029" cy="0"/>
            </a:xfrm>
            <a:prstGeom prst="straightConnector1">
              <a:avLst/>
            </a:prstGeom>
            <a:noFill/>
            <a:ln w="12700" cap="flat" cmpd="sng">
              <a:solidFill>
                <a:srgbClr val="D8D8D8"/>
              </a:solidFill>
              <a:prstDash val="solid"/>
              <a:miter/>
              <a:headEnd type="none" w="med" len="med"/>
              <a:tailEnd type="none" w="med" len="med"/>
            </a:ln>
          </p:spPr>
        </p:cxnSp>
        <p:sp>
          <p:nvSpPr>
            <p:cNvPr id="18" name="CustomText1"/>
            <p:cNvSpPr/>
            <p:nvPr/>
          </p:nvSpPr>
          <p:spPr>
            <a:xfrm>
              <a:off x="3204" y="8894"/>
              <a:ext cx="1722" cy="504"/>
            </a:xfrm>
            <a:prstGeom prst="rect">
              <a:avLst/>
            </a:prstGeom>
            <a:noFill/>
          </p:spPr>
          <p:txBody>
            <a:bodyPr wrap="none" lIns="0" tIns="0" rIns="0" bIns="0" anchor="ctr">
              <a:noAutofit/>
            </a:bodyPr>
            <a:lstStyle/>
            <a:p>
              <a:pPr algn="ctr"/>
              <a:r>
                <a:rPr lang="zh-CN" altLang="en-US" sz="2400" b="1">
                  <a:solidFill>
                    <a:schemeClr val="tx1">
                      <a:lumMod val="75000"/>
                      <a:lumOff val="25000"/>
                    </a:schemeClr>
                  </a:solidFill>
                  <a:latin typeface="微软雅黑" panose="020B0503020204020204" charset="-122"/>
                  <a:ea typeface="微软雅黑" panose="020B0503020204020204" charset="-122"/>
                </a:rPr>
                <a:t>数据分析</a:t>
              </a:r>
            </a:p>
          </p:txBody>
        </p:sp>
      </p:grpSp>
      <p:pic>
        <p:nvPicPr>
          <p:cNvPr id="19" name="图片 18" descr="10873667f9e741198ac1da4607b175c1"/>
          <p:cNvPicPr>
            <a:picLocks noChangeAspect="1"/>
          </p:cNvPicPr>
          <p:nvPr/>
        </p:nvPicPr>
        <p:blipFill>
          <a:blip r:embed="rId4"/>
          <a:stretch>
            <a:fillRect/>
          </a:stretch>
        </p:blipFill>
        <p:spPr>
          <a:xfrm flipH="1">
            <a:off x="8458200" y="1882140"/>
            <a:ext cx="2997835" cy="4516120"/>
          </a:xfrm>
          <a:prstGeom prst="rect">
            <a:avLst/>
          </a:prstGeom>
        </p:spPr>
      </p:pic>
      <p:sp>
        <p:nvSpPr>
          <p:cNvPr id="27" name="iš1íḋe"/>
          <p:cNvSpPr txBox="1"/>
          <p:nvPr/>
        </p:nvSpPr>
        <p:spPr>
          <a:xfrm>
            <a:off x="8458201" y="1121409"/>
            <a:ext cx="4524375"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rgbClr val="00685A"/>
                </a:solidFill>
                <a:latin typeface="微软雅黑" panose="020B0503020204020204" charset="-122"/>
                <a:ea typeface="微软雅黑" panose="020B0503020204020204" charset="-122"/>
              </a:rPr>
              <a:t>文献数据分析总结</a:t>
            </a:r>
          </a:p>
        </p:txBody>
      </p:sp>
      <p:pic>
        <p:nvPicPr>
          <p:cNvPr id="2" name="图片 1" descr="7c7c9b5e687933635aa856f3152f7e32"/>
          <p:cNvPicPr>
            <a:picLocks noChangeAspect="1"/>
          </p:cNvPicPr>
          <p:nvPr/>
        </p:nvPicPr>
        <p:blipFill>
          <a:blip r:embed="rId5"/>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1" presetClass="entr" presetSubtype="1"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heel(1)">
                                      <p:cBhvr>
                                        <p:cTn id="30" dur="2000"/>
                                        <p:tgtEl>
                                          <p:spTgt spid="27"/>
                                        </p:tgtEl>
                                      </p:cBhvr>
                                    </p:animEffect>
                                  </p:childTnLst>
                                </p:cTn>
                              </p:par>
                            </p:childTnLst>
                          </p:cTn>
                        </p:par>
                        <p:par>
                          <p:cTn id="31" fill="hold">
                            <p:stCondLst>
                              <p:cond delay="5000"/>
                            </p:stCondLst>
                            <p:childTnLst>
                              <p:par>
                                <p:cTn id="32" presetID="13" presetClass="entr" presetSubtype="16" fill="hold"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plus(in)">
                                      <p:cBhvr>
                                        <p:cTn id="3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 grpId="0"/>
      <p:bldP spid="3" grpId="1"/>
      <p:bldP spid="3" grpId="2"/>
      <p:bldP spid="3" grpId="3"/>
      <p:bldP spid="3" grpId="4"/>
      <p:bldP spid="3" grpId="5"/>
      <p:bldP spid="3" grpId="6"/>
      <p:bldP spid="3" grpId="7"/>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90" name="平行四边形 2"/>
          <p:cNvSpPr/>
          <p:nvPr/>
        </p:nvSpPr>
        <p:spPr>
          <a:xfrm rot="747658">
            <a:off x="2672715" y="3600450"/>
            <a:ext cx="9237345" cy="2313305"/>
          </a:xfrm>
          <a:custGeom>
            <a:avLst/>
            <a:gdLst/>
            <a:ahLst/>
            <a:cxnLst>
              <a:cxn ang="0">
                <a:pos x="0" y="2312988"/>
              </a:cxn>
              <a:cxn ang="0">
                <a:pos x="6263991" y="264820"/>
              </a:cxn>
              <a:cxn ang="0">
                <a:pos x="9237662" y="0"/>
              </a:cxn>
              <a:cxn ang="0">
                <a:pos x="6042525" y="2312988"/>
              </a:cxn>
              <a:cxn ang="0">
                <a:pos x="0" y="2312988"/>
              </a:cxn>
            </a:cxnLst>
            <a:rect l="0" t="0" r="0" b="0"/>
            <a:pathLst>
              <a:path w="7595382" h="1901232">
                <a:moveTo>
                  <a:pt x="0" y="1901232"/>
                </a:moveTo>
                <a:lnTo>
                  <a:pt x="5150373" y="217677"/>
                </a:lnTo>
                <a:lnTo>
                  <a:pt x="7595382" y="0"/>
                </a:lnTo>
                <a:lnTo>
                  <a:pt x="4968279" y="1901232"/>
                </a:lnTo>
                <a:lnTo>
                  <a:pt x="0" y="1901232"/>
                </a:lnTo>
                <a:close/>
              </a:path>
            </a:pathLst>
          </a:custGeom>
          <a:solidFill>
            <a:srgbClr val="2D6B4F"/>
          </a:solidFill>
          <a:ln w="9525">
            <a:noFill/>
          </a:ln>
        </p:spPr>
        <p:txBody>
          <a:bodyPr/>
          <a:lstStyle/>
          <a:p>
            <a:endParaRPr lang="zh-CN" altLang="en-US"/>
          </a:p>
        </p:txBody>
      </p:sp>
      <p:grpSp>
        <p:nvGrpSpPr>
          <p:cNvPr id="91" name="组合 71"/>
          <p:cNvGrpSpPr/>
          <p:nvPr/>
        </p:nvGrpSpPr>
        <p:grpSpPr>
          <a:xfrm>
            <a:off x="3855085" y="4524375"/>
            <a:ext cx="6985000" cy="1079500"/>
            <a:chOff x="0" y="0"/>
            <a:chExt cx="6985673" cy="1079499"/>
          </a:xfrm>
        </p:grpSpPr>
        <p:grpSp>
          <p:nvGrpSpPr>
            <p:cNvPr id="60458" name="Group 8"/>
            <p:cNvGrpSpPr/>
            <p:nvPr/>
          </p:nvGrpSpPr>
          <p:grpSpPr>
            <a:xfrm>
              <a:off x="0" y="388027"/>
              <a:ext cx="532885" cy="139071"/>
              <a:chOff x="0" y="0"/>
              <a:chExt cx="438150" cy="114300"/>
            </a:xfrm>
          </p:grpSpPr>
          <p:sp>
            <p:nvSpPr>
              <p:cNvPr id="60485" name="同心圆 4"/>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86" name="椭圆 5"/>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59" name="Group 11"/>
            <p:cNvGrpSpPr/>
            <p:nvPr/>
          </p:nvGrpSpPr>
          <p:grpSpPr>
            <a:xfrm>
              <a:off x="1424888" y="340392"/>
              <a:ext cx="532885" cy="139071"/>
              <a:chOff x="0" y="0"/>
              <a:chExt cx="438150" cy="114300"/>
            </a:xfrm>
          </p:grpSpPr>
          <p:sp>
            <p:nvSpPr>
              <p:cNvPr id="60483" name="同心圆 60"/>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84" name="椭圆 61"/>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60" name="Group 14"/>
            <p:cNvGrpSpPr/>
            <p:nvPr/>
          </p:nvGrpSpPr>
          <p:grpSpPr>
            <a:xfrm>
              <a:off x="2282136" y="654582"/>
              <a:ext cx="621704" cy="162251"/>
              <a:chOff x="0" y="0"/>
              <a:chExt cx="438150" cy="114300"/>
            </a:xfrm>
          </p:grpSpPr>
          <p:sp>
            <p:nvSpPr>
              <p:cNvPr id="60481" name="同心圆 64"/>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82" name="椭圆 66"/>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61" name="Group 17"/>
            <p:cNvGrpSpPr/>
            <p:nvPr/>
          </p:nvGrpSpPr>
          <p:grpSpPr>
            <a:xfrm>
              <a:off x="3407904" y="427952"/>
              <a:ext cx="532885" cy="139071"/>
              <a:chOff x="0" y="0"/>
              <a:chExt cx="438150" cy="114300"/>
            </a:xfrm>
          </p:grpSpPr>
          <p:sp>
            <p:nvSpPr>
              <p:cNvPr id="60479" name="同心圆 68"/>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80" name="椭圆 73"/>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62" name="Group 20"/>
            <p:cNvGrpSpPr/>
            <p:nvPr/>
          </p:nvGrpSpPr>
          <p:grpSpPr>
            <a:xfrm>
              <a:off x="4386436" y="869610"/>
              <a:ext cx="804241" cy="209889"/>
              <a:chOff x="0" y="0"/>
              <a:chExt cx="438150" cy="114300"/>
            </a:xfrm>
          </p:grpSpPr>
          <p:sp>
            <p:nvSpPr>
              <p:cNvPr id="60477" name="同心圆 75"/>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78" name="椭圆 77"/>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63" name="Group 23"/>
            <p:cNvGrpSpPr/>
            <p:nvPr/>
          </p:nvGrpSpPr>
          <p:grpSpPr>
            <a:xfrm>
              <a:off x="5439149" y="0"/>
              <a:ext cx="532885" cy="139071"/>
              <a:chOff x="0" y="0"/>
              <a:chExt cx="438150" cy="114300"/>
            </a:xfrm>
          </p:grpSpPr>
          <p:sp>
            <p:nvSpPr>
              <p:cNvPr id="60475" name="同心圆 79"/>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76" name="椭圆 80"/>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grpSp>
          <p:nvGrpSpPr>
            <p:cNvPr id="60464" name="Group 26"/>
            <p:cNvGrpSpPr/>
            <p:nvPr/>
          </p:nvGrpSpPr>
          <p:grpSpPr>
            <a:xfrm>
              <a:off x="6452788" y="265271"/>
              <a:ext cx="532885" cy="139071"/>
              <a:chOff x="0" y="0"/>
              <a:chExt cx="438150" cy="114300"/>
            </a:xfrm>
          </p:grpSpPr>
          <p:sp>
            <p:nvSpPr>
              <p:cNvPr id="60473" name="同心圆 82"/>
              <p:cNvSpPr/>
              <p:nvPr/>
            </p:nvSpPr>
            <p:spPr>
              <a:xfrm>
                <a:off x="0" y="0"/>
                <a:ext cx="438150" cy="114300"/>
              </a:xfrm>
              <a:custGeom>
                <a:avLst/>
                <a:gdLst/>
                <a:ahLst/>
                <a:cxnLst>
                  <a:cxn ang="0">
                    <a:pos x="0" y="57150"/>
                  </a:cxn>
                  <a:cxn ang="0">
                    <a:pos x="219075" y="0"/>
                  </a:cxn>
                  <a:cxn ang="0">
                    <a:pos x="438150" y="57150"/>
                  </a:cxn>
                  <a:cxn ang="0">
                    <a:pos x="219075" y="114300"/>
                  </a:cxn>
                  <a:cxn ang="0">
                    <a:pos x="0" y="57150"/>
                  </a:cxn>
                  <a:cxn ang="0">
                    <a:pos x="109538" y="57150"/>
                  </a:cxn>
                  <a:cxn ang="0">
                    <a:pos x="219075" y="85725"/>
                  </a:cxn>
                  <a:cxn ang="0">
                    <a:pos x="328613" y="57150"/>
                  </a:cxn>
                  <a:cxn ang="0">
                    <a:pos x="219075" y="28575"/>
                  </a:cxn>
                  <a:cxn ang="0">
                    <a:pos x="109538" y="57150"/>
                  </a:cxn>
                </a:cxnLst>
                <a:rect l="0" t="0" r="0" b="0"/>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bg1">
                  <a:alpha val="100000"/>
                </a:schemeClr>
              </a:solidFill>
              <a:ln w="12700" cap="flat" cmpd="sng">
                <a:solidFill>
                  <a:srgbClr val="42719B">
                    <a:alpha val="100000"/>
                  </a:srgbClr>
                </a:solidFill>
                <a:prstDash val="solid"/>
                <a:miter lim="800000"/>
                <a:headEnd type="none" w="med" len="med"/>
                <a:tailEnd type="none" w="med" len="med"/>
              </a:ln>
            </p:spPr>
            <p:txBody>
              <a:bodyPr/>
              <a:lstStyle/>
              <a:p>
                <a:endParaRPr lang="zh-CN" altLang="en-US"/>
              </a:p>
            </p:txBody>
          </p:sp>
          <p:sp>
            <p:nvSpPr>
              <p:cNvPr id="60474" name="椭圆 83"/>
              <p:cNvSpPr/>
              <p:nvPr/>
            </p:nvSpPr>
            <p:spPr>
              <a:xfrm>
                <a:off x="129075" y="39150"/>
                <a:ext cx="180000" cy="36000"/>
              </a:xfrm>
              <a:prstGeom prst="ellipse">
                <a:avLst/>
              </a:prstGeom>
              <a:solidFill>
                <a:schemeClr val="bg1"/>
              </a:solidFill>
              <a:ln w="12700" cap="flat" cmpd="sng">
                <a:solidFill>
                  <a:srgbClr val="42719B"/>
                </a:solidFill>
                <a:prstDash val="solid"/>
                <a:miter/>
                <a:headEnd type="none" w="med" len="med"/>
                <a:tailEnd type="none" w="med" len="med"/>
              </a:ln>
            </p:spPr>
            <p:txBody>
              <a:bodyPr anchor="ctr"/>
              <a:lstStyle/>
              <a:p>
                <a:pPr algn="ctr" eaLnBrk="1" hangingPunct="1"/>
                <a:endParaRPr lang="zh-CN" altLang="zh-CN" sz="2100" dirty="0">
                  <a:solidFill>
                    <a:srgbClr val="FFFFFF"/>
                  </a:solidFill>
                  <a:latin typeface="Calibri" panose="020F0502020204030204" charset="0"/>
                  <a:sym typeface="宋体" panose="02010600030101010101" pitchFamily="2" charset="-122"/>
                </a:endParaRPr>
              </a:p>
            </p:txBody>
          </p:sp>
        </p:grpSp>
        <p:cxnSp>
          <p:nvCxnSpPr>
            <p:cNvPr id="60465" name="直接连接符 98"/>
            <p:cNvCxnSpPr>
              <a:stCxn id="60485" idx="6"/>
              <a:endCxn id="60483" idx="2"/>
            </p:cNvCxnSpPr>
            <p:nvPr/>
          </p:nvCxnSpPr>
          <p:spPr>
            <a:xfrm flipV="1">
              <a:off x="532885" y="409928"/>
              <a:ext cx="892003" cy="47635"/>
            </a:xfrm>
            <a:prstGeom prst="line">
              <a:avLst/>
            </a:prstGeom>
            <a:ln w="12700" cap="flat" cmpd="sng">
              <a:solidFill>
                <a:schemeClr val="bg1"/>
              </a:solidFill>
              <a:prstDash val="solid"/>
              <a:miter/>
              <a:headEnd type="none" w="med" len="med"/>
              <a:tailEnd type="none" w="med" len="med"/>
            </a:ln>
          </p:spPr>
        </p:cxnSp>
        <p:cxnSp>
          <p:nvCxnSpPr>
            <p:cNvPr id="60466" name="直接连接符 19"/>
            <p:cNvCxnSpPr>
              <a:stCxn id="60483" idx="5"/>
              <a:endCxn id="60481" idx="1"/>
            </p:cNvCxnSpPr>
            <p:nvPr/>
          </p:nvCxnSpPr>
          <p:spPr>
            <a:xfrm>
              <a:off x="1879733" y="459097"/>
              <a:ext cx="493449" cy="219247"/>
            </a:xfrm>
            <a:prstGeom prst="line">
              <a:avLst/>
            </a:prstGeom>
            <a:ln w="12700" cap="flat" cmpd="sng">
              <a:solidFill>
                <a:schemeClr val="bg1"/>
              </a:solidFill>
              <a:prstDash val="solid"/>
              <a:miter/>
              <a:headEnd type="none" w="med" len="med"/>
              <a:tailEnd type="none" w="med" len="med"/>
            </a:ln>
          </p:spPr>
        </p:cxnSp>
        <p:sp>
          <p:nvSpPr>
            <p:cNvPr id="60467" name="直接连接符 24"/>
            <p:cNvSpPr/>
            <p:nvPr/>
          </p:nvSpPr>
          <p:spPr>
            <a:xfrm flipV="1">
              <a:off x="2809231" y="546657"/>
              <a:ext cx="676713" cy="131687"/>
            </a:xfrm>
            <a:prstGeom prst="line">
              <a:avLst/>
            </a:prstGeom>
            <a:ln w="12700" cap="flat" cmpd="sng">
              <a:solidFill>
                <a:schemeClr val="bg1"/>
              </a:solidFill>
              <a:prstDash val="solid"/>
              <a:miter/>
              <a:headEnd type="none" w="med" len="med"/>
              <a:tailEnd type="none" w="med" len="med"/>
            </a:ln>
          </p:spPr>
        </p:sp>
        <p:sp>
          <p:nvSpPr>
            <p:cNvPr id="60468" name="直接连接符 26"/>
            <p:cNvSpPr/>
            <p:nvPr/>
          </p:nvSpPr>
          <p:spPr>
            <a:xfrm>
              <a:off x="3862749" y="546657"/>
              <a:ext cx="776661" cy="373629"/>
            </a:xfrm>
            <a:prstGeom prst="line">
              <a:avLst/>
            </a:prstGeom>
            <a:ln w="12700" cap="flat" cmpd="sng">
              <a:solidFill>
                <a:schemeClr val="bg1"/>
              </a:solidFill>
              <a:prstDash val="solid"/>
              <a:miter/>
              <a:headEnd type="none" w="med" len="med"/>
              <a:tailEnd type="none" w="med" len="med"/>
            </a:ln>
          </p:spPr>
        </p:sp>
        <p:cxnSp>
          <p:nvCxnSpPr>
            <p:cNvPr id="60469" name="直接连接符 29"/>
            <p:cNvCxnSpPr>
              <a:stCxn id="60477" idx="7"/>
              <a:endCxn id="60473" idx="3"/>
            </p:cNvCxnSpPr>
            <p:nvPr/>
          </p:nvCxnSpPr>
          <p:spPr>
            <a:xfrm flipV="1">
              <a:off x="5072898" y="383975"/>
              <a:ext cx="1457930" cy="516372"/>
            </a:xfrm>
            <a:prstGeom prst="line">
              <a:avLst/>
            </a:prstGeom>
            <a:ln w="12700" cap="flat" cmpd="sng">
              <a:solidFill>
                <a:schemeClr val="bg1"/>
              </a:solidFill>
              <a:prstDash val="solid"/>
              <a:miter/>
              <a:headEnd type="none" w="med" len="med"/>
              <a:tailEnd type="none" w="med" len="med"/>
            </a:ln>
          </p:spPr>
        </p:cxnSp>
        <p:cxnSp>
          <p:nvCxnSpPr>
            <p:cNvPr id="60470" name="直接连接符 32"/>
            <p:cNvCxnSpPr>
              <a:stCxn id="60473" idx="1"/>
              <a:endCxn id="60475" idx="5"/>
            </p:cNvCxnSpPr>
            <p:nvPr/>
          </p:nvCxnSpPr>
          <p:spPr>
            <a:xfrm flipH="1" flipV="1">
              <a:off x="5893995" y="118705"/>
              <a:ext cx="636834" cy="166933"/>
            </a:xfrm>
            <a:prstGeom prst="line">
              <a:avLst/>
            </a:prstGeom>
            <a:ln w="12700" cap="flat" cmpd="sng">
              <a:solidFill>
                <a:schemeClr val="bg1"/>
              </a:solidFill>
              <a:prstDash val="solid"/>
              <a:miter/>
              <a:headEnd type="none" w="med" len="med"/>
              <a:tailEnd type="none" w="med" len="med"/>
            </a:ln>
          </p:spPr>
        </p:cxnSp>
        <p:cxnSp>
          <p:nvCxnSpPr>
            <p:cNvPr id="60471" name="直接连接符 34"/>
            <p:cNvCxnSpPr>
              <a:stCxn id="60479" idx="6"/>
              <a:endCxn id="60473" idx="2"/>
            </p:cNvCxnSpPr>
            <p:nvPr/>
          </p:nvCxnSpPr>
          <p:spPr>
            <a:xfrm flipV="1">
              <a:off x="3940789" y="334806"/>
              <a:ext cx="2511999" cy="162682"/>
            </a:xfrm>
            <a:prstGeom prst="line">
              <a:avLst/>
            </a:prstGeom>
            <a:ln w="12700" cap="flat" cmpd="sng">
              <a:solidFill>
                <a:schemeClr val="bg1"/>
              </a:solidFill>
              <a:prstDash val="solid"/>
              <a:miter/>
              <a:headEnd type="none" w="med" len="med"/>
              <a:tailEnd type="none" w="med" len="med"/>
            </a:ln>
          </p:spPr>
        </p:cxnSp>
        <p:sp>
          <p:nvSpPr>
            <p:cNvPr id="60472" name="直接连接符 43"/>
            <p:cNvSpPr/>
            <p:nvPr/>
          </p:nvSpPr>
          <p:spPr>
            <a:xfrm flipV="1">
              <a:off x="4920562" y="132347"/>
              <a:ext cx="728632" cy="750905"/>
            </a:xfrm>
            <a:prstGeom prst="line">
              <a:avLst/>
            </a:prstGeom>
            <a:ln w="12700" cap="flat" cmpd="sng">
              <a:solidFill>
                <a:schemeClr val="bg1"/>
              </a:solidFill>
              <a:prstDash val="solid"/>
              <a:miter/>
              <a:headEnd type="none" w="med" len="med"/>
              <a:tailEnd type="none" w="med" len="med"/>
            </a:ln>
          </p:spPr>
        </p:sp>
      </p:grpSp>
      <p:sp>
        <p:nvSpPr>
          <p:cNvPr id="60456" name="直接连接符 84"/>
          <p:cNvSpPr/>
          <p:nvPr/>
        </p:nvSpPr>
        <p:spPr>
          <a:xfrm flipV="1">
            <a:off x="5545455" y="4113530"/>
            <a:ext cx="20955" cy="801370"/>
          </a:xfrm>
          <a:prstGeom prst="line">
            <a:avLst/>
          </a:prstGeom>
          <a:ln w="25400" cap="flat" cmpd="sng">
            <a:solidFill>
              <a:srgbClr val="404040"/>
            </a:solidFill>
            <a:prstDash val="solid"/>
            <a:bevel/>
            <a:headEnd type="none" w="med" len="med"/>
            <a:tailEnd type="none" w="med" len="med"/>
          </a:ln>
        </p:spPr>
      </p:sp>
      <p:sp>
        <p:nvSpPr>
          <p:cNvPr id="60457" name="椭圆 90"/>
          <p:cNvSpPr/>
          <p:nvPr/>
        </p:nvSpPr>
        <p:spPr>
          <a:xfrm>
            <a:off x="4963160" y="2951480"/>
            <a:ext cx="1162050" cy="11620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24" name="矩形 111"/>
          <p:cNvSpPr/>
          <p:nvPr/>
        </p:nvSpPr>
        <p:spPr>
          <a:xfrm>
            <a:off x="5056188" y="3395980"/>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54" name="直接连接符 12"/>
          <p:cNvSpPr/>
          <p:nvPr/>
        </p:nvSpPr>
        <p:spPr>
          <a:xfrm flipV="1">
            <a:off x="4121150" y="3587750"/>
            <a:ext cx="0" cy="1444625"/>
          </a:xfrm>
          <a:prstGeom prst="line">
            <a:avLst/>
          </a:prstGeom>
          <a:ln w="25400" cap="flat" cmpd="sng">
            <a:solidFill>
              <a:srgbClr val="00685A"/>
            </a:solidFill>
            <a:prstDash val="solid"/>
            <a:bevel/>
            <a:headEnd type="none" w="med" len="med"/>
            <a:tailEnd type="none" w="med" len="med"/>
          </a:ln>
        </p:spPr>
      </p:sp>
      <p:sp>
        <p:nvSpPr>
          <p:cNvPr id="60455" name="椭圆 95"/>
          <p:cNvSpPr/>
          <p:nvPr/>
        </p:nvSpPr>
        <p:spPr>
          <a:xfrm>
            <a:off x="3556635" y="2565400"/>
            <a:ext cx="1132205" cy="112966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sz="1600" b="1">
              <a:solidFill>
                <a:srgbClr val="00685A"/>
              </a:solidFill>
              <a:sym typeface="宋体" panose="02010600030101010101" pitchFamily="2" charset="-122"/>
            </a:endParaRPr>
          </a:p>
        </p:txBody>
      </p:sp>
      <p:sp>
        <p:nvSpPr>
          <p:cNvPr id="128" name="矩形 112"/>
          <p:cNvSpPr/>
          <p:nvPr/>
        </p:nvSpPr>
        <p:spPr>
          <a:xfrm>
            <a:off x="3640138" y="2964180"/>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52" name="直接连接符 86"/>
          <p:cNvSpPr/>
          <p:nvPr/>
        </p:nvSpPr>
        <p:spPr>
          <a:xfrm flipV="1">
            <a:off x="7525385" y="2844165"/>
            <a:ext cx="0" cy="2146935"/>
          </a:xfrm>
          <a:prstGeom prst="line">
            <a:avLst/>
          </a:prstGeom>
          <a:ln w="25400" cap="flat" cmpd="sng">
            <a:solidFill>
              <a:srgbClr val="404040"/>
            </a:solidFill>
            <a:prstDash val="solid"/>
            <a:bevel/>
            <a:headEnd type="none" w="med" len="med"/>
            <a:tailEnd type="none" w="med" len="med"/>
          </a:ln>
        </p:spPr>
      </p:sp>
      <p:sp>
        <p:nvSpPr>
          <p:cNvPr id="60453" name="椭圆 91"/>
          <p:cNvSpPr/>
          <p:nvPr/>
        </p:nvSpPr>
        <p:spPr>
          <a:xfrm>
            <a:off x="6938010" y="2390775"/>
            <a:ext cx="1163955" cy="116332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32" name="矩形 131"/>
          <p:cNvSpPr/>
          <p:nvPr/>
        </p:nvSpPr>
        <p:spPr>
          <a:xfrm>
            <a:off x="7031038" y="2828925"/>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46" name="直接连接符 85"/>
          <p:cNvSpPr/>
          <p:nvPr/>
        </p:nvSpPr>
        <p:spPr>
          <a:xfrm flipV="1">
            <a:off x="6447790" y="2741295"/>
            <a:ext cx="6350" cy="2500630"/>
          </a:xfrm>
          <a:prstGeom prst="line">
            <a:avLst/>
          </a:prstGeom>
          <a:ln w="25400" cap="flat" cmpd="sng">
            <a:solidFill>
              <a:srgbClr val="404040"/>
            </a:solidFill>
            <a:prstDash val="solid"/>
            <a:bevel/>
            <a:headEnd type="none" w="med" len="med"/>
            <a:tailEnd type="none" w="med" len="med"/>
          </a:ln>
        </p:spPr>
      </p:sp>
      <p:sp>
        <p:nvSpPr>
          <p:cNvPr id="60447" name="椭圆 93"/>
          <p:cNvSpPr/>
          <p:nvPr/>
        </p:nvSpPr>
        <p:spPr>
          <a:xfrm>
            <a:off x="5879465" y="1557655"/>
            <a:ext cx="1163320" cy="11620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44" name="矩形 119"/>
          <p:cNvSpPr/>
          <p:nvPr/>
        </p:nvSpPr>
        <p:spPr>
          <a:xfrm>
            <a:off x="5964238" y="2027555"/>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44" name="直接连接符 88"/>
          <p:cNvSpPr/>
          <p:nvPr/>
        </p:nvSpPr>
        <p:spPr>
          <a:xfrm flipV="1">
            <a:off x="9555480" y="3881120"/>
            <a:ext cx="0" cy="705485"/>
          </a:xfrm>
          <a:prstGeom prst="line">
            <a:avLst/>
          </a:prstGeom>
          <a:ln w="25400" cap="flat" cmpd="sng">
            <a:solidFill>
              <a:srgbClr val="404040"/>
            </a:solidFill>
            <a:prstDash val="solid"/>
            <a:bevel/>
            <a:headEnd type="none" w="med" len="med"/>
            <a:tailEnd type="none" w="med" len="med"/>
          </a:ln>
        </p:spPr>
      </p:sp>
      <p:sp>
        <p:nvSpPr>
          <p:cNvPr id="60445" name="椭圆 92"/>
          <p:cNvSpPr/>
          <p:nvPr/>
        </p:nvSpPr>
        <p:spPr>
          <a:xfrm>
            <a:off x="8911590" y="2609850"/>
            <a:ext cx="1273175" cy="127127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48" name="矩形 120"/>
          <p:cNvSpPr/>
          <p:nvPr/>
        </p:nvSpPr>
        <p:spPr>
          <a:xfrm>
            <a:off x="9061133" y="3044825"/>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48" name="直接连接符 87"/>
          <p:cNvSpPr/>
          <p:nvPr/>
        </p:nvSpPr>
        <p:spPr>
          <a:xfrm flipV="1">
            <a:off x="8630285" y="1954530"/>
            <a:ext cx="0" cy="3546475"/>
          </a:xfrm>
          <a:prstGeom prst="line">
            <a:avLst/>
          </a:prstGeom>
          <a:ln w="25400" cap="flat" cmpd="sng">
            <a:solidFill>
              <a:srgbClr val="2D6B4F"/>
            </a:solidFill>
            <a:prstDash val="solid"/>
            <a:bevel/>
            <a:headEnd type="none" w="med" len="med"/>
            <a:tailEnd type="none" w="med" len="med"/>
          </a:ln>
        </p:spPr>
      </p:sp>
      <p:sp>
        <p:nvSpPr>
          <p:cNvPr id="60450" name="直接连接符 89"/>
          <p:cNvSpPr/>
          <p:nvPr/>
        </p:nvSpPr>
        <p:spPr>
          <a:xfrm flipV="1">
            <a:off x="10574655" y="2533650"/>
            <a:ext cx="0" cy="2319655"/>
          </a:xfrm>
          <a:prstGeom prst="line">
            <a:avLst/>
          </a:prstGeom>
          <a:ln w="25400" cap="flat" cmpd="sng">
            <a:solidFill>
              <a:srgbClr val="2D6B4F"/>
            </a:solidFill>
            <a:prstDash val="solid"/>
            <a:bevel/>
            <a:headEnd type="none" w="med" len="med"/>
            <a:tailEnd type="none" w="med" len="med"/>
          </a:ln>
        </p:spPr>
      </p:sp>
      <p:sp>
        <p:nvSpPr>
          <p:cNvPr id="60449" name="椭圆 13"/>
          <p:cNvSpPr/>
          <p:nvPr/>
        </p:nvSpPr>
        <p:spPr>
          <a:xfrm>
            <a:off x="7947660" y="728980"/>
            <a:ext cx="1346200" cy="134620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40" name="矩形 118"/>
          <p:cNvSpPr/>
          <p:nvPr/>
        </p:nvSpPr>
        <p:spPr>
          <a:xfrm>
            <a:off x="8093710" y="1184275"/>
            <a:ext cx="1097280" cy="368300"/>
          </a:xfrm>
          <a:prstGeom prst="rect">
            <a:avLst/>
          </a:prstGeom>
          <a:noFill/>
          <a:ln w="9525">
            <a:noFill/>
          </a:ln>
        </p:spPr>
        <p:txBody>
          <a:bodyPr wrap="none">
            <a:spAutoFit/>
          </a:bodyPr>
          <a:lstStyle/>
          <a:p>
            <a:pPr algn="ctr" eaLnBrk="1" hangingPunct="1"/>
            <a:r>
              <a:rPr lang="zh-CN" altLang="en-US"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60451" name="椭圆 94"/>
          <p:cNvSpPr/>
          <p:nvPr/>
        </p:nvSpPr>
        <p:spPr>
          <a:xfrm>
            <a:off x="9972040" y="1571625"/>
            <a:ext cx="1162050" cy="11620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sym typeface="宋体" panose="02010600030101010101" pitchFamily="2" charset="-122"/>
            </a:endParaRPr>
          </a:p>
        </p:txBody>
      </p:sp>
      <p:sp>
        <p:nvSpPr>
          <p:cNvPr id="136" name="矩形 114"/>
          <p:cNvSpPr/>
          <p:nvPr/>
        </p:nvSpPr>
        <p:spPr>
          <a:xfrm>
            <a:off x="10045383" y="1965325"/>
            <a:ext cx="995680" cy="337185"/>
          </a:xfrm>
          <a:prstGeom prst="rect">
            <a:avLst/>
          </a:prstGeom>
          <a:noFill/>
          <a:ln w="9525">
            <a:noFill/>
          </a:ln>
        </p:spPr>
        <p:txBody>
          <a:bodyPr wrap="none">
            <a:spAutoFit/>
          </a:bodyPr>
          <a:lstStyle/>
          <a:p>
            <a:pPr algn="ctr" eaLnBrk="1" hangingPunct="1"/>
            <a:r>
              <a:rPr lang="zh-CN" altLang="en-US" sz="1600" b="1" dirty="0">
                <a:solidFill>
                  <a:srgbClr val="00685A"/>
                </a:solidFill>
                <a:latin typeface="微软雅黑" panose="020B0503020204020204" charset="-122"/>
                <a:ea typeface="微软雅黑" panose="020B0503020204020204" charset="-122"/>
                <a:sym typeface="Calibri" panose="020F0502020204030204" charset="0"/>
              </a:rPr>
              <a:t>添加标题</a:t>
            </a:r>
          </a:p>
        </p:txBody>
      </p:sp>
      <p:sp>
        <p:nvSpPr>
          <p:cNvPr id="27" name="iš1íḋe"/>
          <p:cNvSpPr txBox="1"/>
          <p:nvPr/>
        </p:nvSpPr>
        <p:spPr>
          <a:xfrm>
            <a:off x="661671" y="1954529"/>
            <a:ext cx="4524375" cy="934085"/>
          </a:xfrm>
          <a:prstGeom prst="rect">
            <a:avLst/>
          </a:prstGeom>
          <a:noFill/>
        </p:spPr>
        <p:txBody>
          <a:bodyPr wrap="square"/>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2800" b="1" dirty="0">
                <a:solidFill>
                  <a:srgbClr val="00685A"/>
                </a:solidFill>
                <a:latin typeface="微软雅黑" panose="020B0503020204020204" charset="-122"/>
                <a:ea typeface="微软雅黑" panose="020B0503020204020204" charset="-122"/>
              </a:rPr>
              <a:t>文献关键</a:t>
            </a:r>
          </a:p>
        </p:txBody>
      </p:sp>
      <p:sp>
        <p:nvSpPr>
          <p:cNvPr id="79" name="îšḷiďè"/>
          <p:cNvSpPr/>
          <p:nvPr/>
        </p:nvSpPr>
        <p:spPr bwMode="auto">
          <a:xfrm>
            <a:off x="661671" y="2713543"/>
            <a:ext cx="2148840" cy="1019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eaLnBrk="1" hangingPunct="1">
              <a:lnSpc>
                <a:spcPct val="150000"/>
              </a:lnSpc>
              <a:spcBef>
                <a:spcPct val="0"/>
              </a:spcBef>
              <a:buFontTx/>
              <a:buNone/>
            </a:pPr>
            <a:r>
              <a:rPr lang="zh-CN" altLang="en-US" sz="1000" dirty="0">
                <a:solidFill>
                  <a:schemeClr val="tx1">
                    <a:lumMod val="75000"/>
                    <a:lumOff val="25000"/>
                  </a:schemeClr>
                </a:solidFill>
                <a:latin typeface="微软雅黑" panose="020B0503020204020204" charset="-122"/>
                <a:ea typeface="微软雅黑" panose="020B0503020204020204" charset="-122"/>
              </a:rPr>
              <a:t>特别是在户口、子女入学、就业机会等方面消除歧视, 提供城镇医疗、失业保险等社会保障,建立完善的农民工劳动力市场等。</a:t>
            </a:r>
          </a:p>
        </p:txBody>
      </p:sp>
      <p:pic>
        <p:nvPicPr>
          <p:cNvPr id="2" name="图片 1"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3" presetClass="entr" presetSubtype="16" fill="hold" grpId="0" nodeType="afterEffect">
                                  <p:stCondLst>
                                    <p:cond delay="0"/>
                                  </p:stCondLst>
                                  <p:childTnLst>
                                    <p:set>
                                      <p:cBhvr>
                                        <p:cTn id="17" dur="1" fill="hold">
                                          <p:stCondLst>
                                            <p:cond delay="0"/>
                                          </p:stCondLst>
                                        </p:cTn>
                                        <p:tgtEl>
                                          <p:spTgt spid="90"/>
                                        </p:tgtEl>
                                        <p:attrNameLst>
                                          <p:attrName>style.visibility</p:attrName>
                                        </p:attrNameLst>
                                      </p:cBhvr>
                                      <p:to>
                                        <p:strVal val="visible"/>
                                      </p:to>
                                    </p:set>
                                    <p:animEffect transition="in" filter="plus(in)">
                                      <p:cBhvr>
                                        <p:cTn id="18" dur="2000"/>
                                        <p:tgtEl>
                                          <p:spTgt spid="90"/>
                                        </p:tgtEl>
                                      </p:cBhvr>
                                    </p:animEffect>
                                  </p:childTnLst>
                                </p:cTn>
                              </p:par>
                              <p:par>
                                <p:cTn id="19" presetID="13" presetClass="entr" presetSubtype="16" fill="hold" nodeType="withEffect">
                                  <p:stCondLst>
                                    <p:cond delay="0"/>
                                  </p:stCondLst>
                                  <p:childTnLst>
                                    <p:set>
                                      <p:cBhvr>
                                        <p:cTn id="20" dur="1" fill="hold">
                                          <p:stCondLst>
                                            <p:cond delay="0"/>
                                          </p:stCondLst>
                                        </p:cTn>
                                        <p:tgtEl>
                                          <p:spTgt spid="91"/>
                                        </p:tgtEl>
                                        <p:attrNameLst>
                                          <p:attrName>style.visibility</p:attrName>
                                        </p:attrNameLst>
                                      </p:cBhvr>
                                      <p:to>
                                        <p:strVal val="visible"/>
                                      </p:to>
                                    </p:set>
                                    <p:animEffect transition="in" filter="plus(in)">
                                      <p:cBhvr>
                                        <p:cTn id="21" dur="2000"/>
                                        <p:tgtEl>
                                          <p:spTgt spid="91"/>
                                        </p:tgtEl>
                                      </p:cBhvr>
                                    </p:animEffect>
                                  </p:childTnLst>
                                </p:cTn>
                              </p:par>
                              <p:par>
                                <p:cTn id="22" presetID="13" presetClass="entr" presetSubtype="16" fill="hold" nodeType="withEffect">
                                  <p:stCondLst>
                                    <p:cond delay="0"/>
                                  </p:stCondLst>
                                  <p:childTnLst>
                                    <p:set>
                                      <p:cBhvr>
                                        <p:cTn id="23" dur="1" fill="hold">
                                          <p:stCondLst>
                                            <p:cond delay="0"/>
                                          </p:stCondLst>
                                        </p:cTn>
                                        <p:tgtEl>
                                          <p:spTgt spid="60456"/>
                                        </p:tgtEl>
                                        <p:attrNameLst>
                                          <p:attrName>style.visibility</p:attrName>
                                        </p:attrNameLst>
                                      </p:cBhvr>
                                      <p:to>
                                        <p:strVal val="visible"/>
                                      </p:to>
                                    </p:set>
                                    <p:animEffect transition="in" filter="plus(in)">
                                      <p:cBhvr>
                                        <p:cTn id="24" dur="2000"/>
                                        <p:tgtEl>
                                          <p:spTgt spid="60456"/>
                                        </p:tgtEl>
                                      </p:cBhvr>
                                    </p:animEffect>
                                  </p:childTnLst>
                                </p:cTn>
                              </p:par>
                              <p:par>
                                <p:cTn id="25" presetID="13" presetClass="entr" presetSubtype="16" fill="hold" grpId="0" nodeType="withEffect">
                                  <p:stCondLst>
                                    <p:cond delay="0"/>
                                  </p:stCondLst>
                                  <p:childTnLst>
                                    <p:set>
                                      <p:cBhvr>
                                        <p:cTn id="26" dur="1" fill="hold">
                                          <p:stCondLst>
                                            <p:cond delay="0"/>
                                          </p:stCondLst>
                                        </p:cTn>
                                        <p:tgtEl>
                                          <p:spTgt spid="60457"/>
                                        </p:tgtEl>
                                        <p:attrNameLst>
                                          <p:attrName>style.visibility</p:attrName>
                                        </p:attrNameLst>
                                      </p:cBhvr>
                                      <p:to>
                                        <p:strVal val="visible"/>
                                      </p:to>
                                    </p:set>
                                    <p:animEffect transition="in" filter="plus(in)">
                                      <p:cBhvr>
                                        <p:cTn id="27" dur="2000"/>
                                        <p:tgtEl>
                                          <p:spTgt spid="60457"/>
                                        </p:tgtEl>
                                      </p:cBhvr>
                                    </p:animEffect>
                                  </p:childTnLst>
                                </p:cTn>
                              </p:par>
                              <p:par>
                                <p:cTn id="28" presetID="13" presetClass="entr" presetSubtype="16" fill="hold" grpId="0" nodeType="with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plus(in)">
                                      <p:cBhvr>
                                        <p:cTn id="30" dur="2000"/>
                                        <p:tgtEl>
                                          <p:spTgt spid="124"/>
                                        </p:tgtEl>
                                      </p:cBhvr>
                                    </p:animEffect>
                                  </p:childTnLst>
                                </p:cTn>
                              </p:par>
                              <p:par>
                                <p:cTn id="31" presetID="13" presetClass="entr" presetSubtype="16" fill="hold" nodeType="withEffect">
                                  <p:stCondLst>
                                    <p:cond delay="0"/>
                                  </p:stCondLst>
                                  <p:childTnLst>
                                    <p:set>
                                      <p:cBhvr>
                                        <p:cTn id="32" dur="1" fill="hold">
                                          <p:stCondLst>
                                            <p:cond delay="0"/>
                                          </p:stCondLst>
                                        </p:cTn>
                                        <p:tgtEl>
                                          <p:spTgt spid="60454"/>
                                        </p:tgtEl>
                                        <p:attrNameLst>
                                          <p:attrName>style.visibility</p:attrName>
                                        </p:attrNameLst>
                                      </p:cBhvr>
                                      <p:to>
                                        <p:strVal val="visible"/>
                                      </p:to>
                                    </p:set>
                                    <p:animEffect transition="in" filter="plus(in)">
                                      <p:cBhvr>
                                        <p:cTn id="33" dur="2000"/>
                                        <p:tgtEl>
                                          <p:spTgt spid="60454"/>
                                        </p:tgtEl>
                                      </p:cBhvr>
                                    </p:animEffect>
                                  </p:childTnLst>
                                </p:cTn>
                              </p:par>
                              <p:par>
                                <p:cTn id="34" presetID="13" presetClass="entr" presetSubtype="16" fill="hold" grpId="0" nodeType="withEffect">
                                  <p:stCondLst>
                                    <p:cond delay="0"/>
                                  </p:stCondLst>
                                  <p:childTnLst>
                                    <p:set>
                                      <p:cBhvr>
                                        <p:cTn id="35" dur="1" fill="hold">
                                          <p:stCondLst>
                                            <p:cond delay="0"/>
                                          </p:stCondLst>
                                        </p:cTn>
                                        <p:tgtEl>
                                          <p:spTgt spid="60455"/>
                                        </p:tgtEl>
                                        <p:attrNameLst>
                                          <p:attrName>style.visibility</p:attrName>
                                        </p:attrNameLst>
                                      </p:cBhvr>
                                      <p:to>
                                        <p:strVal val="visible"/>
                                      </p:to>
                                    </p:set>
                                    <p:animEffect transition="in" filter="plus(in)">
                                      <p:cBhvr>
                                        <p:cTn id="36" dur="2000"/>
                                        <p:tgtEl>
                                          <p:spTgt spid="60455"/>
                                        </p:tgtEl>
                                      </p:cBhvr>
                                    </p:animEffect>
                                  </p:childTnLst>
                                </p:cTn>
                              </p:par>
                              <p:par>
                                <p:cTn id="37" presetID="13" presetClass="entr" presetSubtype="16" fill="hold" grpId="0" nodeType="withEffect">
                                  <p:stCondLst>
                                    <p:cond delay="0"/>
                                  </p:stCondLst>
                                  <p:childTnLst>
                                    <p:set>
                                      <p:cBhvr>
                                        <p:cTn id="38" dur="1" fill="hold">
                                          <p:stCondLst>
                                            <p:cond delay="0"/>
                                          </p:stCondLst>
                                        </p:cTn>
                                        <p:tgtEl>
                                          <p:spTgt spid="128"/>
                                        </p:tgtEl>
                                        <p:attrNameLst>
                                          <p:attrName>style.visibility</p:attrName>
                                        </p:attrNameLst>
                                      </p:cBhvr>
                                      <p:to>
                                        <p:strVal val="visible"/>
                                      </p:to>
                                    </p:set>
                                    <p:animEffect transition="in" filter="plus(in)">
                                      <p:cBhvr>
                                        <p:cTn id="39" dur="2000"/>
                                        <p:tgtEl>
                                          <p:spTgt spid="128"/>
                                        </p:tgtEl>
                                      </p:cBhvr>
                                    </p:animEffect>
                                  </p:childTnLst>
                                </p:cTn>
                              </p:par>
                              <p:par>
                                <p:cTn id="40" presetID="13" presetClass="entr" presetSubtype="16" fill="hold" nodeType="withEffect">
                                  <p:stCondLst>
                                    <p:cond delay="0"/>
                                  </p:stCondLst>
                                  <p:childTnLst>
                                    <p:set>
                                      <p:cBhvr>
                                        <p:cTn id="41" dur="1" fill="hold">
                                          <p:stCondLst>
                                            <p:cond delay="0"/>
                                          </p:stCondLst>
                                        </p:cTn>
                                        <p:tgtEl>
                                          <p:spTgt spid="60452"/>
                                        </p:tgtEl>
                                        <p:attrNameLst>
                                          <p:attrName>style.visibility</p:attrName>
                                        </p:attrNameLst>
                                      </p:cBhvr>
                                      <p:to>
                                        <p:strVal val="visible"/>
                                      </p:to>
                                    </p:set>
                                    <p:animEffect transition="in" filter="plus(in)">
                                      <p:cBhvr>
                                        <p:cTn id="42" dur="2000"/>
                                        <p:tgtEl>
                                          <p:spTgt spid="60452"/>
                                        </p:tgtEl>
                                      </p:cBhvr>
                                    </p:animEffect>
                                  </p:childTnLst>
                                </p:cTn>
                              </p:par>
                              <p:par>
                                <p:cTn id="43" presetID="13" presetClass="entr" presetSubtype="16" fill="hold" grpId="0" nodeType="withEffect">
                                  <p:stCondLst>
                                    <p:cond delay="0"/>
                                  </p:stCondLst>
                                  <p:childTnLst>
                                    <p:set>
                                      <p:cBhvr>
                                        <p:cTn id="44" dur="1" fill="hold">
                                          <p:stCondLst>
                                            <p:cond delay="0"/>
                                          </p:stCondLst>
                                        </p:cTn>
                                        <p:tgtEl>
                                          <p:spTgt spid="60453"/>
                                        </p:tgtEl>
                                        <p:attrNameLst>
                                          <p:attrName>style.visibility</p:attrName>
                                        </p:attrNameLst>
                                      </p:cBhvr>
                                      <p:to>
                                        <p:strVal val="visible"/>
                                      </p:to>
                                    </p:set>
                                    <p:animEffect transition="in" filter="plus(in)">
                                      <p:cBhvr>
                                        <p:cTn id="45" dur="2000"/>
                                        <p:tgtEl>
                                          <p:spTgt spid="60453"/>
                                        </p:tgtEl>
                                      </p:cBhvr>
                                    </p:animEffect>
                                  </p:childTnLst>
                                </p:cTn>
                              </p:par>
                              <p:par>
                                <p:cTn id="46" presetID="13" presetClass="entr" presetSubtype="16" fill="hold" grpId="0" nodeType="withEffect">
                                  <p:stCondLst>
                                    <p:cond delay="0"/>
                                  </p:stCondLst>
                                  <p:childTnLst>
                                    <p:set>
                                      <p:cBhvr>
                                        <p:cTn id="47" dur="1" fill="hold">
                                          <p:stCondLst>
                                            <p:cond delay="0"/>
                                          </p:stCondLst>
                                        </p:cTn>
                                        <p:tgtEl>
                                          <p:spTgt spid="132"/>
                                        </p:tgtEl>
                                        <p:attrNameLst>
                                          <p:attrName>style.visibility</p:attrName>
                                        </p:attrNameLst>
                                      </p:cBhvr>
                                      <p:to>
                                        <p:strVal val="visible"/>
                                      </p:to>
                                    </p:set>
                                    <p:animEffect transition="in" filter="plus(in)">
                                      <p:cBhvr>
                                        <p:cTn id="48" dur="2000"/>
                                        <p:tgtEl>
                                          <p:spTgt spid="132"/>
                                        </p:tgtEl>
                                      </p:cBhvr>
                                    </p:animEffect>
                                  </p:childTnLst>
                                </p:cTn>
                              </p:par>
                              <p:par>
                                <p:cTn id="49" presetID="13" presetClass="entr" presetSubtype="16" fill="hold" nodeType="withEffect">
                                  <p:stCondLst>
                                    <p:cond delay="0"/>
                                  </p:stCondLst>
                                  <p:childTnLst>
                                    <p:set>
                                      <p:cBhvr>
                                        <p:cTn id="50" dur="1" fill="hold">
                                          <p:stCondLst>
                                            <p:cond delay="0"/>
                                          </p:stCondLst>
                                        </p:cTn>
                                        <p:tgtEl>
                                          <p:spTgt spid="60446"/>
                                        </p:tgtEl>
                                        <p:attrNameLst>
                                          <p:attrName>style.visibility</p:attrName>
                                        </p:attrNameLst>
                                      </p:cBhvr>
                                      <p:to>
                                        <p:strVal val="visible"/>
                                      </p:to>
                                    </p:set>
                                    <p:animEffect transition="in" filter="plus(in)">
                                      <p:cBhvr>
                                        <p:cTn id="51" dur="2000"/>
                                        <p:tgtEl>
                                          <p:spTgt spid="60446"/>
                                        </p:tgtEl>
                                      </p:cBhvr>
                                    </p:animEffect>
                                  </p:childTnLst>
                                </p:cTn>
                              </p:par>
                              <p:par>
                                <p:cTn id="52" presetID="13" presetClass="entr" presetSubtype="16" fill="hold" grpId="0" nodeType="withEffect">
                                  <p:stCondLst>
                                    <p:cond delay="0"/>
                                  </p:stCondLst>
                                  <p:childTnLst>
                                    <p:set>
                                      <p:cBhvr>
                                        <p:cTn id="53" dur="1" fill="hold">
                                          <p:stCondLst>
                                            <p:cond delay="0"/>
                                          </p:stCondLst>
                                        </p:cTn>
                                        <p:tgtEl>
                                          <p:spTgt spid="60447"/>
                                        </p:tgtEl>
                                        <p:attrNameLst>
                                          <p:attrName>style.visibility</p:attrName>
                                        </p:attrNameLst>
                                      </p:cBhvr>
                                      <p:to>
                                        <p:strVal val="visible"/>
                                      </p:to>
                                    </p:set>
                                    <p:animEffect transition="in" filter="plus(in)">
                                      <p:cBhvr>
                                        <p:cTn id="54" dur="2000"/>
                                        <p:tgtEl>
                                          <p:spTgt spid="60447"/>
                                        </p:tgtEl>
                                      </p:cBhvr>
                                    </p:animEffect>
                                  </p:childTnLst>
                                </p:cTn>
                              </p:par>
                              <p:par>
                                <p:cTn id="55" presetID="13" presetClass="entr" presetSubtype="16" fill="hold" grpId="0" nodeType="withEffect">
                                  <p:stCondLst>
                                    <p:cond delay="0"/>
                                  </p:stCondLst>
                                  <p:childTnLst>
                                    <p:set>
                                      <p:cBhvr>
                                        <p:cTn id="56" dur="1" fill="hold">
                                          <p:stCondLst>
                                            <p:cond delay="0"/>
                                          </p:stCondLst>
                                        </p:cTn>
                                        <p:tgtEl>
                                          <p:spTgt spid="144"/>
                                        </p:tgtEl>
                                        <p:attrNameLst>
                                          <p:attrName>style.visibility</p:attrName>
                                        </p:attrNameLst>
                                      </p:cBhvr>
                                      <p:to>
                                        <p:strVal val="visible"/>
                                      </p:to>
                                    </p:set>
                                    <p:animEffect transition="in" filter="plus(in)">
                                      <p:cBhvr>
                                        <p:cTn id="57" dur="2000"/>
                                        <p:tgtEl>
                                          <p:spTgt spid="144"/>
                                        </p:tgtEl>
                                      </p:cBhvr>
                                    </p:animEffect>
                                  </p:childTnLst>
                                </p:cTn>
                              </p:par>
                              <p:par>
                                <p:cTn id="58" presetID="13" presetClass="entr" presetSubtype="16" fill="hold" nodeType="withEffect">
                                  <p:stCondLst>
                                    <p:cond delay="0"/>
                                  </p:stCondLst>
                                  <p:childTnLst>
                                    <p:set>
                                      <p:cBhvr>
                                        <p:cTn id="59" dur="1" fill="hold">
                                          <p:stCondLst>
                                            <p:cond delay="0"/>
                                          </p:stCondLst>
                                        </p:cTn>
                                        <p:tgtEl>
                                          <p:spTgt spid="60444"/>
                                        </p:tgtEl>
                                        <p:attrNameLst>
                                          <p:attrName>style.visibility</p:attrName>
                                        </p:attrNameLst>
                                      </p:cBhvr>
                                      <p:to>
                                        <p:strVal val="visible"/>
                                      </p:to>
                                    </p:set>
                                    <p:animEffect transition="in" filter="plus(in)">
                                      <p:cBhvr>
                                        <p:cTn id="60" dur="2000"/>
                                        <p:tgtEl>
                                          <p:spTgt spid="60444"/>
                                        </p:tgtEl>
                                      </p:cBhvr>
                                    </p:animEffect>
                                  </p:childTnLst>
                                </p:cTn>
                              </p:par>
                              <p:par>
                                <p:cTn id="61" presetID="13" presetClass="entr" presetSubtype="16" fill="hold" grpId="0" nodeType="withEffect">
                                  <p:stCondLst>
                                    <p:cond delay="0"/>
                                  </p:stCondLst>
                                  <p:childTnLst>
                                    <p:set>
                                      <p:cBhvr>
                                        <p:cTn id="62" dur="1" fill="hold">
                                          <p:stCondLst>
                                            <p:cond delay="0"/>
                                          </p:stCondLst>
                                        </p:cTn>
                                        <p:tgtEl>
                                          <p:spTgt spid="60445"/>
                                        </p:tgtEl>
                                        <p:attrNameLst>
                                          <p:attrName>style.visibility</p:attrName>
                                        </p:attrNameLst>
                                      </p:cBhvr>
                                      <p:to>
                                        <p:strVal val="visible"/>
                                      </p:to>
                                    </p:set>
                                    <p:animEffect transition="in" filter="plus(in)">
                                      <p:cBhvr>
                                        <p:cTn id="63" dur="2000"/>
                                        <p:tgtEl>
                                          <p:spTgt spid="60445"/>
                                        </p:tgtEl>
                                      </p:cBhvr>
                                    </p:animEffect>
                                  </p:childTnLst>
                                </p:cTn>
                              </p:par>
                              <p:par>
                                <p:cTn id="64" presetID="13" presetClass="entr" presetSubtype="16" fill="hold" grpId="0" nodeType="withEffect">
                                  <p:stCondLst>
                                    <p:cond delay="0"/>
                                  </p:stCondLst>
                                  <p:childTnLst>
                                    <p:set>
                                      <p:cBhvr>
                                        <p:cTn id="65" dur="1" fill="hold">
                                          <p:stCondLst>
                                            <p:cond delay="0"/>
                                          </p:stCondLst>
                                        </p:cTn>
                                        <p:tgtEl>
                                          <p:spTgt spid="148"/>
                                        </p:tgtEl>
                                        <p:attrNameLst>
                                          <p:attrName>style.visibility</p:attrName>
                                        </p:attrNameLst>
                                      </p:cBhvr>
                                      <p:to>
                                        <p:strVal val="visible"/>
                                      </p:to>
                                    </p:set>
                                    <p:animEffect transition="in" filter="plus(in)">
                                      <p:cBhvr>
                                        <p:cTn id="66" dur="2000"/>
                                        <p:tgtEl>
                                          <p:spTgt spid="148"/>
                                        </p:tgtEl>
                                      </p:cBhvr>
                                    </p:animEffect>
                                  </p:childTnLst>
                                </p:cTn>
                              </p:par>
                              <p:par>
                                <p:cTn id="67" presetID="13" presetClass="entr" presetSubtype="16" fill="hold" nodeType="withEffect">
                                  <p:stCondLst>
                                    <p:cond delay="0"/>
                                  </p:stCondLst>
                                  <p:childTnLst>
                                    <p:set>
                                      <p:cBhvr>
                                        <p:cTn id="68" dur="1" fill="hold">
                                          <p:stCondLst>
                                            <p:cond delay="0"/>
                                          </p:stCondLst>
                                        </p:cTn>
                                        <p:tgtEl>
                                          <p:spTgt spid="60448"/>
                                        </p:tgtEl>
                                        <p:attrNameLst>
                                          <p:attrName>style.visibility</p:attrName>
                                        </p:attrNameLst>
                                      </p:cBhvr>
                                      <p:to>
                                        <p:strVal val="visible"/>
                                      </p:to>
                                    </p:set>
                                    <p:animEffect transition="in" filter="plus(in)">
                                      <p:cBhvr>
                                        <p:cTn id="69" dur="2000"/>
                                        <p:tgtEl>
                                          <p:spTgt spid="60448"/>
                                        </p:tgtEl>
                                      </p:cBhvr>
                                    </p:animEffect>
                                  </p:childTnLst>
                                </p:cTn>
                              </p:par>
                              <p:par>
                                <p:cTn id="70" presetID="13" presetClass="entr" presetSubtype="16" fill="hold" nodeType="withEffect">
                                  <p:stCondLst>
                                    <p:cond delay="0"/>
                                  </p:stCondLst>
                                  <p:childTnLst>
                                    <p:set>
                                      <p:cBhvr>
                                        <p:cTn id="71" dur="1" fill="hold">
                                          <p:stCondLst>
                                            <p:cond delay="0"/>
                                          </p:stCondLst>
                                        </p:cTn>
                                        <p:tgtEl>
                                          <p:spTgt spid="60450"/>
                                        </p:tgtEl>
                                        <p:attrNameLst>
                                          <p:attrName>style.visibility</p:attrName>
                                        </p:attrNameLst>
                                      </p:cBhvr>
                                      <p:to>
                                        <p:strVal val="visible"/>
                                      </p:to>
                                    </p:set>
                                    <p:animEffect transition="in" filter="plus(in)">
                                      <p:cBhvr>
                                        <p:cTn id="72" dur="2000"/>
                                        <p:tgtEl>
                                          <p:spTgt spid="60450"/>
                                        </p:tgtEl>
                                      </p:cBhvr>
                                    </p:animEffect>
                                  </p:childTnLst>
                                </p:cTn>
                              </p:par>
                              <p:par>
                                <p:cTn id="73" presetID="13" presetClass="entr" presetSubtype="16" fill="hold" grpId="0" nodeType="withEffect">
                                  <p:stCondLst>
                                    <p:cond delay="0"/>
                                  </p:stCondLst>
                                  <p:childTnLst>
                                    <p:set>
                                      <p:cBhvr>
                                        <p:cTn id="74" dur="1" fill="hold">
                                          <p:stCondLst>
                                            <p:cond delay="0"/>
                                          </p:stCondLst>
                                        </p:cTn>
                                        <p:tgtEl>
                                          <p:spTgt spid="60449"/>
                                        </p:tgtEl>
                                        <p:attrNameLst>
                                          <p:attrName>style.visibility</p:attrName>
                                        </p:attrNameLst>
                                      </p:cBhvr>
                                      <p:to>
                                        <p:strVal val="visible"/>
                                      </p:to>
                                    </p:set>
                                    <p:animEffect transition="in" filter="plus(in)">
                                      <p:cBhvr>
                                        <p:cTn id="75" dur="2000"/>
                                        <p:tgtEl>
                                          <p:spTgt spid="60449"/>
                                        </p:tgtEl>
                                      </p:cBhvr>
                                    </p:animEffect>
                                  </p:childTnLst>
                                </p:cTn>
                              </p:par>
                              <p:par>
                                <p:cTn id="76" presetID="13" presetClass="entr" presetSubtype="16" fill="hold" grpId="0" nodeType="withEffect">
                                  <p:stCondLst>
                                    <p:cond delay="0"/>
                                  </p:stCondLst>
                                  <p:childTnLst>
                                    <p:set>
                                      <p:cBhvr>
                                        <p:cTn id="77" dur="1" fill="hold">
                                          <p:stCondLst>
                                            <p:cond delay="0"/>
                                          </p:stCondLst>
                                        </p:cTn>
                                        <p:tgtEl>
                                          <p:spTgt spid="140"/>
                                        </p:tgtEl>
                                        <p:attrNameLst>
                                          <p:attrName>style.visibility</p:attrName>
                                        </p:attrNameLst>
                                      </p:cBhvr>
                                      <p:to>
                                        <p:strVal val="visible"/>
                                      </p:to>
                                    </p:set>
                                    <p:animEffect transition="in" filter="plus(in)">
                                      <p:cBhvr>
                                        <p:cTn id="78" dur="2000"/>
                                        <p:tgtEl>
                                          <p:spTgt spid="140"/>
                                        </p:tgtEl>
                                      </p:cBhvr>
                                    </p:animEffect>
                                  </p:childTnLst>
                                </p:cTn>
                              </p:par>
                              <p:par>
                                <p:cTn id="79" presetID="13" presetClass="entr" presetSubtype="16" fill="hold" grpId="0" nodeType="withEffect">
                                  <p:stCondLst>
                                    <p:cond delay="0"/>
                                  </p:stCondLst>
                                  <p:childTnLst>
                                    <p:set>
                                      <p:cBhvr>
                                        <p:cTn id="80" dur="1" fill="hold">
                                          <p:stCondLst>
                                            <p:cond delay="0"/>
                                          </p:stCondLst>
                                        </p:cTn>
                                        <p:tgtEl>
                                          <p:spTgt spid="60451"/>
                                        </p:tgtEl>
                                        <p:attrNameLst>
                                          <p:attrName>style.visibility</p:attrName>
                                        </p:attrNameLst>
                                      </p:cBhvr>
                                      <p:to>
                                        <p:strVal val="visible"/>
                                      </p:to>
                                    </p:set>
                                    <p:animEffect transition="in" filter="plus(in)">
                                      <p:cBhvr>
                                        <p:cTn id="81" dur="2000"/>
                                        <p:tgtEl>
                                          <p:spTgt spid="60451"/>
                                        </p:tgtEl>
                                      </p:cBhvr>
                                    </p:animEffect>
                                  </p:childTnLst>
                                </p:cTn>
                              </p:par>
                              <p:par>
                                <p:cTn id="82" presetID="13" presetClass="entr" presetSubtype="16" fill="hold" grpId="0" nodeType="withEffect">
                                  <p:stCondLst>
                                    <p:cond delay="0"/>
                                  </p:stCondLst>
                                  <p:childTnLst>
                                    <p:set>
                                      <p:cBhvr>
                                        <p:cTn id="83" dur="1" fill="hold">
                                          <p:stCondLst>
                                            <p:cond delay="0"/>
                                          </p:stCondLst>
                                        </p:cTn>
                                        <p:tgtEl>
                                          <p:spTgt spid="136"/>
                                        </p:tgtEl>
                                        <p:attrNameLst>
                                          <p:attrName>style.visibility</p:attrName>
                                        </p:attrNameLst>
                                      </p:cBhvr>
                                      <p:to>
                                        <p:strVal val="visible"/>
                                      </p:to>
                                    </p:set>
                                    <p:animEffect transition="in" filter="plus(in)">
                                      <p:cBhvr>
                                        <p:cTn id="84" dur="2000"/>
                                        <p:tgtEl>
                                          <p:spTgt spid="136"/>
                                        </p:tgtEl>
                                      </p:cBhvr>
                                    </p:animEffect>
                                  </p:childTnLst>
                                </p:cTn>
                              </p:par>
                            </p:childTnLst>
                          </p:cTn>
                        </p:par>
                        <p:par>
                          <p:cTn id="85" fill="hold">
                            <p:stCondLst>
                              <p:cond delay="3000"/>
                            </p:stCondLst>
                            <p:childTnLst>
                              <p:par>
                                <p:cTn id="86" presetID="39" presetClass="entr" presetSubtype="0" accel="100000" fill="hold" grpId="1" nodeType="afterEffect">
                                  <p:stCondLst>
                                    <p:cond delay="0"/>
                                  </p:stCondLst>
                                  <p:childTnLst>
                                    <p:set>
                                      <p:cBhvr>
                                        <p:cTn id="87" dur="1" fill="hold">
                                          <p:stCondLst>
                                            <p:cond delay="0"/>
                                          </p:stCondLst>
                                        </p:cTn>
                                        <p:tgtEl>
                                          <p:spTgt spid="79"/>
                                        </p:tgtEl>
                                        <p:attrNameLst>
                                          <p:attrName>style.visibility</p:attrName>
                                        </p:attrNameLst>
                                      </p:cBhvr>
                                      <p:to>
                                        <p:strVal val="visible"/>
                                      </p:to>
                                    </p:set>
                                    <p:anim calcmode="lin" valueType="num">
                                      <p:cBhvr>
                                        <p:cTn id="88" dur="500" fill="hold"/>
                                        <p:tgtEl>
                                          <p:spTgt spid="79"/>
                                        </p:tgtEl>
                                        <p:attrNameLst>
                                          <p:attrName>ppt_h</p:attrName>
                                        </p:attrNameLst>
                                      </p:cBhvr>
                                      <p:tavLst>
                                        <p:tav tm="0">
                                          <p:val>
                                            <p:strVal val="#ppt_h/20"/>
                                          </p:val>
                                        </p:tav>
                                        <p:tav tm="50000">
                                          <p:val>
                                            <p:strVal val="#ppt_h/20"/>
                                          </p:val>
                                        </p:tav>
                                        <p:tav tm="100000">
                                          <p:val>
                                            <p:strVal val="#ppt_h"/>
                                          </p:val>
                                        </p:tav>
                                      </p:tavLst>
                                    </p:anim>
                                    <p:anim calcmode="lin" valueType="num">
                                      <p:cBhvr>
                                        <p:cTn id="89" dur="500" fill="hold"/>
                                        <p:tgtEl>
                                          <p:spTgt spid="79"/>
                                        </p:tgtEl>
                                        <p:attrNameLst>
                                          <p:attrName>ppt_w</p:attrName>
                                        </p:attrNameLst>
                                      </p:cBhvr>
                                      <p:tavLst>
                                        <p:tav tm="0">
                                          <p:val>
                                            <p:strVal val="#ppt_w+.3"/>
                                          </p:val>
                                        </p:tav>
                                        <p:tav tm="50000">
                                          <p:val>
                                            <p:strVal val="#ppt_w+.3"/>
                                          </p:val>
                                        </p:tav>
                                        <p:tav tm="100000">
                                          <p:val>
                                            <p:strVal val="#ppt_w"/>
                                          </p:val>
                                        </p:tav>
                                      </p:tavLst>
                                    </p:anim>
                                    <p:anim calcmode="lin" valueType="num">
                                      <p:cBhvr>
                                        <p:cTn id="90" dur="500" fill="hold"/>
                                        <p:tgtEl>
                                          <p:spTgt spid="79"/>
                                        </p:tgtEl>
                                        <p:attrNameLst>
                                          <p:attrName>ppt_x</p:attrName>
                                        </p:attrNameLst>
                                      </p:cBhvr>
                                      <p:tavLst>
                                        <p:tav tm="0">
                                          <p:val>
                                            <p:strVal val="#ppt_x-.3"/>
                                          </p:val>
                                        </p:tav>
                                        <p:tav tm="50000">
                                          <p:val>
                                            <p:strVal val="#ppt_x"/>
                                          </p:val>
                                        </p:tav>
                                        <p:tav tm="100000">
                                          <p:val>
                                            <p:strVal val="#ppt_x"/>
                                          </p:val>
                                        </p:tav>
                                      </p:tavLst>
                                    </p:anim>
                                    <p:anim calcmode="lin" valueType="num">
                                      <p:cBhvr>
                                        <p:cTn id="91" dur="500" fill="hold"/>
                                        <p:tgtEl>
                                          <p:spTgt spid="79"/>
                                        </p:tgtEl>
                                        <p:attrNameLst>
                                          <p:attrName>ppt_y</p:attrName>
                                        </p:attrNameLst>
                                      </p:cBhvr>
                                      <p:tavLst>
                                        <p:tav tm="0">
                                          <p:val>
                                            <p:strVal val="#ppt_y"/>
                                          </p:val>
                                        </p:tav>
                                        <p:tav tm="100000">
                                          <p:val>
                                            <p:strVal val="#ppt_y"/>
                                          </p:val>
                                        </p:tav>
                                      </p:tavLst>
                                    </p:anim>
                                  </p:childTnLst>
                                </p:cTn>
                              </p:par>
                              <p:par>
                                <p:cTn id="92" presetID="39" presetClass="entr" presetSubtype="0" accel="100000" fill="hold" grpId="1" nodeType="withEffect">
                                  <p:stCondLst>
                                    <p:cond delay="0"/>
                                  </p:stCondLst>
                                  <p:childTnLst>
                                    <p:set>
                                      <p:cBhvr>
                                        <p:cTn id="93" dur="1" fill="hold">
                                          <p:stCondLst>
                                            <p:cond delay="0"/>
                                          </p:stCondLst>
                                        </p:cTn>
                                        <p:tgtEl>
                                          <p:spTgt spid="27"/>
                                        </p:tgtEl>
                                        <p:attrNameLst>
                                          <p:attrName>style.visibility</p:attrName>
                                        </p:attrNameLst>
                                      </p:cBhvr>
                                      <p:to>
                                        <p:strVal val="visible"/>
                                      </p:to>
                                    </p:set>
                                    <p:anim calcmode="lin" valueType="num">
                                      <p:cBhvr>
                                        <p:cTn id="94"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95"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96"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9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60457" grpId="0" animBg="1"/>
      <p:bldP spid="124" grpId="0"/>
      <p:bldP spid="60455" grpId="0" animBg="1"/>
      <p:bldP spid="128" grpId="0"/>
      <p:bldP spid="60453" grpId="0" animBg="1"/>
      <p:bldP spid="132" grpId="0"/>
      <p:bldP spid="60447" grpId="0" animBg="1"/>
      <p:bldP spid="144" grpId="0"/>
      <p:bldP spid="60445" grpId="0" animBg="1"/>
      <p:bldP spid="148" grpId="0"/>
      <p:bldP spid="60449" grpId="0" animBg="1"/>
      <p:bldP spid="140" grpId="0"/>
      <p:bldP spid="60451" grpId="0" animBg="1"/>
      <p:bldP spid="136" grpId="0"/>
      <p:bldP spid="27" grpId="0"/>
      <p:bldP spid="27" grpId="1"/>
      <p:bldP spid="79" grpId="0"/>
      <p:bldP spid="79" grpId="1"/>
      <p:bldP spid="3" grpId="0"/>
      <p:bldP spid="3" grpId="1"/>
      <p:bldP spid="3" grpId="2"/>
      <p:bldP spid="3" grpId="3"/>
      <p:bldP spid="3" grpId="4"/>
      <p:bldP spid="3" grpId="5"/>
      <p:bldP spid="3" grpId="6"/>
      <p:bldP spid="3" grpId="7"/>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59" name="Freeform 61"/>
          <p:cNvSpPr/>
          <p:nvPr/>
        </p:nvSpPr>
        <p:spPr bwMode="auto">
          <a:xfrm>
            <a:off x="502920" y="1444625"/>
            <a:ext cx="835025" cy="2031365"/>
          </a:xfrm>
          <a:custGeom>
            <a:avLst/>
            <a:gdLst>
              <a:gd name="T0" fmla="*/ 491 w 491"/>
              <a:gd name="T1" fmla="*/ 1121 h 1121"/>
              <a:gd name="T2" fmla="*/ 277 w 491"/>
              <a:gd name="T3" fmla="*/ 1121 h 1121"/>
              <a:gd name="T4" fmla="*/ 277 w 491"/>
              <a:gd name="T5" fmla="*/ 314 h 1121"/>
              <a:gd name="T6" fmla="*/ 0 w 491"/>
              <a:gd name="T7" fmla="*/ 477 h 1121"/>
              <a:gd name="T8" fmla="*/ 0 w 491"/>
              <a:gd name="T9" fmla="*/ 282 h 1121"/>
              <a:gd name="T10" fmla="*/ 182 w 491"/>
              <a:gd name="T11" fmla="*/ 178 h 1121"/>
              <a:gd name="T12" fmla="*/ 317 w 491"/>
              <a:gd name="T13" fmla="*/ 0 h 1121"/>
              <a:gd name="T14" fmla="*/ 491 w 491"/>
              <a:gd name="T15" fmla="*/ 0 h 1121"/>
              <a:gd name="T16" fmla="*/ 491 w 491"/>
              <a:gd name="T17" fmla="*/ 1121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1121">
                <a:moveTo>
                  <a:pt x="491" y="1121"/>
                </a:moveTo>
                <a:cubicBezTo>
                  <a:pt x="277" y="1121"/>
                  <a:pt x="277" y="1121"/>
                  <a:pt x="277" y="1121"/>
                </a:cubicBezTo>
                <a:cubicBezTo>
                  <a:pt x="277" y="314"/>
                  <a:pt x="277" y="314"/>
                  <a:pt x="277" y="314"/>
                </a:cubicBezTo>
                <a:cubicBezTo>
                  <a:pt x="198" y="388"/>
                  <a:pt x="106" y="442"/>
                  <a:pt x="0" y="477"/>
                </a:cubicBezTo>
                <a:cubicBezTo>
                  <a:pt x="0" y="282"/>
                  <a:pt x="0" y="282"/>
                  <a:pt x="0" y="282"/>
                </a:cubicBezTo>
                <a:cubicBezTo>
                  <a:pt x="56" y="264"/>
                  <a:pt x="117" y="229"/>
                  <a:pt x="182" y="178"/>
                </a:cubicBezTo>
                <a:cubicBezTo>
                  <a:pt x="248" y="127"/>
                  <a:pt x="293" y="68"/>
                  <a:pt x="317" y="0"/>
                </a:cubicBezTo>
                <a:cubicBezTo>
                  <a:pt x="491" y="0"/>
                  <a:pt x="491" y="0"/>
                  <a:pt x="491" y="0"/>
                </a:cubicBezTo>
                <a:lnTo>
                  <a:pt x="491" y="1121"/>
                </a:lnTo>
                <a:close/>
              </a:path>
            </a:pathLst>
          </a:custGeom>
          <a:solidFill>
            <a:srgbClr val="2D6B4F"/>
          </a:solidFill>
          <a:ln>
            <a:noFill/>
          </a:ln>
        </p:spPr>
        <p:txBody>
          <a:bodyPr vert="horz" wrap="square" lIns="68580" tIns="34290" rIns="68580" bIns="34290" numCol="1" anchor="t" anchorCtr="0" compatLnSpc="1"/>
          <a:lstStyle/>
          <a:p>
            <a:endParaRPr lang="en-US">
              <a:solidFill>
                <a:srgbClr val="2D6B4F"/>
              </a:solidFill>
              <a:cs typeface="+mn-ea"/>
              <a:sym typeface="+mn-lt"/>
            </a:endParaRPr>
          </a:p>
        </p:txBody>
      </p:sp>
      <p:sp>
        <p:nvSpPr>
          <p:cNvPr id="161" name="Freeform 63"/>
          <p:cNvSpPr/>
          <p:nvPr/>
        </p:nvSpPr>
        <p:spPr bwMode="auto">
          <a:xfrm>
            <a:off x="393700" y="3962400"/>
            <a:ext cx="1254760" cy="2057400"/>
          </a:xfrm>
          <a:custGeom>
            <a:avLst/>
            <a:gdLst>
              <a:gd name="T0" fmla="*/ 0 w 738"/>
              <a:gd name="T1" fmla="*/ 821 h 1135"/>
              <a:gd name="T2" fmla="*/ 206 w 738"/>
              <a:gd name="T3" fmla="*/ 796 h 1135"/>
              <a:gd name="T4" fmla="*/ 259 w 738"/>
              <a:gd name="T5" fmla="*/ 917 h 1135"/>
              <a:gd name="T6" fmla="*/ 364 w 738"/>
              <a:gd name="T7" fmla="*/ 958 h 1135"/>
              <a:gd name="T8" fmla="*/ 475 w 738"/>
              <a:gd name="T9" fmla="*/ 908 h 1135"/>
              <a:gd name="T10" fmla="*/ 520 w 738"/>
              <a:gd name="T11" fmla="*/ 773 h 1135"/>
              <a:gd name="T12" fmla="*/ 477 w 738"/>
              <a:gd name="T13" fmla="*/ 646 h 1135"/>
              <a:gd name="T14" fmla="*/ 371 w 738"/>
              <a:gd name="T15" fmla="*/ 599 h 1135"/>
              <a:gd name="T16" fmla="*/ 273 w 738"/>
              <a:gd name="T17" fmla="*/ 615 h 1135"/>
              <a:gd name="T18" fmla="*/ 297 w 738"/>
              <a:gd name="T19" fmla="*/ 441 h 1135"/>
              <a:gd name="T20" fmla="*/ 429 w 738"/>
              <a:gd name="T21" fmla="*/ 404 h 1135"/>
              <a:gd name="T22" fmla="*/ 474 w 738"/>
              <a:gd name="T23" fmla="*/ 298 h 1135"/>
              <a:gd name="T24" fmla="*/ 441 w 738"/>
              <a:gd name="T25" fmla="*/ 208 h 1135"/>
              <a:gd name="T26" fmla="*/ 352 w 738"/>
              <a:gd name="T27" fmla="*/ 175 h 1135"/>
              <a:gd name="T28" fmla="*/ 259 w 738"/>
              <a:gd name="T29" fmla="*/ 213 h 1135"/>
              <a:gd name="T30" fmla="*/ 212 w 738"/>
              <a:gd name="T31" fmla="*/ 324 h 1135"/>
              <a:gd name="T32" fmla="*/ 16 w 738"/>
              <a:gd name="T33" fmla="*/ 290 h 1135"/>
              <a:gd name="T34" fmla="*/ 77 w 738"/>
              <a:gd name="T35" fmla="*/ 129 h 1135"/>
              <a:gd name="T36" fmla="*/ 193 w 738"/>
              <a:gd name="T37" fmla="*/ 34 h 1135"/>
              <a:gd name="T38" fmla="*/ 358 w 738"/>
              <a:gd name="T39" fmla="*/ 0 h 1135"/>
              <a:gd name="T40" fmla="*/ 610 w 738"/>
              <a:gd name="T41" fmla="*/ 100 h 1135"/>
              <a:gd name="T42" fmla="*/ 688 w 738"/>
              <a:gd name="T43" fmla="*/ 285 h 1135"/>
              <a:gd name="T44" fmla="*/ 528 w 738"/>
              <a:gd name="T45" fmla="*/ 519 h 1135"/>
              <a:gd name="T46" fmla="*/ 681 w 738"/>
              <a:gd name="T47" fmla="*/ 610 h 1135"/>
              <a:gd name="T48" fmla="*/ 738 w 738"/>
              <a:gd name="T49" fmla="*/ 782 h 1135"/>
              <a:gd name="T50" fmla="*/ 631 w 738"/>
              <a:gd name="T51" fmla="*/ 1032 h 1135"/>
              <a:gd name="T52" fmla="*/ 365 w 738"/>
              <a:gd name="T53" fmla="*/ 1135 h 1135"/>
              <a:gd name="T54" fmla="*/ 115 w 738"/>
              <a:gd name="T55" fmla="*/ 1048 h 1135"/>
              <a:gd name="T56" fmla="*/ 0 w 738"/>
              <a:gd name="T57" fmla="*/ 821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38" h="1135">
                <a:moveTo>
                  <a:pt x="0" y="821"/>
                </a:moveTo>
                <a:cubicBezTo>
                  <a:pt x="206" y="796"/>
                  <a:pt x="206" y="796"/>
                  <a:pt x="206" y="796"/>
                </a:cubicBezTo>
                <a:cubicBezTo>
                  <a:pt x="213" y="849"/>
                  <a:pt x="230" y="889"/>
                  <a:pt x="259" y="917"/>
                </a:cubicBezTo>
                <a:cubicBezTo>
                  <a:pt x="288" y="944"/>
                  <a:pt x="323" y="958"/>
                  <a:pt x="364" y="958"/>
                </a:cubicBezTo>
                <a:cubicBezTo>
                  <a:pt x="408" y="958"/>
                  <a:pt x="445" y="942"/>
                  <a:pt x="475" y="908"/>
                </a:cubicBezTo>
                <a:cubicBezTo>
                  <a:pt x="505" y="875"/>
                  <a:pt x="520" y="830"/>
                  <a:pt x="520" y="773"/>
                </a:cubicBezTo>
                <a:cubicBezTo>
                  <a:pt x="520" y="720"/>
                  <a:pt x="506" y="677"/>
                  <a:pt x="477" y="646"/>
                </a:cubicBezTo>
                <a:cubicBezTo>
                  <a:pt x="448" y="615"/>
                  <a:pt x="413" y="599"/>
                  <a:pt x="371" y="599"/>
                </a:cubicBezTo>
                <a:cubicBezTo>
                  <a:pt x="344" y="599"/>
                  <a:pt x="311" y="604"/>
                  <a:pt x="273" y="615"/>
                </a:cubicBezTo>
                <a:cubicBezTo>
                  <a:pt x="297" y="441"/>
                  <a:pt x="297" y="441"/>
                  <a:pt x="297" y="441"/>
                </a:cubicBezTo>
                <a:cubicBezTo>
                  <a:pt x="355" y="443"/>
                  <a:pt x="399" y="430"/>
                  <a:pt x="429" y="404"/>
                </a:cubicBezTo>
                <a:cubicBezTo>
                  <a:pt x="459" y="377"/>
                  <a:pt x="474" y="342"/>
                  <a:pt x="474" y="298"/>
                </a:cubicBezTo>
                <a:cubicBezTo>
                  <a:pt x="474" y="260"/>
                  <a:pt x="463" y="231"/>
                  <a:pt x="441" y="208"/>
                </a:cubicBezTo>
                <a:cubicBezTo>
                  <a:pt x="419" y="186"/>
                  <a:pt x="389" y="175"/>
                  <a:pt x="352" y="175"/>
                </a:cubicBezTo>
                <a:cubicBezTo>
                  <a:pt x="316" y="175"/>
                  <a:pt x="285" y="188"/>
                  <a:pt x="259" y="213"/>
                </a:cubicBezTo>
                <a:cubicBezTo>
                  <a:pt x="233" y="238"/>
                  <a:pt x="218" y="275"/>
                  <a:pt x="212" y="324"/>
                </a:cubicBezTo>
                <a:cubicBezTo>
                  <a:pt x="16" y="290"/>
                  <a:pt x="16" y="290"/>
                  <a:pt x="16" y="290"/>
                </a:cubicBezTo>
                <a:cubicBezTo>
                  <a:pt x="29" y="223"/>
                  <a:pt x="50" y="169"/>
                  <a:pt x="77" y="129"/>
                </a:cubicBezTo>
                <a:cubicBezTo>
                  <a:pt x="105" y="89"/>
                  <a:pt x="143" y="57"/>
                  <a:pt x="193" y="34"/>
                </a:cubicBezTo>
                <a:cubicBezTo>
                  <a:pt x="242" y="11"/>
                  <a:pt x="297" y="0"/>
                  <a:pt x="358" y="0"/>
                </a:cubicBezTo>
                <a:cubicBezTo>
                  <a:pt x="463" y="0"/>
                  <a:pt x="547" y="33"/>
                  <a:pt x="610" y="100"/>
                </a:cubicBezTo>
                <a:cubicBezTo>
                  <a:pt x="662" y="155"/>
                  <a:pt x="688" y="216"/>
                  <a:pt x="688" y="285"/>
                </a:cubicBezTo>
                <a:cubicBezTo>
                  <a:pt x="688" y="383"/>
                  <a:pt x="635" y="460"/>
                  <a:pt x="528" y="519"/>
                </a:cubicBezTo>
                <a:cubicBezTo>
                  <a:pt x="592" y="532"/>
                  <a:pt x="643" y="563"/>
                  <a:pt x="681" y="610"/>
                </a:cubicBezTo>
                <a:cubicBezTo>
                  <a:pt x="719" y="658"/>
                  <a:pt x="738" y="715"/>
                  <a:pt x="738" y="782"/>
                </a:cubicBezTo>
                <a:cubicBezTo>
                  <a:pt x="738" y="880"/>
                  <a:pt x="703" y="963"/>
                  <a:pt x="631" y="1032"/>
                </a:cubicBezTo>
                <a:cubicBezTo>
                  <a:pt x="560" y="1101"/>
                  <a:pt x="471" y="1135"/>
                  <a:pt x="365" y="1135"/>
                </a:cubicBezTo>
                <a:cubicBezTo>
                  <a:pt x="265" y="1135"/>
                  <a:pt x="181" y="1106"/>
                  <a:pt x="115" y="1048"/>
                </a:cubicBezTo>
                <a:cubicBezTo>
                  <a:pt x="49" y="990"/>
                  <a:pt x="10" y="915"/>
                  <a:pt x="0" y="821"/>
                </a:cubicBezTo>
                <a:close/>
              </a:path>
            </a:pathLst>
          </a:custGeom>
          <a:solidFill>
            <a:srgbClr val="34D1BB"/>
          </a:solidFill>
          <a:ln>
            <a:noFill/>
          </a:ln>
        </p:spPr>
        <p:txBody>
          <a:bodyPr vert="horz" wrap="square" lIns="68580" tIns="34290" rIns="68580" bIns="34290" numCol="1" anchor="t" anchorCtr="0" compatLnSpc="1"/>
          <a:lstStyle/>
          <a:p>
            <a:endParaRPr lang="en-US">
              <a:cs typeface="+mn-ea"/>
              <a:sym typeface="+mn-lt"/>
            </a:endParaRPr>
          </a:p>
        </p:txBody>
      </p:sp>
      <p:sp>
        <p:nvSpPr>
          <p:cNvPr id="163" name="Freeform 65"/>
          <p:cNvSpPr/>
          <p:nvPr/>
        </p:nvSpPr>
        <p:spPr bwMode="auto">
          <a:xfrm>
            <a:off x="6254115" y="1444625"/>
            <a:ext cx="1275715" cy="2031365"/>
          </a:xfrm>
          <a:custGeom>
            <a:avLst/>
            <a:gdLst>
              <a:gd name="T0" fmla="*/ 750 w 750"/>
              <a:gd name="T1" fmla="*/ 922 h 1121"/>
              <a:gd name="T2" fmla="*/ 750 w 750"/>
              <a:gd name="T3" fmla="*/ 1121 h 1121"/>
              <a:gd name="T4" fmla="*/ 0 w 750"/>
              <a:gd name="T5" fmla="*/ 1121 h 1121"/>
              <a:gd name="T6" fmla="*/ 73 w 750"/>
              <a:gd name="T7" fmla="*/ 907 h 1121"/>
              <a:gd name="T8" fmla="*/ 313 w 750"/>
              <a:gd name="T9" fmla="*/ 640 h 1121"/>
              <a:gd name="T10" fmla="*/ 491 w 750"/>
              <a:gd name="T11" fmla="*/ 457 h 1121"/>
              <a:gd name="T12" fmla="*/ 535 w 750"/>
              <a:gd name="T13" fmla="*/ 326 h 1121"/>
              <a:gd name="T14" fmla="*/ 497 w 750"/>
              <a:gd name="T15" fmla="*/ 216 h 1121"/>
              <a:gd name="T16" fmla="*/ 390 w 750"/>
              <a:gd name="T17" fmla="*/ 177 h 1121"/>
              <a:gd name="T18" fmla="*/ 284 w 750"/>
              <a:gd name="T19" fmla="*/ 218 h 1121"/>
              <a:gd name="T20" fmla="*/ 238 w 750"/>
              <a:gd name="T21" fmla="*/ 352 h 1121"/>
              <a:gd name="T22" fmla="*/ 25 w 750"/>
              <a:gd name="T23" fmla="*/ 330 h 1121"/>
              <a:gd name="T24" fmla="*/ 144 w 750"/>
              <a:gd name="T25" fmla="*/ 77 h 1121"/>
              <a:gd name="T26" fmla="*/ 396 w 750"/>
              <a:gd name="T27" fmla="*/ 0 h 1121"/>
              <a:gd name="T28" fmla="*/ 655 w 750"/>
              <a:gd name="T29" fmla="*/ 89 h 1121"/>
              <a:gd name="T30" fmla="*/ 750 w 750"/>
              <a:gd name="T31" fmla="*/ 311 h 1121"/>
              <a:gd name="T32" fmla="*/ 723 w 750"/>
              <a:gd name="T33" fmla="*/ 454 h 1121"/>
              <a:gd name="T34" fmla="*/ 637 w 750"/>
              <a:gd name="T35" fmla="*/ 597 h 1121"/>
              <a:gd name="T36" fmla="*/ 497 w 750"/>
              <a:gd name="T37" fmla="*/ 739 h 1121"/>
              <a:gd name="T38" fmla="*/ 369 w 750"/>
              <a:gd name="T39" fmla="*/ 863 h 1121"/>
              <a:gd name="T40" fmla="*/ 325 w 750"/>
              <a:gd name="T41" fmla="*/ 922 h 1121"/>
              <a:gd name="T42" fmla="*/ 750 w 750"/>
              <a:gd name="T43" fmla="*/ 922 h 1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0" h="1121">
                <a:moveTo>
                  <a:pt x="750" y="922"/>
                </a:moveTo>
                <a:cubicBezTo>
                  <a:pt x="750" y="1121"/>
                  <a:pt x="750" y="1121"/>
                  <a:pt x="750" y="1121"/>
                </a:cubicBezTo>
                <a:cubicBezTo>
                  <a:pt x="0" y="1121"/>
                  <a:pt x="0" y="1121"/>
                  <a:pt x="0" y="1121"/>
                </a:cubicBezTo>
                <a:cubicBezTo>
                  <a:pt x="8" y="1046"/>
                  <a:pt x="32" y="975"/>
                  <a:pt x="73" y="907"/>
                </a:cubicBezTo>
                <a:cubicBezTo>
                  <a:pt x="113" y="840"/>
                  <a:pt x="194" y="751"/>
                  <a:pt x="313" y="640"/>
                </a:cubicBezTo>
                <a:cubicBezTo>
                  <a:pt x="410" y="550"/>
                  <a:pt x="469" y="489"/>
                  <a:pt x="491" y="457"/>
                </a:cubicBezTo>
                <a:cubicBezTo>
                  <a:pt x="520" y="413"/>
                  <a:pt x="535" y="369"/>
                  <a:pt x="535" y="326"/>
                </a:cubicBezTo>
                <a:cubicBezTo>
                  <a:pt x="535" y="278"/>
                  <a:pt x="522" y="241"/>
                  <a:pt x="497" y="216"/>
                </a:cubicBezTo>
                <a:cubicBezTo>
                  <a:pt x="471" y="190"/>
                  <a:pt x="436" y="177"/>
                  <a:pt x="390" y="177"/>
                </a:cubicBezTo>
                <a:cubicBezTo>
                  <a:pt x="346" y="177"/>
                  <a:pt x="310" y="191"/>
                  <a:pt x="284" y="218"/>
                </a:cubicBezTo>
                <a:cubicBezTo>
                  <a:pt x="257" y="245"/>
                  <a:pt x="242" y="289"/>
                  <a:pt x="238" y="352"/>
                </a:cubicBezTo>
                <a:cubicBezTo>
                  <a:pt x="25" y="330"/>
                  <a:pt x="25" y="330"/>
                  <a:pt x="25" y="330"/>
                </a:cubicBezTo>
                <a:cubicBezTo>
                  <a:pt x="37" y="213"/>
                  <a:pt x="77" y="128"/>
                  <a:pt x="144" y="77"/>
                </a:cubicBezTo>
                <a:cubicBezTo>
                  <a:pt x="211" y="25"/>
                  <a:pt x="295" y="0"/>
                  <a:pt x="396" y="0"/>
                </a:cubicBezTo>
                <a:cubicBezTo>
                  <a:pt x="506" y="0"/>
                  <a:pt x="592" y="30"/>
                  <a:pt x="655" y="89"/>
                </a:cubicBezTo>
                <a:cubicBezTo>
                  <a:pt x="718" y="148"/>
                  <a:pt x="750" y="222"/>
                  <a:pt x="750" y="311"/>
                </a:cubicBezTo>
                <a:cubicBezTo>
                  <a:pt x="750" y="361"/>
                  <a:pt x="741" y="409"/>
                  <a:pt x="723" y="454"/>
                </a:cubicBezTo>
                <a:cubicBezTo>
                  <a:pt x="705" y="500"/>
                  <a:pt x="676" y="547"/>
                  <a:pt x="637" y="597"/>
                </a:cubicBezTo>
                <a:cubicBezTo>
                  <a:pt x="611" y="630"/>
                  <a:pt x="565" y="678"/>
                  <a:pt x="497" y="739"/>
                </a:cubicBezTo>
                <a:cubicBezTo>
                  <a:pt x="429" y="801"/>
                  <a:pt x="387" y="843"/>
                  <a:pt x="369" y="863"/>
                </a:cubicBezTo>
                <a:cubicBezTo>
                  <a:pt x="351" y="883"/>
                  <a:pt x="336" y="903"/>
                  <a:pt x="325" y="922"/>
                </a:cubicBezTo>
                <a:lnTo>
                  <a:pt x="750" y="922"/>
                </a:lnTo>
                <a:close/>
              </a:path>
            </a:pathLst>
          </a:custGeom>
          <a:solidFill>
            <a:srgbClr val="00685A"/>
          </a:solidFill>
          <a:ln>
            <a:noFill/>
          </a:ln>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5" name="Freeform 67"/>
          <p:cNvSpPr>
            <a:spLocks noEditPoints="1"/>
          </p:cNvSpPr>
          <p:nvPr/>
        </p:nvSpPr>
        <p:spPr bwMode="auto">
          <a:xfrm>
            <a:off x="6238240" y="3954145"/>
            <a:ext cx="1363345" cy="2031365"/>
          </a:xfrm>
          <a:custGeom>
            <a:avLst/>
            <a:gdLst>
              <a:gd name="T0" fmla="*/ 478 w 839"/>
              <a:gd name="T1" fmla="*/ 1173 h 1173"/>
              <a:gd name="T2" fmla="*/ 478 w 839"/>
              <a:gd name="T3" fmla="*/ 938 h 1173"/>
              <a:gd name="T4" fmla="*/ 0 w 839"/>
              <a:gd name="T5" fmla="*/ 938 h 1173"/>
              <a:gd name="T6" fmla="*/ 0 w 839"/>
              <a:gd name="T7" fmla="*/ 742 h 1173"/>
              <a:gd name="T8" fmla="*/ 506 w 839"/>
              <a:gd name="T9" fmla="*/ 0 h 1173"/>
              <a:gd name="T10" fmla="*/ 695 w 839"/>
              <a:gd name="T11" fmla="*/ 0 h 1173"/>
              <a:gd name="T12" fmla="*/ 695 w 839"/>
              <a:gd name="T13" fmla="*/ 741 h 1173"/>
              <a:gd name="T14" fmla="*/ 839 w 839"/>
              <a:gd name="T15" fmla="*/ 741 h 1173"/>
              <a:gd name="T16" fmla="*/ 839 w 839"/>
              <a:gd name="T17" fmla="*/ 938 h 1173"/>
              <a:gd name="T18" fmla="*/ 695 w 839"/>
              <a:gd name="T19" fmla="*/ 938 h 1173"/>
              <a:gd name="T20" fmla="*/ 695 w 839"/>
              <a:gd name="T21" fmla="*/ 1173 h 1173"/>
              <a:gd name="T22" fmla="*/ 478 w 839"/>
              <a:gd name="T23" fmla="*/ 1173 h 1173"/>
              <a:gd name="T24" fmla="*/ 478 w 839"/>
              <a:gd name="T25" fmla="*/ 741 h 1173"/>
              <a:gd name="T26" fmla="*/ 478 w 839"/>
              <a:gd name="T27" fmla="*/ 342 h 1173"/>
              <a:gd name="T28" fmla="*/ 209 w 839"/>
              <a:gd name="T29" fmla="*/ 741 h 1173"/>
              <a:gd name="T30" fmla="*/ 478 w 839"/>
              <a:gd name="T31" fmla="*/ 741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9" h="1173">
                <a:moveTo>
                  <a:pt x="478" y="1173"/>
                </a:moveTo>
                <a:lnTo>
                  <a:pt x="478" y="938"/>
                </a:lnTo>
                <a:lnTo>
                  <a:pt x="0" y="938"/>
                </a:lnTo>
                <a:lnTo>
                  <a:pt x="0" y="742"/>
                </a:lnTo>
                <a:lnTo>
                  <a:pt x="506" y="0"/>
                </a:lnTo>
                <a:lnTo>
                  <a:pt x="695" y="0"/>
                </a:lnTo>
                <a:lnTo>
                  <a:pt x="695" y="741"/>
                </a:lnTo>
                <a:lnTo>
                  <a:pt x="839" y="741"/>
                </a:lnTo>
                <a:lnTo>
                  <a:pt x="839" y="938"/>
                </a:lnTo>
                <a:lnTo>
                  <a:pt x="695" y="938"/>
                </a:lnTo>
                <a:lnTo>
                  <a:pt x="695" y="1173"/>
                </a:lnTo>
                <a:lnTo>
                  <a:pt x="478" y="1173"/>
                </a:lnTo>
                <a:close/>
                <a:moveTo>
                  <a:pt x="478" y="741"/>
                </a:moveTo>
                <a:lnTo>
                  <a:pt x="478" y="342"/>
                </a:lnTo>
                <a:lnTo>
                  <a:pt x="209" y="741"/>
                </a:lnTo>
                <a:lnTo>
                  <a:pt x="478" y="741"/>
                </a:lnTo>
                <a:close/>
              </a:path>
            </a:pathLst>
          </a:custGeom>
          <a:solidFill>
            <a:srgbClr val="6BCDBA"/>
          </a:solidFill>
          <a:ln>
            <a:noFill/>
          </a:ln>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0" name="Rectangle 62"/>
          <p:cNvSpPr>
            <a:spLocks noChangeArrowheads="1"/>
          </p:cNvSpPr>
          <p:nvPr/>
        </p:nvSpPr>
        <p:spPr bwMode="auto">
          <a:xfrm>
            <a:off x="1316990" y="1444625"/>
            <a:ext cx="4323080" cy="2031365"/>
          </a:xfrm>
          <a:prstGeom prst="rect">
            <a:avLst/>
          </a:prstGeom>
          <a:solidFill>
            <a:srgbClr val="2D6B4F"/>
          </a:soli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2" name="Rectangle 64"/>
          <p:cNvSpPr>
            <a:spLocks noChangeArrowheads="1"/>
          </p:cNvSpPr>
          <p:nvPr/>
        </p:nvSpPr>
        <p:spPr bwMode="auto">
          <a:xfrm>
            <a:off x="1316990" y="3954145"/>
            <a:ext cx="4323080" cy="2031365"/>
          </a:xfrm>
          <a:prstGeom prst="rect">
            <a:avLst/>
          </a:prstGeom>
          <a:solidFill>
            <a:srgbClr val="34D1BB"/>
          </a:soli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4" name="Rectangle 66"/>
          <p:cNvSpPr>
            <a:spLocks noChangeArrowheads="1"/>
          </p:cNvSpPr>
          <p:nvPr/>
        </p:nvSpPr>
        <p:spPr bwMode="auto">
          <a:xfrm>
            <a:off x="7218045" y="1444625"/>
            <a:ext cx="4321175" cy="2031365"/>
          </a:xfrm>
          <a:prstGeom prst="rect">
            <a:avLst/>
          </a:prstGeom>
          <a:solidFill>
            <a:srgbClr val="00685A"/>
          </a:soli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6" name="Rectangle 68"/>
          <p:cNvSpPr>
            <a:spLocks noChangeArrowheads="1"/>
          </p:cNvSpPr>
          <p:nvPr/>
        </p:nvSpPr>
        <p:spPr bwMode="auto">
          <a:xfrm>
            <a:off x="7218045" y="3954145"/>
            <a:ext cx="4321175" cy="2031365"/>
          </a:xfrm>
          <a:prstGeom prst="rect">
            <a:avLst/>
          </a:prstGeom>
          <a:solidFill>
            <a:srgbClr val="6BCDBA"/>
          </a:solidFill>
          <a:ln>
            <a:noFill/>
          </a:ln>
          <a:effectLst>
            <a:outerShdw blurRad="63500" sx="102000" sy="102000" algn="ctr" rotWithShape="0">
              <a:prstClr val="black">
                <a:alpha val="40000"/>
              </a:prstClr>
            </a:outerShdw>
          </a:effectLst>
        </p:spPr>
        <p:txBody>
          <a:bodyPr vert="horz" wrap="square" lIns="68580" tIns="34290" rIns="68580" bIns="34290" numCol="1" anchor="t" anchorCtr="0" compatLnSpc="1"/>
          <a:lstStyle/>
          <a:p>
            <a:endParaRPr lang="en-US">
              <a:latin typeface="微软雅黑" panose="020B0503020204020204" charset="-122"/>
              <a:ea typeface="微软雅黑" panose="020B0503020204020204" charset="-122"/>
              <a:cs typeface="+mn-ea"/>
              <a:sym typeface="+mn-lt"/>
            </a:endParaRPr>
          </a:p>
        </p:txBody>
      </p:sp>
      <p:sp>
        <p:nvSpPr>
          <p:cNvPr id="168" name="Rectangle 167"/>
          <p:cNvSpPr/>
          <p:nvPr/>
        </p:nvSpPr>
        <p:spPr>
          <a:xfrm>
            <a:off x="1581785" y="2419350"/>
            <a:ext cx="3605530" cy="575945"/>
          </a:xfrm>
          <a:prstGeom prst="rect">
            <a:avLst/>
          </a:prstGeom>
        </p:spPr>
        <p:txBody>
          <a:bodyPr wrap="square" lIns="68580" tIns="34290" rIns="68580" bIns="34290">
            <a:spAutoFit/>
          </a:bodyPr>
          <a:lstStyle/>
          <a:p>
            <a:pPr algn="just"/>
            <a:r>
              <a:rPr sz="1100" dirty="0">
                <a:solidFill>
                  <a:schemeClr val="bg2"/>
                </a:solidFill>
                <a:latin typeface="微软雅黑" panose="020B0503020204020204" charset="-122"/>
                <a:ea typeface="微软雅黑" panose="020B0503020204020204" charset="-122"/>
                <a:cs typeface="+mn-ea"/>
                <a:sym typeface="+mn-lt"/>
              </a:rPr>
              <a:t>因此对数据的分析准确性有影响；研究仍缺乏系统性和统筹性，与国外研究相比有一定的差距。这些问题，既是现有研究存在的不足之处</a:t>
            </a:r>
            <a:r>
              <a:rPr lang="zh-CN" sz="1100" dirty="0">
                <a:solidFill>
                  <a:schemeClr val="bg2"/>
                </a:solidFill>
                <a:latin typeface="微软雅黑" panose="020B0503020204020204" charset="-122"/>
                <a:ea typeface="微软雅黑" panose="020B0503020204020204" charset="-122"/>
                <a:cs typeface="+mn-ea"/>
                <a:sym typeface="+mn-lt"/>
              </a:rPr>
              <a:t>。</a:t>
            </a:r>
          </a:p>
        </p:txBody>
      </p:sp>
      <p:sp>
        <p:nvSpPr>
          <p:cNvPr id="169" name="Rectangle 168"/>
          <p:cNvSpPr/>
          <p:nvPr/>
        </p:nvSpPr>
        <p:spPr>
          <a:xfrm>
            <a:off x="1581785" y="2143760"/>
            <a:ext cx="1449070" cy="252730"/>
          </a:xfrm>
          <a:prstGeom prst="rect">
            <a:avLst/>
          </a:prstGeom>
        </p:spPr>
        <p:txBody>
          <a:bodyPr wrap="square" lIns="68580" tIns="34290" rIns="68580" bIns="34290">
            <a:spAutoFit/>
          </a:bodyPr>
          <a:lstStyle/>
          <a:p>
            <a:r>
              <a:rPr lang="zh-CN" altLang="en-US" sz="1200" b="1" dirty="0">
                <a:solidFill>
                  <a:schemeClr val="bg2"/>
                </a:solidFill>
                <a:latin typeface="微软雅黑" panose="020B0503020204020204" charset="-122"/>
                <a:ea typeface="微软雅黑" panose="020B0503020204020204" charset="-122"/>
                <a:cs typeface="+mn-ea"/>
                <a:sym typeface="+mn-lt"/>
              </a:rPr>
              <a:t>综合分析</a:t>
            </a:r>
          </a:p>
        </p:txBody>
      </p:sp>
      <p:sp>
        <p:nvSpPr>
          <p:cNvPr id="170" name="Rectangle 169"/>
          <p:cNvSpPr/>
          <p:nvPr/>
        </p:nvSpPr>
        <p:spPr>
          <a:xfrm>
            <a:off x="1581785" y="4990465"/>
            <a:ext cx="3605530" cy="575945"/>
          </a:xfrm>
          <a:prstGeom prst="rect">
            <a:avLst/>
          </a:prstGeom>
        </p:spPr>
        <p:txBody>
          <a:bodyPr wrap="square" lIns="68580" tIns="34290" rIns="68580" bIns="34290">
            <a:spAutoFit/>
          </a:bodyPr>
          <a:lstStyle/>
          <a:p>
            <a:pPr algn="just"/>
            <a:r>
              <a:rPr sz="1100" dirty="0">
                <a:solidFill>
                  <a:schemeClr val="bg2"/>
                </a:solidFill>
                <a:latin typeface="微软雅黑" panose="020B0503020204020204" charset="-122"/>
                <a:ea typeface="微软雅黑" panose="020B0503020204020204" charset="-122"/>
                <a:cs typeface="+mn-ea"/>
                <a:sym typeface="+mn-lt"/>
              </a:rPr>
              <a:t>因此对数据的分析准确性有影响；研究仍缺乏系统性和统筹性，与国外研究相比有一定的差距。这些问题，既是现有研究存在的不足之处</a:t>
            </a:r>
            <a:r>
              <a:rPr lang="zh-CN" sz="1100" dirty="0">
                <a:solidFill>
                  <a:schemeClr val="bg2"/>
                </a:solidFill>
                <a:latin typeface="微软雅黑" panose="020B0503020204020204" charset="-122"/>
                <a:ea typeface="微软雅黑" panose="020B0503020204020204" charset="-122"/>
                <a:cs typeface="+mn-ea"/>
                <a:sym typeface="+mn-lt"/>
              </a:rPr>
              <a:t>。</a:t>
            </a:r>
            <a:endParaRPr lang="id-ID" sz="1100" dirty="0">
              <a:solidFill>
                <a:schemeClr val="bg2"/>
              </a:solidFill>
              <a:latin typeface="微软雅黑" panose="020B0503020204020204" charset="-122"/>
              <a:ea typeface="微软雅黑" panose="020B0503020204020204" charset="-122"/>
              <a:cs typeface="+mn-ea"/>
              <a:sym typeface="+mn-lt"/>
            </a:endParaRPr>
          </a:p>
        </p:txBody>
      </p:sp>
      <p:sp>
        <p:nvSpPr>
          <p:cNvPr id="171" name="Rectangle 170"/>
          <p:cNvSpPr/>
          <p:nvPr/>
        </p:nvSpPr>
        <p:spPr>
          <a:xfrm>
            <a:off x="1581785" y="4704080"/>
            <a:ext cx="1449070" cy="252730"/>
          </a:xfrm>
          <a:prstGeom prst="rect">
            <a:avLst/>
          </a:prstGeom>
        </p:spPr>
        <p:txBody>
          <a:bodyPr wrap="square" lIns="68580" tIns="34290" rIns="68580" bIns="34290">
            <a:spAutoFit/>
          </a:bodyPr>
          <a:lstStyle/>
          <a:p>
            <a:r>
              <a:rPr lang="zh-CN" altLang="en-US" sz="1200" b="1" dirty="0">
                <a:solidFill>
                  <a:schemeClr val="bg2"/>
                </a:solidFill>
                <a:latin typeface="微软雅黑" panose="020B0503020204020204" charset="-122"/>
                <a:ea typeface="微软雅黑" panose="020B0503020204020204" charset="-122"/>
                <a:cs typeface="+mn-ea"/>
                <a:sym typeface="+mn-lt"/>
              </a:rPr>
              <a:t>综合分析</a:t>
            </a:r>
          </a:p>
        </p:txBody>
      </p:sp>
      <p:sp>
        <p:nvSpPr>
          <p:cNvPr id="172" name="Rectangle 171"/>
          <p:cNvSpPr/>
          <p:nvPr/>
        </p:nvSpPr>
        <p:spPr>
          <a:xfrm>
            <a:off x="7509510" y="2419350"/>
            <a:ext cx="3605530" cy="575945"/>
          </a:xfrm>
          <a:prstGeom prst="rect">
            <a:avLst/>
          </a:prstGeom>
        </p:spPr>
        <p:txBody>
          <a:bodyPr wrap="square" lIns="68580" tIns="34290" rIns="68580" bIns="34290">
            <a:spAutoFit/>
          </a:bodyPr>
          <a:lstStyle/>
          <a:p>
            <a:pPr algn="just"/>
            <a:r>
              <a:rPr sz="1100" dirty="0">
                <a:solidFill>
                  <a:schemeClr val="bg2"/>
                </a:solidFill>
                <a:latin typeface="微软雅黑" panose="020B0503020204020204" charset="-122"/>
                <a:ea typeface="微软雅黑" panose="020B0503020204020204" charset="-122"/>
                <a:cs typeface="+mn-ea"/>
                <a:sym typeface="+mn-lt"/>
              </a:rPr>
              <a:t>因此对数据的分析准确性有影响；研究仍缺乏系统性和统筹性，与国外研究相比有一定的差距。这些问题，既是现有研究存在的不足之处</a:t>
            </a:r>
            <a:r>
              <a:rPr lang="zh-CN" sz="1100" dirty="0">
                <a:solidFill>
                  <a:schemeClr val="bg2"/>
                </a:solidFill>
                <a:latin typeface="微软雅黑" panose="020B0503020204020204" charset="-122"/>
                <a:ea typeface="微软雅黑" panose="020B0503020204020204" charset="-122"/>
                <a:cs typeface="+mn-ea"/>
                <a:sym typeface="+mn-lt"/>
              </a:rPr>
              <a:t>。</a:t>
            </a:r>
            <a:endParaRPr lang="id-ID" sz="1100" dirty="0">
              <a:solidFill>
                <a:schemeClr val="bg2"/>
              </a:solidFill>
              <a:latin typeface="微软雅黑" panose="020B0503020204020204" charset="-122"/>
              <a:ea typeface="微软雅黑" panose="020B0503020204020204" charset="-122"/>
              <a:cs typeface="+mn-ea"/>
              <a:sym typeface="+mn-lt"/>
            </a:endParaRPr>
          </a:p>
        </p:txBody>
      </p:sp>
      <p:sp>
        <p:nvSpPr>
          <p:cNvPr id="173" name="Rectangle 172"/>
          <p:cNvSpPr/>
          <p:nvPr/>
        </p:nvSpPr>
        <p:spPr>
          <a:xfrm>
            <a:off x="7509510" y="2143760"/>
            <a:ext cx="1449070" cy="252730"/>
          </a:xfrm>
          <a:prstGeom prst="rect">
            <a:avLst/>
          </a:prstGeom>
        </p:spPr>
        <p:txBody>
          <a:bodyPr wrap="square" lIns="68580" tIns="34290" rIns="68580" bIns="34290">
            <a:spAutoFit/>
          </a:bodyPr>
          <a:lstStyle/>
          <a:p>
            <a:r>
              <a:rPr lang="zh-CN" altLang="en-US" sz="1200" b="1" dirty="0">
                <a:solidFill>
                  <a:schemeClr val="bg2"/>
                </a:solidFill>
                <a:latin typeface="微软雅黑" panose="020B0503020204020204" charset="-122"/>
                <a:ea typeface="微软雅黑" panose="020B0503020204020204" charset="-122"/>
                <a:cs typeface="+mn-ea"/>
                <a:sym typeface="+mn-lt"/>
              </a:rPr>
              <a:t>综合分析</a:t>
            </a:r>
          </a:p>
        </p:txBody>
      </p:sp>
      <p:sp>
        <p:nvSpPr>
          <p:cNvPr id="174" name="Rectangle 173"/>
          <p:cNvSpPr/>
          <p:nvPr/>
        </p:nvSpPr>
        <p:spPr>
          <a:xfrm>
            <a:off x="7509510" y="4990465"/>
            <a:ext cx="3605530" cy="575945"/>
          </a:xfrm>
          <a:prstGeom prst="rect">
            <a:avLst/>
          </a:prstGeom>
        </p:spPr>
        <p:txBody>
          <a:bodyPr wrap="square" lIns="68580" tIns="34290" rIns="68580" bIns="34290">
            <a:spAutoFit/>
          </a:bodyPr>
          <a:lstStyle/>
          <a:p>
            <a:pPr algn="just"/>
            <a:r>
              <a:rPr sz="1100" dirty="0">
                <a:solidFill>
                  <a:schemeClr val="bg2"/>
                </a:solidFill>
                <a:latin typeface="微软雅黑" panose="020B0503020204020204" charset="-122"/>
                <a:ea typeface="微软雅黑" panose="020B0503020204020204" charset="-122"/>
                <a:cs typeface="+mn-ea"/>
                <a:sym typeface="+mn-lt"/>
              </a:rPr>
              <a:t>因此对数据的分析准确性有影响；研究仍缺乏系统性和统筹性，与国外研究相比有一定的差距。这些问题，既是现有研究存在的不足之处</a:t>
            </a:r>
            <a:r>
              <a:rPr lang="zh-CN" sz="1100" dirty="0">
                <a:solidFill>
                  <a:schemeClr val="bg2"/>
                </a:solidFill>
                <a:latin typeface="微软雅黑" panose="020B0503020204020204" charset="-122"/>
                <a:ea typeface="微软雅黑" panose="020B0503020204020204" charset="-122"/>
                <a:cs typeface="+mn-ea"/>
                <a:sym typeface="+mn-lt"/>
              </a:rPr>
              <a:t>。</a:t>
            </a:r>
            <a:endParaRPr lang="id-ID" sz="1100" dirty="0">
              <a:solidFill>
                <a:schemeClr val="bg2"/>
              </a:solidFill>
              <a:latin typeface="微软雅黑" panose="020B0503020204020204" charset="-122"/>
              <a:ea typeface="微软雅黑" panose="020B0503020204020204" charset="-122"/>
              <a:cs typeface="+mn-ea"/>
              <a:sym typeface="+mn-lt"/>
            </a:endParaRPr>
          </a:p>
        </p:txBody>
      </p:sp>
      <p:sp>
        <p:nvSpPr>
          <p:cNvPr id="175" name="Rectangle 174"/>
          <p:cNvSpPr/>
          <p:nvPr/>
        </p:nvSpPr>
        <p:spPr>
          <a:xfrm>
            <a:off x="7509510" y="4704080"/>
            <a:ext cx="1449070" cy="252730"/>
          </a:xfrm>
          <a:prstGeom prst="rect">
            <a:avLst/>
          </a:prstGeom>
        </p:spPr>
        <p:txBody>
          <a:bodyPr wrap="square" lIns="68580" tIns="34290" rIns="68580" bIns="34290">
            <a:spAutoFit/>
          </a:bodyPr>
          <a:lstStyle/>
          <a:p>
            <a:r>
              <a:rPr lang="zh-CN" altLang="en-US" sz="1200" b="1" dirty="0">
                <a:solidFill>
                  <a:schemeClr val="bg2"/>
                </a:solidFill>
                <a:latin typeface="微软雅黑" panose="020B0503020204020204" charset="-122"/>
                <a:ea typeface="微软雅黑" panose="020B0503020204020204" charset="-122"/>
                <a:cs typeface="+mn-ea"/>
                <a:sym typeface="+mn-lt"/>
              </a:rPr>
              <a:t>综合分析</a:t>
            </a:r>
          </a:p>
        </p:txBody>
      </p:sp>
      <p:sp>
        <p:nvSpPr>
          <p:cNvPr id="20" name="Freeform 65"/>
          <p:cNvSpPr>
            <a:spLocks noEditPoints="1"/>
          </p:cNvSpPr>
          <p:nvPr/>
        </p:nvSpPr>
        <p:spPr bwMode="auto">
          <a:xfrm>
            <a:off x="10619740" y="4137025"/>
            <a:ext cx="636270" cy="721360"/>
          </a:xfrm>
          <a:custGeom>
            <a:avLst/>
            <a:gdLst>
              <a:gd name="T0" fmla="*/ 56 w 60"/>
              <a:gd name="T1" fmla="*/ 0 h 64"/>
              <a:gd name="T2" fmla="*/ 8 w 60"/>
              <a:gd name="T3" fmla="*/ 0 h 64"/>
              <a:gd name="T4" fmla="*/ 4 w 60"/>
              <a:gd name="T5" fmla="*/ 4 h 64"/>
              <a:gd name="T6" fmla="*/ 4 w 60"/>
              <a:gd name="T7" fmla="*/ 12 h 64"/>
              <a:gd name="T8" fmla="*/ 10 w 60"/>
              <a:gd name="T9" fmla="*/ 12 h 64"/>
              <a:gd name="T10" fmla="*/ 12 w 60"/>
              <a:gd name="T11" fmla="*/ 14 h 64"/>
              <a:gd name="T12" fmla="*/ 10 w 60"/>
              <a:gd name="T13" fmla="*/ 16 h 64"/>
              <a:gd name="T14" fmla="*/ 2 w 60"/>
              <a:gd name="T15" fmla="*/ 16 h 64"/>
              <a:gd name="T16" fmla="*/ 0 w 60"/>
              <a:gd name="T17" fmla="*/ 18 h 64"/>
              <a:gd name="T18" fmla="*/ 2 w 60"/>
              <a:gd name="T19" fmla="*/ 20 h 64"/>
              <a:gd name="T20" fmla="*/ 4 w 60"/>
              <a:gd name="T21" fmla="*/ 20 h 64"/>
              <a:gd name="T22" fmla="*/ 4 w 60"/>
              <a:gd name="T23" fmla="*/ 28 h 64"/>
              <a:gd name="T24" fmla="*/ 10 w 60"/>
              <a:gd name="T25" fmla="*/ 28 h 64"/>
              <a:gd name="T26" fmla="*/ 12 w 60"/>
              <a:gd name="T27" fmla="*/ 30 h 64"/>
              <a:gd name="T28" fmla="*/ 10 w 60"/>
              <a:gd name="T29" fmla="*/ 32 h 64"/>
              <a:gd name="T30" fmla="*/ 2 w 60"/>
              <a:gd name="T31" fmla="*/ 32 h 64"/>
              <a:gd name="T32" fmla="*/ 0 w 60"/>
              <a:gd name="T33" fmla="*/ 34 h 64"/>
              <a:gd name="T34" fmla="*/ 2 w 60"/>
              <a:gd name="T35" fmla="*/ 36 h 64"/>
              <a:gd name="T36" fmla="*/ 4 w 60"/>
              <a:gd name="T37" fmla="*/ 36 h 64"/>
              <a:gd name="T38" fmla="*/ 4 w 60"/>
              <a:gd name="T39" fmla="*/ 44 h 64"/>
              <a:gd name="T40" fmla="*/ 10 w 60"/>
              <a:gd name="T41" fmla="*/ 44 h 64"/>
              <a:gd name="T42" fmla="*/ 12 w 60"/>
              <a:gd name="T43" fmla="*/ 46 h 64"/>
              <a:gd name="T44" fmla="*/ 10 w 60"/>
              <a:gd name="T45" fmla="*/ 48 h 64"/>
              <a:gd name="T46" fmla="*/ 2 w 60"/>
              <a:gd name="T47" fmla="*/ 48 h 64"/>
              <a:gd name="T48" fmla="*/ 0 w 60"/>
              <a:gd name="T49" fmla="*/ 50 h 64"/>
              <a:gd name="T50" fmla="*/ 2 w 60"/>
              <a:gd name="T51" fmla="*/ 52 h 64"/>
              <a:gd name="T52" fmla="*/ 4 w 60"/>
              <a:gd name="T53" fmla="*/ 52 h 64"/>
              <a:gd name="T54" fmla="*/ 4 w 60"/>
              <a:gd name="T55" fmla="*/ 60 h 64"/>
              <a:gd name="T56" fmla="*/ 8 w 60"/>
              <a:gd name="T57" fmla="*/ 64 h 64"/>
              <a:gd name="T58" fmla="*/ 56 w 60"/>
              <a:gd name="T59" fmla="*/ 64 h 64"/>
              <a:gd name="T60" fmla="*/ 60 w 60"/>
              <a:gd name="T61" fmla="*/ 60 h 64"/>
              <a:gd name="T62" fmla="*/ 60 w 60"/>
              <a:gd name="T63" fmla="*/ 4 h 64"/>
              <a:gd name="T64" fmla="*/ 56 w 60"/>
              <a:gd name="T65" fmla="*/ 0 h 64"/>
              <a:gd name="T66" fmla="*/ 48 w 60"/>
              <a:gd name="T67" fmla="*/ 28 h 64"/>
              <a:gd name="T68" fmla="*/ 24 w 60"/>
              <a:gd name="T69" fmla="*/ 28 h 64"/>
              <a:gd name="T70" fmla="*/ 24 w 60"/>
              <a:gd name="T71" fmla="*/ 12 h 64"/>
              <a:gd name="T72" fmla="*/ 48 w 60"/>
              <a:gd name="T73" fmla="*/ 12 h 64"/>
              <a:gd name="T74" fmla="*/ 48 w 60"/>
              <a:gd name="T75" fmla="*/ 2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6" y="0"/>
                </a:moveTo>
                <a:cubicBezTo>
                  <a:pt x="8" y="0"/>
                  <a:pt x="8" y="0"/>
                  <a:pt x="8" y="0"/>
                </a:cubicBezTo>
                <a:cubicBezTo>
                  <a:pt x="6" y="0"/>
                  <a:pt x="4" y="2"/>
                  <a:pt x="4" y="4"/>
                </a:cubicBezTo>
                <a:cubicBezTo>
                  <a:pt x="4" y="12"/>
                  <a:pt x="4" y="12"/>
                  <a:pt x="4" y="12"/>
                </a:cubicBezTo>
                <a:cubicBezTo>
                  <a:pt x="10" y="12"/>
                  <a:pt x="10" y="12"/>
                  <a:pt x="10" y="12"/>
                </a:cubicBezTo>
                <a:cubicBezTo>
                  <a:pt x="11" y="12"/>
                  <a:pt x="12" y="13"/>
                  <a:pt x="12" y="14"/>
                </a:cubicBezTo>
                <a:cubicBezTo>
                  <a:pt x="12" y="15"/>
                  <a:pt x="11" y="16"/>
                  <a:pt x="10" y="16"/>
                </a:cubicBezTo>
                <a:cubicBezTo>
                  <a:pt x="2" y="16"/>
                  <a:pt x="2" y="16"/>
                  <a:pt x="2" y="16"/>
                </a:cubicBezTo>
                <a:cubicBezTo>
                  <a:pt x="1" y="16"/>
                  <a:pt x="0" y="17"/>
                  <a:pt x="0" y="18"/>
                </a:cubicBezTo>
                <a:cubicBezTo>
                  <a:pt x="0" y="19"/>
                  <a:pt x="1" y="20"/>
                  <a:pt x="2" y="20"/>
                </a:cubicBezTo>
                <a:cubicBezTo>
                  <a:pt x="4" y="20"/>
                  <a:pt x="4" y="20"/>
                  <a:pt x="4" y="20"/>
                </a:cubicBezTo>
                <a:cubicBezTo>
                  <a:pt x="4" y="28"/>
                  <a:pt x="4" y="28"/>
                  <a:pt x="4" y="28"/>
                </a:cubicBezTo>
                <a:cubicBezTo>
                  <a:pt x="10" y="28"/>
                  <a:pt x="10" y="28"/>
                  <a:pt x="10" y="28"/>
                </a:cubicBezTo>
                <a:cubicBezTo>
                  <a:pt x="11" y="28"/>
                  <a:pt x="12" y="29"/>
                  <a:pt x="12" y="30"/>
                </a:cubicBezTo>
                <a:cubicBezTo>
                  <a:pt x="12" y="31"/>
                  <a:pt x="11" y="32"/>
                  <a:pt x="10" y="32"/>
                </a:cubicBezTo>
                <a:cubicBezTo>
                  <a:pt x="2" y="32"/>
                  <a:pt x="2" y="32"/>
                  <a:pt x="2" y="32"/>
                </a:cubicBezTo>
                <a:cubicBezTo>
                  <a:pt x="1" y="32"/>
                  <a:pt x="0" y="33"/>
                  <a:pt x="0" y="34"/>
                </a:cubicBezTo>
                <a:cubicBezTo>
                  <a:pt x="0" y="35"/>
                  <a:pt x="1" y="36"/>
                  <a:pt x="2" y="36"/>
                </a:cubicBezTo>
                <a:cubicBezTo>
                  <a:pt x="4" y="36"/>
                  <a:pt x="4" y="36"/>
                  <a:pt x="4" y="36"/>
                </a:cubicBezTo>
                <a:cubicBezTo>
                  <a:pt x="4" y="44"/>
                  <a:pt x="4" y="44"/>
                  <a:pt x="4" y="44"/>
                </a:cubicBezTo>
                <a:cubicBezTo>
                  <a:pt x="10" y="44"/>
                  <a:pt x="10" y="44"/>
                  <a:pt x="10" y="44"/>
                </a:cubicBezTo>
                <a:cubicBezTo>
                  <a:pt x="11" y="44"/>
                  <a:pt x="12" y="45"/>
                  <a:pt x="12" y="46"/>
                </a:cubicBezTo>
                <a:cubicBezTo>
                  <a:pt x="12" y="47"/>
                  <a:pt x="11" y="48"/>
                  <a:pt x="10" y="48"/>
                </a:cubicBezTo>
                <a:cubicBezTo>
                  <a:pt x="2" y="48"/>
                  <a:pt x="2" y="48"/>
                  <a:pt x="2" y="48"/>
                </a:cubicBezTo>
                <a:cubicBezTo>
                  <a:pt x="1" y="48"/>
                  <a:pt x="0" y="49"/>
                  <a:pt x="0" y="50"/>
                </a:cubicBezTo>
                <a:cubicBezTo>
                  <a:pt x="0" y="51"/>
                  <a:pt x="1" y="52"/>
                  <a:pt x="2" y="52"/>
                </a:cubicBezTo>
                <a:cubicBezTo>
                  <a:pt x="4" y="52"/>
                  <a:pt x="4" y="52"/>
                  <a:pt x="4" y="52"/>
                </a:cubicBezTo>
                <a:cubicBezTo>
                  <a:pt x="4" y="60"/>
                  <a:pt x="4" y="60"/>
                  <a:pt x="4" y="60"/>
                </a:cubicBezTo>
                <a:cubicBezTo>
                  <a:pt x="4" y="62"/>
                  <a:pt x="6" y="64"/>
                  <a:pt x="8" y="64"/>
                </a:cubicBezTo>
                <a:cubicBezTo>
                  <a:pt x="56" y="64"/>
                  <a:pt x="56" y="64"/>
                  <a:pt x="56" y="64"/>
                </a:cubicBezTo>
                <a:cubicBezTo>
                  <a:pt x="58" y="64"/>
                  <a:pt x="60" y="62"/>
                  <a:pt x="60" y="60"/>
                </a:cubicBezTo>
                <a:cubicBezTo>
                  <a:pt x="60" y="4"/>
                  <a:pt x="60" y="4"/>
                  <a:pt x="60" y="4"/>
                </a:cubicBezTo>
                <a:cubicBezTo>
                  <a:pt x="60" y="2"/>
                  <a:pt x="58" y="0"/>
                  <a:pt x="56" y="0"/>
                </a:cubicBezTo>
                <a:close/>
                <a:moveTo>
                  <a:pt x="48" y="28"/>
                </a:moveTo>
                <a:cubicBezTo>
                  <a:pt x="24" y="28"/>
                  <a:pt x="24" y="28"/>
                  <a:pt x="24" y="28"/>
                </a:cubicBezTo>
                <a:cubicBezTo>
                  <a:pt x="24" y="12"/>
                  <a:pt x="24" y="12"/>
                  <a:pt x="24" y="12"/>
                </a:cubicBezTo>
                <a:cubicBezTo>
                  <a:pt x="48" y="12"/>
                  <a:pt x="48" y="12"/>
                  <a:pt x="48" y="12"/>
                </a:cubicBezTo>
                <a:lnTo>
                  <a:pt x="48" y="28"/>
                </a:lnTo>
                <a:close/>
              </a:path>
            </a:pathLst>
          </a:custGeom>
          <a:solidFill>
            <a:schemeClr val="bg1"/>
          </a:solidFill>
          <a:ln>
            <a:noFill/>
          </a:ln>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cs typeface="+mn-ea"/>
              <a:sym typeface="+mn-lt"/>
            </a:endParaRPr>
          </a:p>
        </p:txBody>
      </p:sp>
      <p:sp>
        <p:nvSpPr>
          <p:cNvPr id="21" name="Freeform 106"/>
          <p:cNvSpPr>
            <a:spLocks noEditPoints="1"/>
          </p:cNvSpPr>
          <p:nvPr/>
        </p:nvSpPr>
        <p:spPr bwMode="auto">
          <a:xfrm>
            <a:off x="4603750" y="1617980"/>
            <a:ext cx="676910" cy="678180"/>
          </a:xfrm>
          <a:custGeom>
            <a:avLst/>
            <a:gdLst>
              <a:gd name="T0" fmla="*/ 36 w 64"/>
              <a:gd name="T1" fmla="*/ 0 h 60"/>
              <a:gd name="T2" fmla="*/ 0 w 64"/>
              <a:gd name="T3" fmla="*/ 40 h 60"/>
              <a:gd name="T4" fmla="*/ 12 w 64"/>
              <a:gd name="T5" fmla="*/ 40 h 60"/>
              <a:gd name="T6" fmla="*/ 24 w 64"/>
              <a:gd name="T7" fmla="*/ 44 h 60"/>
              <a:gd name="T8" fmla="*/ 36 w 64"/>
              <a:gd name="T9" fmla="*/ 60 h 60"/>
              <a:gd name="T10" fmla="*/ 64 w 64"/>
              <a:gd name="T11" fmla="*/ 28 h 60"/>
              <a:gd name="T12" fmla="*/ 36 w 64"/>
              <a:gd name="T13" fmla="*/ 0 h 60"/>
              <a:gd name="T14" fmla="*/ 16 w 64"/>
              <a:gd name="T15" fmla="*/ 29 h 60"/>
              <a:gd name="T16" fmla="*/ 11 w 64"/>
              <a:gd name="T17" fmla="*/ 24 h 60"/>
              <a:gd name="T18" fmla="*/ 16 w 64"/>
              <a:gd name="T19" fmla="*/ 19 h 60"/>
              <a:gd name="T20" fmla="*/ 21 w 64"/>
              <a:gd name="T21" fmla="*/ 24 h 60"/>
              <a:gd name="T22" fmla="*/ 16 w 64"/>
              <a:gd name="T23" fmla="*/ 29 h 60"/>
              <a:gd name="T24" fmla="*/ 25 w 64"/>
              <a:gd name="T25" fmla="*/ 14 h 60"/>
              <a:gd name="T26" fmla="*/ 30 w 64"/>
              <a:gd name="T27" fmla="*/ 9 h 60"/>
              <a:gd name="T28" fmla="*/ 35 w 64"/>
              <a:gd name="T29" fmla="*/ 14 h 60"/>
              <a:gd name="T30" fmla="*/ 30 w 64"/>
              <a:gd name="T31" fmla="*/ 19 h 60"/>
              <a:gd name="T32" fmla="*/ 25 w 64"/>
              <a:gd name="T33" fmla="*/ 14 h 60"/>
              <a:gd name="T34" fmla="*/ 38 w 64"/>
              <a:gd name="T35" fmla="*/ 49 h 60"/>
              <a:gd name="T36" fmla="*/ 31 w 64"/>
              <a:gd name="T37" fmla="*/ 42 h 60"/>
              <a:gd name="T38" fmla="*/ 38 w 64"/>
              <a:gd name="T39" fmla="*/ 35 h 60"/>
              <a:gd name="T40" fmla="*/ 45 w 64"/>
              <a:gd name="T41" fmla="*/ 42 h 60"/>
              <a:gd name="T42" fmla="*/ 38 w 64"/>
              <a:gd name="T43" fmla="*/ 49 h 60"/>
              <a:gd name="T44" fmla="*/ 50 w 64"/>
              <a:gd name="T45" fmla="*/ 37 h 60"/>
              <a:gd name="T46" fmla="*/ 47 w 64"/>
              <a:gd name="T47" fmla="*/ 34 h 60"/>
              <a:gd name="T48" fmla="*/ 50 w 64"/>
              <a:gd name="T49" fmla="*/ 31 h 60"/>
              <a:gd name="T50" fmla="*/ 53 w 64"/>
              <a:gd name="T51" fmla="*/ 34 h 60"/>
              <a:gd name="T52" fmla="*/ 50 w 64"/>
              <a:gd name="T53" fmla="*/ 37 h 60"/>
              <a:gd name="T54" fmla="*/ 46 w 64"/>
              <a:gd name="T55" fmla="*/ 25 h 60"/>
              <a:gd name="T56" fmla="*/ 39 w 64"/>
              <a:gd name="T57" fmla="*/ 18 h 60"/>
              <a:gd name="T58" fmla="*/ 46 w 64"/>
              <a:gd name="T59" fmla="*/ 11 h 60"/>
              <a:gd name="T60" fmla="*/ 53 w 64"/>
              <a:gd name="T61" fmla="*/ 18 h 60"/>
              <a:gd name="T62" fmla="*/ 46 w 64"/>
              <a:gd name="T63" fmla="*/ 25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0">
                <a:moveTo>
                  <a:pt x="36" y="0"/>
                </a:moveTo>
                <a:cubicBezTo>
                  <a:pt x="12" y="0"/>
                  <a:pt x="0" y="24"/>
                  <a:pt x="0" y="40"/>
                </a:cubicBezTo>
                <a:cubicBezTo>
                  <a:pt x="0" y="44"/>
                  <a:pt x="8" y="52"/>
                  <a:pt x="12" y="40"/>
                </a:cubicBezTo>
                <a:cubicBezTo>
                  <a:pt x="14" y="35"/>
                  <a:pt x="24" y="36"/>
                  <a:pt x="24" y="44"/>
                </a:cubicBezTo>
                <a:cubicBezTo>
                  <a:pt x="24" y="53"/>
                  <a:pt x="28" y="60"/>
                  <a:pt x="36" y="60"/>
                </a:cubicBezTo>
                <a:cubicBezTo>
                  <a:pt x="60" y="60"/>
                  <a:pt x="64" y="40"/>
                  <a:pt x="64" y="28"/>
                </a:cubicBezTo>
                <a:cubicBezTo>
                  <a:pt x="64" y="16"/>
                  <a:pt x="60" y="0"/>
                  <a:pt x="36" y="0"/>
                </a:cubicBezTo>
                <a:close/>
                <a:moveTo>
                  <a:pt x="16" y="29"/>
                </a:moveTo>
                <a:cubicBezTo>
                  <a:pt x="13" y="29"/>
                  <a:pt x="11" y="27"/>
                  <a:pt x="11" y="24"/>
                </a:cubicBezTo>
                <a:cubicBezTo>
                  <a:pt x="11" y="21"/>
                  <a:pt x="13" y="19"/>
                  <a:pt x="16" y="19"/>
                </a:cubicBezTo>
                <a:cubicBezTo>
                  <a:pt x="19" y="19"/>
                  <a:pt x="21" y="21"/>
                  <a:pt x="21" y="24"/>
                </a:cubicBezTo>
                <a:cubicBezTo>
                  <a:pt x="21" y="27"/>
                  <a:pt x="19" y="29"/>
                  <a:pt x="16" y="29"/>
                </a:cubicBezTo>
                <a:close/>
                <a:moveTo>
                  <a:pt x="25" y="14"/>
                </a:moveTo>
                <a:cubicBezTo>
                  <a:pt x="25" y="11"/>
                  <a:pt x="27" y="9"/>
                  <a:pt x="30" y="9"/>
                </a:cubicBezTo>
                <a:cubicBezTo>
                  <a:pt x="33" y="9"/>
                  <a:pt x="35" y="11"/>
                  <a:pt x="35" y="14"/>
                </a:cubicBezTo>
                <a:cubicBezTo>
                  <a:pt x="35" y="17"/>
                  <a:pt x="33" y="19"/>
                  <a:pt x="30" y="19"/>
                </a:cubicBezTo>
                <a:cubicBezTo>
                  <a:pt x="27" y="19"/>
                  <a:pt x="25" y="17"/>
                  <a:pt x="25" y="14"/>
                </a:cubicBezTo>
                <a:close/>
                <a:moveTo>
                  <a:pt x="38" y="49"/>
                </a:moveTo>
                <a:cubicBezTo>
                  <a:pt x="34" y="49"/>
                  <a:pt x="31" y="46"/>
                  <a:pt x="31" y="42"/>
                </a:cubicBezTo>
                <a:cubicBezTo>
                  <a:pt x="31" y="38"/>
                  <a:pt x="34" y="35"/>
                  <a:pt x="38" y="35"/>
                </a:cubicBezTo>
                <a:cubicBezTo>
                  <a:pt x="42" y="35"/>
                  <a:pt x="45" y="38"/>
                  <a:pt x="45" y="42"/>
                </a:cubicBezTo>
                <a:cubicBezTo>
                  <a:pt x="45" y="46"/>
                  <a:pt x="42" y="49"/>
                  <a:pt x="38" y="49"/>
                </a:cubicBezTo>
                <a:close/>
                <a:moveTo>
                  <a:pt x="50" y="37"/>
                </a:moveTo>
                <a:cubicBezTo>
                  <a:pt x="48" y="37"/>
                  <a:pt x="47" y="36"/>
                  <a:pt x="47" y="34"/>
                </a:cubicBezTo>
                <a:cubicBezTo>
                  <a:pt x="47" y="32"/>
                  <a:pt x="48" y="31"/>
                  <a:pt x="50" y="31"/>
                </a:cubicBezTo>
                <a:cubicBezTo>
                  <a:pt x="52" y="31"/>
                  <a:pt x="53" y="32"/>
                  <a:pt x="53" y="34"/>
                </a:cubicBezTo>
                <a:cubicBezTo>
                  <a:pt x="53" y="36"/>
                  <a:pt x="52" y="37"/>
                  <a:pt x="50" y="37"/>
                </a:cubicBezTo>
                <a:close/>
                <a:moveTo>
                  <a:pt x="46" y="25"/>
                </a:moveTo>
                <a:cubicBezTo>
                  <a:pt x="42" y="25"/>
                  <a:pt x="39" y="22"/>
                  <a:pt x="39" y="18"/>
                </a:cubicBezTo>
                <a:cubicBezTo>
                  <a:pt x="39" y="14"/>
                  <a:pt x="42" y="11"/>
                  <a:pt x="46" y="11"/>
                </a:cubicBezTo>
                <a:cubicBezTo>
                  <a:pt x="50" y="11"/>
                  <a:pt x="53" y="14"/>
                  <a:pt x="53" y="18"/>
                </a:cubicBezTo>
                <a:cubicBezTo>
                  <a:pt x="53" y="22"/>
                  <a:pt x="50" y="25"/>
                  <a:pt x="46" y="25"/>
                </a:cubicBezTo>
                <a:close/>
              </a:path>
            </a:pathLst>
          </a:custGeom>
          <a:solidFill>
            <a:schemeClr val="bg1"/>
          </a:solidFill>
          <a:ln>
            <a:noFill/>
          </a:ln>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cs typeface="+mn-ea"/>
              <a:sym typeface="+mn-lt"/>
            </a:endParaRPr>
          </a:p>
        </p:txBody>
      </p:sp>
      <p:grpSp>
        <p:nvGrpSpPr>
          <p:cNvPr id="22" name="Group 21"/>
          <p:cNvGrpSpPr/>
          <p:nvPr/>
        </p:nvGrpSpPr>
        <p:grpSpPr>
          <a:xfrm>
            <a:off x="4603750" y="4179570"/>
            <a:ext cx="636270" cy="709295"/>
            <a:chOff x="1844675" y="4446588"/>
            <a:chExt cx="344488" cy="360363"/>
          </a:xfrm>
          <a:solidFill>
            <a:schemeClr val="bg2">
              <a:alpha val="25000"/>
            </a:schemeClr>
          </a:solidFill>
        </p:grpSpPr>
        <p:sp>
          <p:nvSpPr>
            <p:cNvPr id="23" name="Freeform 131"/>
            <p:cNvSpPr/>
            <p:nvPr/>
          </p:nvSpPr>
          <p:spPr bwMode="auto">
            <a:xfrm>
              <a:off x="1897063" y="4446588"/>
              <a:ext cx="292100" cy="252413"/>
            </a:xfrm>
            <a:custGeom>
              <a:avLst/>
              <a:gdLst>
                <a:gd name="T0" fmla="*/ 47 w 51"/>
                <a:gd name="T1" fmla="*/ 0 h 44"/>
                <a:gd name="T2" fmla="*/ 0 w 51"/>
                <a:gd name="T3" fmla="*/ 0 h 44"/>
                <a:gd name="T4" fmla="*/ 16 w 51"/>
                <a:gd name="T5" fmla="*/ 8 h 44"/>
                <a:gd name="T6" fmla="*/ 43 w 51"/>
                <a:gd name="T7" fmla="*/ 8 h 44"/>
                <a:gd name="T8" fmla="*/ 43 w 51"/>
                <a:gd name="T9" fmla="*/ 12 h 44"/>
                <a:gd name="T10" fmla="*/ 24 w 51"/>
                <a:gd name="T11" fmla="*/ 12 h 44"/>
                <a:gd name="T12" fmla="*/ 29 w 51"/>
                <a:gd name="T13" fmla="*/ 15 h 44"/>
                <a:gd name="T14" fmla="*/ 34 w 51"/>
                <a:gd name="T15" fmla="*/ 20 h 44"/>
                <a:gd name="T16" fmla="*/ 43 w 51"/>
                <a:gd name="T17" fmla="*/ 20 h 44"/>
                <a:gd name="T18" fmla="*/ 43 w 51"/>
                <a:gd name="T19" fmla="*/ 24 h 44"/>
                <a:gd name="T20" fmla="*/ 35 w 51"/>
                <a:gd name="T21" fmla="*/ 24 h 44"/>
                <a:gd name="T22" fmla="*/ 35 w 51"/>
                <a:gd name="T23" fmla="*/ 44 h 44"/>
                <a:gd name="T24" fmla="*/ 47 w 51"/>
                <a:gd name="T25" fmla="*/ 44 h 44"/>
                <a:gd name="T26" fmla="*/ 51 w 51"/>
                <a:gd name="T27" fmla="*/ 40 h 44"/>
                <a:gd name="T28" fmla="*/ 51 w 51"/>
                <a:gd name="T29" fmla="*/ 4 h 44"/>
                <a:gd name="T30" fmla="*/ 47 w 51"/>
                <a:gd name="T3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44">
                  <a:moveTo>
                    <a:pt x="47" y="0"/>
                  </a:moveTo>
                  <a:cubicBezTo>
                    <a:pt x="0" y="0"/>
                    <a:pt x="0" y="0"/>
                    <a:pt x="0" y="0"/>
                  </a:cubicBezTo>
                  <a:cubicBezTo>
                    <a:pt x="16" y="8"/>
                    <a:pt x="16" y="8"/>
                    <a:pt x="16" y="8"/>
                  </a:cubicBezTo>
                  <a:cubicBezTo>
                    <a:pt x="43" y="8"/>
                    <a:pt x="43" y="8"/>
                    <a:pt x="43" y="8"/>
                  </a:cubicBezTo>
                  <a:cubicBezTo>
                    <a:pt x="43" y="12"/>
                    <a:pt x="43" y="12"/>
                    <a:pt x="43" y="12"/>
                  </a:cubicBezTo>
                  <a:cubicBezTo>
                    <a:pt x="24" y="12"/>
                    <a:pt x="24" y="12"/>
                    <a:pt x="24" y="12"/>
                  </a:cubicBezTo>
                  <a:cubicBezTo>
                    <a:pt x="29" y="15"/>
                    <a:pt x="29" y="15"/>
                    <a:pt x="29" y="15"/>
                  </a:cubicBezTo>
                  <a:cubicBezTo>
                    <a:pt x="31" y="16"/>
                    <a:pt x="33" y="18"/>
                    <a:pt x="34" y="20"/>
                  </a:cubicBezTo>
                  <a:cubicBezTo>
                    <a:pt x="43" y="20"/>
                    <a:pt x="43" y="20"/>
                    <a:pt x="43" y="20"/>
                  </a:cubicBezTo>
                  <a:cubicBezTo>
                    <a:pt x="43" y="24"/>
                    <a:pt x="43" y="24"/>
                    <a:pt x="43" y="24"/>
                  </a:cubicBezTo>
                  <a:cubicBezTo>
                    <a:pt x="35" y="24"/>
                    <a:pt x="35" y="24"/>
                    <a:pt x="35" y="24"/>
                  </a:cubicBezTo>
                  <a:cubicBezTo>
                    <a:pt x="35" y="44"/>
                    <a:pt x="35" y="44"/>
                    <a:pt x="35" y="44"/>
                  </a:cubicBezTo>
                  <a:cubicBezTo>
                    <a:pt x="47" y="44"/>
                    <a:pt x="47" y="44"/>
                    <a:pt x="47" y="44"/>
                  </a:cubicBezTo>
                  <a:cubicBezTo>
                    <a:pt x="49" y="44"/>
                    <a:pt x="51" y="42"/>
                    <a:pt x="51" y="40"/>
                  </a:cubicBezTo>
                  <a:cubicBezTo>
                    <a:pt x="51" y="4"/>
                    <a:pt x="51" y="4"/>
                    <a:pt x="51" y="4"/>
                  </a:cubicBezTo>
                  <a:cubicBezTo>
                    <a:pt x="51" y="2"/>
                    <a:pt x="49" y="0"/>
                    <a:pt x="47"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cs typeface="+mn-ea"/>
                <a:sym typeface="+mn-lt"/>
              </a:endParaRPr>
            </a:p>
          </p:txBody>
        </p:sp>
        <p:sp>
          <p:nvSpPr>
            <p:cNvPr id="24" name="Freeform 132"/>
            <p:cNvSpPr>
              <a:spLocks noEditPoints="1"/>
            </p:cNvSpPr>
            <p:nvPr/>
          </p:nvSpPr>
          <p:spPr bwMode="auto">
            <a:xfrm>
              <a:off x="1844675" y="4452938"/>
              <a:ext cx="230188" cy="354013"/>
            </a:xfrm>
            <a:custGeom>
              <a:avLst/>
              <a:gdLst>
                <a:gd name="T0" fmla="*/ 36 w 40"/>
                <a:gd name="T1" fmla="*/ 17 h 62"/>
                <a:gd name="T2" fmla="*/ 4 w 40"/>
                <a:gd name="T3" fmla="*/ 1 h 62"/>
                <a:gd name="T4" fmla="*/ 2 w 40"/>
                <a:gd name="T5" fmla="*/ 0 h 62"/>
                <a:gd name="T6" fmla="*/ 0 w 40"/>
                <a:gd name="T7" fmla="*/ 3 h 62"/>
                <a:gd name="T8" fmla="*/ 0 w 40"/>
                <a:gd name="T9" fmla="*/ 39 h 62"/>
                <a:gd name="T10" fmla="*/ 4 w 40"/>
                <a:gd name="T11" fmla="*/ 45 h 62"/>
                <a:gd name="T12" fmla="*/ 36 w 40"/>
                <a:gd name="T13" fmla="*/ 61 h 62"/>
                <a:gd name="T14" fmla="*/ 38 w 40"/>
                <a:gd name="T15" fmla="*/ 62 h 62"/>
                <a:gd name="T16" fmla="*/ 40 w 40"/>
                <a:gd name="T17" fmla="*/ 59 h 62"/>
                <a:gd name="T18" fmla="*/ 40 w 40"/>
                <a:gd name="T19" fmla="*/ 23 h 62"/>
                <a:gd name="T20" fmla="*/ 36 w 40"/>
                <a:gd name="T21" fmla="*/ 17 h 62"/>
                <a:gd name="T22" fmla="*/ 28 w 40"/>
                <a:gd name="T23" fmla="*/ 43 h 62"/>
                <a:gd name="T24" fmla="*/ 24 w 40"/>
                <a:gd name="T25" fmla="*/ 37 h 62"/>
                <a:gd name="T26" fmla="*/ 28 w 40"/>
                <a:gd name="T27" fmla="*/ 31 h 62"/>
                <a:gd name="T28" fmla="*/ 32 w 40"/>
                <a:gd name="T29" fmla="*/ 37 h 62"/>
                <a:gd name="T30" fmla="*/ 28 w 40"/>
                <a:gd name="T3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62">
                  <a:moveTo>
                    <a:pt x="36" y="17"/>
                  </a:moveTo>
                  <a:cubicBezTo>
                    <a:pt x="4" y="1"/>
                    <a:pt x="4" y="1"/>
                    <a:pt x="4" y="1"/>
                  </a:cubicBezTo>
                  <a:cubicBezTo>
                    <a:pt x="3" y="1"/>
                    <a:pt x="3" y="0"/>
                    <a:pt x="2" y="0"/>
                  </a:cubicBezTo>
                  <a:cubicBezTo>
                    <a:pt x="1" y="0"/>
                    <a:pt x="0" y="1"/>
                    <a:pt x="0" y="3"/>
                  </a:cubicBezTo>
                  <a:cubicBezTo>
                    <a:pt x="0" y="39"/>
                    <a:pt x="0" y="39"/>
                    <a:pt x="0" y="39"/>
                  </a:cubicBezTo>
                  <a:cubicBezTo>
                    <a:pt x="0" y="41"/>
                    <a:pt x="2" y="44"/>
                    <a:pt x="4" y="45"/>
                  </a:cubicBezTo>
                  <a:cubicBezTo>
                    <a:pt x="36" y="61"/>
                    <a:pt x="36" y="61"/>
                    <a:pt x="36" y="61"/>
                  </a:cubicBezTo>
                  <a:cubicBezTo>
                    <a:pt x="37" y="61"/>
                    <a:pt x="37" y="62"/>
                    <a:pt x="38" y="62"/>
                  </a:cubicBezTo>
                  <a:cubicBezTo>
                    <a:pt x="39" y="62"/>
                    <a:pt x="40" y="61"/>
                    <a:pt x="40" y="59"/>
                  </a:cubicBezTo>
                  <a:cubicBezTo>
                    <a:pt x="40" y="23"/>
                    <a:pt x="40" y="23"/>
                    <a:pt x="40" y="23"/>
                  </a:cubicBezTo>
                  <a:cubicBezTo>
                    <a:pt x="40" y="21"/>
                    <a:pt x="38" y="18"/>
                    <a:pt x="36" y="17"/>
                  </a:cubicBezTo>
                  <a:close/>
                  <a:moveTo>
                    <a:pt x="28" y="43"/>
                  </a:moveTo>
                  <a:cubicBezTo>
                    <a:pt x="26" y="43"/>
                    <a:pt x="24" y="40"/>
                    <a:pt x="24" y="37"/>
                  </a:cubicBezTo>
                  <a:cubicBezTo>
                    <a:pt x="24" y="34"/>
                    <a:pt x="26" y="31"/>
                    <a:pt x="28" y="31"/>
                  </a:cubicBezTo>
                  <a:cubicBezTo>
                    <a:pt x="30" y="31"/>
                    <a:pt x="32" y="34"/>
                    <a:pt x="32" y="37"/>
                  </a:cubicBezTo>
                  <a:cubicBezTo>
                    <a:pt x="32" y="40"/>
                    <a:pt x="30" y="43"/>
                    <a:pt x="28" y="4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微软雅黑" panose="020B0503020204020204" charset="-122"/>
                <a:ea typeface="微软雅黑" panose="020B0503020204020204" charset="-122"/>
                <a:cs typeface="+mn-ea"/>
                <a:sym typeface="+mn-lt"/>
              </a:endParaRPr>
            </a:p>
          </p:txBody>
        </p:sp>
      </p:grpSp>
      <p:sp>
        <p:nvSpPr>
          <p:cNvPr id="25" name="Freeform 137"/>
          <p:cNvSpPr>
            <a:spLocks noEditPoints="1"/>
          </p:cNvSpPr>
          <p:nvPr/>
        </p:nvSpPr>
        <p:spPr bwMode="auto">
          <a:xfrm>
            <a:off x="10575290" y="1574165"/>
            <a:ext cx="680085" cy="721360"/>
          </a:xfrm>
          <a:custGeom>
            <a:avLst/>
            <a:gdLst>
              <a:gd name="T0" fmla="*/ 56 w 64"/>
              <a:gd name="T1" fmla="*/ 20 h 64"/>
              <a:gd name="T2" fmla="*/ 44 w 64"/>
              <a:gd name="T3" fmla="*/ 16 h 64"/>
              <a:gd name="T4" fmla="*/ 52 w 64"/>
              <a:gd name="T5" fmla="*/ 12 h 64"/>
              <a:gd name="T6" fmla="*/ 28 w 64"/>
              <a:gd name="T7" fmla="*/ 0 h 64"/>
              <a:gd name="T8" fmla="*/ 37 w 64"/>
              <a:gd name="T9" fmla="*/ 12 h 64"/>
              <a:gd name="T10" fmla="*/ 12 w 64"/>
              <a:gd name="T11" fmla="*/ 16 h 64"/>
              <a:gd name="T12" fmla="*/ 4 w 64"/>
              <a:gd name="T13" fmla="*/ 48 h 64"/>
              <a:gd name="T14" fmla="*/ 0 w 64"/>
              <a:gd name="T15" fmla="*/ 64 h 64"/>
              <a:gd name="T16" fmla="*/ 64 w 64"/>
              <a:gd name="T17" fmla="*/ 48 h 64"/>
              <a:gd name="T18" fmla="*/ 44 w 64"/>
              <a:gd name="T19" fmla="*/ 24 h 64"/>
              <a:gd name="T20" fmla="*/ 48 w 64"/>
              <a:gd name="T21" fmla="*/ 28 h 64"/>
              <a:gd name="T22" fmla="*/ 44 w 64"/>
              <a:gd name="T23" fmla="*/ 24 h 64"/>
              <a:gd name="T24" fmla="*/ 48 w 64"/>
              <a:gd name="T25" fmla="*/ 32 h 64"/>
              <a:gd name="T26" fmla="*/ 44 w 64"/>
              <a:gd name="T27" fmla="*/ 36 h 64"/>
              <a:gd name="T28" fmla="*/ 44 w 64"/>
              <a:gd name="T29" fmla="*/ 40 h 64"/>
              <a:gd name="T30" fmla="*/ 48 w 64"/>
              <a:gd name="T31" fmla="*/ 44 h 64"/>
              <a:gd name="T32" fmla="*/ 44 w 64"/>
              <a:gd name="T33" fmla="*/ 40 h 64"/>
              <a:gd name="T34" fmla="*/ 32 w 64"/>
              <a:gd name="T35" fmla="*/ 4 h 64"/>
              <a:gd name="T36" fmla="*/ 48 w 64"/>
              <a:gd name="T37" fmla="*/ 8 h 64"/>
              <a:gd name="T38" fmla="*/ 36 w 64"/>
              <a:gd name="T39" fmla="*/ 24 h 64"/>
              <a:gd name="T40" fmla="*/ 40 w 64"/>
              <a:gd name="T41" fmla="*/ 28 h 64"/>
              <a:gd name="T42" fmla="*/ 36 w 64"/>
              <a:gd name="T43" fmla="*/ 24 h 64"/>
              <a:gd name="T44" fmla="*/ 40 w 64"/>
              <a:gd name="T45" fmla="*/ 32 h 64"/>
              <a:gd name="T46" fmla="*/ 36 w 64"/>
              <a:gd name="T47" fmla="*/ 36 h 64"/>
              <a:gd name="T48" fmla="*/ 36 w 64"/>
              <a:gd name="T49" fmla="*/ 40 h 64"/>
              <a:gd name="T50" fmla="*/ 40 w 64"/>
              <a:gd name="T51" fmla="*/ 44 h 64"/>
              <a:gd name="T52" fmla="*/ 36 w 64"/>
              <a:gd name="T53" fmla="*/ 40 h 64"/>
              <a:gd name="T54" fmla="*/ 28 w 64"/>
              <a:gd name="T55" fmla="*/ 24 h 64"/>
              <a:gd name="T56" fmla="*/ 12 w 64"/>
              <a:gd name="T57" fmla="*/ 32 h 64"/>
              <a:gd name="T58" fmla="*/ 60 w 64"/>
              <a:gd name="T59" fmla="*/ 56 h 64"/>
              <a:gd name="T60" fmla="*/ 4 w 64"/>
              <a:gd name="T61" fmla="*/ 52 h 64"/>
              <a:gd name="T62" fmla="*/ 60 w 64"/>
              <a:gd name="T63"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60" y="48"/>
                </a:moveTo>
                <a:cubicBezTo>
                  <a:pt x="56" y="20"/>
                  <a:pt x="56" y="20"/>
                  <a:pt x="56" y="20"/>
                </a:cubicBezTo>
                <a:cubicBezTo>
                  <a:pt x="56" y="18"/>
                  <a:pt x="54" y="16"/>
                  <a:pt x="52" y="16"/>
                </a:cubicBezTo>
                <a:cubicBezTo>
                  <a:pt x="44" y="16"/>
                  <a:pt x="44" y="16"/>
                  <a:pt x="44" y="16"/>
                </a:cubicBezTo>
                <a:cubicBezTo>
                  <a:pt x="44" y="12"/>
                  <a:pt x="44" y="12"/>
                  <a:pt x="44" y="12"/>
                </a:cubicBezTo>
                <a:cubicBezTo>
                  <a:pt x="52" y="12"/>
                  <a:pt x="52" y="12"/>
                  <a:pt x="52" y="12"/>
                </a:cubicBezTo>
                <a:cubicBezTo>
                  <a:pt x="52" y="0"/>
                  <a:pt x="52" y="0"/>
                  <a:pt x="52" y="0"/>
                </a:cubicBezTo>
                <a:cubicBezTo>
                  <a:pt x="28" y="0"/>
                  <a:pt x="28" y="0"/>
                  <a:pt x="28" y="0"/>
                </a:cubicBezTo>
                <a:cubicBezTo>
                  <a:pt x="28" y="12"/>
                  <a:pt x="28" y="12"/>
                  <a:pt x="28" y="12"/>
                </a:cubicBezTo>
                <a:cubicBezTo>
                  <a:pt x="37" y="12"/>
                  <a:pt x="37" y="12"/>
                  <a:pt x="37" y="12"/>
                </a:cubicBezTo>
                <a:cubicBezTo>
                  <a:pt x="37" y="16"/>
                  <a:pt x="37" y="16"/>
                  <a:pt x="37" y="16"/>
                </a:cubicBezTo>
                <a:cubicBezTo>
                  <a:pt x="12" y="16"/>
                  <a:pt x="12" y="16"/>
                  <a:pt x="12" y="16"/>
                </a:cubicBezTo>
                <a:cubicBezTo>
                  <a:pt x="10" y="16"/>
                  <a:pt x="8" y="18"/>
                  <a:pt x="8" y="20"/>
                </a:cubicBezTo>
                <a:cubicBezTo>
                  <a:pt x="4" y="48"/>
                  <a:pt x="4" y="48"/>
                  <a:pt x="4" y="48"/>
                </a:cubicBezTo>
                <a:cubicBezTo>
                  <a:pt x="0" y="48"/>
                  <a:pt x="0" y="48"/>
                  <a:pt x="0" y="48"/>
                </a:cubicBezTo>
                <a:cubicBezTo>
                  <a:pt x="0" y="64"/>
                  <a:pt x="0" y="64"/>
                  <a:pt x="0" y="64"/>
                </a:cubicBezTo>
                <a:cubicBezTo>
                  <a:pt x="64" y="64"/>
                  <a:pt x="64" y="64"/>
                  <a:pt x="64" y="64"/>
                </a:cubicBezTo>
                <a:cubicBezTo>
                  <a:pt x="64" y="48"/>
                  <a:pt x="64" y="48"/>
                  <a:pt x="64" y="48"/>
                </a:cubicBezTo>
                <a:lnTo>
                  <a:pt x="60" y="48"/>
                </a:lnTo>
                <a:close/>
                <a:moveTo>
                  <a:pt x="44" y="24"/>
                </a:moveTo>
                <a:cubicBezTo>
                  <a:pt x="48" y="24"/>
                  <a:pt x="48" y="24"/>
                  <a:pt x="48" y="24"/>
                </a:cubicBezTo>
                <a:cubicBezTo>
                  <a:pt x="48" y="28"/>
                  <a:pt x="48" y="28"/>
                  <a:pt x="48" y="28"/>
                </a:cubicBezTo>
                <a:cubicBezTo>
                  <a:pt x="44" y="28"/>
                  <a:pt x="44" y="28"/>
                  <a:pt x="44" y="28"/>
                </a:cubicBezTo>
                <a:lnTo>
                  <a:pt x="44" y="24"/>
                </a:lnTo>
                <a:close/>
                <a:moveTo>
                  <a:pt x="44" y="32"/>
                </a:moveTo>
                <a:cubicBezTo>
                  <a:pt x="48" y="32"/>
                  <a:pt x="48" y="32"/>
                  <a:pt x="48" y="32"/>
                </a:cubicBezTo>
                <a:cubicBezTo>
                  <a:pt x="48" y="36"/>
                  <a:pt x="48" y="36"/>
                  <a:pt x="48" y="36"/>
                </a:cubicBezTo>
                <a:cubicBezTo>
                  <a:pt x="44" y="36"/>
                  <a:pt x="44" y="36"/>
                  <a:pt x="44" y="36"/>
                </a:cubicBezTo>
                <a:lnTo>
                  <a:pt x="44" y="32"/>
                </a:lnTo>
                <a:close/>
                <a:moveTo>
                  <a:pt x="44" y="40"/>
                </a:moveTo>
                <a:cubicBezTo>
                  <a:pt x="48" y="40"/>
                  <a:pt x="48" y="40"/>
                  <a:pt x="48" y="40"/>
                </a:cubicBezTo>
                <a:cubicBezTo>
                  <a:pt x="48" y="44"/>
                  <a:pt x="48" y="44"/>
                  <a:pt x="48" y="44"/>
                </a:cubicBezTo>
                <a:cubicBezTo>
                  <a:pt x="44" y="44"/>
                  <a:pt x="44" y="44"/>
                  <a:pt x="44" y="44"/>
                </a:cubicBezTo>
                <a:lnTo>
                  <a:pt x="44" y="40"/>
                </a:lnTo>
                <a:close/>
                <a:moveTo>
                  <a:pt x="32" y="8"/>
                </a:moveTo>
                <a:cubicBezTo>
                  <a:pt x="32" y="4"/>
                  <a:pt x="32" y="4"/>
                  <a:pt x="32" y="4"/>
                </a:cubicBezTo>
                <a:cubicBezTo>
                  <a:pt x="48" y="4"/>
                  <a:pt x="48" y="4"/>
                  <a:pt x="48" y="4"/>
                </a:cubicBezTo>
                <a:cubicBezTo>
                  <a:pt x="48" y="8"/>
                  <a:pt x="48" y="8"/>
                  <a:pt x="48" y="8"/>
                </a:cubicBezTo>
                <a:lnTo>
                  <a:pt x="32" y="8"/>
                </a:lnTo>
                <a:close/>
                <a:moveTo>
                  <a:pt x="36" y="24"/>
                </a:moveTo>
                <a:cubicBezTo>
                  <a:pt x="40" y="24"/>
                  <a:pt x="40" y="24"/>
                  <a:pt x="40" y="24"/>
                </a:cubicBezTo>
                <a:cubicBezTo>
                  <a:pt x="40" y="28"/>
                  <a:pt x="40" y="28"/>
                  <a:pt x="40" y="28"/>
                </a:cubicBezTo>
                <a:cubicBezTo>
                  <a:pt x="36" y="28"/>
                  <a:pt x="36" y="28"/>
                  <a:pt x="36" y="28"/>
                </a:cubicBezTo>
                <a:lnTo>
                  <a:pt x="36" y="24"/>
                </a:lnTo>
                <a:close/>
                <a:moveTo>
                  <a:pt x="36" y="32"/>
                </a:moveTo>
                <a:cubicBezTo>
                  <a:pt x="40" y="32"/>
                  <a:pt x="40" y="32"/>
                  <a:pt x="40" y="32"/>
                </a:cubicBezTo>
                <a:cubicBezTo>
                  <a:pt x="40" y="36"/>
                  <a:pt x="40" y="36"/>
                  <a:pt x="40" y="36"/>
                </a:cubicBezTo>
                <a:cubicBezTo>
                  <a:pt x="36" y="36"/>
                  <a:pt x="36" y="36"/>
                  <a:pt x="36" y="36"/>
                </a:cubicBezTo>
                <a:lnTo>
                  <a:pt x="36" y="32"/>
                </a:lnTo>
                <a:close/>
                <a:moveTo>
                  <a:pt x="36" y="40"/>
                </a:moveTo>
                <a:cubicBezTo>
                  <a:pt x="40" y="40"/>
                  <a:pt x="40" y="40"/>
                  <a:pt x="40" y="40"/>
                </a:cubicBezTo>
                <a:cubicBezTo>
                  <a:pt x="40" y="44"/>
                  <a:pt x="40" y="44"/>
                  <a:pt x="40" y="44"/>
                </a:cubicBezTo>
                <a:cubicBezTo>
                  <a:pt x="36" y="44"/>
                  <a:pt x="36" y="44"/>
                  <a:pt x="36" y="44"/>
                </a:cubicBezTo>
                <a:lnTo>
                  <a:pt x="36" y="40"/>
                </a:lnTo>
                <a:close/>
                <a:moveTo>
                  <a:pt x="12" y="24"/>
                </a:moveTo>
                <a:cubicBezTo>
                  <a:pt x="28" y="24"/>
                  <a:pt x="28" y="24"/>
                  <a:pt x="28" y="24"/>
                </a:cubicBezTo>
                <a:cubicBezTo>
                  <a:pt x="28" y="32"/>
                  <a:pt x="28" y="32"/>
                  <a:pt x="28" y="32"/>
                </a:cubicBezTo>
                <a:cubicBezTo>
                  <a:pt x="12" y="32"/>
                  <a:pt x="12" y="32"/>
                  <a:pt x="12" y="32"/>
                </a:cubicBezTo>
                <a:lnTo>
                  <a:pt x="12" y="24"/>
                </a:lnTo>
                <a:close/>
                <a:moveTo>
                  <a:pt x="60" y="56"/>
                </a:moveTo>
                <a:cubicBezTo>
                  <a:pt x="4" y="56"/>
                  <a:pt x="4" y="56"/>
                  <a:pt x="4" y="56"/>
                </a:cubicBezTo>
                <a:cubicBezTo>
                  <a:pt x="4" y="52"/>
                  <a:pt x="4" y="52"/>
                  <a:pt x="4" y="52"/>
                </a:cubicBezTo>
                <a:cubicBezTo>
                  <a:pt x="60" y="52"/>
                  <a:pt x="60" y="52"/>
                  <a:pt x="60" y="52"/>
                </a:cubicBezTo>
                <a:lnTo>
                  <a:pt x="60" y="56"/>
                </a:lnTo>
                <a:close/>
              </a:path>
            </a:pathLst>
          </a:custGeom>
          <a:solidFill>
            <a:schemeClr val="bg1"/>
          </a:solidFill>
          <a:ln>
            <a:noFill/>
          </a:ln>
        </p:spPr>
        <p:txBody>
          <a:bodyPr vert="horz" wrap="square" lIns="68580" tIns="34290" rIns="68580" bIns="34290" numCol="1" anchor="t" anchorCtr="0" compatLnSpc="1"/>
          <a:lstStyle/>
          <a:p>
            <a:endParaRPr lang="id-ID">
              <a:latin typeface="微软雅黑" panose="020B0503020204020204" charset="-122"/>
              <a:ea typeface="微软雅黑" panose="020B0503020204020204" charset="-122"/>
              <a:cs typeface="+mn-ea"/>
              <a:sym typeface="+mn-lt"/>
            </a:endParaRPr>
          </a:p>
        </p:txBody>
      </p:sp>
      <p:pic>
        <p:nvPicPr>
          <p:cNvPr id="3" name="图片 2" descr="7c7c9b5e687933635aa856f3152f7e32"/>
          <p:cNvPicPr>
            <a:picLocks noChangeAspect="1"/>
          </p:cNvPicPr>
          <p:nvPr/>
        </p:nvPicPr>
        <p:blipFill>
          <a:blip r:embed="rId4"/>
          <a:stretch>
            <a:fillRect/>
          </a:stretch>
        </p:blipFill>
        <p:spPr>
          <a:xfrm>
            <a:off x="182880" y="30480"/>
            <a:ext cx="762000" cy="762000"/>
          </a:xfrm>
          <a:prstGeom prst="rect">
            <a:avLst/>
          </a:prstGeom>
        </p:spPr>
      </p:pic>
      <p:sp>
        <p:nvSpPr>
          <p:cNvPr id="5"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59"/>
                                        </p:tgtEl>
                                        <p:attrNameLst>
                                          <p:attrName>style.visibility</p:attrName>
                                        </p:attrNameLst>
                                      </p:cBhvr>
                                      <p:to>
                                        <p:strVal val="visible"/>
                                      </p:to>
                                    </p:set>
                                    <p:anim calcmode="lin" valueType="num">
                                      <p:cBhvr>
                                        <p:cTn id="18" dur="500" fill="hold"/>
                                        <p:tgtEl>
                                          <p:spTgt spid="159"/>
                                        </p:tgtEl>
                                        <p:attrNameLst>
                                          <p:attrName>ppt_w</p:attrName>
                                        </p:attrNameLst>
                                      </p:cBhvr>
                                      <p:tavLst>
                                        <p:tav tm="0">
                                          <p:val>
                                            <p:fltVal val="0"/>
                                          </p:val>
                                        </p:tav>
                                        <p:tav tm="100000">
                                          <p:val>
                                            <p:strVal val="#ppt_w"/>
                                          </p:val>
                                        </p:tav>
                                      </p:tavLst>
                                    </p:anim>
                                    <p:anim calcmode="lin" valueType="num">
                                      <p:cBhvr>
                                        <p:cTn id="19" dur="500" fill="hold"/>
                                        <p:tgtEl>
                                          <p:spTgt spid="159"/>
                                        </p:tgtEl>
                                        <p:attrNameLst>
                                          <p:attrName>ppt_h</p:attrName>
                                        </p:attrNameLst>
                                      </p:cBhvr>
                                      <p:tavLst>
                                        <p:tav tm="0">
                                          <p:val>
                                            <p:fltVal val="0"/>
                                          </p:val>
                                        </p:tav>
                                        <p:tav tm="100000">
                                          <p:val>
                                            <p:strVal val="#ppt_h"/>
                                          </p:val>
                                        </p:tav>
                                      </p:tavLst>
                                    </p:anim>
                                    <p:anim calcmode="lin" valueType="num">
                                      <p:cBhvr>
                                        <p:cTn id="20" dur="500" fill="hold"/>
                                        <p:tgtEl>
                                          <p:spTgt spid="159"/>
                                        </p:tgtEl>
                                        <p:attrNameLst>
                                          <p:attrName>style.rotation</p:attrName>
                                        </p:attrNameLst>
                                      </p:cBhvr>
                                      <p:tavLst>
                                        <p:tav tm="0">
                                          <p:val>
                                            <p:fltVal val="360"/>
                                          </p:val>
                                        </p:tav>
                                        <p:tav tm="100000">
                                          <p:val>
                                            <p:fltVal val="0"/>
                                          </p:val>
                                        </p:tav>
                                      </p:tavLst>
                                    </p:anim>
                                    <p:animEffect transition="in" filter="fade">
                                      <p:cBhvr>
                                        <p:cTn id="21" dur="500"/>
                                        <p:tgtEl>
                                          <p:spTgt spid="15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160"/>
                                        </p:tgtEl>
                                        <p:attrNameLst>
                                          <p:attrName>style.visibility</p:attrName>
                                        </p:attrNameLst>
                                      </p:cBhvr>
                                      <p:to>
                                        <p:strVal val="visible"/>
                                      </p:to>
                                    </p:set>
                                    <p:anim calcmode="lin" valueType="num">
                                      <p:cBhvr>
                                        <p:cTn id="24" dur="500" fill="hold"/>
                                        <p:tgtEl>
                                          <p:spTgt spid="160"/>
                                        </p:tgtEl>
                                        <p:attrNameLst>
                                          <p:attrName>ppt_w</p:attrName>
                                        </p:attrNameLst>
                                      </p:cBhvr>
                                      <p:tavLst>
                                        <p:tav tm="0">
                                          <p:val>
                                            <p:fltVal val="0"/>
                                          </p:val>
                                        </p:tav>
                                        <p:tav tm="100000">
                                          <p:val>
                                            <p:strVal val="#ppt_w"/>
                                          </p:val>
                                        </p:tav>
                                      </p:tavLst>
                                    </p:anim>
                                    <p:anim calcmode="lin" valueType="num">
                                      <p:cBhvr>
                                        <p:cTn id="25" dur="500" fill="hold"/>
                                        <p:tgtEl>
                                          <p:spTgt spid="160"/>
                                        </p:tgtEl>
                                        <p:attrNameLst>
                                          <p:attrName>ppt_h</p:attrName>
                                        </p:attrNameLst>
                                      </p:cBhvr>
                                      <p:tavLst>
                                        <p:tav tm="0">
                                          <p:val>
                                            <p:fltVal val="0"/>
                                          </p:val>
                                        </p:tav>
                                        <p:tav tm="100000">
                                          <p:val>
                                            <p:strVal val="#ppt_h"/>
                                          </p:val>
                                        </p:tav>
                                      </p:tavLst>
                                    </p:anim>
                                    <p:anim calcmode="lin" valueType="num">
                                      <p:cBhvr>
                                        <p:cTn id="26" dur="500" fill="hold"/>
                                        <p:tgtEl>
                                          <p:spTgt spid="160"/>
                                        </p:tgtEl>
                                        <p:attrNameLst>
                                          <p:attrName>style.rotation</p:attrName>
                                        </p:attrNameLst>
                                      </p:cBhvr>
                                      <p:tavLst>
                                        <p:tav tm="0">
                                          <p:val>
                                            <p:fltVal val="360"/>
                                          </p:val>
                                        </p:tav>
                                        <p:tav tm="100000">
                                          <p:val>
                                            <p:fltVal val="0"/>
                                          </p:val>
                                        </p:tav>
                                      </p:tavLst>
                                    </p:anim>
                                    <p:animEffect transition="in" filter="fade">
                                      <p:cBhvr>
                                        <p:cTn id="27" dur="500"/>
                                        <p:tgtEl>
                                          <p:spTgt spid="160"/>
                                        </p:tgtEl>
                                      </p:cBhvr>
                                    </p:animEffect>
                                  </p:childTnLst>
                                </p:cTn>
                              </p:par>
                              <p:par>
                                <p:cTn id="28" presetID="49" presetClass="entr" presetSubtype="0" decel="100000" fill="hold" grpId="0" nodeType="withEffect">
                                  <p:stCondLst>
                                    <p:cond delay="0"/>
                                  </p:stCondLst>
                                  <p:childTnLst>
                                    <p:set>
                                      <p:cBhvr>
                                        <p:cTn id="29" dur="1" fill="hold">
                                          <p:stCondLst>
                                            <p:cond delay="0"/>
                                          </p:stCondLst>
                                        </p:cTn>
                                        <p:tgtEl>
                                          <p:spTgt spid="168"/>
                                        </p:tgtEl>
                                        <p:attrNameLst>
                                          <p:attrName>style.visibility</p:attrName>
                                        </p:attrNameLst>
                                      </p:cBhvr>
                                      <p:to>
                                        <p:strVal val="visible"/>
                                      </p:to>
                                    </p:set>
                                    <p:anim calcmode="lin" valueType="num">
                                      <p:cBhvr>
                                        <p:cTn id="30" dur="500" fill="hold"/>
                                        <p:tgtEl>
                                          <p:spTgt spid="168"/>
                                        </p:tgtEl>
                                        <p:attrNameLst>
                                          <p:attrName>ppt_w</p:attrName>
                                        </p:attrNameLst>
                                      </p:cBhvr>
                                      <p:tavLst>
                                        <p:tav tm="0">
                                          <p:val>
                                            <p:fltVal val="0"/>
                                          </p:val>
                                        </p:tav>
                                        <p:tav tm="100000">
                                          <p:val>
                                            <p:strVal val="#ppt_w"/>
                                          </p:val>
                                        </p:tav>
                                      </p:tavLst>
                                    </p:anim>
                                    <p:anim calcmode="lin" valueType="num">
                                      <p:cBhvr>
                                        <p:cTn id="31" dur="500" fill="hold"/>
                                        <p:tgtEl>
                                          <p:spTgt spid="168"/>
                                        </p:tgtEl>
                                        <p:attrNameLst>
                                          <p:attrName>ppt_h</p:attrName>
                                        </p:attrNameLst>
                                      </p:cBhvr>
                                      <p:tavLst>
                                        <p:tav tm="0">
                                          <p:val>
                                            <p:fltVal val="0"/>
                                          </p:val>
                                        </p:tav>
                                        <p:tav tm="100000">
                                          <p:val>
                                            <p:strVal val="#ppt_h"/>
                                          </p:val>
                                        </p:tav>
                                      </p:tavLst>
                                    </p:anim>
                                    <p:anim calcmode="lin" valueType="num">
                                      <p:cBhvr>
                                        <p:cTn id="32" dur="500" fill="hold"/>
                                        <p:tgtEl>
                                          <p:spTgt spid="168"/>
                                        </p:tgtEl>
                                        <p:attrNameLst>
                                          <p:attrName>style.rotation</p:attrName>
                                        </p:attrNameLst>
                                      </p:cBhvr>
                                      <p:tavLst>
                                        <p:tav tm="0">
                                          <p:val>
                                            <p:fltVal val="360"/>
                                          </p:val>
                                        </p:tav>
                                        <p:tav tm="100000">
                                          <p:val>
                                            <p:fltVal val="0"/>
                                          </p:val>
                                        </p:tav>
                                      </p:tavLst>
                                    </p:anim>
                                    <p:animEffect transition="in" filter="fade">
                                      <p:cBhvr>
                                        <p:cTn id="33" dur="500"/>
                                        <p:tgtEl>
                                          <p:spTgt spid="168"/>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169"/>
                                        </p:tgtEl>
                                        <p:attrNameLst>
                                          <p:attrName>style.visibility</p:attrName>
                                        </p:attrNameLst>
                                      </p:cBhvr>
                                      <p:to>
                                        <p:strVal val="visible"/>
                                      </p:to>
                                    </p:set>
                                    <p:anim calcmode="lin" valueType="num">
                                      <p:cBhvr>
                                        <p:cTn id="36" dur="500" fill="hold"/>
                                        <p:tgtEl>
                                          <p:spTgt spid="169"/>
                                        </p:tgtEl>
                                        <p:attrNameLst>
                                          <p:attrName>ppt_w</p:attrName>
                                        </p:attrNameLst>
                                      </p:cBhvr>
                                      <p:tavLst>
                                        <p:tav tm="0">
                                          <p:val>
                                            <p:fltVal val="0"/>
                                          </p:val>
                                        </p:tav>
                                        <p:tav tm="100000">
                                          <p:val>
                                            <p:strVal val="#ppt_w"/>
                                          </p:val>
                                        </p:tav>
                                      </p:tavLst>
                                    </p:anim>
                                    <p:anim calcmode="lin" valueType="num">
                                      <p:cBhvr>
                                        <p:cTn id="37" dur="500" fill="hold"/>
                                        <p:tgtEl>
                                          <p:spTgt spid="169"/>
                                        </p:tgtEl>
                                        <p:attrNameLst>
                                          <p:attrName>ppt_h</p:attrName>
                                        </p:attrNameLst>
                                      </p:cBhvr>
                                      <p:tavLst>
                                        <p:tav tm="0">
                                          <p:val>
                                            <p:fltVal val="0"/>
                                          </p:val>
                                        </p:tav>
                                        <p:tav tm="100000">
                                          <p:val>
                                            <p:strVal val="#ppt_h"/>
                                          </p:val>
                                        </p:tav>
                                      </p:tavLst>
                                    </p:anim>
                                    <p:anim calcmode="lin" valueType="num">
                                      <p:cBhvr>
                                        <p:cTn id="38" dur="500" fill="hold"/>
                                        <p:tgtEl>
                                          <p:spTgt spid="169"/>
                                        </p:tgtEl>
                                        <p:attrNameLst>
                                          <p:attrName>style.rotation</p:attrName>
                                        </p:attrNameLst>
                                      </p:cBhvr>
                                      <p:tavLst>
                                        <p:tav tm="0">
                                          <p:val>
                                            <p:fltVal val="360"/>
                                          </p:val>
                                        </p:tav>
                                        <p:tav tm="100000">
                                          <p:val>
                                            <p:fltVal val="0"/>
                                          </p:val>
                                        </p:tav>
                                      </p:tavLst>
                                    </p:anim>
                                    <p:animEffect transition="in" filter="fade">
                                      <p:cBhvr>
                                        <p:cTn id="39" dur="500"/>
                                        <p:tgtEl>
                                          <p:spTgt spid="169"/>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 calcmode="lin" valueType="num">
                                      <p:cBhvr>
                                        <p:cTn id="44" dur="500" fill="hold"/>
                                        <p:tgtEl>
                                          <p:spTgt spid="21"/>
                                        </p:tgtEl>
                                        <p:attrNameLst>
                                          <p:attrName>style.rotation</p:attrName>
                                        </p:attrNameLst>
                                      </p:cBhvr>
                                      <p:tavLst>
                                        <p:tav tm="0">
                                          <p:val>
                                            <p:fltVal val="360"/>
                                          </p:val>
                                        </p:tav>
                                        <p:tav tm="100000">
                                          <p:val>
                                            <p:fltVal val="0"/>
                                          </p:val>
                                        </p:tav>
                                      </p:tavLst>
                                    </p:anim>
                                    <p:animEffect transition="in" filter="fade">
                                      <p:cBhvr>
                                        <p:cTn id="45" dur="500"/>
                                        <p:tgtEl>
                                          <p:spTgt spid="21"/>
                                        </p:tgtEl>
                                      </p:cBhvr>
                                    </p:animEffect>
                                  </p:childTnLst>
                                </p:cTn>
                              </p:par>
                            </p:childTnLst>
                          </p:cTn>
                        </p:par>
                        <p:par>
                          <p:cTn id="46" fill="hold">
                            <p:stCondLst>
                              <p:cond delay="1500"/>
                            </p:stCondLst>
                            <p:childTnLst>
                              <p:par>
                                <p:cTn id="47" presetID="49" presetClass="entr" presetSubtype="0" decel="100000" fill="hold" grpId="0" nodeType="afterEffect">
                                  <p:stCondLst>
                                    <p:cond delay="0"/>
                                  </p:stCondLst>
                                  <p:childTnLst>
                                    <p:set>
                                      <p:cBhvr>
                                        <p:cTn id="48" dur="1" fill="hold">
                                          <p:stCondLst>
                                            <p:cond delay="0"/>
                                          </p:stCondLst>
                                        </p:cTn>
                                        <p:tgtEl>
                                          <p:spTgt spid="163"/>
                                        </p:tgtEl>
                                        <p:attrNameLst>
                                          <p:attrName>style.visibility</p:attrName>
                                        </p:attrNameLst>
                                      </p:cBhvr>
                                      <p:to>
                                        <p:strVal val="visible"/>
                                      </p:to>
                                    </p:set>
                                    <p:anim calcmode="lin" valueType="num">
                                      <p:cBhvr>
                                        <p:cTn id="49" dur="500" fill="hold"/>
                                        <p:tgtEl>
                                          <p:spTgt spid="163"/>
                                        </p:tgtEl>
                                        <p:attrNameLst>
                                          <p:attrName>ppt_w</p:attrName>
                                        </p:attrNameLst>
                                      </p:cBhvr>
                                      <p:tavLst>
                                        <p:tav tm="0">
                                          <p:val>
                                            <p:fltVal val="0"/>
                                          </p:val>
                                        </p:tav>
                                        <p:tav tm="100000">
                                          <p:val>
                                            <p:strVal val="#ppt_w"/>
                                          </p:val>
                                        </p:tav>
                                      </p:tavLst>
                                    </p:anim>
                                    <p:anim calcmode="lin" valueType="num">
                                      <p:cBhvr>
                                        <p:cTn id="50" dur="500" fill="hold"/>
                                        <p:tgtEl>
                                          <p:spTgt spid="163"/>
                                        </p:tgtEl>
                                        <p:attrNameLst>
                                          <p:attrName>ppt_h</p:attrName>
                                        </p:attrNameLst>
                                      </p:cBhvr>
                                      <p:tavLst>
                                        <p:tav tm="0">
                                          <p:val>
                                            <p:fltVal val="0"/>
                                          </p:val>
                                        </p:tav>
                                        <p:tav tm="100000">
                                          <p:val>
                                            <p:strVal val="#ppt_h"/>
                                          </p:val>
                                        </p:tav>
                                      </p:tavLst>
                                    </p:anim>
                                    <p:anim calcmode="lin" valueType="num">
                                      <p:cBhvr>
                                        <p:cTn id="51" dur="500" fill="hold"/>
                                        <p:tgtEl>
                                          <p:spTgt spid="163"/>
                                        </p:tgtEl>
                                        <p:attrNameLst>
                                          <p:attrName>style.rotation</p:attrName>
                                        </p:attrNameLst>
                                      </p:cBhvr>
                                      <p:tavLst>
                                        <p:tav tm="0">
                                          <p:val>
                                            <p:fltVal val="360"/>
                                          </p:val>
                                        </p:tav>
                                        <p:tav tm="100000">
                                          <p:val>
                                            <p:fltVal val="0"/>
                                          </p:val>
                                        </p:tav>
                                      </p:tavLst>
                                    </p:anim>
                                    <p:animEffect transition="in" filter="fade">
                                      <p:cBhvr>
                                        <p:cTn id="52" dur="500"/>
                                        <p:tgtEl>
                                          <p:spTgt spid="163"/>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64"/>
                                        </p:tgtEl>
                                        <p:attrNameLst>
                                          <p:attrName>style.visibility</p:attrName>
                                        </p:attrNameLst>
                                      </p:cBhvr>
                                      <p:to>
                                        <p:strVal val="visible"/>
                                      </p:to>
                                    </p:set>
                                    <p:anim calcmode="lin" valueType="num">
                                      <p:cBhvr>
                                        <p:cTn id="55" dur="500" fill="hold"/>
                                        <p:tgtEl>
                                          <p:spTgt spid="164"/>
                                        </p:tgtEl>
                                        <p:attrNameLst>
                                          <p:attrName>ppt_w</p:attrName>
                                        </p:attrNameLst>
                                      </p:cBhvr>
                                      <p:tavLst>
                                        <p:tav tm="0">
                                          <p:val>
                                            <p:fltVal val="0"/>
                                          </p:val>
                                        </p:tav>
                                        <p:tav tm="100000">
                                          <p:val>
                                            <p:strVal val="#ppt_w"/>
                                          </p:val>
                                        </p:tav>
                                      </p:tavLst>
                                    </p:anim>
                                    <p:anim calcmode="lin" valueType="num">
                                      <p:cBhvr>
                                        <p:cTn id="56" dur="500" fill="hold"/>
                                        <p:tgtEl>
                                          <p:spTgt spid="164"/>
                                        </p:tgtEl>
                                        <p:attrNameLst>
                                          <p:attrName>ppt_h</p:attrName>
                                        </p:attrNameLst>
                                      </p:cBhvr>
                                      <p:tavLst>
                                        <p:tav tm="0">
                                          <p:val>
                                            <p:fltVal val="0"/>
                                          </p:val>
                                        </p:tav>
                                        <p:tav tm="100000">
                                          <p:val>
                                            <p:strVal val="#ppt_h"/>
                                          </p:val>
                                        </p:tav>
                                      </p:tavLst>
                                    </p:anim>
                                    <p:anim calcmode="lin" valueType="num">
                                      <p:cBhvr>
                                        <p:cTn id="57" dur="500" fill="hold"/>
                                        <p:tgtEl>
                                          <p:spTgt spid="164"/>
                                        </p:tgtEl>
                                        <p:attrNameLst>
                                          <p:attrName>style.rotation</p:attrName>
                                        </p:attrNameLst>
                                      </p:cBhvr>
                                      <p:tavLst>
                                        <p:tav tm="0">
                                          <p:val>
                                            <p:fltVal val="360"/>
                                          </p:val>
                                        </p:tav>
                                        <p:tav tm="100000">
                                          <p:val>
                                            <p:fltVal val="0"/>
                                          </p:val>
                                        </p:tav>
                                      </p:tavLst>
                                    </p:anim>
                                    <p:animEffect transition="in" filter="fade">
                                      <p:cBhvr>
                                        <p:cTn id="58" dur="500"/>
                                        <p:tgtEl>
                                          <p:spTgt spid="164"/>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72"/>
                                        </p:tgtEl>
                                        <p:attrNameLst>
                                          <p:attrName>style.visibility</p:attrName>
                                        </p:attrNameLst>
                                      </p:cBhvr>
                                      <p:to>
                                        <p:strVal val="visible"/>
                                      </p:to>
                                    </p:set>
                                    <p:anim calcmode="lin" valueType="num">
                                      <p:cBhvr>
                                        <p:cTn id="61" dur="500" fill="hold"/>
                                        <p:tgtEl>
                                          <p:spTgt spid="172"/>
                                        </p:tgtEl>
                                        <p:attrNameLst>
                                          <p:attrName>ppt_w</p:attrName>
                                        </p:attrNameLst>
                                      </p:cBhvr>
                                      <p:tavLst>
                                        <p:tav tm="0">
                                          <p:val>
                                            <p:fltVal val="0"/>
                                          </p:val>
                                        </p:tav>
                                        <p:tav tm="100000">
                                          <p:val>
                                            <p:strVal val="#ppt_w"/>
                                          </p:val>
                                        </p:tav>
                                      </p:tavLst>
                                    </p:anim>
                                    <p:anim calcmode="lin" valueType="num">
                                      <p:cBhvr>
                                        <p:cTn id="62" dur="500" fill="hold"/>
                                        <p:tgtEl>
                                          <p:spTgt spid="172"/>
                                        </p:tgtEl>
                                        <p:attrNameLst>
                                          <p:attrName>ppt_h</p:attrName>
                                        </p:attrNameLst>
                                      </p:cBhvr>
                                      <p:tavLst>
                                        <p:tav tm="0">
                                          <p:val>
                                            <p:fltVal val="0"/>
                                          </p:val>
                                        </p:tav>
                                        <p:tav tm="100000">
                                          <p:val>
                                            <p:strVal val="#ppt_h"/>
                                          </p:val>
                                        </p:tav>
                                      </p:tavLst>
                                    </p:anim>
                                    <p:anim calcmode="lin" valueType="num">
                                      <p:cBhvr>
                                        <p:cTn id="63" dur="500" fill="hold"/>
                                        <p:tgtEl>
                                          <p:spTgt spid="172"/>
                                        </p:tgtEl>
                                        <p:attrNameLst>
                                          <p:attrName>style.rotation</p:attrName>
                                        </p:attrNameLst>
                                      </p:cBhvr>
                                      <p:tavLst>
                                        <p:tav tm="0">
                                          <p:val>
                                            <p:fltVal val="360"/>
                                          </p:val>
                                        </p:tav>
                                        <p:tav tm="100000">
                                          <p:val>
                                            <p:fltVal val="0"/>
                                          </p:val>
                                        </p:tav>
                                      </p:tavLst>
                                    </p:anim>
                                    <p:animEffect transition="in" filter="fade">
                                      <p:cBhvr>
                                        <p:cTn id="64" dur="500"/>
                                        <p:tgtEl>
                                          <p:spTgt spid="172"/>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173"/>
                                        </p:tgtEl>
                                        <p:attrNameLst>
                                          <p:attrName>style.visibility</p:attrName>
                                        </p:attrNameLst>
                                      </p:cBhvr>
                                      <p:to>
                                        <p:strVal val="visible"/>
                                      </p:to>
                                    </p:set>
                                    <p:anim calcmode="lin" valueType="num">
                                      <p:cBhvr>
                                        <p:cTn id="67" dur="500" fill="hold"/>
                                        <p:tgtEl>
                                          <p:spTgt spid="173"/>
                                        </p:tgtEl>
                                        <p:attrNameLst>
                                          <p:attrName>ppt_w</p:attrName>
                                        </p:attrNameLst>
                                      </p:cBhvr>
                                      <p:tavLst>
                                        <p:tav tm="0">
                                          <p:val>
                                            <p:fltVal val="0"/>
                                          </p:val>
                                        </p:tav>
                                        <p:tav tm="100000">
                                          <p:val>
                                            <p:strVal val="#ppt_w"/>
                                          </p:val>
                                        </p:tav>
                                      </p:tavLst>
                                    </p:anim>
                                    <p:anim calcmode="lin" valueType="num">
                                      <p:cBhvr>
                                        <p:cTn id="68" dur="500" fill="hold"/>
                                        <p:tgtEl>
                                          <p:spTgt spid="173"/>
                                        </p:tgtEl>
                                        <p:attrNameLst>
                                          <p:attrName>ppt_h</p:attrName>
                                        </p:attrNameLst>
                                      </p:cBhvr>
                                      <p:tavLst>
                                        <p:tav tm="0">
                                          <p:val>
                                            <p:fltVal val="0"/>
                                          </p:val>
                                        </p:tav>
                                        <p:tav tm="100000">
                                          <p:val>
                                            <p:strVal val="#ppt_h"/>
                                          </p:val>
                                        </p:tav>
                                      </p:tavLst>
                                    </p:anim>
                                    <p:anim calcmode="lin" valueType="num">
                                      <p:cBhvr>
                                        <p:cTn id="69" dur="500" fill="hold"/>
                                        <p:tgtEl>
                                          <p:spTgt spid="173"/>
                                        </p:tgtEl>
                                        <p:attrNameLst>
                                          <p:attrName>style.rotation</p:attrName>
                                        </p:attrNameLst>
                                      </p:cBhvr>
                                      <p:tavLst>
                                        <p:tav tm="0">
                                          <p:val>
                                            <p:fltVal val="360"/>
                                          </p:val>
                                        </p:tav>
                                        <p:tav tm="100000">
                                          <p:val>
                                            <p:fltVal val="0"/>
                                          </p:val>
                                        </p:tav>
                                      </p:tavLst>
                                    </p:anim>
                                    <p:animEffect transition="in" filter="fade">
                                      <p:cBhvr>
                                        <p:cTn id="70" dur="500"/>
                                        <p:tgtEl>
                                          <p:spTgt spid="173"/>
                                        </p:tgtEl>
                                      </p:cBhvr>
                                    </p:animEffect>
                                  </p:childTnLst>
                                </p:cTn>
                              </p:par>
                              <p:par>
                                <p:cTn id="71" presetID="49" presetClass="entr" presetSubtype="0" decel="100000"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 calcmode="lin" valueType="num">
                                      <p:cBhvr>
                                        <p:cTn id="75" dur="500" fill="hold"/>
                                        <p:tgtEl>
                                          <p:spTgt spid="25"/>
                                        </p:tgtEl>
                                        <p:attrNameLst>
                                          <p:attrName>style.rotation</p:attrName>
                                        </p:attrNameLst>
                                      </p:cBhvr>
                                      <p:tavLst>
                                        <p:tav tm="0">
                                          <p:val>
                                            <p:fltVal val="360"/>
                                          </p:val>
                                        </p:tav>
                                        <p:tav tm="100000">
                                          <p:val>
                                            <p:fltVal val="0"/>
                                          </p:val>
                                        </p:tav>
                                      </p:tavLst>
                                    </p:anim>
                                    <p:animEffect transition="in" filter="fade">
                                      <p:cBhvr>
                                        <p:cTn id="76" dur="500"/>
                                        <p:tgtEl>
                                          <p:spTgt spid="25"/>
                                        </p:tgtEl>
                                      </p:cBhvr>
                                    </p:animEffect>
                                  </p:childTnLst>
                                </p:cTn>
                              </p:par>
                            </p:childTnLst>
                          </p:cTn>
                        </p:par>
                        <p:par>
                          <p:cTn id="77" fill="hold">
                            <p:stCondLst>
                              <p:cond delay="2000"/>
                            </p:stCondLst>
                            <p:childTnLst>
                              <p:par>
                                <p:cTn id="78" presetID="49" presetClass="entr" presetSubtype="0" decel="100000" fill="hold" grpId="0" nodeType="afterEffect">
                                  <p:stCondLst>
                                    <p:cond delay="0"/>
                                  </p:stCondLst>
                                  <p:childTnLst>
                                    <p:set>
                                      <p:cBhvr>
                                        <p:cTn id="79" dur="1" fill="hold">
                                          <p:stCondLst>
                                            <p:cond delay="0"/>
                                          </p:stCondLst>
                                        </p:cTn>
                                        <p:tgtEl>
                                          <p:spTgt spid="161"/>
                                        </p:tgtEl>
                                        <p:attrNameLst>
                                          <p:attrName>style.visibility</p:attrName>
                                        </p:attrNameLst>
                                      </p:cBhvr>
                                      <p:to>
                                        <p:strVal val="visible"/>
                                      </p:to>
                                    </p:set>
                                    <p:anim calcmode="lin" valueType="num">
                                      <p:cBhvr>
                                        <p:cTn id="80" dur="500" fill="hold"/>
                                        <p:tgtEl>
                                          <p:spTgt spid="161"/>
                                        </p:tgtEl>
                                        <p:attrNameLst>
                                          <p:attrName>ppt_w</p:attrName>
                                        </p:attrNameLst>
                                      </p:cBhvr>
                                      <p:tavLst>
                                        <p:tav tm="0">
                                          <p:val>
                                            <p:fltVal val="0"/>
                                          </p:val>
                                        </p:tav>
                                        <p:tav tm="100000">
                                          <p:val>
                                            <p:strVal val="#ppt_w"/>
                                          </p:val>
                                        </p:tav>
                                      </p:tavLst>
                                    </p:anim>
                                    <p:anim calcmode="lin" valueType="num">
                                      <p:cBhvr>
                                        <p:cTn id="81" dur="500" fill="hold"/>
                                        <p:tgtEl>
                                          <p:spTgt spid="161"/>
                                        </p:tgtEl>
                                        <p:attrNameLst>
                                          <p:attrName>ppt_h</p:attrName>
                                        </p:attrNameLst>
                                      </p:cBhvr>
                                      <p:tavLst>
                                        <p:tav tm="0">
                                          <p:val>
                                            <p:fltVal val="0"/>
                                          </p:val>
                                        </p:tav>
                                        <p:tav tm="100000">
                                          <p:val>
                                            <p:strVal val="#ppt_h"/>
                                          </p:val>
                                        </p:tav>
                                      </p:tavLst>
                                    </p:anim>
                                    <p:anim calcmode="lin" valueType="num">
                                      <p:cBhvr>
                                        <p:cTn id="82" dur="500" fill="hold"/>
                                        <p:tgtEl>
                                          <p:spTgt spid="161"/>
                                        </p:tgtEl>
                                        <p:attrNameLst>
                                          <p:attrName>style.rotation</p:attrName>
                                        </p:attrNameLst>
                                      </p:cBhvr>
                                      <p:tavLst>
                                        <p:tav tm="0">
                                          <p:val>
                                            <p:fltVal val="360"/>
                                          </p:val>
                                        </p:tav>
                                        <p:tav tm="100000">
                                          <p:val>
                                            <p:fltVal val="0"/>
                                          </p:val>
                                        </p:tav>
                                      </p:tavLst>
                                    </p:anim>
                                    <p:animEffect transition="in" filter="fade">
                                      <p:cBhvr>
                                        <p:cTn id="83" dur="500"/>
                                        <p:tgtEl>
                                          <p:spTgt spid="161"/>
                                        </p:tgtEl>
                                      </p:cBhvr>
                                    </p:animEffect>
                                  </p:childTnLst>
                                </p:cTn>
                              </p:par>
                              <p:par>
                                <p:cTn id="84" presetID="49" presetClass="entr" presetSubtype="0" decel="100000" fill="hold" grpId="0" nodeType="withEffect">
                                  <p:stCondLst>
                                    <p:cond delay="0"/>
                                  </p:stCondLst>
                                  <p:childTnLst>
                                    <p:set>
                                      <p:cBhvr>
                                        <p:cTn id="85" dur="1" fill="hold">
                                          <p:stCondLst>
                                            <p:cond delay="0"/>
                                          </p:stCondLst>
                                        </p:cTn>
                                        <p:tgtEl>
                                          <p:spTgt spid="162"/>
                                        </p:tgtEl>
                                        <p:attrNameLst>
                                          <p:attrName>style.visibility</p:attrName>
                                        </p:attrNameLst>
                                      </p:cBhvr>
                                      <p:to>
                                        <p:strVal val="visible"/>
                                      </p:to>
                                    </p:set>
                                    <p:anim calcmode="lin" valueType="num">
                                      <p:cBhvr>
                                        <p:cTn id="86" dur="500" fill="hold"/>
                                        <p:tgtEl>
                                          <p:spTgt spid="162"/>
                                        </p:tgtEl>
                                        <p:attrNameLst>
                                          <p:attrName>ppt_w</p:attrName>
                                        </p:attrNameLst>
                                      </p:cBhvr>
                                      <p:tavLst>
                                        <p:tav tm="0">
                                          <p:val>
                                            <p:fltVal val="0"/>
                                          </p:val>
                                        </p:tav>
                                        <p:tav tm="100000">
                                          <p:val>
                                            <p:strVal val="#ppt_w"/>
                                          </p:val>
                                        </p:tav>
                                      </p:tavLst>
                                    </p:anim>
                                    <p:anim calcmode="lin" valueType="num">
                                      <p:cBhvr>
                                        <p:cTn id="87" dur="500" fill="hold"/>
                                        <p:tgtEl>
                                          <p:spTgt spid="162"/>
                                        </p:tgtEl>
                                        <p:attrNameLst>
                                          <p:attrName>ppt_h</p:attrName>
                                        </p:attrNameLst>
                                      </p:cBhvr>
                                      <p:tavLst>
                                        <p:tav tm="0">
                                          <p:val>
                                            <p:fltVal val="0"/>
                                          </p:val>
                                        </p:tav>
                                        <p:tav tm="100000">
                                          <p:val>
                                            <p:strVal val="#ppt_h"/>
                                          </p:val>
                                        </p:tav>
                                      </p:tavLst>
                                    </p:anim>
                                    <p:anim calcmode="lin" valueType="num">
                                      <p:cBhvr>
                                        <p:cTn id="88" dur="500" fill="hold"/>
                                        <p:tgtEl>
                                          <p:spTgt spid="162"/>
                                        </p:tgtEl>
                                        <p:attrNameLst>
                                          <p:attrName>style.rotation</p:attrName>
                                        </p:attrNameLst>
                                      </p:cBhvr>
                                      <p:tavLst>
                                        <p:tav tm="0">
                                          <p:val>
                                            <p:fltVal val="360"/>
                                          </p:val>
                                        </p:tav>
                                        <p:tav tm="100000">
                                          <p:val>
                                            <p:fltVal val="0"/>
                                          </p:val>
                                        </p:tav>
                                      </p:tavLst>
                                    </p:anim>
                                    <p:animEffect transition="in" filter="fade">
                                      <p:cBhvr>
                                        <p:cTn id="89" dur="500"/>
                                        <p:tgtEl>
                                          <p:spTgt spid="162"/>
                                        </p:tgtEl>
                                      </p:cBhvr>
                                    </p:animEffect>
                                  </p:childTnLst>
                                </p:cTn>
                              </p:par>
                              <p:par>
                                <p:cTn id="90" presetID="49" presetClass="entr" presetSubtype="0" decel="100000" fill="hold" grpId="0" nodeType="withEffect">
                                  <p:stCondLst>
                                    <p:cond delay="0"/>
                                  </p:stCondLst>
                                  <p:childTnLst>
                                    <p:set>
                                      <p:cBhvr>
                                        <p:cTn id="91" dur="1" fill="hold">
                                          <p:stCondLst>
                                            <p:cond delay="0"/>
                                          </p:stCondLst>
                                        </p:cTn>
                                        <p:tgtEl>
                                          <p:spTgt spid="170"/>
                                        </p:tgtEl>
                                        <p:attrNameLst>
                                          <p:attrName>style.visibility</p:attrName>
                                        </p:attrNameLst>
                                      </p:cBhvr>
                                      <p:to>
                                        <p:strVal val="visible"/>
                                      </p:to>
                                    </p:set>
                                    <p:anim calcmode="lin" valueType="num">
                                      <p:cBhvr>
                                        <p:cTn id="92" dur="500" fill="hold"/>
                                        <p:tgtEl>
                                          <p:spTgt spid="170"/>
                                        </p:tgtEl>
                                        <p:attrNameLst>
                                          <p:attrName>ppt_w</p:attrName>
                                        </p:attrNameLst>
                                      </p:cBhvr>
                                      <p:tavLst>
                                        <p:tav tm="0">
                                          <p:val>
                                            <p:fltVal val="0"/>
                                          </p:val>
                                        </p:tav>
                                        <p:tav tm="100000">
                                          <p:val>
                                            <p:strVal val="#ppt_w"/>
                                          </p:val>
                                        </p:tav>
                                      </p:tavLst>
                                    </p:anim>
                                    <p:anim calcmode="lin" valueType="num">
                                      <p:cBhvr>
                                        <p:cTn id="93" dur="500" fill="hold"/>
                                        <p:tgtEl>
                                          <p:spTgt spid="170"/>
                                        </p:tgtEl>
                                        <p:attrNameLst>
                                          <p:attrName>ppt_h</p:attrName>
                                        </p:attrNameLst>
                                      </p:cBhvr>
                                      <p:tavLst>
                                        <p:tav tm="0">
                                          <p:val>
                                            <p:fltVal val="0"/>
                                          </p:val>
                                        </p:tav>
                                        <p:tav tm="100000">
                                          <p:val>
                                            <p:strVal val="#ppt_h"/>
                                          </p:val>
                                        </p:tav>
                                      </p:tavLst>
                                    </p:anim>
                                    <p:anim calcmode="lin" valueType="num">
                                      <p:cBhvr>
                                        <p:cTn id="94" dur="500" fill="hold"/>
                                        <p:tgtEl>
                                          <p:spTgt spid="170"/>
                                        </p:tgtEl>
                                        <p:attrNameLst>
                                          <p:attrName>style.rotation</p:attrName>
                                        </p:attrNameLst>
                                      </p:cBhvr>
                                      <p:tavLst>
                                        <p:tav tm="0">
                                          <p:val>
                                            <p:fltVal val="360"/>
                                          </p:val>
                                        </p:tav>
                                        <p:tav tm="100000">
                                          <p:val>
                                            <p:fltVal val="0"/>
                                          </p:val>
                                        </p:tav>
                                      </p:tavLst>
                                    </p:anim>
                                    <p:animEffect transition="in" filter="fade">
                                      <p:cBhvr>
                                        <p:cTn id="95" dur="500"/>
                                        <p:tgtEl>
                                          <p:spTgt spid="170"/>
                                        </p:tgtEl>
                                      </p:cBhvr>
                                    </p:animEffect>
                                  </p:childTnLst>
                                </p:cTn>
                              </p:par>
                              <p:par>
                                <p:cTn id="96" presetID="49" presetClass="entr" presetSubtype="0" decel="100000" fill="hold" grpId="0" nodeType="withEffect">
                                  <p:stCondLst>
                                    <p:cond delay="0"/>
                                  </p:stCondLst>
                                  <p:childTnLst>
                                    <p:set>
                                      <p:cBhvr>
                                        <p:cTn id="97" dur="1" fill="hold">
                                          <p:stCondLst>
                                            <p:cond delay="0"/>
                                          </p:stCondLst>
                                        </p:cTn>
                                        <p:tgtEl>
                                          <p:spTgt spid="171"/>
                                        </p:tgtEl>
                                        <p:attrNameLst>
                                          <p:attrName>style.visibility</p:attrName>
                                        </p:attrNameLst>
                                      </p:cBhvr>
                                      <p:to>
                                        <p:strVal val="visible"/>
                                      </p:to>
                                    </p:set>
                                    <p:anim calcmode="lin" valueType="num">
                                      <p:cBhvr>
                                        <p:cTn id="98" dur="500" fill="hold"/>
                                        <p:tgtEl>
                                          <p:spTgt spid="171"/>
                                        </p:tgtEl>
                                        <p:attrNameLst>
                                          <p:attrName>ppt_w</p:attrName>
                                        </p:attrNameLst>
                                      </p:cBhvr>
                                      <p:tavLst>
                                        <p:tav tm="0">
                                          <p:val>
                                            <p:fltVal val="0"/>
                                          </p:val>
                                        </p:tav>
                                        <p:tav tm="100000">
                                          <p:val>
                                            <p:strVal val="#ppt_w"/>
                                          </p:val>
                                        </p:tav>
                                      </p:tavLst>
                                    </p:anim>
                                    <p:anim calcmode="lin" valueType="num">
                                      <p:cBhvr>
                                        <p:cTn id="99" dur="500" fill="hold"/>
                                        <p:tgtEl>
                                          <p:spTgt spid="171"/>
                                        </p:tgtEl>
                                        <p:attrNameLst>
                                          <p:attrName>ppt_h</p:attrName>
                                        </p:attrNameLst>
                                      </p:cBhvr>
                                      <p:tavLst>
                                        <p:tav tm="0">
                                          <p:val>
                                            <p:fltVal val="0"/>
                                          </p:val>
                                        </p:tav>
                                        <p:tav tm="100000">
                                          <p:val>
                                            <p:strVal val="#ppt_h"/>
                                          </p:val>
                                        </p:tav>
                                      </p:tavLst>
                                    </p:anim>
                                    <p:anim calcmode="lin" valueType="num">
                                      <p:cBhvr>
                                        <p:cTn id="100" dur="500" fill="hold"/>
                                        <p:tgtEl>
                                          <p:spTgt spid="171"/>
                                        </p:tgtEl>
                                        <p:attrNameLst>
                                          <p:attrName>style.rotation</p:attrName>
                                        </p:attrNameLst>
                                      </p:cBhvr>
                                      <p:tavLst>
                                        <p:tav tm="0">
                                          <p:val>
                                            <p:fltVal val="360"/>
                                          </p:val>
                                        </p:tav>
                                        <p:tav tm="100000">
                                          <p:val>
                                            <p:fltVal val="0"/>
                                          </p:val>
                                        </p:tav>
                                      </p:tavLst>
                                    </p:anim>
                                    <p:animEffect transition="in" filter="fade">
                                      <p:cBhvr>
                                        <p:cTn id="101" dur="500"/>
                                        <p:tgtEl>
                                          <p:spTgt spid="171"/>
                                        </p:tgtEl>
                                      </p:cBhvr>
                                    </p:animEffect>
                                  </p:childTnLst>
                                </p:cTn>
                              </p:par>
                              <p:par>
                                <p:cTn id="102" presetID="49" presetClass="entr" presetSubtype="0" decel="100000" fill="hold" nodeType="with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p:cTn id="104" dur="500" fill="hold"/>
                                        <p:tgtEl>
                                          <p:spTgt spid="22"/>
                                        </p:tgtEl>
                                        <p:attrNameLst>
                                          <p:attrName>ppt_w</p:attrName>
                                        </p:attrNameLst>
                                      </p:cBhvr>
                                      <p:tavLst>
                                        <p:tav tm="0">
                                          <p:val>
                                            <p:fltVal val="0"/>
                                          </p:val>
                                        </p:tav>
                                        <p:tav tm="100000">
                                          <p:val>
                                            <p:strVal val="#ppt_w"/>
                                          </p:val>
                                        </p:tav>
                                      </p:tavLst>
                                    </p:anim>
                                    <p:anim calcmode="lin" valueType="num">
                                      <p:cBhvr>
                                        <p:cTn id="105" dur="500" fill="hold"/>
                                        <p:tgtEl>
                                          <p:spTgt spid="22"/>
                                        </p:tgtEl>
                                        <p:attrNameLst>
                                          <p:attrName>ppt_h</p:attrName>
                                        </p:attrNameLst>
                                      </p:cBhvr>
                                      <p:tavLst>
                                        <p:tav tm="0">
                                          <p:val>
                                            <p:fltVal val="0"/>
                                          </p:val>
                                        </p:tav>
                                        <p:tav tm="100000">
                                          <p:val>
                                            <p:strVal val="#ppt_h"/>
                                          </p:val>
                                        </p:tav>
                                      </p:tavLst>
                                    </p:anim>
                                    <p:anim calcmode="lin" valueType="num">
                                      <p:cBhvr>
                                        <p:cTn id="106" dur="500" fill="hold"/>
                                        <p:tgtEl>
                                          <p:spTgt spid="22"/>
                                        </p:tgtEl>
                                        <p:attrNameLst>
                                          <p:attrName>style.rotation</p:attrName>
                                        </p:attrNameLst>
                                      </p:cBhvr>
                                      <p:tavLst>
                                        <p:tav tm="0">
                                          <p:val>
                                            <p:fltVal val="360"/>
                                          </p:val>
                                        </p:tav>
                                        <p:tav tm="100000">
                                          <p:val>
                                            <p:fltVal val="0"/>
                                          </p:val>
                                        </p:tav>
                                      </p:tavLst>
                                    </p:anim>
                                    <p:animEffect transition="in" filter="fade">
                                      <p:cBhvr>
                                        <p:cTn id="107" dur="500"/>
                                        <p:tgtEl>
                                          <p:spTgt spid="22"/>
                                        </p:tgtEl>
                                      </p:cBhvr>
                                    </p:animEffect>
                                  </p:childTnLst>
                                </p:cTn>
                              </p:par>
                            </p:childTnLst>
                          </p:cTn>
                        </p:par>
                        <p:par>
                          <p:cTn id="108" fill="hold">
                            <p:stCondLst>
                              <p:cond delay="2500"/>
                            </p:stCondLst>
                            <p:childTnLst>
                              <p:par>
                                <p:cTn id="109" presetID="49" presetClass="entr" presetSubtype="0" decel="100000" fill="hold" grpId="0" nodeType="afterEffect">
                                  <p:stCondLst>
                                    <p:cond delay="0"/>
                                  </p:stCondLst>
                                  <p:childTnLst>
                                    <p:set>
                                      <p:cBhvr>
                                        <p:cTn id="110" dur="1" fill="hold">
                                          <p:stCondLst>
                                            <p:cond delay="0"/>
                                          </p:stCondLst>
                                        </p:cTn>
                                        <p:tgtEl>
                                          <p:spTgt spid="165"/>
                                        </p:tgtEl>
                                        <p:attrNameLst>
                                          <p:attrName>style.visibility</p:attrName>
                                        </p:attrNameLst>
                                      </p:cBhvr>
                                      <p:to>
                                        <p:strVal val="visible"/>
                                      </p:to>
                                    </p:set>
                                    <p:anim calcmode="lin" valueType="num">
                                      <p:cBhvr>
                                        <p:cTn id="111" dur="500" fill="hold"/>
                                        <p:tgtEl>
                                          <p:spTgt spid="165"/>
                                        </p:tgtEl>
                                        <p:attrNameLst>
                                          <p:attrName>ppt_w</p:attrName>
                                        </p:attrNameLst>
                                      </p:cBhvr>
                                      <p:tavLst>
                                        <p:tav tm="0">
                                          <p:val>
                                            <p:fltVal val="0"/>
                                          </p:val>
                                        </p:tav>
                                        <p:tav tm="100000">
                                          <p:val>
                                            <p:strVal val="#ppt_w"/>
                                          </p:val>
                                        </p:tav>
                                      </p:tavLst>
                                    </p:anim>
                                    <p:anim calcmode="lin" valueType="num">
                                      <p:cBhvr>
                                        <p:cTn id="112" dur="500" fill="hold"/>
                                        <p:tgtEl>
                                          <p:spTgt spid="165"/>
                                        </p:tgtEl>
                                        <p:attrNameLst>
                                          <p:attrName>ppt_h</p:attrName>
                                        </p:attrNameLst>
                                      </p:cBhvr>
                                      <p:tavLst>
                                        <p:tav tm="0">
                                          <p:val>
                                            <p:fltVal val="0"/>
                                          </p:val>
                                        </p:tav>
                                        <p:tav tm="100000">
                                          <p:val>
                                            <p:strVal val="#ppt_h"/>
                                          </p:val>
                                        </p:tav>
                                      </p:tavLst>
                                    </p:anim>
                                    <p:anim calcmode="lin" valueType="num">
                                      <p:cBhvr>
                                        <p:cTn id="113" dur="500" fill="hold"/>
                                        <p:tgtEl>
                                          <p:spTgt spid="165"/>
                                        </p:tgtEl>
                                        <p:attrNameLst>
                                          <p:attrName>style.rotation</p:attrName>
                                        </p:attrNameLst>
                                      </p:cBhvr>
                                      <p:tavLst>
                                        <p:tav tm="0">
                                          <p:val>
                                            <p:fltVal val="360"/>
                                          </p:val>
                                        </p:tav>
                                        <p:tav tm="100000">
                                          <p:val>
                                            <p:fltVal val="0"/>
                                          </p:val>
                                        </p:tav>
                                      </p:tavLst>
                                    </p:anim>
                                    <p:animEffect transition="in" filter="fade">
                                      <p:cBhvr>
                                        <p:cTn id="114" dur="500"/>
                                        <p:tgtEl>
                                          <p:spTgt spid="165"/>
                                        </p:tgtEl>
                                      </p:cBhvr>
                                    </p:animEffect>
                                  </p:childTnLst>
                                </p:cTn>
                              </p:par>
                              <p:par>
                                <p:cTn id="115" presetID="49" presetClass="entr" presetSubtype="0" decel="100000" fill="hold" grpId="0" nodeType="withEffect">
                                  <p:stCondLst>
                                    <p:cond delay="0"/>
                                  </p:stCondLst>
                                  <p:childTnLst>
                                    <p:set>
                                      <p:cBhvr>
                                        <p:cTn id="116" dur="1" fill="hold">
                                          <p:stCondLst>
                                            <p:cond delay="0"/>
                                          </p:stCondLst>
                                        </p:cTn>
                                        <p:tgtEl>
                                          <p:spTgt spid="166"/>
                                        </p:tgtEl>
                                        <p:attrNameLst>
                                          <p:attrName>style.visibility</p:attrName>
                                        </p:attrNameLst>
                                      </p:cBhvr>
                                      <p:to>
                                        <p:strVal val="visible"/>
                                      </p:to>
                                    </p:set>
                                    <p:anim calcmode="lin" valueType="num">
                                      <p:cBhvr>
                                        <p:cTn id="117" dur="500" fill="hold"/>
                                        <p:tgtEl>
                                          <p:spTgt spid="166"/>
                                        </p:tgtEl>
                                        <p:attrNameLst>
                                          <p:attrName>ppt_w</p:attrName>
                                        </p:attrNameLst>
                                      </p:cBhvr>
                                      <p:tavLst>
                                        <p:tav tm="0">
                                          <p:val>
                                            <p:fltVal val="0"/>
                                          </p:val>
                                        </p:tav>
                                        <p:tav tm="100000">
                                          <p:val>
                                            <p:strVal val="#ppt_w"/>
                                          </p:val>
                                        </p:tav>
                                      </p:tavLst>
                                    </p:anim>
                                    <p:anim calcmode="lin" valueType="num">
                                      <p:cBhvr>
                                        <p:cTn id="118" dur="500" fill="hold"/>
                                        <p:tgtEl>
                                          <p:spTgt spid="166"/>
                                        </p:tgtEl>
                                        <p:attrNameLst>
                                          <p:attrName>ppt_h</p:attrName>
                                        </p:attrNameLst>
                                      </p:cBhvr>
                                      <p:tavLst>
                                        <p:tav tm="0">
                                          <p:val>
                                            <p:fltVal val="0"/>
                                          </p:val>
                                        </p:tav>
                                        <p:tav tm="100000">
                                          <p:val>
                                            <p:strVal val="#ppt_h"/>
                                          </p:val>
                                        </p:tav>
                                      </p:tavLst>
                                    </p:anim>
                                    <p:anim calcmode="lin" valueType="num">
                                      <p:cBhvr>
                                        <p:cTn id="119" dur="500" fill="hold"/>
                                        <p:tgtEl>
                                          <p:spTgt spid="166"/>
                                        </p:tgtEl>
                                        <p:attrNameLst>
                                          <p:attrName>style.rotation</p:attrName>
                                        </p:attrNameLst>
                                      </p:cBhvr>
                                      <p:tavLst>
                                        <p:tav tm="0">
                                          <p:val>
                                            <p:fltVal val="360"/>
                                          </p:val>
                                        </p:tav>
                                        <p:tav tm="100000">
                                          <p:val>
                                            <p:fltVal val="0"/>
                                          </p:val>
                                        </p:tav>
                                      </p:tavLst>
                                    </p:anim>
                                    <p:animEffect transition="in" filter="fade">
                                      <p:cBhvr>
                                        <p:cTn id="120" dur="500"/>
                                        <p:tgtEl>
                                          <p:spTgt spid="166"/>
                                        </p:tgtEl>
                                      </p:cBhvr>
                                    </p:animEffect>
                                  </p:childTnLst>
                                </p:cTn>
                              </p:par>
                              <p:par>
                                <p:cTn id="121" presetID="49" presetClass="entr" presetSubtype="0" decel="100000" fill="hold" grpId="0" nodeType="withEffect">
                                  <p:stCondLst>
                                    <p:cond delay="0"/>
                                  </p:stCondLst>
                                  <p:childTnLst>
                                    <p:set>
                                      <p:cBhvr>
                                        <p:cTn id="122" dur="1" fill="hold">
                                          <p:stCondLst>
                                            <p:cond delay="0"/>
                                          </p:stCondLst>
                                        </p:cTn>
                                        <p:tgtEl>
                                          <p:spTgt spid="174"/>
                                        </p:tgtEl>
                                        <p:attrNameLst>
                                          <p:attrName>style.visibility</p:attrName>
                                        </p:attrNameLst>
                                      </p:cBhvr>
                                      <p:to>
                                        <p:strVal val="visible"/>
                                      </p:to>
                                    </p:set>
                                    <p:anim calcmode="lin" valueType="num">
                                      <p:cBhvr>
                                        <p:cTn id="123" dur="500" fill="hold"/>
                                        <p:tgtEl>
                                          <p:spTgt spid="174"/>
                                        </p:tgtEl>
                                        <p:attrNameLst>
                                          <p:attrName>ppt_w</p:attrName>
                                        </p:attrNameLst>
                                      </p:cBhvr>
                                      <p:tavLst>
                                        <p:tav tm="0">
                                          <p:val>
                                            <p:fltVal val="0"/>
                                          </p:val>
                                        </p:tav>
                                        <p:tav tm="100000">
                                          <p:val>
                                            <p:strVal val="#ppt_w"/>
                                          </p:val>
                                        </p:tav>
                                      </p:tavLst>
                                    </p:anim>
                                    <p:anim calcmode="lin" valueType="num">
                                      <p:cBhvr>
                                        <p:cTn id="124" dur="500" fill="hold"/>
                                        <p:tgtEl>
                                          <p:spTgt spid="174"/>
                                        </p:tgtEl>
                                        <p:attrNameLst>
                                          <p:attrName>ppt_h</p:attrName>
                                        </p:attrNameLst>
                                      </p:cBhvr>
                                      <p:tavLst>
                                        <p:tav tm="0">
                                          <p:val>
                                            <p:fltVal val="0"/>
                                          </p:val>
                                        </p:tav>
                                        <p:tav tm="100000">
                                          <p:val>
                                            <p:strVal val="#ppt_h"/>
                                          </p:val>
                                        </p:tav>
                                      </p:tavLst>
                                    </p:anim>
                                    <p:anim calcmode="lin" valueType="num">
                                      <p:cBhvr>
                                        <p:cTn id="125" dur="500" fill="hold"/>
                                        <p:tgtEl>
                                          <p:spTgt spid="174"/>
                                        </p:tgtEl>
                                        <p:attrNameLst>
                                          <p:attrName>style.rotation</p:attrName>
                                        </p:attrNameLst>
                                      </p:cBhvr>
                                      <p:tavLst>
                                        <p:tav tm="0">
                                          <p:val>
                                            <p:fltVal val="360"/>
                                          </p:val>
                                        </p:tav>
                                        <p:tav tm="100000">
                                          <p:val>
                                            <p:fltVal val="0"/>
                                          </p:val>
                                        </p:tav>
                                      </p:tavLst>
                                    </p:anim>
                                    <p:animEffect transition="in" filter="fade">
                                      <p:cBhvr>
                                        <p:cTn id="126" dur="500"/>
                                        <p:tgtEl>
                                          <p:spTgt spid="174"/>
                                        </p:tgtEl>
                                      </p:cBhvr>
                                    </p:animEffect>
                                  </p:childTnLst>
                                </p:cTn>
                              </p:par>
                              <p:par>
                                <p:cTn id="127" presetID="49" presetClass="entr" presetSubtype="0" decel="100000" fill="hold" grpId="0" nodeType="withEffect">
                                  <p:stCondLst>
                                    <p:cond delay="0"/>
                                  </p:stCondLst>
                                  <p:childTnLst>
                                    <p:set>
                                      <p:cBhvr>
                                        <p:cTn id="128" dur="1" fill="hold">
                                          <p:stCondLst>
                                            <p:cond delay="0"/>
                                          </p:stCondLst>
                                        </p:cTn>
                                        <p:tgtEl>
                                          <p:spTgt spid="175"/>
                                        </p:tgtEl>
                                        <p:attrNameLst>
                                          <p:attrName>style.visibility</p:attrName>
                                        </p:attrNameLst>
                                      </p:cBhvr>
                                      <p:to>
                                        <p:strVal val="visible"/>
                                      </p:to>
                                    </p:set>
                                    <p:anim calcmode="lin" valueType="num">
                                      <p:cBhvr>
                                        <p:cTn id="129" dur="500" fill="hold"/>
                                        <p:tgtEl>
                                          <p:spTgt spid="175"/>
                                        </p:tgtEl>
                                        <p:attrNameLst>
                                          <p:attrName>ppt_w</p:attrName>
                                        </p:attrNameLst>
                                      </p:cBhvr>
                                      <p:tavLst>
                                        <p:tav tm="0">
                                          <p:val>
                                            <p:fltVal val="0"/>
                                          </p:val>
                                        </p:tav>
                                        <p:tav tm="100000">
                                          <p:val>
                                            <p:strVal val="#ppt_w"/>
                                          </p:val>
                                        </p:tav>
                                      </p:tavLst>
                                    </p:anim>
                                    <p:anim calcmode="lin" valueType="num">
                                      <p:cBhvr>
                                        <p:cTn id="130" dur="500" fill="hold"/>
                                        <p:tgtEl>
                                          <p:spTgt spid="175"/>
                                        </p:tgtEl>
                                        <p:attrNameLst>
                                          <p:attrName>ppt_h</p:attrName>
                                        </p:attrNameLst>
                                      </p:cBhvr>
                                      <p:tavLst>
                                        <p:tav tm="0">
                                          <p:val>
                                            <p:fltVal val="0"/>
                                          </p:val>
                                        </p:tav>
                                        <p:tav tm="100000">
                                          <p:val>
                                            <p:strVal val="#ppt_h"/>
                                          </p:val>
                                        </p:tav>
                                      </p:tavLst>
                                    </p:anim>
                                    <p:anim calcmode="lin" valueType="num">
                                      <p:cBhvr>
                                        <p:cTn id="131" dur="500" fill="hold"/>
                                        <p:tgtEl>
                                          <p:spTgt spid="175"/>
                                        </p:tgtEl>
                                        <p:attrNameLst>
                                          <p:attrName>style.rotation</p:attrName>
                                        </p:attrNameLst>
                                      </p:cBhvr>
                                      <p:tavLst>
                                        <p:tav tm="0">
                                          <p:val>
                                            <p:fltVal val="360"/>
                                          </p:val>
                                        </p:tav>
                                        <p:tav tm="100000">
                                          <p:val>
                                            <p:fltVal val="0"/>
                                          </p:val>
                                        </p:tav>
                                      </p:tavLst>
                                    </p:anim>
                                    <p:animEffect transition="in" filter="fade">
                                      <p:cBhvr>
                                        <p:cTn id="132" dur="500"/>
                                        <p:tgtEl>
                                          <p:spTgt spid="175"/>
                                        </p:tgtEl>
                                      </p:cBhvr>
                                    </p:animEffect>
                                  </p:childTnLst>
                                </p:cTn>
                              </p:par>
                              <p:par>
                                <p:cTn id="133" presetID="49" presetClass="entr" presetSubtype="0" decel="100000" fill="hold" grpId="0" nodeType="withEffect">
                                  <p:stCondLst>
                                    <p:cond delay="0"/>
                                  </p:stCondLst>
                                  <p:childTnLst>
                                    <p:set>
                                      <p:cBhvr>
                                        <p:cTn id="134" dur="1" fill="hold">
                                          <p:stCondLst>
                                            <p:cond delay="0"/>
                                          </p:stCondLst>
                                        </p:cTn>
                                        <p:tgtEl>
                                          <p:spTgt spid="20"/>
                                        </p:tgtEl>
                                        <p:attrNameLst>
                                          <p:attrName>style.visibility</p:attrName>
                                        </p:attrNameLst>
                                      </p:cBhvr>
                                      <p:to>
                                        <p:strVal val="visible"/>
                                      </p:to>
                                    </p:set>
                                    <p:anim calcmode="lin" valueType="num">
                                      <p:cBhvr>
                                        <p:cTn id="135" dur="500" fill="hold"/>
                                        <p:tgtEl>
                                          <p:spTgt spid="20"/>
                                        </p:tgtEl>
                                        <p:attrNameLst>
                                          <p:attrName>ppt_w</p:attrName>
                                        </p:attrNameLst>
                                      </p:cBhvr>
                                      <p:tavLst>
                                        <p:tav tm="0">
                                          <p:val>
                                            <p:fltVal val="0"/>
                                          </p:val>
                                        </p:tav>
                                        <p:tav tm="100000">
                                          <p:val>
                                            <p:strVal val="#ppt_w"/>
                                          </p:val>
                                        </p:tav>
                                      </p:tavLst>
                                    </p:anim>
                                    <p:anim calcmode="lin" valueType="num">
                                      <p:cBhvr>
                                        <p:cTn id="136" dur="500" fill="hold"/>
                                        <p:tgtEl>
                                          <p:spTgt spid="20"/>
                                        </p:tgtEl>
                                        <p:attrNameLst>
                                          <p:attrName>ppt_h</p:attrName>
                                        </p:attrNameLst>
                                      </p:cBhvr>
                                      <p:tavLst>
                                        <p:tav tm="0">
                                          <p:val>
                                            <p:fltVal val="0"/>
                                          </p:val>
                                        </p:tav>
                                        <p:tav tm="100000">
                                          <p:val>
                                            <p:strVal val="#ppt_h"/>
                                          </p:val>
                                        </p:tav>
                                      </p:tavLst>
                                    </p:anim>
                                    <p:anim calcmode="lin" valueType="num">
                                      <p:cBhvr>
                                        <p:cTn id="137" dur="500" fill="hold"/>
                                        <p:tgtEl>
                                          <p:spTgt spid="20"/>
                                        </p:tgtEl>
                                        <p:attrNameLst>
                                          <p:attrName>style.rotation</p:attrName>
                                        </p:attrNameLst>
                                      </p:cBhvr>
                                      <p:tavLst>
                                        <p:tav tm="0">
                                          <p:val>
                                            <p:fltVal val="360"/>
                                          </p:val>
                                        </p:tav>
                                        <p:tav tm="100000">
                                          <p:val>
                                            <p:fltVal val="0"/>
                                          </p:val>
                                        </p:tav>
                                      </p:tavLst>
                                    </p:anim>
                                    <p:animEffect transition="in" filter="fade">
                                      <p:cBhvr>
                                        <p:cTn id="1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animBg="1"/>
      <p:bldP spid="161" grpId="0" animBg="1"/>
      <p:bldP spid="163" grpId="0" animBg="1"/>
      <p:bldP spid="165" grpId="0" animBg="1"/>
      <p:bldP spid="160" grpId="0" animBg="1"/>
      <p:bldP spid="162" grpId="0" animBg="1"/>
      <p:bldP spid="164" grpId="0" animBg="1"/>
      <p:bldP spid="166" grpId="0" animBg="1"/>
      <p:bldP spid="168" grpId="0"/>
      <p:bldP spid="169" grpId="0"/>
      <p:bldP spid="170" grpId="0"/>
      <p:bldP spid="171" grpId="0"/>
      <p:bldP spid="172" grpId="0"/>
      <p:bldP spid="173" grpId="0"/>
      <p:bldP spid="174" grpId="0"/>
      <p:bldP spid="175" grpId="0"/>
      <p:bldP spid="20" grpId="0" animBg="1"/>
      <p:bldP spid="21" grpId="0" animBg="1"/>
      <p:bldP spid="25" grpId="0" animBg="1"/>
      <p:bldP spid="5" grpId="0"/>
      <p:bldP spid="5" grpId="1"/>
      <p:bldP spid="5" grpId="2"/>
      <p:bldP spid="5" grpId="3"/>
      <p:bldP spid="5" grpId="4"/>
      <p:bldP spid="5" grpId="5"/>
      <p:bldP spid="5" grpId="6"/>
      <p:bldP spid="5" grpId="7"/>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cxnSp>
        <p:nvCxnSpPr>
          <p:cNvPr id="33" name="直接连接符 32"/>
          <p:cNvCxnSpPr/>
          <p:nvPr/>
        </p:nvCxnSpPr>
        <p:spPr>
          <a:xfrm>
            <a:off x="5205663" y="4772526"/>
            <a:ext cx="481264" cy="0"/>
          </a:xfrm>
          <a:prstGeom prst="line">
            <a:avLst/>
          </a:prstGeom>
          <a:ln w="25400">
            <a:solidFill>
              <a:srgbClr val="FFFFFF"/>
            </a:solidFill>
            <a:prstDash val="dash"/>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890906" y="1471295"/>
            <a:ext cx="10810874" cy="3514090"/>
            <a:chOff x="1159598" y="1281295"/>
            <a:chExt cx="10467886" cy="3240504"/>
          </a:xfrm>
        </p:grpSpPr>
        <p:graphicFrame>
          <p:nvGraphicFramePr>
            <p:cNvPr id="7" name="图表 6"/>
            <p:cNvGraphicFramePr/>
            <p:nvPr/>
          </p:nvGraphicFramePr>
          <p:xfrm>
            <a:off x="1159598" y="1281295"/>
            <a:ext cx="10080625" cy="3240504"/>
          </p:xfrm>
          <a:graphic>
            <a:graphicData uri="http://schemas.openxmlformats.org/drawingml/2006/chart">
              <c:chart xmlns:c="http://schemas.openxmlformats.org/drawingml/2006/chart" xmlns:r="http://schemas.openxmlformats.org/officeDocument/2006/relationships" r:id="rId4"/>
            </a:graphicData>
          </a:graphic>
        </p:graphicFrame>
        <p:grpSp>
          <p:nvGrpSpPr>
            <p:cNvPr id="49" name="组合 48"/>
            <p:cNvGrpSpPr/>
            <p:nvPr/>
          </p:nvGrpSpPr>
          <p:grpSpPr>
            <a:xfrm>
              <a:off x="10715704" y="2598820"/>
              <a:ext cx="911780" cy="691760"/>
              <a:chOff x="6560799" y="4760264"/>
              <a:chExt cx="911780" cy="556695"/>
            </a:xfrm>
          </p:grpSpPr>
          <p:grpSp>
            <p:nvGrpSpPr>
              <p:cNvPr id="40" name="组合 39"/>
              <p:cNvGrpSpPr/>
              <p:nvPr/>
            </p:nvGrpSpPr>
            <p:grpSpPr>
              <a:xfrm>
                <a:off x="6560799" y="4760264"/>
                <a:ext cx="895087" cy="250224"/>
                <a:chOff x="2522937" y="5158558"/>
                <a:chExt cx="895087" cy="250224"/>
              </a:xfrm>
            </p:grpSpPr>
            <p:cxnSp>
              <p:nvCxnSpPr>
                <p:cNvPr id="37" name="直接连接符 36"/>
                <p:cNvCxnSpPr/>
                <p:nvPr/>
              </p:nvCxnSpPr>
              <p:spPr>
                <a:xfrm>
                  <a:off x="2522937" y="5294379"/>
                  <a:ext cx="292030" cy="0"/>
                </a:xfrm>
                <a:prstGeom prst="line">
                  <a:avLst/>
                </a:prstGeom>
                <a:ln w="25400">
                  <a:solidFill>
                    <a:srgbClr val="265A43"/>
                  </a:solidFill>
                  <a:prstDash val="solid"/>
                </a:ln>
              </p:spPr>
              <p:style>
                <a:lnRef idx="1">
                  <a:schemeClr val="accent1"/>
                </a:lnRef>
                <a:fillRef idx="0">
                  <a:schemeClr val="accent1"/>
                </a:fillRef>
                <a:effectRef idx="0">
                  <a:schemeClr val="accent1"/>
                </a:effectRef>
                <a:fontRef idx="minor">
                  <a:schemeClr val="tx1"/>
                </a:fontRef>
              </p:style>
            </p:cxnSp>
            <p:sp>
              <p:nvSpPr>
                <p:cNvPr id="39" name="文本框 38"/>
                <p:cNvSpPr txBox="1"/>
                <p:nvPr/>
              </p:nvSpPr>
              <p:spPr>
                <a:xfrm>
                  <a:off x="2822989" y="5158558"/>
                  <a:ext cx="595035" cy="250224"/>
                </a:xfrm>
                <a:prstGeom prst="rect">
                  <a:avLst/>
                </a:prstGeom>
                <a:noFill/>
              </p:spPr>
              <p:txBody>
                <a:bodyPr wrap="square" rtlCol="0">
                  <a:spAutoFit/>
                </a:bodyPr>
                <a:lstStyle/>
                <a:p>
                  <a:r>
                    <a:rPr lang="zh-CN" altLang="en-US" sz="1600" dirty="0">
                      <a:solidFill>
                        <a:srgbClr val="608676"/>
                      </a:solidFill>
                      <a:latin typeface="微软雅黑" panose="020B0503020204020204" charset="-122"/>
                      <a:ea typeface="微软雅黑" panose="020B0503020204020204" charset="-122"/>
                    </a:rPr>
                    <a:t>实际</a:t>
                  </a:r>
                </a:p>
              </p:txBody>
            </p:sp>
          </p:grpSp>
          <p:grpSp>
            <p:nvGrpSpPr>
              <p:cNvPr id="42" name="组合 41"/>
              <p:cNvGrpSpPr/>
              <p:nvPr/>
            </p:nvGrpSpPr>
            <p:grpSpPr>
              <a:xfrm>
                <a:off x="6560799" y="5066735"/>
                <a:ext cx="911780" cy="250224"/>
                <a:chOff x="5218011" y="4797610"/>
                <a:chExt cx="911780" cy="250224"/>
              </a:xfrm>
            </p:grpSpPr>
            <p:cxnSp>
              <p:nvCxnSpPr>
                <p:cNvPr id="32" name="直接连接符 31"/>
                <p:cNvCxnSpPr/>
                <p:nvPr/>
              </p:nvCxnSpPr>
              <p:spPr>
                <a:xfrm>
                  <a:off x="5218011" y="4912070"/>
                  <a:ext cx="300051" cy="0"/>
                </a:xfrm>
                <a:prstGeom prst="line">
                  <a:avLst/>
                </a:prstGeom>
                <a:ln w="25400">
                  <a:solidFill>
                    <a:srgbClr val="08A48F"/>
                  </a:solidFill>
                  <a:prstDash val="dash"/>
                </a:ln>
              </p:spPr>
              <p:style>
                <a:lnRef idx="1">
                  <a:schemeClr val="accent1"/>
                </a:lnRef>
                <a:fillRef idx="0">
                  <a:schemeClr val="accent1"/>
                </a:fillRef>
                <a:effectRef idx="0">
                  <a:schemeClr val="accent1"/>
                </a:effectRef>
                <a:fontRef idx="minor">
                  <a:schemeClr val="tx1"/>
                </a:fontRef>
              </p:style>
            </p:cxnSp>
            <p:sp>
              <p:nvSpPr>
                <p:cNvPr id="41" name="文本框 40"/>
                <p:cNvSpPr txBox="1"/>
                <p:nvPr/>
              </p:nvSpPr>
              <p:spPr>
                <a:xfrm>
                  <a:off x="5534756" y="4797610"/>
                  <a:ext cx="595035" cy="250224"/>
                </a:xfrm>
                <a:prstGeom prst="rect">
                  <a:avLst/>
                </a:prstGeom>
                <a:noFill/>
              </p:spPr>
              <p:txBody>
                <a:bodyPr wrap="square" rtlCol="0">
                  <a:spAutoFit/>
                </a:bodyPr>
                <a:lstStyle/>
                <a:p>
                  <a:r>
                    <a:rPr lang="zh-CN" altLang="en-US" sz="1600" dirty="0">
                      <a:solidFill>
                        <a:srgbClr val="03A28C"/>
                      </a:solidFill>
                      <a:latin typeface="微软雅黑" panose="020B0503020204020204" charset="-122"/>
                      <a:ea typeface="微软雅黑" panose="020B0503020204020204" charset="-122"/>
                    </a:rPr>
                    <a:t>预期</a:t>
                  </a:r>
                </a:p>
              </p:txBody>
            </p:sp>
          </p:grpSp>
        </p:grpSp>
      </p:grpSp>
      <p:sp>
        <p:nvSpPr>
          <p:cNvPr id="18" name="文本框 17"/>
          <p:cNvSpPr txBox="1"/>
          <p:nvPr/>
        </p:nvSpPr>
        <p:spPr>
          <a:xfrm>
            <a:off x="545058" y="5370980"/>
            <a:ext cx="11152953" cy="583565"/>
          </a:xfrm>
          <a:prstGeom prst="rect">
            <a:avLst/>
          </a:prstGeom>
          <a:noFill/>
        </p:spPr>
        <p:txBody>
          <a:bodyPr wrap="square" rtlCol="0">
            <a:spAutoFit/>
          </a:bodyPr>
          <a:lstStyle/>
          <a:p>
            <a:pPr algn="just"/>
            <a:r>
              <a:rPr lang="zh-CN" altLang="en-US" sz="1600" dirty="0">
                <a:solidFill>
                  <a:schemeClr val="tx1">
                    <a:lumMod val="75000"/>
                    <a:lumOff val="25000"/>
                  </a:schemeClr>
                </a:solidFill>
                <a:effectLst/>
                <a:latin typeface="微软雅黑" panose="020B0503020204020204" charset="-122"/>
                <a:ea typeface="微软雅黑" panose="020B0503020204020204" charset="-122"/>
              </a:rPr>
              <a:t>在数据使用上，我国缺乏科学的流动人口管理信息系统，数据来源众多且误差较大，探讨了农村劳动力转移的有效途径，提出了解决问题的对策。</a:t>
            </a:r>
          </a:p>
        </p:txBody>
      </p:sp>
      <p:cxnSp>
        <p:nvCxnSpPr>
          <p:cNvPr id="19" name="直接连接符 18"/>
          <p:cNvCxnSpPr/>
          <p:nvPr/>
        </p:nvCxnSpPr>
        <p:spPr>
          <a:xfrm>
            <a:off x="623888" y="5281453"/>
            <a:ext cx="10944225"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2" name="图片 1" descr="7c7c9b5e687933635aa856f3152f7e32"/>
          <p:cNvPicPr>
            <a:picLocks noChangeAspect="1"/>
          </p:cNvPicPr>
          <p:nvPr/>
        </p:nvPicPr>
        <p:blipFill>
          <a:blip r:embed="rId5"/>
          <a:stretch>
            <a:fillRect/>
          </a:stretch>
        </p:blipFill>
        <p:spPr>
          <a:xfrm>
            <a:off x="182880" y="30480"/>
            <a:ext cx="762000" cy="762000"/>
          </a:xfrm>
          <a:prstGeom prst="rect">
            <a:avLst/>
          </a:prstGeom>
        </p:spPr>
      </p:pic>
      <p:sp>
        <p:nvSpPr>
          <p:cNvPr id="3" name="文本框 3"/>
          <p:cNvSpPr txBox="1">
            <a:spLocks noChangeArrowheads="1"/>
          </p:cNvSpPr>
          <p:nvPr/>
        </p:nvSpPr>
        <p:spPr bwMode="auto">
          <a:xfrm>
            <a:off x="490220" y="238760"/>
            <a:ext cx="3302635" cy="345440"/>
          </a:xfrm>
          <a:prstGeom prst="rect">
            <a:avLst/>
          </a:prstGeom>
          <a:noFill/>
          <a:ln w="9525">
            <a:noFill/>
            <a:miter lim="800000"/>
          </a:ln>
        </p:spPr>
        <p:txBody>
          <a:bodyPr wrap="square" lIns="68580" tIns="34290" rIns="68580" bIns="34290">
            <a:spAutoFit/>
          </a:bodyPr>
          <a:lstStyle/>
          <a:p>
            <a:pPr algn="ctr"/>
            <a:r>
              <a:rPr lang="zh-CN" dirty="0">
                <a:solidFill>
                  <a:srgbClr val="00A08A"/>
                </a:solidFill>
                <a:latin typeface="微软雅黑" panose="020B0503020204020204" charset="-122"/>
                <a:ea typeface="微软雅黑" panose="020B0503020204020204" charset="-122"/>
              </a:rPr>
              <a:t>请在此输入您的标题</a:t>
            </a:r>
            <a:endParaRPr lang="zh-CN" b="1"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7"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par>
                                <p:cTn id="19" presetID="8" presetClass="emph" presetSubtype="0" fill="hold" nodeType="withEffect">
                                  <p:stCondLst>
                                    <p:cond delay="0"/>
                                  </p:stCondLst>
                                  <p:childTnLst>
                                    <p:animRot by="21600000">
                                      <p:cBhvr>
                                        <p:cTn id="20" dur="2000" fill="hold"/>
                                        <p:tgtEl>
                                          <p:spTgt spid="50"/>
                                        </p:tgtEl>
                                        <p:attrNameLst>
                                          <p:attrName>r</p:attrName>
                                        </p:attrNameLst>
                                      </p:cBhvr>
                                    </p:animRot>
                                  </p:childTnLst>
                                </p:cTn>
                              </p:par>
                              <p:par>
                                <p:cTn id="21" presetID="31" presetClass="entr" presetSubtype="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p:cTn id="23" dur="1000" fill="hold"/>
                                        <p:tgtEl>
                                          <p:spTgt spid="50"/>
                                        </p:tgtEl>
                                        <p:attrNameLst>
                                          <p:attrName>ppt_w</p:attrName>
                                        </p:attrNameLst>
                                      </p:cBhvr>
                                      <p:tavLst>
                                        <p:tav tm="0">
                                          <p:val>
                                            <p:fltVal val="0"/>
                                          </p:val>
                                        </p:tav>
                                        <p:tav tm="100000">
                                          <p:val>
                                            <p:strVal val="#ppt_w"/>
                                          </p:val>
                                        </p:tav>
                                      </p:tavLst>
                                    </p:anim>
                                    <p:anim calcmode="lin" valueType="num">
                                      <p:cBhvr>
                                        <p:cTn id="24" dur="1000" fill="hold"/>
                                        <p:tgtEl>
                                          <p:spTgt spid="50"/>
                                        </p:tgtEl>
                                        <p:attrNameLst>
                                          <p:attrName>ppt_h</p:attrName>
                                        </p:attrNameLst>
                                      </p:cBhvr>
                                      <p:tavLst>
                                        <p:tav tm="0">
                                          <p:val>
                                            <p:fltVal val="0"/>
                                          </p:val>
                                        </p:tav>
                                        <p:tav tm="100000">
                                          <p:val>
                                            <p:strVal val="#ppt_h"/>
                                          </p:val>
                                        </p:tav>
                                      </p:tavLst>
                                    </p:anim>
                                    <p:anim calcmode="lin" valueType="num">
                                      <p:cBhvr>
                                        <p:cTn id="25" dur="1000" fill="hold"/>
                                        <p:tgtEl>
                                          <p:spTgt spid="50"/>
                                        </p:tgtEl>
                                        <p:attrNameLst>
                                          <p:attrName>style.rotation</p:attrName>
                                        </p:attrNameLst>
                                      </p:cBhvr>
                                      <p:tavLst>
                                        <p:tav tm="0">
                                          <p:val>
                                            <p:fltVal val="90"/>
                                          </p:val>
                                        </p:tav>
                                        <p:tav tm="100000">
                                          <p:val>
                                            <p:fltVal val="0"/>
                                          </p:val>
                                        </p:tav>
                                      </p:tavLst>
                                    </p:anim>
                                    <p:animEffect transition="in" filter="fade">
                                      <p:cBhvr>
                                        <p:cTn id="26" dur="1000"/>
                                        <p:tgtEl>
                                          <p:spTgt spid="50"/>
                                        </p:tgtEl>
                                      </p:cBhvr>
                                    </p:animEffect>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childTnLst>
                          </p:cTn>
                        </p:par>
                        <p:par>
                          <p:cTn id="31" fill="hold">
                            <p:stCondLst>
                              <p:cond delay="2000"/>
                            </p:stCondLst>
                            <p:childTnLst>
                              <p:par>
                                <p:cTn id="32" presetID="42"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 grpId="0"/>
      <p:bldP spid="3" grpId="1"/>
      <p:bldP spid="3" grpId="2"/>
      <p:bldP spid="3" grpId="3"/>
      <p:bldP spid="3" grpId="4"/>
      <p:bldP spid="3" grpId="5"/>
      <p:bldP spid="3" grpId="6"/>
      <p:bldP spid="3" grpId="7"/>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72" name="组合 10"/>
          <p:cNvGrpSpPr/>
          <p:nvPr/>
        </p:nvGrpSpPr>
        <p:grpSpPr bwMode="auto">
          <a:xfrm>
            <a:off x="2188845" y="1016000"/>
            <a:ext cx="2453640" cy="2402840"/>
            <a:chOff x="0" y="0"/>
            <a:chExt cx="1224136" cy="1224136"/>
          </a:xfrm>
        </p:grpSpPr>
        <p:grpSp>
          <p:nvGrpSpPr>
            <p:cNvPr id="73" name="菱形 7"/>
            <p:cNvGrpSpPr/>
            <p:nvPr/>
          </p:nvGrpSpPr>
          <p:grpSpPr bwMode="auto">
            <a:xfrm>
              <a:off x="-23975" y="-27070"/>
              <a:ext cx="1328928" cy="1328928"/>
              <a:chOff x="0" y="0"/>
              <a:chExt cx="1328928" cy="1328928"/>
            </a:xfrm>
          </p:grpSpPr>
          <p:pic>
            <p:nvPicPr>
              <p:cNvPr id="77" name="菱形 7"/>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 name="Text Box 11"/>
              <p:cNvSpPr txBox="1">
                <a:spLocks noChangeArrowheads="1"/>
              </p:cNvSpPr>
              <p:nvPr/>
            </p:nvSpPr>
            <p:spPr bwMode="auto">
              <a:xfrm>
                <a:off x="330009"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74" name="菱形 8"/>
            <p:cNvGrpSpPr/>
            <p:nvPr/>
          </p:nvGrpSpPr>
          <p:grpSpPr bwMode="auto">
            <a:xfrm>
              <a:off x="110137" y="107042"/>
              <a:ext cx="1005840" cy="1011936"/>
              <a:chOff x="0" y="0"/>
              <a:chExt cx="1005840" cy="1011936"/>
            </a:xfrm>
          </p:grpSpPr>
          <p:pic>
            <p:nvPicPr>
              <p:cNvPr id="75" name="菱形 8"/>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 name="Text Box 14"/>
              <p:cNvSpPr txBox="1">
                <a:spLocks noChangeArrowheads="1"/>
              </p:cNvSpPr>
              <p:nvPr/>
            </p:nvSpPr>
            <p:spPr bwMode="auto">
              <a:xfrm>
                <a:off x="249903"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79" name="组合 30"/>
          <p:cNvGrpSpPr/>
          <p:nvPr/>
        </p:nvGrpSpPr>
        <p:grpSpPr bwMode="auto">
          <a:xfrm>
            <a:off x="3873500" y="1017905"/>
            <a:ext cx="2450465" cy="2402840"/>
            <a:chOff x="0" y="0"/>
            <a:chExt cx="1224136" cy="1224136"/>
          </a:xfrm>
        </p:grpSpPr>
        <p:grpSp>
          <p:nvGrpSpPr>
            <p:cNvPr id="80" name="菱形 32"/>
            <p:cNvGrpSpPr/>
            <p:nvPr/>
          </p:nvGrpSpPr>
          <p:grpSpPr bwMode="auto">
            <a:xfrm>
              <a:off x="-22114" y="-27070"/>
              <a:ext cx="1322832" cy="1328928"/>
              <a:chOff x="0" y="0"/>
              <a:chExt cx="1322832" cy="1328928"/>
            </a:xfrm>
          </p:grpSpPr>
          <p:pic>
            <p:nvPicPr>
              <p:cNvPr id="84" name="菱形 3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1322832"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Text Box 20"/>
              <p:cNvSpPr txBox="1">
                <a:spLocks noChangeArrowheads="1"/>
              </p:cNvSpPr>
              <p:nvPr/>
            </p:nvSpPr>
            <p:spPr bwMode="auto">
              <a:xfrm>
                <a:off x="328148"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81" name="菱形 33"/>
            <p:cNvGrpSpPr/>
            <p:nvPr/>
          </p:nvGrpSpPr>
          <p:grpSpPr bwMode="auto">
            <a:xfrm>
              <a:off x="105902" y="107042"/>
              <a:ext cx="1011936" cy="1011936"/>
              <a:chOff x="0" y="0"/>
              <a:chExt cx="1011936" cy="1011936"/>
            </a:xfrm>
          </p:grpSpPr>
          <p:pic>
            <p:nvPicPr>
              <p:cNvPr id="82" name="菱形 33"/>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0"/>
                <a:ext cx="1011936"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 Box 23"/>
              <p:cNvSpPr txBox="1">
                <a:spLocks noChangeArrowheads="1"/>
              </p:cNvSpPr>
              <p:nvPr/>
            </p:nvSpPr>
            <p:spPr bwMode="auto">
              <a:xfrm>
                <a:off x="254138"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86" name="组合 36"/>
          <p:cNvGrpSpPr/>
          <p:nvPr/>
        </p:nvGrpSpPr>
        <p:grpSpPr bwMode="auto">
          <a:xfrm>
            <a:off x="5554345" y="1017905"/>
            <a:ext cx="2453640" cy="2402840"/>
            <a:chOff x="0" y="0"/>
            <a:chExt cx="1224136" cy="1224136"/>
          </a:xfrm>
        </p:grpSpPr>
        <p:grpSp>
          <p:nvGrpSpPr>
            <p:cNvPr id="87" name="菱形 38"/>
            <p:cNvGrpSpPr/>
            <p:nvPr/>
          </p:nvGrpSpPr>
          <p:grpSpPr bwMode="auto">
            <a:xfrm>
              <a:off x="-26349" y="-27070"/>
              <a:ext cx="1328928" cy="1328928"/>
              <a:chOff x="0" y="0"/>
              <a:chExt cx="1328928" cy="1328928"/>
            </a:xfrm>
          </p:grpSpPr>
          <p:pic>
            <p:nvPicPr>
              <p:cNvPr id="91" name="菱形 38"/>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 name="Text Box 29"/>
              <p:cNvSpPr txBox="1">
                <a:spLocks noChangeArrowheads="1"/>
              </p:cNvSpPr>
              <p:nvPr/>
            </p:nvSpPr>
            <p:spPr bwMode="auto">
              <a:xfrm>
                <a:off x="332383"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88" name="菱形 39"/>
            <p:cNvGrpSpPr/>
            <p:nvPr/>
          </p:nvGrpSpPr>
          <p:grpSpPr bwMode="auto">
            <a:xfrm>
              <a:off x="107763" y="107042"/>
              <a:ext cx="1005840" cy="1011936"/>
              <a:chOff x="0" y="0"/>
              <a:chExt cx="1005840" cy="1011936"/>
            </a:xfrm>
          </p:grpSpPr>
          <p:pic>
            <p:nvPicPr>
              <p:cNvPr id="89" name="菱形 3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ext Box 32"/>
              <p:cNvSpPr txBox="1">
                <a:spLocks noChangeArrowheads="1"/>
              </p:cNvSpPr>
              <p:nvPr/>
            </p:nvSpPr>
            <p:spPr bwMode="auto">
              <a:xfrm>
                <a:off x="252277"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grpSp>
        <p:nvGrpSpPr>
          <p:cNvPr id="93" name="组合 42"/>
          <p:cNvGrpSpPr/>
          <p:nvPr/>
        </p:nvGrpSpPr>
        <p:grpSpPr bwMode="auto">
          <a:xfrm>
            <a:off x="7239000" y="1017905"/>
            <a:ext cx="2450465" cy="2402840"/>
            <a:chOff x="0" y="0"/>
            <a:chExt cx="1224136" cy="1224136"/>
          </a:xfrm>
        </p:grpSpPr>
        <p:grpSp>
          <p:nvGrpSpPr>
            <p:cNvPr id="94" name="菱形 44"/>
            <p:cNvGrpSpPr/>
            <p:nvPr/>
          </p:nvGrpSpPr>
          <p:grpSpPr bwMode="auto">
            <a:xfrm>
              <a:off x="-24488" y="-27070"/>
              <a:ext cx="1328928" cy="1328928"/>
              <a:chOff x="0" y="0"/>
              <a:chExt cx="1328928" cy="1328928"/>
            </a:xfrm>
          </p:grpSpPr>
          <p:pic>
            <p:nvPicPr>
              <p:cNvPr id="98" name="菱形 4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328928" cy="1328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9" name="Text Box 38"/>
              <p:cNvSpPr txBox="1">
                <a:spLocks noChangeArrowheads="1"/>
              </p:cNvSpPr>
              <p:nvPr/>
            </p:nvSpPr>
            <p:spPr bwMode="auto">
              <a:xfrm>
                <a:off x="330522" y="333104"/>
                <a:ext cx="612068" cy="612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nvGrpSpPr>
            <p:cNvPr id="95" name="菱形 45"/>
            <p:cNvGrpSpPr/>
            <p:nvPr/>
          </p:nvGrpSpPr>
          <p:grpSpPr bwMode="auto">
            <a:xfrm>
              <a:off x="109624" y="107042"/>
              <a:ext cx="1005840" cy="1011936"/>
              <a:chOff x="0" y="0"/>
              <a:chExt cx="1005840" cy="1011936"/>
            </a:xfrm>
          </p:grpSpPr>
          <p:pic>
            <p:nvPicPr>
              <p:cNvPr id="96" name="菱形 4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1005840" cy="1011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 name="Text Box 41"/>
              <p:cNvSpPr txBox="1">
                <a:spLocks noChangeArrowheads="1"/>
              </p:cNvSpPr>
              <p:nvPr/>
            </p:nvSpPr>
            <p:spPr bwMode="auto">
              <a:xfrm>
                <a:off x="250416" y="252998"/>
                <a:ext cx="504056"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ctr"/>
                <a:endParaRPr lang="zh-CN" altLang="en-US">
                  <a:solidFill>
                    <a:srgbClr val="FF0000"/>
                  </a:solidFill>
                </a:endParaRPr>
              </a:p>
            </p:txBody>
          </p:sp>
        </p:grpSp>
      </p:grpSp>
      <p:sp>
        <p:nvSpPr>
          <p:cNvPr id="5" name="文本框 4"/>
          <p:cNvSpPr txBox="1"/>
          <p:nvPr/>
        </p:nvSpPr>
        <p:spPr>
          <a:xfrm>
            <a:off x="3031490" y="1806575"/>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a:t>
            </a:r>
          </a:p>
        </p:txBody>
      </p:sp>
      <p:sp>
        <p:nvSpPr>
          <p:cNvPr id="7" name="文本框 6"/>
          <p:cNvSpPr txBox="1"/>
          <p:nvPr/>
        </p:nvSpPr>
        <p:spPr>
          <a:xfrm>
            <a:off x="4728845" y="1806575"/>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a:t>
            </a:r>
          </a:p>
        </p:txBody>
      </p:sp>
      <p:sp>
        <p:nvSpPr>
          <p:cNvPr id="8" name="文本框 7"/>
          <p:cNvSpPr txBox="1"/>
          <p:nvPr/>
        </p:nvSpPr>
        <p:spPr>
          <a:xfrm>
            <a:off x="6334125" y="1806575"/>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聆</a:t>
            </a:r>
          </a:p>
        </p:txBody>
      </p:sp>
      <p:sp>
        <p:nvSpPr>
          <p:cNvPr id="9" name="文本框 8"/>
          <p:cNvSpPr txBox="1"/>
          <p:nvPr/>
        </p:nvSpPr>
        <p:spPr>
          <a:xfrm>
            <a:off x="8018145" y="1806575"/>
            <a:ext cx="855980" cy="829945"/>
          </a:xfrm>
          <a:prstGeom prst="rect">
            <a:avLst/>
          </a:prstGeom>
          <a:noFill/>
          <a:effectLst>
            <a:outerShdw blurRad="63500" sx="102000" sy="102000" algn="ctr" rotWithShape="0">
              <a:prstClr val="black">
                <a:alpha val="40000"/>
              </a:prstClr>
            </a:outerShdw>
          </a:effectLst>
        </p:spPr>
        <p:txBody>
          <a:bodyPr wrap="square" rtlCol="0">
            <a:spAutoFit/>
          </a:bodyPr>
          <a:lstStyle/>
          <a:p>
            <a:r>
              <a:rPr lang="zh-CN" altLang="en-US" sz="4800" b="1">
                <a:solidFill>
                  <a:srgbClr val="00A08A"/>
                </a:solidFill>
                <a:effectLst>
                  <a:outerShdw blurRad="38100" dist="38100" dir="2700000" algn="tl">
                    <a:srgbClr val="000000">
                      <a:alpha val="43137"/>
                    </a:srgbClr>
                  </a:outerShdw>
                </a:effectLst>
                <a:latin typeface="微软雅黑" panose="020B0503020204020204" charset="-122"/>
                <a:ea typeface="微软雅黑" panose="020B0503020204020204" charset="-122"/>
              </a:rPr>
              <a:t>听</a:t>
            </a:r>
          </a:p>
        </p:txBody>
      </p:sp>
      <p:pic>
        <p:nvPicPr>
          <p:cNvPr id="12" name="图片 11" descr="284b30af8f067f9ae7aad76fc37a8d79"/>
          <p:cNvPicPr>
            <a:picLocks noChangeAspect="1"/>
          </p:cNvPicPr>
          <p:nvPr/>
        </p:nvPicPr>
        <p:blipFill>
          <a:blip r:embed="rId8"/>
          <a:stretch>
            <a:fillRect/>
          </a:stretch>
        </p:blipFill>
        <p:spPr>
          <a:xfrm>
            <a:off x="8272780" y="2073910"/>
            <a:ext cx="2914015" cy="2962910"/>
          </a:xfrm>
          <a:prstGeom prst="rect">
            <a:avLst/>
          </a:prstGeom>
        </p:spPr>
      </p:pic>
      <p:cxnSp>
        <p:nvCxnSpPr>
          <p:cNvPr id="146" name="直接连接符 145"/>
          <p:cNvCxnSpPr/>
          <p:nvPr/>
        </p:nvCxnSpPr>
        <p:spPr>
          <a:xfrm>
            <a:off x="3031490" y="4587875"/>
            <a:ext cx="612267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396740" y="5171440"/>
            <a:ext cx="3993515" cy="779145"/>
            <a:chOff x="2078615" y="1943100"/>
            <a:chExt cx="3993576" cy="779318"/>
          </a:xfrm>
        </p:grpSpPr>
        <p:sp>
          <p:nvSpPr>
            <p:cNvPr id="51" name="任意多边形 50"/>
            <p:cNvSpPr/>
            <p:nvPr/>
          </p:nvSpPr>
          <p:spPr>
            <a:xfrm>
              <a:off x="2078615" y="1943100"/>
              <a:ext cx="3993576" cy="779318"/>
            </a:xfrm>
            <a:custGeom>
              <a:avLst/>
              <a:gdLst>
                <a:gd name="connsiteX0" fmla="*/ 313459 w 3993576"/>
                <a:gd name="connsiteY0" fmla="*/ 0 h 779318"/>
                <a:gd name="connsiteX1" fmla="*/ 342467 w 3993576"/>
                <a:gd name="connsiteY1" fmla="*/ 3635 h 779318"/>
                <a:gd name="connsiteX2" fmla="*/ 342467 w 3993576"/>
                <a:gd name="connsiteY2" fmla="*/ 0 h 779318"/>
                <a:gd name="connsiteX3" fmla="*/ 3680117 w 3993576"/>
                <a:gd name="connsiteY3" fmla="*/ 0 h 779318"/>
                <a:gd name="connsiteX4" fmla="*/ 3680835 w 3993576"/>
                <a:gd name="connsiteY4" fmla="*/ 0 h 779318"/>
                <a:gd name="connsiteX5" fmla="*/ 3680835 w 3993576"/>
                <a:gd name="connsiteY5" fmla="*/ 90 h 779318"/>
                <a:gd name="connsiteX6" fmla="*/ 3743290 w 3993576"/>
                <a:gd name="connsiteY6" fmla="*/ 7917 h 779318"/>
                <a:gd name="connsiteX7" fmla="*/ 3993576 w 3993576"/>
                <a:gd name="connsiteY7" fmla="*/ 389659 h 779318"/>
                <a:gd name="connsiteX8" fmla="*/ 3743290 w 3993576"/>
                <a:gd name="connsiteY8" fmla="*/ 771402 h 779318"/>
                <a:gd name="connsiteX9" fmla="*/ 3680835 w 3993576"/>
                <a:gd name="connsiteY9" fmla="*/ 779228 h 779318"/>
                <a:gd name="connsiteX10" fmla="*/ 3680835 w 3993576"/>
                <a:gd name="connsiteY10" fmla="*/ 779318 h 779318"/>
                <a:gd name="connsiteX11" fmla="*/ 3680117 w 3993576"/>
                <a:gd name="connsiteY11" fmla="*/ 779318 h 779318"/>
                <a:gd name="connsiteX12" fmla="*/ 342467 w 3993576"/>
                <a:gd name="connsiteY12" fmla="*/ 779318 h 779318"/>
                <a:gd name="connsiteX13" fmla="*/ 342467 w 3993576"/>
                <a:gd name="connsiteY13" fmla="*/ 775683 h 779318"/>
                <a:gd name="connsiteX14" fmla="*/ 313459 w 3993576"/>
                <a:gd name="connsiteY14" fmla="*/ 779318 h 779318"/>
                <a:gd name="connsiteX15" fmla="*/ 0 w 3993576"/>
                <a:gd name="connsiteY15" fmla="*/ 389659 h 779318"/>
                <a:gd name="connsiteX16" fmla="*/ 313459 w 3993576"/>
                <a:gd name="connsiteY16" fmla="*/ 0 h 77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93576" h="779318">
                  <a:moveTo>
                    <a:pt x="313459" y="0"/>
                  </a:moveTo>
                  <a:lnTo>
                    <a:pt x="342467" y="3635"/>
                  </a:lnTo>
                  <a:lnTo>
                    <a:pt x="342467" y="0"/>
                  </a:lnTo>
                  <a:lnTo>
                    <a:pt x="3680117" y="0"/>
                  </a:lnTo>
                  <a:lnTo>
                    <a:pt x="3680835" y="0"/>
                  </a:lnTo>
                  <a:lnTo>
                    <a:pt x="3680835" y="90"/>
                  </a:lnTo>
                  <a:lnTo>
                    <a:pt x="3743290" y="7917"/>
                  </a:lnTo>
                  <a:cubicBezTo>
                    <a:pt x="3886128" y="44251"/>
                    <a:pt x="3993576" y="201357"/>
                    <a:pt x="3993576" y="389659"/>
                  </a:cubicBezTo>
                  <a:cubicBezTo>
                    <a:pt x="3993576" y="577962"/>
                    <a:pt x="3886128" y="735067"/>
                    <a:pt x="3743290" y="771402"/>
                  </a:cubicBezTo>
                  <a:lnTo>
                    <a:pt x="3680835" y="779228"/>
                  </a:lnTo>
                  <a:lnTo>
                    <a:pt x="3680835" y="779318"/>
                  </a:lnTo>
                  <a:lnTo>
                    <a:pt x="3680117" y="779318"/>
                  </a:lnTo>
                  <a:lnTo>
                    <a:pt x="342467" y="779318"/>
                  </a:lnTo>
                  <a:lnTo>
                    <a:pt x="342467" y="775683"/>
                  </a:lnTo>
                  <a:lnTo>
                    <a:pt x="313459" y="779318"/>
                  </a:lnTo>
                  <a:cubicBezTo>
                    <a:pt x="140340" y="779318"/>
                    <a:pt x="0" y="604862"/>
                    <a:pt x="0" y="389659"/>
                  </a:cubicBezTo>
                  <a:cubicBezTo>
                    <a:pt x="0" y="174456"/>
                    <a:pt x="140340" y="0"/>
                    <a:pt x="313459" y="0"/>
                  </a:cubicBezTo>
                  <a:close/>
                </a:path>
              </a:pathLst>
            </a:custGeom>
            <a:gradFill flip="none" rotWithShape="1">
              <a:gsLst>
                <a:gs pos="28000">
                  <a:schemeClr val="accent1">
                    <a:lumMod val="5000"/>
                    <a:lumOff val="95000"/>
                  </a:schemeClr>
                </a:gs>
                <a:gs pos="85000">
                  <a:schemeClr val="bg1">
                    <a:lumMod val="85000"/>
                  </a:schemeClr>
                </a:gs>
                <a:gs pos="100000">
                  <a:schemeClr val="bg1">
                    <a:lumMod val="75000"/>
                  </a:schemeClr>
                </a:gs>
              </a:gsLst>
              <a:lin ang="8100000" scaled="1"/>
              <a:tileRect/>
            </a:gradFill>
            <a:ln>
              <a:noFill/>
            </a:ln>
            <a:effectLst>
              <a:outerShdw blurRad="127000" dist="63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任意多边形 51"/>
            <p:cNvSpPr/>
            <p:nvPr/>
          </p:nvSpPr>
          <p:spPr>
            <a:xfrm>
              <a:off x="2107622" y="1995054"/>
              <a:ext cx="3935560" cy="675411"/>
            </a:xfrm>
            <a:custGeom>
              <a:avLst/>
              <a:gdLst>
                <a:gd name="connsiteX0" fmla="*/ 268867 w 3935560"/>
                <a:gd name="connsiteY0" fmla="*/ 0 h 675411"/>
                <a:gd name="connsiteX1" fmla="*/ 3653273 w 3935560"/>
                <a:gd name="connsiteY1" fmla="*/ 0 h 675411"/>
                <a:gd name="connsiteX2" fmla="*/ 3653273 w 3935560"/>
                <a:gd name="connsiteY2" fmla="*/ 260 h 675411"/>
                <a:gd name="connsiteX3" fmla="*/ 3708436 w 3935560"/>
                <a:gd name="connsiteY3" fmla="*/ 6862 h 675411"/>
                <a:gd name="connsiteX4" fmla="*/ 3935560 w 3935560"/>
                <a:gd name="connsiteY4" fmla="*/ 337706 h 675411"/>
                <a:gd name="connsiteX5" fmla="*/ 3708436 w 3935560"/>
                <a:gd name="connsiteY5" fmla="*/ 668550 h 675411"/>
                <a:gd name="connsiteX6" fmla="*/ 3653273 w 3935560"/>
                <a:gd name="connsiteY6" fmla="*/ 675152 h 675411"/>
                <a:gd name="connsiteX7" fmla="*/ 3653273 w 3935560"/>
                <a:gd name="connsiteY7" fmla="*/ 675409 h 675411"/>
                <a:gd name="connsiteX8" fmla="*/ 3651126 w 3935560"/>
                <a:gd name="connsiteY8" fmla="*/ 675409 h 675411"/>
                <a:gd name="connsiteX9" fmla="*/ 3651109 w 3935560"/>
                <a:gd name="connsiteY9" fmla="*/ 675411 h 675411"/>
                <a:gd name="connsiteX10" fmla="*/ 3651093 w 3935560"/>
                <a:gd name="connsiteY10" fmla="*/ 675409 h 675411"/>
                <a:gd name="connsiteX11" fmla="*/ 284468 w 3935560"/>
                <a:gd name="connsiteY11" fmla="*/ 675409 h 675411"/>
                <a:gd name="connsiteX12" fmla="*/ 284451 w 3935560"/>
                <a:gd name="connsiteY12" fmla="*/ 675411 h 675411"/>
                <a:gd name="connsiteX13" fmla="*/ 284435 w 3935560"/>
                <a:gd name="connsiteY13" fmla="*/ 675409 h 675411"/>
                <a:gd name="connsiteX14" fmla="*/ 268867 w 3935560"/>
                <a:gd name="connsiteY14" fmla="*/ 675409 h 675411"/>
                <a:gd name="connsiteX15" fmla="*/ 268867 w 3935560"/>
                <a:gd name="connsiteY15" fmla="*/ 673546 h 675411"/>
                <a:gd name="connsiteX16" fmla="*/ 227124 w 3935560"/>
                <a:gd name="connsiteY16" fmla="*/ 668550 h 675411"/>
                <a:gd name="connsiteX17" fmla="*/ 0 w 3935560"/>
                <a:gd name="connsiteY17" fmla="*/ 337706 h 675411"/>
                <a:gd name="connsiteX18" fmla="*/ 227124 w 3935560"/>
                <a:gd name="connsiteY18" fmla="*/ 6862 h 675411"/>
                <a:gd name="connsiteX19" fmla="*/ 268867 w 3935560"/>
                <a:gd name="connsiteY19" fmla="*/ 1866 h 675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5560" h="675411">
                  <a:moveTo>
                    <a:pt x="268867" y="0"/>
                  </a:moveTo>
                  <a:lnTo>
                    <a:pt x="3653273" y="0"/>
                  </a:lnTo>
                  <a:lnTo>
                    <a:pt x="3653273" y="260"/>
                  </a:lnTo>
                  <a:lnTo>
                    <a:pt x="3708436" y="6862"/>
                  </a:lnTo>
                  <a:cubicBezTo>
                    <a:pt x="3838056" y="38352"/>
                    <a:pt x="3935560" y="174511"/>
                    <a:pt x="3935560" y="337706"/>
                  </a:cubicBezTo>
                  <a:cubicBezTo>
                    <a:pt x="3935560" y="500902"/>
                    <a:pt x="3838056" y="637060"/>
                    <a:pt x="3708436" y="668550"/>
                  </a:cubicBezTo>
                  <a:lnTo>
                    <a:pt x="3653273" y="675152"/>
                  </a:lnTo>
                  <a:lnTo>
                    <a:pt x="3653273" y="675409"/>
                  </a:lnTo>
                  <a:lnTo>
                    <a:pt x="3651126" y="675409"/>
                  </a:lnTo>
                  <a:lnTo>
                    <a:pt x="3651109" y="675411"/>
                  </a:lnTo>
                  <a:lnTo>
                    <a:pt x="3651093" y="675409"/>
                  </a:lnTo>
                  <a:lnTo>
                    <a:pt x="284468" y="675409"/>
                  </a:lnTo>
                  <a:lnTo>
                    <a:pt x="284451" y="675411"/>
                  </a:lnTo>
                  <a:lnTo>
                    <a:pt x="284435" y="675409"/>
                  </a:lnTo>
                  <a:lnTo>
                    <a:pt x="268867" y="675409"/>
                  </a:lnTo>
                  <a:lnTo>
                    <a:pt x="268867" y="673546"/>
                  </a:lnTo>
                  <a:lnTo>
                    <a:pt x="227124" y="668550"/>
                  </a:lnTo>
                  <a:cubicBezTo>
                    <a:pt x="97505" y="637060"/>
                    <a:pt x="0" y="500902"/>
                    <a:pt x="0" y="337706"/>
                  </a:cubicBezTo>
                  <a:cubicBezTo>
                    <a:pt x="0" y="174511"/>
                    <a:pt x="97505" y="38352"/>
                    <a:pt x="227124" y="6862"/>
                  </a:cubicBezTo>
                  <a:lnTo>
                    <a:pt x="268867" y="1866"/>
                  </a:lnTo>
                  <a:close/>
                </a:path>
              </a:pathLst>
            </a:custGeom>
            <a:gradFill flip="none" rotWithShape="1">
              <a:gsLst>
                <a:gs pos="28000">
                  <a:schemeClr val="accent1">
                    <a:lumMod val="5000"/>
                    <a:lumOff val="95000"/>
                  </a:schemeClr>
                </a:gs>
                <a:gs pos="85000">
                  <a:schemeClr val="bg1">
                    <a:lumMod val="85000"/>
                  </a:schemeClr>
                </a:gs>
                <a:gs pos="100000">
                  <a:schemeClr val="bg1">
                    <a:lumMod val="75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吃</a:t>
              </a:r>
            </a:p>
          </p:txBody>
        </p:sp>
      </p:grpSp>
      <p:sp>
        <p:nvSpPr>
          <p:cNvPr id="14" name="文本框 13"/>
          <p:cNvSpPr txBox="1"/>
          <p:nvPr/>
        </p:nvSpPr>
        <p:spPr>
          <a:xfrm>
            <a:off x="4804302" y="5427454"/>
            <a:ext cx="2995930" cy="521970"/>
          </a:xfrm>
          <a:prstGeom prst="rect">
            <a:avLst/>
          </a:prstGeom>
          <a:noFill/>
        </p:spPr>
        <p:txBody>
          <a:bodyPr wrap="none" rtlCol="0">
            <a:spAutoFit/>
          </a:bodyPr>
          <a:lstStyle/>
          <a:p>
            <a:r>
              <a:rPr lang="zh-CN" altLang="zh-CN" sz="1400" dirty="0">
                <a:solidFill>
                  <a:srgbClr val="00A08A"/>
                </a:solidFill>
                <a:latin typeface="微软雅黑" panose="020B0503020204020204" charset="-122"/>
                <a:ea typeface="微软雅黑" panose="020B0503020204020204" charset="-122"/>
              </a:rPr>
              <a:t>汇报人：</a:t>
            </a:r>
            <a:r>
              <a:rPr lang="en-US" altLang="zh-CN" sz="1400" dirty="0">
                <a:solidFill>
                  <a:srgbClr val="00A08A"/>
                </a:solidFill>
                <a:latin typeface="微软雅黑" panose="020B0503020204020204" charset="-122"/>
                <a:ea typeface="微软雅黑" panose="020B0503020204020204" charset="-122"/>
              </a:rPr>
              <a:t>XXX</a:t>
            </a:r>
            <a:r>
              <a:rPr lang="zh-CN" altLang="zh-CN" sz="1400" dirty="0">
                <a:solidFill>
                  <a:srgbClr val="00A08A"/>
                </a:solidFill>
                <a:latin typeface="微软雅黑" panose="020B0503020204020204" charset="-122"/>
                <a:ea typeface="微软雅黑" panose="020B0503020204020204" charset="-122"/>
              </a:rPr>
              <a:t> 汇报时间：</a:t>
            </a:r>
            <a:r>
              <a:rPr lang="en-US" altLang="zh-CN" sz="1400" dirty="0">
                <a:solidFill>
                  <a:srgbClr val="00A08A"/>
                </a:solidFill>
                <a:latin typeface="微软雅黑" panose="020B0503020204020204" charset="-122"/>
                <a:ea typeface="微软雅黑" panose="020B0503020204020204" charset="-122"/>
              </a:rPr>
              <a:t>XX</a:t>
            </a:r>
            <a:r>
              <a:rPr lang="zh-CN" altLang="zh-CN" sz="1400" dirty="0">
                <a:solidFill>
                  <a:srgbClr val="00A08A"/>
                </a:solidFill>
                <a:latin typeface="微软雅黑" panose="020B0503020204020204" charset="-122"/>
                <a:ea typeface="微软雅黑" panose="020B0503020204020204" charset="-122"/>
              </a:rPr>
              <a:t>年</a:t>
            </a:r>
            <a:r>
              <a:rPr lang="en-US" altLang="zh-CN" sz="1400" dirty="0">
                <a:solidFill>
                  <a:srgbClr val="00A08A"/>
                </a:solidFill>
                <a:latin typeface="微软雅黑" panose="020B0503020204020204" charset="-122"/>
                <a:ea typeface="微软雅黑" panose="020B0503020204020204" charset="-122"/>
              </a:rPr>
              <a:t>XX</a:t>
            </a:r>
            <a:r>
              <a:rPr lang="zh-CN" altLang="zh-CN" sz="1400" dirty="0">
                <a:solidFill>
                  <a:srgbClr val="00A08A"/>
                </a:solidFill>
                <a:latin typeface="微软雅黑" panose="020B0503020204020204" charset="-122"/>
                <a:ea typeface="微软雅黑" panose="020B0503020204020204" charset="-122"/>
              </a:rPr>
              <a:t>月</a:t>
            </a:r>
          </a:p>
          <a:p>
            <a:endParaRPr lang="zh-CN" altLang="zh-CN" sz="1400" dirty="0">
              <a:solidFill>
                <a:srgbClr val="00A08A"/>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fill="hold"/>
                                        <p:tgtEl>
                                          <p:spTgt spid="72"/>
                                        </p:tgtEl>
                                        <p:attrNameLst>
                                          <p:attrName>ppt_x</p:attrName>
                                        </p:attrNameLst>
                                      </p:cBhvr>
                                      <p:tavLst>
                                        <p:tav tm="0">
                                          <p:val>
                                            <p:strVal val="#ppt_x"/>
                                          </p:val>
                                        </p:tav>
                                        <p:tav tm="100000">
                                          <p:val>
                                            <p:strVal val="#ppt_x"/>
                                          </p:val>
                                        </p:tav>
                                      </p:tavLst>
                                    </p:anim>
                                    <p:anim calcmode="lin" valueType="num">
                                      <p:cBhvr additive="base">
                                        <p:cTn id="8" dur="500" fill="hold"/>
                                        <p:tgtEl>
                                          <p:spTgt spid="7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ppt_x"/>
                                          </p:val>
                                        </p:tav>
                                        <p:tav tm="100000">
                                          <p:val>
                                            <p:strVal val="#ppt_x"/>
                                          </p:val>
                                        </p:tav>
                                      </p:tavLst>
                                    </p:anim>
                                    <p:anim calcmode="lin" valueType="num">
                                      <p:cBhvr additive="base">
                                        <p:cTn id="17" dur="500" fill="hold"/>
                                        <p:tgtEl>
                                          <p:spTgt spid="79"/>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fill="hold"/>
                                        <p:tgtEl>
                                          <p:spTgt spid="86"/>
                                        </p:tgtEl>
                                        <p:attrNameLst>
                                          <p:attrName>ppt_x</p:attrName>
                                        </p:attrNameLst>
                                      </p:cBhvr>
                                      <p:tavLst>
                                        <p:tav tm="0">
                                          <p:val>
                                            <p:strVal val="#ppt_x"/>
                                          </p:val>
                                        </p:tav>
                                        <p:tav tm="100000">
                                          <p:val>
                                            <p:strVal val="#ppt_x"/>
                                          </p:val>
                                        </p:tav>
                                      </p:tavLst>
                                    </p:anim>
                                    <p:anim calcmode="lin" valueType="num">
                                      <p:cBhvr additive="base">
                                        <p:cTn id="26" dur="500" fill="hold"/>
                                        <p:tgtEl>
                                          <p:spTgt spid="8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4" fill="hold"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additive="base">
                                        <p:cTn id="34" dur="500" fill="hold"/>
                                        <p:tgtEl>
                                          <p:spTgt spid="93"/>
                                        </p:tgtEl>
                                        <p:attrNameLst>
                                          <p:attrName>ppt_x</p:attrName>
                                        </p:attrNameLst>
                                      </p:cBhvr>
                                      <p:tavLst>
                                        <p:tav tm="0">
                                          <p:val>
                                            <p:strVal val="#ppt_x"/>
                                          </p:val>
                                        </p:tav>
                                        <p:tav tm="100000">
                                          <p:val>
                                            <p:strVal val="#ppt_x"/>
                                          </p:val>
                                        </p:tav>
                                      </p:tavLst>
                                    </p:anim>
                                    <p:anim calcmode="lin" valueType="num">
                                      <p:cBhvr additive="base">
                                        <p:cTn id="35" dur="500" fill="hold"/>
                                        <p:tgtEl>
                                          <p:spTgt spid="93"/>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39" presetClass="entr" presetSubtype="0" accel="100000" fill="hold" nodeType="afterEffect">
                                  <p:stCondLst>
                                    <p:cond delay="0"/>
                                  </p:stCondLst>
                                  <p:childTnLst>
                                    <p:set>
                                      <p:cBhvr>
                                        <p:cTn id="42" dur="1" fill="hold">
                                          <p:stCondLst>
                                            <p:cond delay="0"/>
                                          </p:stCondLst>
                                        </p:cTn>
                                        <p:tgtEl>
                                          <p:spTgt spid="146"/>
                                        </p:tgtEl>
                                        <p:attrNameLst>
                                          <p:attrName>style.visibility</p:attrName>
                                        </p:attrNameLst>
                                      </p:cBhvr>
                                      <p:to>
                                        <p:strVal val="visible"/>
                                      </p:to>
                                    </p:set>
                                    <p:anim calcmode="lin" valueType="num">
                                      <p:cBhvr>
                                        <p:cTn id="43" dur="500" fill="hold"/>
                                        <p:tgtEl>
                                          <p:spTgt spid="146"/>
                                        </p:tgtEl>
                                        <p:attrNameLst>
                                          <p:attrName>ppt_h</p:attrName>
                                        </p:attrNameLst>
                                      </p:cBhvr>
                                      <p:tavLst>
                                        <p:tav tm="0">
                                          <p:val>
                                            <p:strVal val="#ppt_h/20"/>
                                          </p:val>
                                        </p:tav>
                                        <p:tav tm="50000">
                                          <p:val>
                                            <p:strVal val="#ppt_h/20"/>
                                          </p:val>
                                        </p:tav>
                                        <p:tav tm="100000">
                                          <p:val>
                                            <p:strVal val="#ppt_h"/>
                                          </p:val>
                                        </p:tav>
                                      </p:tavLst>
                                    </p:anim>
                                    <p:anim calcmode="lin" valueType="num">
                                      <p:cBhvr>
                                        <p:cTn id="44" dur="500" fill="hold"/>
                                        <p:tgtEl>
                                          <p:spTgt spid="146"/>
                                        </p:tgtEl>
                                        <p:attrNameLst>
                                          <p:attrName>ppt_w</p:attrName>
                                        </p:attrNameLst>
                                      </p:cBhvr>
                                      <p:tavLst>
                                        <p:tav tm="0">
                                          <p:val>
                                            <p:strVal val="#ppt_w+.3"/>
                                          </p:val>
                                        </p:tav>
                                        <p:tav tm="50000">
                                          <p:val>
                                            <p:strVal val="#ppt_w+.3"/>
                                          </p:val>
                                        </p:tav>
                                        <p:tav tm="100000">
                                          <p:val>
                                            <p:strVal val="#ppt_w"/>
                                          </p:val>
                                        </p:tav>
                                      </p:tavLst>
                                    </p:anim>
                                    <p:anim calcmode="lin" valueType="num">
                                      <p:cBhvr>
                                        <p:cTn id="45" dur="500" fill="hold"/>
                                        <p:tgtEl>
                                          <p:spTgt spid="146"/>
                                        </p:tgtEl>
                                        <p:attrNameLst>
                                          <p:attrName>ppt_x</p:attrName>
                                        </p:attrNameLst>
                                      </p:cBhvr>
                                      <p:tavLst>
                                        <p:tav tm="0">
                                          <p:val>
                                            <p:strVal val="#ppt_x-.3"/>
                                          </p:val>
                                        </p:tav>
                                        <p:tav tm="50000">
                                          <p:val>
                                            <p:strVal val="#ppt_x"/>
                                          </p:val>
                                        </p:tav>
                                        <p:tav tm="100000">
                                          <p:val>
                                            <p:strVal val="#ppt_x"/>
                                          </p:val>
                                        </p:tav>
                                      </p:tavLst>
                                    </p:anim>
                                    <p:anim calcmode="lin" valueType="num">
                                      <p:cBhvr>
                                        <p:cTn id="46" dur="500" fill="hold"/>
                                        <p:tgtEl>
                                          <p:spTgt spid="146"/>
                                        </p:tgtEl>
                                        <p:attrNameLst>
                                          <p:attrName>ppt_y</p:attrName>
                                        </p:attrNameLst>
                                      </p:cBhvr>
                                      <p:tavLst>
                                        <p:tav tm="0">
                                          <p:val>
                                            <p:strVal val="#ppt_y"/>
                                          </p:val>
                                        </p:tav>
                                        <p:tav tm="100000">
                                          <p:val>
                                            <p:strVal val="#ppt_y"/>
                                          </p:val>
                                        </p:tav>
                                      </p:tavLst>
                                    </p:anim>
                                  </p:childTnLst>
                                </p:cTn>
                              </p:par>
                              <p:par>
                                <p:cTn id="47" presetID="54" presetClass="entr" presetSubtype="0" accel="100000" fill="hold"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p:cTn id="49" dur="500" fill="hold"/>
                                        <p:tgtEl>
                                          <p:spTgt spid="49"/>
                                        </p:tgtEl>
                                        <p:attrNameLst>
                                          <p:attrName>ppt_w</p:attrName>
                                        </p:attrNameLst>
                                      </p:cBhvr>
                                      <p:tavLst>
                                        <p:tav tm="0">
                                          <p:val>
                                            <p:strVal val="#ppt_w*0.05"/>
                                          </p:val>
                                        </p:tav>
                                        <p:tav tm="100000">
                                          <p:val>
                                            <p:strVal val="#ppt_w"/>
                                          </p:val>
                                        </p:tav>
                                      </p:tavLst>
                                    </p:anim>
                                    <p:anim calcmode="lin" valueType="num">
                                      <p:cBhvr>
                                        <p:cTn id="50" dur="500" fill="hold"/>
                                        <p:tgtEl>
                                          <p:spTgt spid="49"/>
                                        </p:tgtEl>
                                        <p:attrNameLst>
                                          <p:attrName>ppt_h</p:attrName>
                                        </p:attrNameLst>
                                      </p:cBhvr>
                                      <p:tavLst>
                                        <p:tav tm="0">
                                          <p:val>
                                            <p:strVal val="#ppt_h"/>
                                          </p:val>
                                        </p:tav>
                                        <p:tav tm="100000">
                                          <p:val>
                                            <p:strVal val="#ppt_h"/>
                                          </p:val>
                                        </p:tav>
                                      </p:tavLst>
                                    </p:anim>
                                    <p:anim calcmode="lin" valueType="num">
                                      <p:cBhvr>
                                        <p:cTn id="51" dur="500" fill="hold"/>
                                        <p:tgtEl>
                                          <p:spTgt spid="49"/>
                                        </p:tgtEl>
                                        <p:attrNameLst>
                                          <p:attrName>ppt_x</p:attrName>
                                        </p:attrNameLst>
                                      </p:cBhvr>
                                      <p:tavLst>
                                        <p:tav tm="0">
                                          <p:val>
                                            <p:strVal val="#ppt_x-.2"/>
                                          </p:val>
                                        </p:tav>
                                        <p:tav tm="100000">
                                          <p:val>
                                            <p:strVal val="#ppt_x"/>
                                          </p:val>
                                        </p:tav>
                                      </p:tavLst>
                                    </p:anim>
                                    <p:anim calcmode="lin" valueType="num">
                                      <p:cBhvr>
                                        <p:cTn id="52" dur="500" fill="hold"/>
                                        <p:tgtEl>
                                          <p:spTgt spid="49"/>
                                        </p:tgtEl>
                                        <p:attrNameLst>
                                          <p:attrName>ppt_y</p:attrName>
                                        </p:attrNameLst>
                                      </p:cBhvr>
                                      <p:tavLst>
                                        <p:tav tm="0">
                                          <p:val>
                                            <p:strVal val="#ppt_y"/>
                                          </p:val>
                                        </p:tav>
                                        <p:tav tm="100000">
                                          <p:val>
                                            <p:strVal val="#ppt_y"/>
                                          </p:val>
                                        </p:tav>
                                      </p:tavLst>
                                    </p:anim>
                                    <p:animEffect transition="in" filter="fade">
                                      <p:cBhvr>
                                        <p:cTn id="53" dur="500"/>
                                        <p:tgtEl>
                                          <p:spTgt spid="49"/>
                                        </p:tgtEl>
                                      </p:cBhvr>
                                    </p:animEffect>
                                  </p:childTnLst>
                                </p:cTn>
                              </p:par>
                              <p:par>
                                <p:cTn id="54" presetID="54" presetClass="entr" presetSubtype="0" accel="100000" fill="hold" grpId="3"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strVal val="#ppt_w*0.05"/>
                                          </p:val>
                                        </p:tav>
                                        <p:tav tm="100000">
                                          <p:val>
                                            <p:strVal val="#ppt_w"/>
                                          </p:val>
                                        </p:tav>
                                      </p:tavLst>
                                    </p:anim>
                                    <p:anim calcmode="lin" valueType="num">
                                      <p:cBhvr>
                                        <p:cTn id="57" dur="500" fill="hold"/>
                                        <p:tgtEl>
                                          <p:spTgt spid="14"/>
                                        </p:tgtEl>
                                        <p:attrNameLst>
                                          <p:attrName>ppt_h</p:attrName>
                                        </p:attrNameLst>
                                      </p:cBhvr>
                                      <p:tavLst>
                                        <p:tav tm="0">
                                          <p:val>
                                            <p:strVal val="#ppt_h"/>
                                          </p:val>
                                        </p:tav>
                                        <p:tav tm="100000">
                                          <p:val>
                                            <p:strVal val="#ppt_h"/>
                                          </p:val>
                                        </p:tav>
                                      </p:tavLst>
                                    </p:anim>
                                    <p:anim calcmode="lin" valueType="num">
                                      <p:cBhvr>
                                        <p:cTn id="58" dur="500" fill="hold"/>
                                        <p:tgtEl>
                                          <p:spTgt spid="14"/>
                                        </p:tgtEl>
                                        <p:attrNameLst>
                                          <p:attrName>ppt_x</p:attrName>
                                        </p:attrNameLst>
                                      </p:cBhvr>
                                      <p:tavLst>
                                        <p:tav tm="0">
                                          <p:val>
                                            <p:strVal val="#ppt_x-.2"/>
                                          </p:val>
                                        </p:tav>
                                        <p:tav tm="100000">
                                          <p:val>
                                            <p:strVal val="#ppt_x"/>
                                          </p:val>
                                        </p:tav>
                                      </p:tavLst>
                                    </p:anim>
                                    <p:anim calcmode="lin" valueType="num">
                                      <p:cBhvr>
                                        <p:cTn id="59" dur="500" fill="hold"/>
                                        <p:tgtEl>
                                          <p:spTgt spid="14"/>
                                        </p:tgtEl>
                                        <p:attrNameLst>
                                          <p:attrName>ppt_y</p:attrName>
                                        </p:attrNameLst>
                                      </p:cBhvr>
                                      <p:tavLst>
                                        <p:tav tm="0">
                                          <p:val>
                                            <p:strVal val="#ppt_y"/>
                                          </p:val>
                                        </p:tav>
                                        <p:tav tm="100000">
                                          <p:val>
                                            <p:strVal val="#ppt_y"/>
                                          </p:val>
                                        </p:tav>
                                      </p:tavLst>
                                    </p:anim>
                                    <p:animEffect transition="in" filter="fade">
                                      <p:cBhvr>
                                        <p:cTn id="60" dur="500"/>
                                        <p:tgtEl>
                                          <p:spTgt spid="14"/>
                                        </p:tgtEl>
                                      </p:cBhvr>
                                    </p:animEffect>
                                  </p:childTnLst>
                                </p:cTn>
                              </p:par>
                            </p:childTnLst>
                          </p:cTn>
                        </p:par>
                        <p:par>
                          <p:cTn id="61" fill="hold">
                            <p:stCondLst>
                              <p:cond delay="2500"/>
                            </p:stCondLst>
                            <p:childTnLst>
                              <p:par>
                                <p:cTn id="62" presetID="49" presetClass="entr" presetSubtype="0" decel="100000" fill="hold"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p:cTn id="64" dur="500" fill="hold"/>
                                        <p:tgtEl>
                                          <p:spTgt spid="12"/>
                                        </p:tgtEl>
                                        <p:attrNameLst>
                                          <p:attrName>ppt_w</p:attrName>
                                        </p:attrNameLst>
                                      </p:cBhvr>
                                      <p:tavLst>
                                        <p:tav tm="0">
                                          <p:val>
                                            <p:fltVal val="0"/>
                                          </p:val>
                                        </p:tav>
                                        <p:tav tm="100000">
                                          <p:val>
                                            <p:strVal val="#ppt_w"/>
                                          </p:val>
                                        </p:tav>
                                      </p:tavLst>
                                    </p:anim>
                                    <p:anim calcmode="lin" valueType="num">
                                      <p:cBhvr>
                                        <p:cTn id="65" dur="500" fill="hold"/>
                                        <p:tgtEl>
                                          <p:spTgt spid="12"/>
                                        </p:tgtEl>
                                        <p:attrNameLst>
                                          <p:attrName>ppt_h</p:attrName>
                                        </p:attrNameLst>
                                      </p:cBhvr>
                                      <p:tavLst>
                                        <p:tav tm="0">
                                          <p:val>
                                            <p:fltVal val="0"/>
                                          </p:val>
                                        </p:tav>
                                        <p:tav tm="100000">
                                          <p:val>
                                            <p:strVal val="#ppt_h"/>
                                          </p:val>
                                        </p:tav>
                                      </p:tavLst>
                                    </p:anim>
                                    <p:anim calcmode="lin" valueType="num">
                                      <p:cBhvr>
                                        <p:cTn id="66" dur="500" fill="hold"/>
                                        <p:tgtEl>
                                          <p:spTgt spid="12"/>
                                        </p:tgtEl>
                                        <p:attrNameLst>
                                          <p:attrName>style.rotation</p:attrName>
                                        </p:attrNameLst>
                                      </p:cBhvr>
                                      <p:tavLst>
                                        <p:tav tm="0">
                                          <p:val>
                                            <p:fltVal val="360"/>
                                          </p:val>
                                        </p:tav>
                                        <p:tav tm="100000">
                                          <p:val>
                                            <p:fltVal val="0"/>
                                          </p:val>
                                        </p:tav>
                                      </p:tavLst>
                                    </p:anim>
                                    <p:animEffect transition="in" filter="fade">
                                      <p:cBhvr>
                                        <p:cTn id="6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7" grpId="0" bldLvl="0" animBg="1"/>
      <p:bldP spid="8" grpId="0" bldLvl="0" animBg="1"/>
      <p:bldP spid="9" grpId="0" bldLvl="0" animBg="1"/>
      <p:bldP spid="14" grpId="0"/>
      <p:bldP spid="14" grpId="1"/>
      <p:bldP spid="14" grpId="2"/>
      <p:bldP spid="14" grpId="3"/>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1393</Words>
  <Application>Microsoft Office PowerPoint</Application>
  <PresentationFormat>宽屏</PresentationFormat>
  <Paragraphs>212</Paragraphs>
  <Slides>22</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宋体</vt:lpstr>
      <vt:lpstr>微软雅黑</vt:lpstr>
      <vt:lpstr>微软雅黑 Light</vt:lpstr>
      <vt:lpstr>Arial</vt:lpstr>
      <vt:lpstr>Calibri</vt:lpstr>
      <vt:lpstr>Calibri Light</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16</cp:revision>
  <dcterms:created xsi:type="dcterms:W3CDTF">2017-11-14T04:43:00Z</dcterms:created>
  <dcterms:modified xsi:type="dcterms:W3CDTF">2018-11-08T03:13:31Z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