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9" r:id="rId4"/>
    <p:sldId id="258" r:id="rId5"/>
    <p:sldId id="260" r:id="rId6"/>
    <p:sldId id="281" r:id="rId7"/>
    <p:sldId id="284" r:id="rId8"/>
    <p:sldId id="262" r:id="rId9"/>
    <p:sldId id="264" r:id="rId10"/>
    <p:sldId id="265" r:id="rId11"/>
    <p:sldId id="266" r:id="rId12"/>
    <p:sldId id="267" r:id="rId13"/>
    <p:sldId id="268" r:id="rId14"/>
    <p:sldId id="269" r:id="rId15"/>
    <p:sldId id="270" r:id="rId16"/>
    <p:sldId id="263" r:id="rId17"/>
    <p:sldId id="271" r:id="rId18"/>
    <p:sldId id="285" r:id="rId19"/>
    <p:sldId id="286" r:id="rId20"/>
    <p:sldId id="272" r:id="rId21"/>
    <p:sldId id="273" r:id="rId22"/>
    <p:sldId id="274" r:id="rId23"/>
    <p:sldId id="275" r:id="rId24"/>
    <p:sldId id="276" r:id="rId25"/>
    <p:sldId id="277" r:id="rId26"/>
    <p:sldId id="279" r:id="rId27"/>
    <p:sldId id="280" r:id="rId28"/>
    <p:sldId id="283" r:id="rId29"/>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6A6A6"/>
    <a:srgbClr val="252F31"/>
    <a:srgbClr val="B81F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745" autoAdjust="0"/>
  </p:normalViewPr>
  <p:slideViewPr>
    <p:cSldViewPr showGuides="1">
      <p:cViewPr varScale="1">
        <p:scale>
          <a:sx n="121" d="100"/>
          <a:sy n="121" d="100"/>
        </p:scale>
        <p:origin x="504" y="102"/>
      </p:cViewPr>
      <p:guideLst>
        <p:guide orient="horz" pos="1620"/>
        <p:guide pos="2880"/>
      </p:guideLst>
    </p:cSldViewPr>
  </p:slideViewPr>
  <p:notesTextViewPr>
    <p:cViewPr>
      <p:scale>
        <a:sx n="1" d="1"/>
        <a:sy n="1" d="1"/>
      </p:scale>
      <p:origin x="0" y="0"/>
    </p:cViewPr>
  </p:notesTextViewPr>
  <p:sorterViewPr>
    <p:cViewPr>
      <p:scale>
        <a:sx n="100" d="100"/>
        <a:sy n="100" d="100"/>
      </p:scale>
      <p:origin x="0" y="102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B32AF0C-0BB4-4809-8E54-05E08BCF7FFE}" type="datetimeFigureOut">
              <a:rPr lang="zh-CN" altLang="en-US" smtClean="0"/>
              <a:t>2019/2/20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D78C5C-056B-47FB-8BD9-3DEB92F13671}" type="slidenum">
              <a:rPr lang="zh-CN" altLang="en-US" smtClean="0"/>
              <a:t>‹#›</a:t>
            </a:fld>
            <a:endParaRPr lang="zh-CN" altLang="en-US"/>
          </a:p>
        </p:txBody>
      </p:sp>
    </p:spTree>
    <p:extLst>
      <p:ext uri="{BB962C8B-B14F-4D97-AF65-F5344CB8AC3E}">
        <p14:creationId xmlns:p14="http://schemas.microsoft.com/office/powerpoint/2010/main" val="1413290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1</a:t>
            </a:fld>
            <a:endParaRPr lang="zh-CN" altLang="en-US"/>
          </a:p>
        </p:txBody>
      </p:sp>
    </p:spTree>
    <p:extLst>
      <p:ext uri="{BB962C8B-B14F-4D97-AF65-F5344CB8AC3E}">
        <p14:creationId xmlns:p14="http://schemas.microsoft.com/office/powerpoint/2010/main" val="696703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a:t>
            </a:fld>
            <a:endParaRPr lang="zh-CN" altLang="en-US"/>
          </a:p>
        </p:txBody>
      </p:sp>
    </p:spTree>
    <p:extLst>
      <p:ext uri="{BB962C8B-B14F-4D97-AF65-F5344CB8AC3E}">
        <p14:creationId xmlns:p14="http://schemas.microsoft.com/office/powerpoint/2010/main" val="277763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3</a:t>
            </a:fld>
            <a:endParaRPr lang="zh-CN" altLang="en-US"/>
          </a:p>
        </p:txBody>
      </p:sp>
    </p:spTree>
    <p:extLst>
      <p:ext uri="{BB962C8B-B14F-4D97-AF65-F5344CB8AC3E}">
        <p14:creationId xmlns:p14="http://schemas.microsoft.com/office/powerpoint/2010/main" val="696703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4</a:t>
            </a:fld>
            <a:endParaRPr lang="zh-CN" altLang="en-US"/>
          </a:p>
        </p:txBody>
      </p:sp>
    </p:spTree>
    <p:extLst>
      <p:ext uri="{BB962C8B-B14F-4D97-AF65-F5344CB8AC3E}">
        <p14:creationId xmlns:p14="http://schemas.microsoft.com/office/powerpoint/2010/main" val="267679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5</a:t>
            </a:fld>
            <a:endParaRPr lang="zh-CN" altLang="en-US"/>
          </a:p>
        </p:txBody>
      </p:sp>
    </p:spTree>
    <p:extLst>
      <p:ext uri="{BB962C8B-B14F-4D97-AF65-F5344CB8AC3E}">
        <p14:creationId xmlns:p14="http://schemas.microsoft.com/office/powerpoint/2010/main" val="41526692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6</a:t>
            </a:fld>
            <a:endParaRPr lang="zh-CN" altLang="en-US"/>
          </a:p>
        </p:txBody>
      </p:sp>
    </p:spTree>
    <p:extLst>
      <p:ext uri="{BB962C8B-B14F-4D97-AF65-F5344CB8AC3E}">
        <p14:creationId xmlns:p14="http://schemas.microsoft.com/office/powerpoint/2010/main" val="32759446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7</a:t>
            </a:fld>
            <a:endParaRPr lang="zh-CN" altLang="en-US"/>
          </a:p>
        </p:txBody>
      </p:sp>
    </p:spTree>
    <p:extLst>
      <p:ext uri="{BB962C8B-B14F-4D97-AF65-F5344CB8AC3E}">
        <p14:creationId xmlns:p14="http://schemas.microsoft.com/office/powerpoint/2010/main" val="3550899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8</a:t>
            </a:fld>
            <a:endParaRPr lang="zh-CN" altLang="en-US"/>
          </a:p>
        </p:txBody>
      </p:sp>
    </p:spTree>
    <p:extLst>
      <p:ext uri="{BB962C8B-B14F-4D97-AF65-F5344CB8AC3E}">
        <p14:creationId xmlns:p14="http://schemas.microsoft.com/office/powerpoint/2010/main" val="6967030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9</a:t>
            </a:fld>
            <a:endParaRPr lang="zh-CN" altLang="en-US"/>
          </a:p>
        </p:txBody>
      </p:sp>
    </p:spTree>
    <p:extLst>
      <p:ext uri="{BB962C8B-B14F-4D97-AF65-F5344CB8AC3E}">
        <p14:creationId xmlns:p14="http://schemas.microsoft.com/office/powerpoint/2010/main" val="367998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10</a:t>
            </a:fld>
            <a:endParaRPr lang="zh-CN" altLang="en-US"/>
          </a:p>
        </p:txBody>
      </p:sp>
    </p:spTree>
    <p:extLst>
      <p:ext uri="{BB962C8B-B14F-4D97-AF65-F5344CB8AC3E}">
        <p14:creationId xmlns:p14="http://schemas.microsoft.com/office/powerpoint/2010/main" val="31301102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11</a:t>
            </a:fld>
            <a:endParaRPr lang="zh-CN" altLang="en-US"/>
          </a:p>
        </p:txBody>
      </p:sp>
    </p:spTree>
    <p:extLst>
      <p:ext uri="{BB962C8B-B14F-4D97-AF65-F5344CB8AC3E}">
        <p14:creationId xmlns:p14="http://schemas.microsoft.com/office/powerpoint/2010/main" val="1502160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12</a:t>
            </a:fld>
            <a:endParaRPr lang="zh-CN" altLang="en-US"/>
          </a:p>
        </p:txBody>
      </p:sp>
    </p:spTree>
    <p:extLst>
      <p:ext uri="{BB962C8B-B14F-4D97-AF65-F5344CB8AC3E}">
        <p14:creationId xmlns:p14="http://schemas.microsoft.com/office/powerpoint/2010/main" val="944738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13</a:t>
            </a:fld>
            <a:endParaRPr lang="zh-CN" altLang="en-US"/>
          </a:p>
        </p:txBody>
      </p:sp>
    </p:spTree>
    <p:extLst>
      <p:ext uri="{BB962C8B-B14F-4D97-AF65-F5344CB8AC3E}">
        <p14:creationId xmlns:p14="http://schemas.microsoft.com/office/powerpoint/2010/main" val="35643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14</a:t>
            </a:fld>
            <a:endParaRPr lang="zh-CN" altLang="en-US"/>
          </a:p>
        </p:txBody>
      </p:sp>
    </p:spTree>
    <p:extLst>
      <p:ext uri="{BB962C8B-B14F-4D97-AF65-F5344CB8AC3E}">
        <p14:creationId xmlns:p14="http://schemas.microsoft.com/office/powerpoint/2010/main" val="254147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15</a:t>
            </a:fld>
            <a:endParaRPr lang="zh-CN" altLang="en-US"/>
          </a:p>
        </p:txBody>
      </p:sp>
    </p:spTree>
    <p:extLst>
      <p:ext uri="{BB962C8B-B14F-4D97-AF65-F5344CB8AC3E}">
        <p14:creationId xmlns:p14="http://schemas.microsoft.com/office/powerpoint/2010/main" val="6967030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16</a:t>
            </a:fld>
            <a:endParaRPr lang="zh-CN" altLang="en-US"/>
          </a:p>
        </p:txBody>
      </p:sp>
    </p:spTree>
    <p:extLst>
      <p:ext uri="{BB962C8B-B14F-4D97-AF65-F5344CB8AC3E}">
        <p14:creationId xmlns:p14="http://schemas.microsoft.com/office/powerpoint/2010/main" val="4217013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17</a:t>
            </a:fld>
            <a:endParaRPr lang="zh-CN" altLang="en-US"/>
          </a:p>
        </p:txBody>
      </p:sp>
    </p:spTree>
    <p:extLst>
      <p:ext uri="{BB962C8B-B14F-4D97-AF65-F5344CB8AC3E}">
        <p14:creationId xmlns:p14="http://schemas.microsoft.com/office/powerpoint/2010/main" val="976800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18</a:t>
            </a:fld>
            <a:endParaRPr lang="zh-CN" altLang="en-US"/>
          </a:p>
        </p:txBody>
      </p:sp>
    </p:spTree>
    <p:extLst>
      <p:ext uri="{BB962C8B-B14F-4D97-AF65-F5344CB8AC3E}">
        <p14:creationId xmlns:p14="http://schemas.microsoft.com/office/powerpoint/2010/main" val="1688074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19</a:t>
            </a:fld>
            <a:endParaRPr lang="zh-CN" altLang="en-US"/>
          </a:p>
        </p:txBody>
      </p:sp>
    </p:spTree>
    <p:extLst>
      <p:ext uri="{BB962C8B-B14F-4D97-AF65-F5344CB8AC3E}">
        <p14:creationId xmlns:p14="http://schemas.microsoft.com/office/powerpoint/2010/main" val="7441713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20</a:t>
            </a:fld>
            <a:endParaRPr lang="zh-CN" altLang="en-US"/>
          </a:p>
        </p:txBody>
      </p:sp>
    </p:spTree>
    <p:extLst>
      <p:ext uri="{BB962C8B-B14F-4D97-AF65-F5344CB8AC3E}">
        <p14:creationId xmlns:p14="http://schemas.microsoft.com/office/powerpoint/2010/main" val="6967030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21</a:t>
            </a:fld>
            <a:endParaRPr lang="zh-CN" altLang="en-US"/>
          </a:p>
        </p:txBody>
      </p:sp>
    </p:spTree>
    <p:extLst>
      <p:ext uri="{BB962C8B-B14F-4D97-AF65-F5344CB8AC3E}">
        <p14:creationId xmlns:p14="http://schemas.microsoft.com/office/powerpoint/2010/main" val="42164699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22</a:t>
            </a:fld>
            <a:endParaRPr lang="zh-CN" altLang="en-US"/>
          </a:p>
        </p:txBody>
      </p:sp>
    </p:spTree>
    <p:extLst>
      <p:ext uri="{BB962C8B-B14F-4D97-AF65-F5344CB8AC3E}">
        <p14:creationId xmlns:p14="http://schemas.microsoft.com/office/powerpoint/2010/main" val="11916729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23</a:t>
            </a:fld>
            <a:endParaRPr lang="zh-CN" altLang="en-US"/>
          </a:p>
        </p:txBody>
      </p:sp>
    </p:spTree>
    <p:extLst>
      <p:ext uri="{BB962C8B-B14F-4D97-AF65-F5344CB8AC3E}">
        <p14:creationId xmlns:p14="http://schemas.microsoft.com/office/powerpoint/2010/main" val="2053583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24</a:t>
            </a:fld>
            <a:endParaRPr lang="zh-CN" altLang="en-US"/>
          </a:p>
        </p:txBody>
      </p:sp>
    </p:spTree>
    <p:extLst>
      <p:ext uri="{BB962C8B-B14F-4D97-AF65-F5344CB8AC3E}">
        <p14:creationId xmlns:p14="http://schemas.microsoft.com/office/powerpoint/2010/main" val="418044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25</a:t>
            </a:fld>
            <a:endParaRPr lang="zh-CN" altLang="en-US"/>
          </a:p>
        </p:txBody>
      </p:sp>
    </p:spTree>
    <p:extLst>
      <p:ext uri="{BB962C8B-B14F-4D97-AF65-F5344CB8AC3E}">
        <p14:creationId xmlns:p14="http://schemas.microsoft.com/office/powerpoint/2010/main" val="696703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26</a:t>
            </a:fld>
            <a:endParaRPr lang="zh-CN" altLang="en-US"/>
          </a:p>
        </p:txBody>
      </p:sp>
    </p:spTree>
    <p:extLst>
      <p:ext uri="{BB962C8B-B14F-4D97-AF65-F5344CB8AC3E}">
        <p14:creationId xmlns:p14="http://schemas.microsoft.com/office/powerpoint/2010/main" val="40744663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0D78C5C-056B-47FB-8BD9-3DEB92F13671}" type="slidenum">
              <a:rPr lang="zh-CN" altLang="en-US" smtClean="0"/>
              <a:t>27</a:t>
            </a:fld>
            <a:endParaRPr lang="zh-CN" altLang="en-US"/>
          </a:p>
        </p:txBody>
      </p:sp>
    </p:spTree>
    <p:extLst>
      <p:ext uri="{BB962C8B-B14F-4D97-AF65-F5344CB8AC3E}">
        <p14:creationId xmlns:p14="http://schemas.microsoft.com/office/powerpoint/2010/main" val="2759360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0D78C5C-056B-47FB-8BD9-3DEB92F13671}" type="slidenum">
              <a:rPr lang="zh-CN" altLang="en-US" smtClean="0"/>
              <a:t>28</a:t>
            </a:fld>
            <a:endParaRPr lang="zh-CN" altLang="en-US"/>
          </a:p>
        </p:txBody>
      </p:sp>
    </p:spTree>
    <p:extLst>
      <p:ext uri="{BB962C8B-B14F-4D97-AF65-F5344CB8AC3E}">
        <p14:creationId xmlns:p14="http://schemas.microsoft.com/office/powerpoint/2010/main" val="696703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731711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38338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430286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1854291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121571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3641536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3364801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6217644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12728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974420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32702B3-57B1-437D-9A3A-190B7DA10019}" type="datetimeFigureOut">
              <a:rPr lang="zh-CN" altLang="en-US" smtClean="0"/>
              <a:t>2019/2/20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3610676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32702B3-57B1-437D-9A3A-190B7DA10019}" type="datetimeFigureOut">
              <a:rPr lang="zh-CN" altLang="en-US" smtClean="0"/>
              <a:t>2019/2/20</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7838F62-7A87-46F9-A6D1-96231C6027D0}" type="slidenum">
              <a:rPr lang="zh-CN" altLang="en-US" smtClean="0"/>
              <a:t>‹#›</a:t>
            </a:fld>
            <a:endParaRPr lang="zh-CN" altLang="en-US"/>
          </a:p>
        </p:txBody>
      </p:sp>
    </p:spTree>
    <p:extLst>
      <p:ext uri="{BB962C8B-B14F-4D97-AF65-F5344CB8AC3E}">
        <p14:creationId xmlns:p14="http://schemas.microsoft.com/office/powerpoint/2010/main" val="24282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3.jpeg"/><Relationship Id="rId7"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4.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8.jpe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9.jpeg"/><Relationship Id="rId7" Type="http://schemas.microsoft.com/office/2007/relationships/hdphoto" Target="../media/hdphoto7.wdp"/><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g"/><Relationship Id="rId4" Type="http://schemas.microsoft.com/office/2007/relationships/hdphoto" Target="../media/hdphoto2.wdp"/><Relationship Id="rId9" Type="http://schemas.microsoft.com/office/2007/relationships/hdphoto" Target="../media/hdphoto8.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9.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microsoft.com/office/2007/relationships/hdphoto" Target="../media/hdphoto10.wdp"/></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10.wdp"/></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microsoft.com/office/2007/relationships/hdphoto" Target="../media/hdphoto11.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microsoft.com/office/2007/relationships/hdphoto" Target="../media/hdphoto12.wdp"/></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flipH="1">
            <a:off x="-115974" y="-373246"/>
            <a:ext cx="3247814" cy="379794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796" y="1527298"/>
            <a:ext cx="5298876" cy="2124572"/>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5400000">
            <a:off x="-167733" y="2262732"/>
            <a:ext cx="2126140" cy="1804265"/>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rotWithShape="1">
          <a:blip r:embed="rId5" cstate="print">
            <a:extLst>
              <a:ext uri="{28A0092B-C50C-407E-A947-70E740481C1C}">
                <a14:useLocalDpi xmlns:a14="http://schemas.microsoft.com/office/drawing/2010/main" val="0"/>
              </a:ext>
            </a:extLst>
          </a:blip>
          <a:srcRect t="48095"/>
          <a:stretch/>
        </p:blipFill>
        <p:spPr>
          <a:xfrm>
            <a:off x="2051720" y="1525724"/>
            <a:ext cx="2695229" cy="2126146"/>
          </a:xfrm>
          <a:prstGeom prst="rect">
            <a:avLst/>
          </a:prstGeom>
        </p:spPr>
      </p:pic>
      <p:sp>
        <p:nvSpPr>
          <p:cNvPr id="8" name="矩形 7"/>
          <p:cNvSpPr/>
          <p:nvPr/>
        </p:nvSpPr>
        <p:spPr>
          <a:xfrm>
            <a:off x="2555776" y="1050056"/>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491880" y="1995686"/>
            <a:ext cx="5400600" cy="646331"/>
          </a:xfrm>
          <a:prstGeom prst="rect">
            <a:avLst/>
          </a:prstGeom>
          <a:noFill/>
        </p:spPr>
        <p:txBody>
          <a:bodyPr wrap="square" rtlCol="0">
            <a:spAutoFit/>
          </a:bodyPr>
          <a:lstStyle/>
          <a:p>
            <a:pPr algn="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维修岗位职责</a:t>
            </a:r>
            <a:r>
              <a:rPr lang="en-US" altLang="zh-CN" sz="3600" b="1" dirty="0" err="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模板</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2" name="Capo Productions - Inspir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551676" y="4802696"/>
            <a:ext cx="340804" cy="340804"/>
          </a:xfrm>
          <a:prstGeom prst="rect">
            <a:avLst/>
          </a:prstGeom>
        </p:spPr>
      </p:pic>
    </p:spTree>
    <p:extLst>
      <p:ext uri="{BB962C8B-B14F-4D97-AF65-F5344CB8AC3E}">
        <p14:creationId xmlns:p14="http://schemas.microsoft.com/office/powerpoint/2010/main" val="1416279094"/>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2"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anim calcmode="lin" valueType="num">
                                      <p:cBhvr>
                                        <p:cTn id="10" dur="500" fill="hold"/>
                                        <p:tgtEl>
                                          <p:spTgt spid="5"/>
                                        </p:tgtEl>
                                        <p:attrNameLst>
                                          <p:attrName>ppt_x</p:attrName>
                                        </p:attrNameLst>
                                      </p:cBhvr>
                                      <p:tavLst>
                                        <p:tav tm="0">
                                          <p:val>
                                            <p:strVal val="#ppt_x"/>
                                          </p:val>
                                        </p:tav>
                                        <p:tav tm="100000">
                                          <p:val>
                                            <p:strVal val="#ppt_x"/>
                                          </p:val>
                                        </p:tav>
                                      </p:tavLst>
                                    </p:anim>
                                    <p:anim calcmode="lin" valueType="num">
                                      <p:cBhvr>
                                        <p:cTn id="11" dur="500" fill="hold"/>
                                        <p:tgtEl>
                                          <p:spTgt spid="5"/>
                                        </p:tgtEl>
                                        <p:attrNameLst>
                                          <p:attrName>ppt_y</p:attrName>
                                        </p:attrNameLst>
                                      </p:cBhvr>
                                      <p:tavLst>
                                        <p:tav tm="0">
                                          <p:val>
                                            <p:strVal val="#ppt_y+.1"/>
                                          </p:val>
                                        </p:tav>
                                        <p:tav tm="100000">
                                          <p:val>
                                            <p:strVal val="#ppt_y"/>
                                          </p:val>
                                        </p:tav>
                                      </p:tavLst>
                                    </p:anim>
                                  </p:childTnLst>
                                </p:cTn>
                              </p:par>
                              <p:par>
                                <p:cTn id="12" presetID="47"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anim calcmode="lin" valueType="num">
                                      <p:cBhvr>
                                        <p:cTn id="20" dur="500" fill="hold"/>
                                        <p:tgtEl>
                                          <p:spTgt spid="8"/>
                                        </p:tgtEl>
                                        <p:attrNameLst>
                                          <p:attrName>ppt_x</p:attrName>
                                        </p:attrNameLst>
                                      </p:cBhvr>
                                      <p:tavLst>
                                        <p:tav tm="0">
                                          <p:val>
                                            <p:strVal val="#ppt_x"/>
                                          </p:val>
                                        </p:tav>
                                        <p:tav tm="100000">
                                          <p:val>
                                            <p:strVal val="#ppt_x"/>
                                          </p:val>
                                        </p:tav>
                                      </p:tavLst>
                                    </p:anim>
                                    <p:anim calcmode="lin" valueType="num">
                                      <p:cBhvr>
                                        <p:cTn id="21" dur="500" fill="hold"/>
                                        <p:tgtEl>
                                          <p:spTgt spid="8"/>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anim calcmode="lin" valueType="num">
                                      <p:cBhvr>
                                        <p:cTn id="25" dur="500" fill="hold"/>
                                        <p:tgtEl>
                                          <p:spTgt spid="26"/>
                                        </p:tgtEl>
                                        <p:attrNameLst>
                                          <p:attrName>ppt_x</p:attrName>
                                        </p:attrNameLst>
                                      </p:cBhvr>
                                      <p:tavLst>
                                        <p:tav tm="0">
                                          <p:val>
                                            <p:strVal val="#ppt_x"/>
                                          </p:val>
                                        </p:tav>
                                        <p:tav tm="100000">
                                          <p:val>
                                            <p:strVal val="#ppt_x"/>
                                          </p:val>
                                        </p:tav>
                                      </p:tavLst>
                                    </p:anim>
                                    <p:anim calcmode="lin" valueType="num">
                                      <p:cBhvr>
                                        <p:cTn id="26" dur="500" fill="hold"/>
                                        <p:tgtEl>
                                          <p:spTgt spid="26"/>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anim calcmode="lin" valueType="num">
                                      <p:cBhvr>
                                        <p:cTn id="30" dur="500" fill="hold"/>
                                        <p:tgtEl>
                                          <p:spTgt spid="36"/>
                                        </p:tgtEl>
                                        <p:attrNameLst>
                                          <p:attrName>ppt_x</p:attrName>
                                        </p:attrNameLst>
                                      </p:cBhvr>
                                      <p:tavLst>
                                        <p:tav tm="0">
                                          <p:val>
                                            <p:strVal val="#ppt_x"/>
                                          </p:val>
                                        </p:tav>
                                        <p:tav tm="100000">
                                          <p:val>
                                            <p:strVal val="#ppt_x"/>
                                          </p:val>
                                        </p:tav>
                                      </p:tavLst>
                                    </p:anim>
                                    <p:anim calcmode="lin" valueType="num">
                                      <p:cBhvr>
                                        <p:cTn id="31" dur="500" fill="hold"/>
                                        <p:tgtEl>
                                          <p:spTgt spid="36"/>
                                        </p:tgtEl>
                                        <p:attrNameLst>
                                          <p:attrName>ppt_y</p:attrName>
                                        </p:attrNameLst>
                                      </p:cBhvr>
                                      <p:tavLst>
                                        <p:tav tm="0">
                                          <p:val>
                                            <p:strVal val="#ppt_y-.1"/>
                                          </p:val>
                                        </p:tav>
                                        <p:tav tm="100000">
                                          <p:val>
                                            <p:strVal val="#ppt_y"/>
                                          </p:val>
                                        </p:tav>
                                      </p:tavLst>
                                    </p:anim>
                                  </p:childTnLst>
                                </p:cTn>
                              </p:par>
                            </p:childTnLst>
                          </p:cTn>
                        </p:par>
                        <p:par>
                          <p:cTn id="32" fill="hold">
                            <p:stCondLst>
                              <p:cond delay="500"/>
                            </p:stCondLst>
                            <p:childTnLst>
                              <p:par>
                                <p:cTn id="33" presetID="10" presetClass="entr" presetSubtype="0" fill="hold"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childTnLst>
                                </p:cTn>
                              </p:par>
                            </p:childTnLst>
                          </p:cTn>
                        </p:par>
                        <p:par>
                          <p:cTn id="36" fill="hold">
                            <p:stCondLst>
                              <p:cond delay="1000"/>
                            </p:stCondLst>
                            <p:childTnLst>
                              <p:par>
                                <p:cTn id="37" presetID="10" presetClass="entr" presetSubtype="0"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6604" numSld="29">
                <p:cTn id="40" fill="hold" display="0">
                  <p:stCondLst>
                    <p:cond delay="indefinite"/>
                  </p:stCondLst>
                  <p:endCondLst>
                    <p:cond evt="onStopAudio" delay="0">
                      <p:tgtEl>
                        <p:sldTgt/>
                      </p:tgtEl>
                    </p:cond>
                  </p:endCondLst>
                </p:cTn>
                <p:tgtEl>
                  <p:spTgt spid="2"/>
                </p:tgtEl>
              </p:cMediaNode>
            </p:audio>
          </p:childTnLst>
        </p:cTn>
      </p:par>
    </p:tnLst>
    <p:bldLst>
      <p:bldP spid="6" grpId="0" animBg="1"/>
      <p:bldP spid="5" grpId="0" animBg="1"/>
      <p:bldP spid="8"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5"/>
          <p:cNvSpPr/>
          <p:nvPr/>
        </p:nvSpPr>
        <p:spPr>
          <a:xfrm>
            <a:off x="3537095" y="2967794"/>
            <a:ext cx="3412297" cy="1368152"/>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flipH="1">
            <a:off x="4606721" y="-388363"/>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矩形 7"/>
          <p:cNvSpPr/>
          <p:nvPr/>
        </p:nvSpPr>
        <p:spPr>
          <a:xfrm>
            <a:off x="5063460" y="1609911"/>
            <a:ext cx="4080540" cy="1923678"/>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4"/>
          <p:cNvSpPr/>
          <p:nvPr/>
        </p:nvSpPr>
        <p:spPr>
          <a:xfrm rot="5400000">
            <a:off x="-194669" y="194666"/>
            <a:ext cx="2571753" cy="2182417"/>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flipH="1">
            <a:off x="-1543026" y="1079785"/>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885582" y="2156252"/>
            <a:ext cx="1934890" cy="830997"/>
          </a:xfrm>
          <a:prstGeom prst="rect">
            <a:avLst/>
          </a:prstGeom>
          <a:noFill/>
        </p:spPr>
        <p:txBody>
          <a:bodyPr wrap="square" rtlCol="0">
            <a:spAutoFit/>
          </a:bodyPr>
          <a:lstStyle/>
          <a:p>
            <a:r>
              <a:rPr lang="zh-CN" altLang="en-US" sz="4800" b="1" spc="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endParaRPr lang="zh-CN" altLang="en-US" sz="48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880001" y="819278"/>
            <a:ext cx="576064" cy="576064"/>
            <a:chOff x="1505879" y="1201383"/>
            <a:chExt cx="576064" cy="576064"/>
          </a:xfrm>
          <a:effectLst>
            <a:outerShdw blurRad="63500" sx="102000" sy="102000" algn="ctr" rotWithShape="0">
              <a:prstClr val="black">
                <a:alpha val="40000"/>
              </a:prstClr>
            </a:outerShdw>
          </a:effectLst>
        </p:grpSpPr>
        <p:sp>
          <p:nvSpPr>
            <p:cNvPr id="14" name="椭圆 13"/>
            <p:cNvSpPr/>
            <p:nvPr/>
          </p:nvSpPr>
          <p:spPr>
            <a:xfrm>
              <a:off x="1505879" y="1201383"/>
              <a:ext cx="576064" cy="576064"/>
            </a:xfrm>
            <a:prstGeom prst="ellipse">
              <a:avLst/>
            </a:prstGeom>
            <a:solidFill>
              <a:srgbClr val="B81F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505879" y="1245989"/>
              <a:ext cx="576064"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3672089" y="771550"/>
            <a:ext cx="1883770" cy="581057"/>
          </a:xfrm>
          <a:prstGeom prst="rect">
            <a:avLst/>
          </a:prstGeom>
          <a:noFill/>
        </p:spPr>
        <p:txBody>
          <a:bodyPr wrap="square" rtlCol="0">
            <a:spAutoFit/>
          </a:bodyPr>
          <a:lstStyle/>
          <a:p>
            <a:pPr>
              <a:lnSpc>
                <a:spcPct val="150000"/>
              </a:lnSpc>
            </a:pPr>
            <a:r>
              <a:rPr lang="zh-CN" altLang="en-US" sz="2400" b="1" spc="600" dirty="0">
                <a:latin typeface="微软雅黑" panose="020B0503020204020204" pitchFamily="34" charset="-122"/>
                <a:ea typeface="微软雅黑" panose="020B0503020204020204" pitchFamily="34" charset="-122"/>
              </a:rPr>
              <a:t>自我</a:t>
            </a:r>
            <a:r>
              <a:rPr lang="zh-CN" altLang="en-US" sz="2400" b="1" spc="600" dirty="0" smtClean="0">
                <a:latin typeface="微软雅黑" panose="020B0503020204020204" pitchFamily="34" charset="-122"/>
                <a:ea typeface="微软雅黑" panose="020B0503020204020204" pitchFamily="34" charset="-122"/>
              </a:rPr>
              <a:t>简介</a:t>
            </a:r>
            <a:endParaRPr lang="zh-CN" altLang="en-US" sz="2400" b="1" spc="600" dirty="0">
              <a:latin typeface="微软雅黑" panose="020B0503020204020204" pitchFamily="34" charset="-122"/>
              <a:ea typeface="微软雅黑" panose="020B0503020204020204" pitchFamily="34" charset="-122"/>
            </a:endParaRPr>
          </a:p>
        </p:txBody>
      </p:sp>
      <p:grpSp>
        <p:nvGrpSpPr>
          <p:cNvPr id="17" name="组合 16"/>
          <p:cNvGrpSpPr/>
          <p:nvPr/>
        </p:nvGrpSpPr>
        <p:grpSpPr>
          <a:xfrm>
            <a:off x="2303937" y="1492104"/>
            <a:ext cx="576064" cy="576064"/>
            <a:chOff x="1505879" y="1201383"/>
            <a:chExt cx="576064" cy="576064"/>
          </a:xfrm>
          <a:effectLst>
            <a:outerShdw blurRad="63500" sx="102000" sy="102000" algn="ctr" rotWithShape="0">
              <a:prstClr val="black">
                <a:alpha val="40000"/>
              </a:prstClr>
            </a:outerShdw>
          </a:effectLst>
        </p:grpSpPr>
        <p:sp>
          <p:nvSpPr>
            <p:cNvPr id="18" name="椭圆 17"/>
            <p:cNvSpPr/>
            <p:nvPr/>
          </p:nvSpPr>
          <p:spPr>
            <a:xfrm>
              <a:off x="1505879" y="1201383"/>
              <a:ext cx="576064" cy="576064"/>
            </a:xfrm>
            <a:prstGeom prst="ellipse">
              <a:avLst/>
            </a:prstGeom>
            <a:solidFill>
              <a:srgbClr val="B81F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1505879" y="1245989"/>
              <a:ext cx="576064"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02</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0" name="TextBox 19"/>
          <p:cNvSpPr txBox="1"/>
          <p:nvPr/>
        </p:nvSpPr>
        <p:spPr>
          <a:xfrm>
            <a:off x="3101617" y="1419622"/>
            <a:ext cx="2694519" cy="581057"/>
          </a:xfrm>
          <a:prstGeom prst="rect">
            <a:avLst/>
          </a:prstGeom>
          <a:noFill/>
        </p:spPr>
        <p:txBody>
          <a:bodyPr wrap="square" rtlCol="0">
            <a:spAutoFit/>
          </a:bodyPr>
          <a:lstStyle/>
          <a:p>
            <a:pPr>
              <a:lnSpc>
                <a:spcPct val="150000"/>
              </a:lnSpc>
            </a:pPr>
            <a:r>
              <a:rPr lang="zh-CN" altLang="en-US" sz="2400" b="1" spc="600" dirty="0">
                <a:latin typeface="微软雅黑" panose="020B0503020204020204" pitchFamily="34" charset="-122"/>
                <a:ea typeface="微软雅黑" panose="020B0503020204020204" pitchFamily="34" charset="-122"/>
              </a:rPr>
              <a:t>竞聘</a:t>
            </a:r>
            <a:r>
              <a:rPr lang="zh-CN" altLang="en-US" sz="2400" b="1" spc="600" dirty="0" smtClean="0">
                <a:latin typeface="微软雅黑" panose="020B0503020204020204" pitchFamily="34" charset="-122"/>
                <a:ea typeface="微软雅黑" panose="020B0503020204020204" pitchFamily="34" charset="-122"/>
              </a:rPr>
              <a:t>岗位理解</a:t>
            </a:r>
            <a:endParaRPr lang="zh-CN" altLang="en-US" sz="2400" b="1" spc="600" dirty="0">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727874" y="2210443"/>
            <a:ext cx="576064" cy="576064"/>
            <a:chOff x="1505879" y="1201383"/>
            <a:chExt cx="576064" cy="576064"/>
          </a:xfrm>
          <a:effectLst>
            <a:outerShdw blurRad="63500" sx="102000" sy="102000" algn="ctr" rotWithShape="0">
              <a:prstClr val="black">
                <a:alpha val="40000"/>
              </a:prstClr>
            </a:outerShdw>
          </a:effectLst>
        </p:grpSpPr>
        <p:sp>
          <p:nvSpPr>
            <p:cNvPr id="22" name="椭圆 21"/>
            <p:cNvSpPr/>
            <p:nvPr/>
          </p:nvSpPr>
          <p:spPr>
            <a:xfrm>
              <a:off x="1505879" y="1201383"/>
              <a:ext cx="576064" cy="576064"/>
            </a:xfrm>
            <a:prstGeom prst="ellipse">
              <a:avLst/>
            </a:prstGeom>
            <a:solidFill>
              <a:srgbClr val="B81F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505879" y="1245989"/>
              <a:ext cx="576064"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03</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4" name="TextBox 23"/>
          <p:cNvSpPr txBox="1"/>
          <p:nvPr/>
        </p:nvSpPr>
        <p:spPr>
          <a:xfrm>
            <a:off x="2519961" y="2139702"/>
            <a:ext cx="2694519" cy="581057"/>
          </a:xfrm>
          <a:prstGeom prst="rect">
            <a:avLst/>
          </a:prstGeom>
          <a:noFill/>
        </p:spPr>
        <p:txBody>
          <a:bodyPr wrap="square" rtlCol="0">
            <a:spAutoFit/>
          </a:bodyPr>
          <a:lstStyle/>
          <a:p>
            <a:pPr>
              <a:lnSpc>
                <a:spcPct val="150000"/>
              </a:lnSpc>
            </a:pPr>
            <a:r>
              <a:rPr lang="zh-CN" altLang="en-US" sz="2400" b="1" spc="600" dirty="0">
                <a:latin typeface="微软雅黑" panose="020B0503020204020204" pitchFamily="34" charset="-122"/>
                <a:ea typeface="微软雅黑" panose="020B0503020204020204" pitchFamily="34" charset="-122"/>
              </a:rPr>
              <a:t>岗位</a:t>
            </a:r>
            <a:r>
              <a:rPr lang="zh-CN" altLang="en-US" sz="2400" b="1" spc="600" dirty="0" smtClean="0">
                <a:latin typeface="微软雅黑" panose="020B0503020204020204" pitchFamily="34" charset="-122"/>
                <a:ea typeface="微软雅黑" panose="020B0503020204020204" pitchFamily="34" charset="-122"/>
              </a:rPr>
              <a:t>策划</a:t>
            </a:r>
            <a:endParaRPr lang="zh-CN" altLang="en-US" sz="2400" b="1" spc="600"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079801" y="2966924"/>
            <a:ext cx="576064" cy="576064"/>
            <a:chOff x="1505879" y="1201383"/>
            <a:chExt cx="576064" cy="576064"/>
          </a:xfrm>
          <a:effectLst>
            <a:outerShdw blurRad="63500" sx="102000" sy="102000" algn="ctr" rotWithShape="0">
              <a:prstClr val="black">
                <a:alpha val="40000"/>
              </a:prstClr>
            </a:outerShdw>
          </a:effectLst>
        </p:grpSpPr>
        <p:sp>
          <p:nvSpPr>
            <p:cNvPr id="26" name="椭圆 25"/>
            <p:cNvSpPr/>
            <p:nvPr/>
          </p:nvSpPr>
          <p:spPr>
            <a:xfrm>
              <a:off x="1505879" y="1201383"/>
              <a:ext cx="576064" cy="576064"/>
            </a:xfrm>
            <a:prstGeom prst="ellipse">
              <a:avLst/>
            </a:prstGeom>
            <a:solidFill>
              <a:srgbClr val="B81F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TextBox 26"/>
            <p:cNvSpPr txBox="1"/>
            <p:nvPr/>
          </p:nvSpPr>
          <p:spPr>
            <a:xfrm>
              <a:off x="1505879" y="1245989"/>
              <a:ext cx="576064"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28" name="TextBox 27"/>
          <p:cNvSpPr txBox="1"/>
          <p:nvPr/>
        </p:nvSpPr>
        <p:spPr>
          <a:xfrm>
            <a:off x="1841666" y="2926797"/>
            <a:ext cx="3270583" cy="646331"/>
          </a:xfrm>
          <a:prstGeom prst="rect">
            <a:avLst/>
          </a:prstGeom>
          <a:noFill/>
        </p:spPr>
        <p:txBody>
          <a:bodyPr wrap="square" rtlCol="0">
            <a:spAutoFit/>
          </a:bodyPr>
          <a:lstStyle/>
          <a:p>
            <a:pPr>
              <a:lnSpc>
                <a:spcPct val="150000"/>
              </a:lnSpc>
            </a:pPr>
            <a:r>
              <a:rPr lang="zh-CN" altLang="en-US" sz="2400" b="1" spc="600" dirty="0" smtClean="0">
                <a:latin typeface="微软雅黑" panose="020B0503020204020204" pitchFamily="34" charset="-122"/>
                <a:ea typeface="微软雅黑" panose="020B0503020204020204" pitchFamily="34" charset="-122"/>
              </a:rPr>
              <a:t>工作</a:t>
            </a:r>
            <a:r>
              <a:rPr lang="zh-CN" altLang="en-US" sz="2400" b="1" spc="600" dirty="0">
                <a:latin typeface="微软雅黑" panose="020B0503020204020204" pitchFamily="34" charset="-122"/>
                <a:ea typeface="微软雅黑" panose="020B0503020204020204" pitchFamily="34" charset="-122"/>
              </a:rPr>
              <a:t>规划</a:t>
            </a:r>
          </a:p>
        </p:txBody>
      </p:sp>
      <p:grpSp>
        <p:nvGrpSpPr>
          <p:cNvPr id="29" name="组合 28"/>
          <p:cNvGrpSpPr/>
          <p:nvPr/>
        </p:nvGrpSpPr>
        <p:grpSpPr>
          <a:xfrm>
            <a:off x="431729" y="3723878"/>
            <a:ext cx="576064" cy="576064"/>
            <a:chOff x="1505879" y="1201383"/>
            <a:chExt cx="576064" cy="576064"/>
          </a:xfrm>
          <a:effectLst>
            <a:outerShdw blurRad="63500" sx="102000" sy="102000" algn="ctr" rotWithShape="0">
              <a:prstClr val="black">
                <a:alpha val="40000"/>
              </a:prstClr>
            </a:outerShdw>
          </a:effectLst>
        </p:grpSpPr>
        <p:sp>
          <p:nvSpPr>
            <p:cNvPr id="30" name="椭圆 29"/>
            <p:cNvSpPr/>
            <p:nvPr/>
          </p:nvSpPr>
          <p:spPr>
            <a:xfrm>
              <a:off x="1505879" y="1201383"/>
              <a:ext cx="576064" cy="576064"/>
            </a:xfrm>
            <a:prstGeom prst="ellipse">
              <a:avLst/>
            </a:prstGeom>
            <a:solidFill>
              <a:srgbClr val="B81F2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30"/>
            <p:cNvSpPr txBox="1"/>
            <p:nvPr/>
          </p:nvSpPr>
          <p:spPr>
            <a:xfrm>
              <a:off x="1505879" y="1245989"/>
              <a:ext cx="576064" cy="461665"/>
            </a:xfrm>
            <a:prstGeom prst="rect">
              <a:avLst/>
            </a:prstGeom>
            <a:noFill/>
          </p:spPr>
          <p:txBody>
            <a:bodyPr wrap="square" rtlCol="0">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05</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sp>
        <p:nvSpPr>
          <p:cNvPr id="32" name="TextBox 31"/>
          <p:cNvSpPr txBox="1"/>
          <p:nvPr/>
        </p:nvSpPr>
        <p:spPr>
          <a:xfrm>
            <a:off x="1223817" y="3651870"/>
            <a:ext cx="3270583" cy="646331"/>
          </a:xfrm>
          <a:prstGeom prst="rect">
            <a:avLst/>
          </a:prstGeom>
          <a:noFill/>
        </p:spPr>
        <p:txBody>
          <a:bodyPr wrap="square" rtlCol="0">
            <a:spAutoFit/>
          </a:bodyPr>
          <a:lstStyle/>
          <a:p>
            <a:pPr>
              <a:lnSpc>
                <a:spcPct val="150000"/>
              </a:lnSpc>
            </a:pPr>
            <a:r>
              <a:rPr lang="zh-CN" altLang="en-US" sz="2400" b="1" spc="600" dirty="0">
                <a:latin typeface="微软雅黑" panose="020B0503020204020204" pitchFamily="34" charset="-122"/>
                <a:ea typeface="微软雅黑" panose="020B0503020204020204" pitchFamily="34" charset="-122"/>
              </a:rPr>
              <a:t>结束语</a:t>
            </a:r>
          </a:p>
        </p:txBody>
      </p:sp>
    </p:spTree>
    <p:extLst>
      <p:ext uri="{BB962C8B-B14F-4D97-AF65-F5344CB8AC3E}">
        <p14:creationId xmlns:p14="http://schemas.microsoft.com/office/powerpoint/2010/main" val="329528903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42" presetClass="entr" presetSubtype="0" fill="hold" grpId="0"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2" presetClass="entr" presetSubtype="1"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up)">
                                      <p:cBhvr>
                                        <p:cTn id="24" dur="500"/>
                                        <p:tgtEl>
                                          <p:spTgt spid="3"/>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childTnLst>
                          </p:cTn>
                        </p:par>
                        <p:par>
                          <p:cTn id="29" fill="hold">
                            <p:stCondLst>
                              <p:cond delay="1000"/>
                            </p:stCondLst>
                            <p:childTnLst>
                              <p:par>
                                <p:cTn id="30" presetID="53" presetClass="entr" presetSubtype="16"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1500"/>
                            </p:stCondLst>
                            <p:childTnLst>
                              <p:par>
                                <p:cTn id="39" presetID="53" presetClass="entr" presetSubtype="16"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Effect transition="in" filter="fade">
                                      <p:cBhvr>
                                        <p:cTn id="52" dur="500"/>
                                        <p:tgtEl>
                                          <p:spTgt spid="2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childTnLst>
                          </p:cTn>
                        </p:par>
                        <p:par>
                          <p:cTn id="56" fill="hold">
                            <p:stCondLst>
                              <p:cond delay="2500"/>
                            </p:stCondLst>
                            <p:childTnLst>
                              <p:par>
                                <p:cTn id="57" presetID="53" presetClass="entr" presetSubtype="16"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par>
                          <p:cTn id="65" fill="hold">
                            <p:stCondLst>
                              <p:cond delay="3000"/>
                            </p:stCondLst>
                            <p:childTnLst>
                              <p:par>
                                <p:cTn id="66" presetID="53" presetClass="entr" presetSubtype="16" fill="hold" nodeType="after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p:cTn id="68" dur="500" fill="hold"/>
                                        <p:tgtEl>
                                          <p:spTgt spid="29"/>
                                        </p:tgtEl>
                                        <p:attrNameLst>
                                          <p:attrName>ppt_w</p:attrName>
                                        </p:attrNameLst>
                                      </p:cBhvr>
                                      <p:tavLst>
                                        <p:tav tm="0">
                                          <p:val>
                                            <p:fltVal val="0"/>
                                          </p:val>
                                        </p:tav>
                                        <p:tav tm="100000">
                                          <p:val>
                                            <p:strVal val="#ppt_w"/>
                                          </p:val>
                                        </p:tav>
                                      </p:tavLst>
                                    </p:anim>
                                    <p:anim calcmode="lin" valueType="num">
                                      <p:cBhvr>
                                        <p:cTn id="69" dur="500" fill="hold"/>
                                        <p:tgtEl>
                                          <p:spTgt spid="29"/>
                                        </p:tgtEl>
                                        <p:attrNameLst>
                                          <p:attrName>ppt_h</p:attrName>
                                        </p:attrNameLst>
                                      </p:cBhvr>
                                      <p:tavLst>
                                        <p:tav tm="0">
                                          <p:val>
                                            <p:fltVal val="0"/>
                                          </p:val>
                                        </p:tav>
                                        <p:tav tm="100000">
                                          <p:val>
                                            <p:strVal val="#ppt_h"/>
                                          </p:val>
                                        </p:tav>
                                      </p:tavLst>
                                    </p:anim>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p:bldP spid="4" grpId="0" animBg="1"/>
      <p:bldP spid="9" grpId="0"/>
      <p:bldP spid="16" grpId="0"/>
      <p:bldP spid="20" grpId="0"/>
      <p:bldP spid="24" grpId="0"/>
      <p:bldP spid="28"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93654" y="699542"/>
            <a:ext cx="5156234" cy="2067380"/>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等腰三角形 4"/>
          <p:cNvSpPr/>
          <p:nvPr/>
        </p:nvSpPr>
        <p:spPr>
          <a:xfrm rot="5400000">
            <a:off x="-194668" y="1778841"/>
            <a:ext cx="2571753" cy="2182417"/>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244066" y="-596601"/>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146877" y="1357774"/>
            <a:ext cx="2641147" cy="1862048"/>
          </a:xfrm>
          <a:prstGeom prst="rect">
            <a:avLst/>
          </a:prstGeom>
          <a:noFill/>
        </p:spPr>
        <p:txBody>
          <a:bodyPr wrap="square" rtlCol="0">
            <a:spAutoFit/>
          </a:bodyPr>
          <a:lstStyle/>
          <a:p>
            <a:r>
              <a:rPr lang="en-US" altLang="zh-CN" sz="11500" dirty="0" smtClean="0">
                <a:solidFill>
                  <a:schemeClr val="bg1"/>
                </a:solidFill>
                <a:latin typeface="微软雅黑" panose="020B0503020204020204" pitchFamily="34" charset="-122"/>
                <a:ea typeface="微软雅黑" panose="020B0503020204020204" pitchFamily="34" charset="-122"/>
              </a:rPr>
              <a:t>01</a:t>
            </a:r>
            <a:endParaRPr lang="zh-CN" altLang="en-US" sz="115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555776" y="1050057"/>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267744" y="866205"/>
            <a:ext cx="280831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PART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508104" y="1923678"/>
            <a:ext cx="3672408" cy="1324273"/>
          </a:xfrm>
          <a:prstGeom prst="rect">
            <a:avLst/>
          </a:prstGeom>
          <a:noFill/>
          <a:effectLst>
            <a:outerShdw blurRad="63500" sx="102000" sy="102000" algn="ctr" rotWithShape="0">
              <a:prstClr val="black">
                <a:alpha val="40000"/>
              </a:prstClr>
            </a:outerShdw>
          </a:effectLst>
        </p:spPr>
        <p:txBody>
          <a:bodyPr wrap="square" rtlCol="0">
            <a:spAutoFit/>
          </a:bodyPr>
          <a:lstStyle/>
          <a:p>
            <a:pPr algn="just">
              <a:lnSpc>
                <a:spcPts val="5000"/>
              </a:lnSpc>
            </a:pPr>
            <a:r>
              <a:rPr lang="zh-CN" altLang="en-US" sz="48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自我</a:t>
            </a:r>
            <a:r>
              <a:rPr lang="zh-CN" altLang="en-US" sz="4800" b="1" spc="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简介</a:t>
            </a:r>
            <a:endParaRPr lang="en-US" altLang="zh-CN" sz="4800" b="1" spc="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ts val="5000"/>
              </a:lnSpc>
            </a:pPr>
            <a:r>
              <a:rPr lang="en-US" altLang="zh-CN" sz="36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About Me</a:t>
            </a:r>
            <a:endParaRPr lang="zh-CN" altLang="en-US" sz="36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455182743"/>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2" grpId="0"/>
      <p:bldP spid="8" grpId="0" animBg="1"/>
      <p:bldP spid="4"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802880" y="1994910"/>
            <a:ext cx="5905521" cy="455613"/>
            <a:chOff x="2802880" y="1994910"/>
            <a:chExt cx="5905521" cy="455613"/>
          </a:xfrm>
        </p:grpSpPr>
        <p:sp>
          <p:nvSpPr>
            <p:cNvPr id="69" name="Freeform 1166"/>
            <p:cNvSpPr>
              <a:spLocks noChangeArrowheads="1"/>
            </p:cNvSpPr>
            <p:nvPr/>
          </p:nvSpPr>
          <p:spPr bwMode="auto">
            <a:xfrm>
              <a:off x="2853680" y="2045710"/>
              <a:ext cx="869950" cy="354013"/>
            </a:xfrm>
            <a:custGeom>
              <a:avLst/>
              <a:gdLst>
                <a:gd name="T0" fmla="*/ 548 w 548"/>
                <a:gd name="T1" fmla="*/ 0 h 223"/>
                <a:gd name="T2" fmla="*/ 0 w 548"/>
                <a:gd name="T3" fmla="*/ 0 h 223"/>
                <a:gd name="T4" fmla="*/ 0 w 548"/>
                <a:gd name="T5" fmla="*/ 223 h 223"/>
                <a:gd name="T6" fmla="*/ 548 w 548"/>
                <a:gd name="T7" fmla="*/ 223 h 223"/>
                <a:gd name="T8" fmla="*/ 548 w 548"/>
                <a:gd name="T9" fmla="*/ 0 h 223"/>
                <a:gd name="T10" fmla="*/ 548 w 548"/>
                <a:gd name="T11" fmla="*/ 0 h 223"/>
                <a:gd name="T12" fmla="*/ 0 60000 65536"/>
                <a:gd name="T13" fmla="*/ 0 60000 65536"/>
                <a:gd name="T14" fmla="*/ 0 60000 65536"/>
                <a:gd name="T15" fmla="*/ 0 60000 65536"/>
                <a:gd name="T16" fmla="*/ 0 60000 65536"/>
                <a:gd name="T17" fmla="*/ 0 60000 65536"/>
                <a:gd name="T18" fmla="*/ 0 w 548"/>
                <a:gd name="T19" fmla="*/ 0 h 223"/>
                <a:gd name="T20" fmla="*/ 548 w 548"/>
                <a:gd name="T21" fmla="*/ 223 h 223"/>
              </a:gdLst>
              <a:ahLst/>
              <a:cxnLst>
                <a:cxn ang="T12">
                  <a:pos x="T0" y="T1"/>
                </a:cxn>
                <a:cxn ang="T13">
                  <a:pos x="T2" y="T3"/>
                </a:cxn>
                <a:cxn ang="T14">
                  <a:pos x="T4" y="T5"/>
                </a:cxn>
                <a:cxn ang="T15">
                  <a:pos x="T6" y="T7"/>
                </a:cxn>
                <a:cxn ang="T16">
                  <a:pos x="T8" y="T9"/>
                </a:cxn>
                <a:cxn ang="T17">
                  <a:pos x="T10" y="T11"/>
                </a:cxn>
              </a:cxnLst>
              <a:rect l="T18" t="T19" r="T20" b="T21"/>
              <a:pathLst>
                <a:path w="548" h="223">
                  <a:moveTo>
                    <a:pt x="548" y="0"/>
                  </a:moveTo>
                  <a:lnTo>
                    <a:pt x="0" y="0"/>
                  </a:lnTo>
                  <a:lnTo>
                    <a:pt x="0" y="223"/>
                  </a:lnTo>
                  <a:lnTo>
                    <a:pt x="548" y="223"/>
                  </a:lnTo>
                  <a:lnTo>
                    <a:pt x="548" y="0"/>
                  </a:lnTo>
                  <a:lnTo>
                    <a:pt x="548" y="0"/>
                  </a:lnTo>
                  <a:close/>
                </a:path>
              </a:pathLst>
            </a:custGeom>
            <a:solidFill>
              <a:srgbClr val="252F31"/>
            </a:solidFill>
            <a:ln>
              <a:solidFill>
                <a:srgbClr val="252F31"/>
              </a:solidFill>
            </a:ln>
          </p:spPr>
          <p:txBody>
            <a:bodyPr/>
            <a:lstStyle/>
            <a:p>
              <a:endParaRPr lang="zh-CN" altLang="zh-CN" sz="1600">
                <a:solidFill>
                  <a:srgbClr val="000000"/>
                </a:solidFill>
                <a:sym typeface="宋体" pitchFamily="2" charset="-122"/>
              </a:endParaRPr>
            </a:p>
          </p:txBody>
        </p:sp>
        <p:sp>
          <p:nvSpPr>
            <p:cNvPr id="70" name="Freeform 1167"/>
            <p:cNvSpPr>
              <a:spLocks noChangeArrowheads="1"/>
            </p:cNvSpPr>
            <p:nvPr/>
          </p:nvSpPr>
          <p:spPr bwMode="auto">
            <a:xfrm>
              <a:off x="2802880" y="1994910"/>
              <a:ext cx="971550" cy="455613"/>
            </a:xfrm>
            <a:custGeom>
              <a:avLst/>
              <a:gdLst>
                <a:gd name="T0" fmla="*/ 580 w 612"/>
                <a:gd name="T1" fmla="*/ 32 h 287"/>
                <a:gd name="T2" fmla="*/ 580 w 612"/>
                <a:gd name="T3" fmla="*/ 0 h 287"/>
                <a:gd name="T4" fmla="*/ 0 w 612"/>
                <a:gd name="T5" fmla="*/ 0 h 287"/>
                <a:gd name="T6" fmla="*/ 0 w 612"/>
                <a:gd name="T7" fmla="*/ 287 h 287"/>
                <a:gd name="T8" fmla="*/ 612 w 612"/>
                <a:gd name="T9" fmla="*/ 287 h 287"/>
                <a:gd name="T10" fmla="*/ 612 w 612"/>
                <a:gd name="T11" fmla="*/ 0 h 287"/>
                <a:gd name="T12" fmla="*/ 580 w 612"/>
                <a:gd name="T13" fmla="*/ 0 h 287"/>
                <a:gd name="T14" fmla="*/ 580 w 612"/>
                <a:gd name="T15" fmla="*/ 32 h 287"/>
                <a:gd name="T16" fmla="*/ 548 w 612"/>
                <a:gd name="T17" fmla="*/ 32 h 287"/>
                <a:gd name="T18" fmla="*/ 548 w 612"/>
                <a:gd name="T19" fmla="*/ 223 h 287"/>
                <a:gd name="T20" fmla="*/ 64 w 612"/>
                <a:gd name="T21" fmla="*/ 223 h 287"/>
                <a:gd name="T22" fmla="*/ 64 w 612"/>
                <a:gd name="T23" fmla="*/ 63 h 287"/>
                <a:gd name="T24" fmla="*/ 580 w 612"/>
                <a:gd name="T25" fmla="*/ 63 h 287"/>
                <a:gd name="T26" fmla="*/ 580 w 612"/>
                <a:gd name="T27" fmla="*/ 32 h 287"/>
                <a:gd name="T28" fmla="*/ 548 w 612"/>
                <a:gd name="T29" fmla="*/ 32 h 287"/>
                <a:gd name="T30" fmla="*/ 580 w 612"/>
                <a:gd name="T31" fmla="*/ 32 h 287"/>
                <a:gd name="T32" fmla="*/ 580 w 612"/>
                <a:gd name="T33" fmla="*/ 32 h 2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2"/>
                <a:gd name="T52" fmla="*/ 0 h 287"/>
                <a:gd name="T53" fmla="*/ 612 w 612"/>
                <a:gd name="T54" fmla="*/ 287 h 2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2" h="287">
                  <a:moveTo>
                    <a:pt x="580" y="32"/>
                  </a:moveTo>
                  <a:lnTo>
                    <a:pt x="580" y="0"/>
                  </a:lnTo>
                  <a:lnTo>
                    <a:pt x="0" y="0"/>
                  </a:lnTo>
                  <a:lnTo>
                    <a:pt x="0" y="287"/>
                  </a:lnTo>
                  <a:lnTo>
                    <a:pt x="612" y="287"/>
                  </a:lnTo>
                  <a:lnTo>
                    <a:pt x="612" y="0"/>
                  </a:lnTo>
                  <a:lnTo>
                    <a:pt x="580" y="0"/>
                  </a:lnTo>
                  <a:lnTo>
                    <a:pt x="580" y="32"/>
                  </a:lnTo>
                  <a:lnTo>
                    <a:pt x="548" y="32"/>
                  </a:lnTo>
                  <a:lnTo>
                    <a:pt x="548" y="223"/>
                  </a:lnTo>
                  <a:lnTo>
                    <a:pt x="64" y="223"/>
                  </a:lnTo>
                  <a:lnTo>
                    <a:pt x="64" y="63"/>
                  </a:lnTo>
                  <a:lnTo>
                    <a:pt x="580" y="63"/>
                  </a:lnTo>
                  <a:lnTo>
                    <a:pt x="580" y="32"/>
                  </a:lnTo>
                  <a:lnTo>
                    <a:pt x="548" y="32"/>
                  </a:lnTo>
                  <a:lnTo>
                    <a:pt x="580" y="32"/>
                  </a:lnTo>
                  <a:lnTo>
                    <a:pt x="580" y="3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73" name="Freeform 1170"/>
            <p:cNvSpPr>
              <a:spLocks noChangeArrowheads="1"/>
            </p:cNvSpPr>
            <p:nvPr/>
          </p:nvSpPr>
          <p:spPr bwMode="auto">
            <a:xfrm>
              <a:off x="7451101" y="2045710"/>
              <a:ext cx="1206500" cy="354013"/>
            </a:xfrm>
            <a:custGeom>
              <a:avLst/>
              <a:gdLst>
                <a:gd name="T0" fmla="*/ 0 w 760"/>
                <a:gd name="T1" fmla="*/ 0 h 223"/>
                <a:gd name="T2" fmla="*/ 0 w 760"/>
                <a:gd name="T3" fmla="*/ 223 h 223"/>
                <a:gd name="T4" fmla="*/ 760 w 760"/>
                <a:gd name="T5" fmla="*/ 223 h 223"/>
                <a:gd name="T6" fmla="*/ 760 w 760"/>
                <a:gd name="T7" fmla="*/ 0 h 223"/>
                <a:gd name="T8" fmla="*/ 0 w 760"/>
                <a:gd name="T9" fmla="*/ 0 h 223"/>
                <a:gd name="T10" fmla="*/ 0 w 760"/>
                <a:gd name="T11" fmla="*/ 0 h 223"/>
                <a:gd name="T12" fmla="*/ 0 60000 65536"/>
                <a:gd name="T13" fmla="*/ 0 60000 65536"/>
                <a:gd name="T14" fmla="*/ 0 60000 65536"/>
                <a:gd name="T15" fmla="*/ 0 60000 65536"/>
                <a:gd name="T16" fmla="*/ 0 60000 65536"/>
                <a:gd name="T17" fmla="*/ 0 60000 65536"/>
                <a:gd name="T18" fmla="*/ 0 w 760"/>
                <a:gd name="T19" fmla="*/ 0 h 223"/>
                <a:gd name="T20" fmla="*/ 760 w 760"/>
                <a:gd name="T21" fmla="*/ 223 h 223"/>
              </a:gdLst>
              <a:ahLst/>
              <a:cxnLst>
                <a:cxn ang="T12">
                  <a:pos x="T0" y="T1"/>
                </a:cxn>
                <a:cxn ang="T13">
                  <a:pos x="T2" y="T3"/>
                </a:cxn>
                <a:cxn ang="T14">
                  <a:pos x="T4" y="T5"/>
                </a:cxn>
                <a:cxn ang="T15">
                  <a:pos x="T6" y="T7"/>
                </a:cxn>
                <a:cxn ang="T16">
                  <a:pos x="T8" y="T9"/>
                </a:cxn>
                <a:cxn ang="T17">
                  <a:pos x="T10" y="T11"/>
                </a:cxn>
              </a:cxnLst>
              <a:rect l="T18" t="T19" r="T20" b="T21"/>
              <a:pathLst>
                <a:path w="760" h="223">
                  <a:moveTo>
                    <a:pt x="0" y="0"/>
                  </a:moveTo>
                  <a:lnTo>
                    <a:pt x="0" y="223"/>
                  </a:lnTo>
                  <a:lnTo>
                    <a:pt x="760" y="223"/>
                  </a:lnTo>
                  <a:lnTo>
                    <a:pt x="760" y="0"/>
                  </a:lnTo>
                  <a:lnTo>
                    <a:pt x="0" y="0"/>
                  </a:lnTo>
                  <a:lnTo>
                    <a:pt x="0" y="0"/>
                  </a:lnTo>
                  <a:close/>
                </a:path>
              </a:pathLst>
            </a:custGeom>
            <a:solidFill>
              <a:srgbClr val="252F31"/>
            </a:solidFill>
            <a:ln>
              <a:noFill/>
            </a:ln>
          </p:spPr>
          <p:txBody>
            <a:bodyPr/>
            <a:lstStyle/>
            <a:p>
              <a:endParaRPr lang="zh-CN" altLang="zh-CN" sz="1600">
                <a:solidFill>
                  <a:srgbClr val="000000"/>
                </a:solidFill>
                <a:sym typeface="宋体" pitchFamily="2" charset="-122"/>
              </a:endParaRPr>
            </a:p>
          </p:txBody>
        </p:sp>
        <p:sp>
          <p:nvSpPr>
            <p:cNvPr id="74" name="Freeform 1171"/>
            <p:cNvSpPr>
              <a:spLocks noChangeArrowheads="1"/>
            </p:cNvSpPr>
            <p:nvPr/>
          </p:nvSpPr>
          <p:spPr bwMode="auto">
            <a:xfrm>
              <a:off x="7400301" y="1994910"/>
              <a:ext cx="1308100" cy="455613"/>
            </a:xfrm>
            <a:custGeom>
              <a:avLst/>
              <a:gdLst>
                <a:gd name="T0" fmla="*/ 32 w 824"/>
                <a:gd name="T1" fmla="*/ 32 h 287"/>
                <a:gd name="T2" fmla="*/ 0 w 824"/>
                <a:gd name="T3" fmla="*/ 32 h 287"/>
                <a:gd name="T4" fmla="*/ 0 w 824"/>
                <a:gd name="T5" fmla="*/ 287 h 287"/>
                <a:gd name="T6" fmla="*/ 824 w 824"/>
                <a:gd name="T7" fmla="*/ 287 h 287"/>
                <a:gd name="T8" fmla="*/ 824 w 824"/>
                <a:gd name="T9" fmla="*/ 0 h 287"/>
                <a:gd name="T10" fmla="*/ 0 w 824"/>
                <a:gd name="T11" fmla="*/ 0 h 287"/>
                <a:gd name="T12" fmla="*/ 0 w 824"/>
                <a:gd name="T13" fmla="*/ 32 h 287"/>
                <a:gd name="T14" fmla="*/ 32 w 824"/>
                <a:gd name="T15" fmla="*/ 32 h 287"/>
                <a:gd name="T16" fmla="*/ 32 w 824"/>
                <a:gd name="T17" fmla="*/ 63 h 287"/>
                <a:gd name="T18" fmla="*/ 760 w 824"/>
                <a:gd name="T19" fmla="*/ 63 h 287"/>
                <a:gd name="T20" fmla="*/ 760 w 824"/>
                <a:gd name="T21" fmla="*/ 223 h 287"/>
                <a:gd name="T22" fmla="*/ 64 w 824"/>
                <a:gd name="T23" fmla="*/ 223 h 287"/>
                <a:gd name="T24" fmla="*/ 64 w 824"/>
                <a:gd name="T25" fmla="*/ 32 h 287"/>
                <a:gd name="T26" fmla="*/ 32 w 824"/>
                <a:gd name="T27" fmla="*/ 32 h 287"/>
                <a:gd name="T28" fmla="*/ 32 w 824"/>
                <a:gd name="T29" fmla="*/ 63 h 287"/>
                <a:gd name="T30" fmla="*/ 32 w 824"/>
                <a:gd name="T31" fmla="*/ 32 h 287"/>
                <a:gd name="T32" fmla="*/ 32 w 824"/>
                <a:gd name="T33" fmla="*/ 32 h 2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24"/>
                <a:gd name="T52" fmla="*/ 0 h 287"/>
                <a:gd name="T53" fmla="*/ 824 w 824"/>
                <a:gd name="T54" fmla="*/ 287 h 2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24" h="287">
                  <a:moveTo>
                    <a:pt x="32" y="32"/>
                  </a:moveTo>
                  <a:lnTo>
                    <a:pt x="0" y="32"/>
                  </a:lnTo>
                  <a:lnTo>
                    <a:pt x="0" y="287"/>
                  </a:lnTo>
                  <a:lnTo>
                    <a:pt x="824" y="287"/>
                  </a:lnTo>
                  <a:lnTo>
                    <a:pt x="824" y="0"/>
                  </a:lnTo>
                  <a:lnTo>
                    <a:pt x="0" y="0"/>
                  </a:lnTo>
                  <a:lnTo>
                    <a:pt x="0" y="32"/>
                  </a:lnTo>
                  <a:lnTo>
                    <a:pt x="32" y="32"/>
                  </a:lnTo>
                  <a:lnTo>
                    <a:pt x="32" y="63"/>
                  </a:lnTo>
                  <a:lnTo>
                    <a:pt x="760" y="63"/>
                  </a:lnTo>
                  <a:lnTo>
                    <a:pt x="760" y="223"/>
                  </a:lnTo>
                  <a:lnTo>
                    <a:pt x="64" y="223"/>
                  </a:lnTo>
                  <a:lnTo>
                    <a:pt x="64" y="32"/>
                  </a:lnTo>
                  <a:lnTo>
                    <a:pt x="32" y="32"/>
                  </a:lnTo>
                  <a:lnTo>
                    <a:pt x="32" y="63"/>
                  </a:lnTo>
                  <a:lnTo>
                    <a:pt x="32" y="32"/>
                  </a:lnTo>
                  <a:lnTo>
                    <a:pt x="32" y="3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75" name="Freeform 1172"/>
            <p:cNvSpPr>
              <a:spLocks noChangeArrowheads="1"/>
            </p:cNvSpPr>
            <p:nvPr/>
          </p:nvSpPr>
          <p:spPr bwMode="auto">
            <a:xfrm>
              <a:off x="5300038" y="2045710"/>
              <a:ext cx="2125663" cy="354013"/>
            </a:xfrm>
            <a:custGeom>
              <a:avLst/>
              <a:gdLst>
                <a:gd name="T0" fmla="*/ 1339 w 1339"/>
                <a:gd name="T1" fmla="*/ 0 h 223"/>
                <a:gd name="T2" fmla="*/ 0 w 1339"/>
                <a:gd name="T3" fmla="*/ 0 h 223"/>
                <a:gd name="T4" fmla="*/ 0 w 1339"/>
                <a:gd name="T5" fmla="*/ 223 h 223"/>
                <a:gd name="T6" fmla="*/ 1339 w 1339"/>
                <a:gd name="T7" fmla="*/ 223 h 223"/>
                <a:gd name="T8" fmla="*/ 1339 w 1339"/>
                <a:gd name="T9" fmla="*/ 0 h 223"/>
                <a:gd name="T10" fmla="*/ 1339 w 1339"/>
                <a:gd name="T11" fmla="*/ 0 h 223"/>
                <a:gd name="T12" fmla="*/ 0 60000 65536"/>
                <a:gd name="T13" fmla="*/ 0 60000 65536"/>
                <a:gd name="T14" fmla="*/ 0 60000 65536"/>
                <a:gd name="T15" fmla="*/ 0 60000 65536"/>
                <a:gd name="T16" fmla="*/ 0 60000 65536"/>
                <a:gd name="T17" fmla="*/ 0 60000 65536"/>
                <a:gd name="T18" fmla="*/ 0 w 1339"/>
                <a:gd name="T19" fmla="*/ 0 h 223"/>
                <a:gd name="T20" fmla="*/ 1339 w 1339"/>
                <a:gd name="T21" fmla="*/ 223 h 223"/>
              </a:gdLst>
              <a:ahLst/>
              <a:cxnLst>
                <a:cxn ang="T12">
                  <a:pos x="T0" y="T1"/>
                </a:cxn>
                <a:cxn ang="T13">
                  <a:pos x="T2" y="T3"/>
                </a:cxn>
                <a:cxn ang="T14">
                  <a:pos x="T4" y="T5"/>
                </a:cxn>
                <a:cxn ang="T15">
                  <a:pos x="T6" y="T7"/>
                </a:cxn>
                <a:cxn ang="T16">
                  <a:pos x="T8" y="T9"/>
                </a:cxn>
                <a:cxn ang="T17">
                  <a:pos x="T10" y="T11"/>
                </a:cxn>
              </a:cxnLst>
              <a:rect l="T18" t="T19" r="T20" b="T21"/>
              <a:pathLst>
                <a:path w="1339" h="223">
                  <a:moveTo>
                    <a:pt x="1339" y="0"/>
                  </a:moveTo>
                  <a:lnTo>
                    <a:pt x="0" y="0"/>
                  </a:lnTo>
                  <a:lnTo>
                    <a:pt x="0" y="223"/>
                  </a:lnTo>
                  <a:lnTo>
                    <a:pt x="1339" y="223"/>
                  </a:lnTo>
                  <a:lnTo>
                    <a:pt x="1339" y="0"/>
                  </a:lnTo>
                  <a:lnTo>
                    <a:pt x="1339" y="0"/>
                  </a:lnTo>
                  <a:close/>
                </a:path>
              </a:pathLst>
            </a:custGeom>
            <a:solidFill>
              <a:srgbClr val="B81F22"/>
            </a:solidFill>
            <a:ln>
              <a:noFill/>
            </a:ln>
          </p:spPr>
          <p:txBody>
            <a:bodyPr/>
            <a:lstStyle/>
            <a:p>
              <a:endParaRPr lang="zh-CN" altLang="zh-CN" sz="1600">
                <a:solidFill>
                  <a:srgbClr val="000000"/>
                </a:solidFill>
                <a:sym typeface="宋体" pitchFamily="2" charset="-122"/>
              </a:endParaRPr>
            </a:p>
          </p:txBody>
        </p:sp>
        <p:sp>
          <p:nvSpPr>
            <p:cNvPr id="76" name="Freeform 1173"/>
            <p:cNvSpPr>
              <a:spLocks noChangeArrowheads="1"/>
            </p:cNvSpPr>
            <p:nvPr/>
          </p:nvSpPr>
          <p:spPr bwMode="auto">
            <a:xfrm>
              <a:off x="5249238" y="1994910"/>
              <a:ext cx="2227263" cy="455613"/>
            </a:xfrm>
            <a:custGeom>
              <a:avLst/>
              <a:gdLst>
                <a:gd name="T0" fmla="*/ 1371 w 1403"/>
                <a:gd name="T1" fmla="*/ 32 h 287"/>
                <a:gd name="T2" fmla="*/ 1371 w 1403"/>
                <a:gd name="T3" fmla="*/ 0 h 287"/>
                <a:gd name="T4" fmla="*/ 0 w 1403"/>
                <a:gd name="T5" fmla="*/ 0 h 287"/>
                <a:gd name="T6" fmla="*/ 0 w 1403"/>
                <a:gd name="T7" fmla="*/ 287 h 287"/>
                <a:gd name="T8" fmla="*/ 1403 w 1403"/>
                <a:gd name="T9" fmla="*/ 287 h 287"/>
                <a:gd name="T10" fmla="*/ 1403 w 1403"/>
                <a:gd name="T11" fmla="*/ 0 h 287"/>
                <a:gd name="T12" fmla="*/ 1371 w 1403"/>
                <a:gd name="T13" fmla="*/ 0 h 287"/>
                <a:gd name="T14" fmla="*/ 1371 w 1403"/>
                <a:gd name="T15" fmla="*/ 32 h 287"/>
                <a:gd name="T16" fmla="*/ 1339 w 1403"/>
                <a:gd name="T17" fmla="*/ 32 h 287"/>
                <a:gd name="T18" fmla="*/ 1339 w 1403"/>
                <a:gd name="T19" fmla="*/ 223 h 287"/>
                <a:gd name="T20" fmla="*/ 64 w 1403"/>
                <a:gd name="T21" fmla="*/ 223 h 287"/>
                <a:gd name="T22" fmla="*/ 64 w 1403"/>
                <a:gd name="T23" fmla="*/ 63 h 287"/>
                <a:gd name="T24" fmla="*/ 1371 w 1403"/>
                <a:gd name="T25" fmla="*/ 63 h 287"/>
                <a:gd name="T26" fmla="*/ 1371 w 1403"/>
                <a:gd name="T27" fmla="*/ 32 h 287"/>
                <a:gd name="T28" fmla="*/ 1339 w 1403"/>
                <a:gd name="T29" fmla="*/ 32 h 287"/>
                <a:gd name="T30" fmla="*/ 1371 w 1403"/>
                <a:gd name="T31" fmla="*/ 32 h 287"/>
                <a:gd name="T32" fmla="*/ 1371 w 1403"/>
                <a:gd name="T33" fmla="*/ 32 h 2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03"/>
                <a:gd name="T52" fmla="*/ 0 h 287"/>
                <a:gd name="T53" fmla="*/ 1403 w 1403"/>
                <a:gd name="T54" fmla="*/ 287 h 2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03" h="287">
                  <a:moveTo>
                    <a:pt x="1371" y="32"/>
                  </a:moveTo>
                  <a:lnTo>
                    <a:pt x="1371" y="0"/>
                  </a:lnTo>
                  <a:lnTo>
                    <a:pt x="0" y="0"/>
                  </a:lnTo>
                  <a:lnTo>
                    <a:pt x="0" y="287"/>
                  </a:lnTo>
                  <a:lnTo>
                    <a:pt x="1403" y="287"/>
                  </a:lnTo>
                  <a:lnTo>
                    <a:pt x="1403" y="0"/>
                  </a:lnTo>
                  <a:lnTo>
                    <a:pt x="1371" y="0"/>
                  </a:lnTo>
                  <a:lnTo>
                    <a:pt x="1371" y="32"/>
                  </a:lnTo>
                  <a:lnTo>
                    <a:pt x="1339" y="32"/>
                  </a:lnTo>
                  <a:lnTo>
                    <a:pt x="1339" y="223"/>
                  </a:lnTo>
                  <a:lnTo>
                    <a:pt x="64" y="223"/>
                  </a:lnTo>
                  <a:lnTo>
                    <a:pt x="64" y="63"/>
                  </a:lnTo>
                  <a:lnTo>
                    <a:pt x="1371" y="63"/>
                  </a:lnTo>
                  <a:lnTo>
                    <a:pt x="1371" y="32"/>
                  </a:lnTo>
                  <a:lnTo>
                    <a:pt x="1339" y="32"/>
                  </a:lnTo>
                  <a:lnTo>
                    <a:pt x="1371" y="32"/>
                  </a:lnTo>
                  <a:lnTo>
                    <a:pt x="1371" y="3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77" name="Freeform 1174"/>
            <p:cNvSpPr>
              <a:spLocks noChangeArrowheads="1"/>
            </p:cNvSpPr>
            <p:nvPr/>
          </p:nvSpPr>
          <p:spPr bwMode="auto">
            <a:xfrm>
              <a:off x="3749030" y="2045710"/>
              <a:ext cx="1492250" cy="354013"/>
            </a:xfrm>
            <a:custGeom>
              <a:avLst/>
              <a:gdLst>
                <a:gd name="T0" fmla="*/ 940 w 940"/>
                <a:gd name="T1" fmla="*/ 0 h 223"/>
                <a:gd name="T2" fmla="*/ 0 w 940"/>
                <a:gd name="T3" fmla="*/ 0 h 223"/>
                <a:gd name="T4" fmla="*/ 0 w 940"/>
                <a:gd name="T5" fmla="*/ 223 h 223"/>
                <a:gd name="T6" fmla="*/ 940 w 940"/>
                <a:gd name="T7" fmla="*/ 223 h 223"/>
                <a:gd name="T8" fmla="*/ 940 w 940"/>
                <a:gd name="T9" fmla="*/ 0 h 223"/>
                <a:gd name="T10" fmla="*/ 940 w 940"/>
                <a:gd name="T11" fmla="*/ 0 h 223"/>
                <a:gd name="T12" fmla="*/ 0 60000 65536"/>
                <a:gd name="T13" fmla="*/ 0 60000 65536"/>
                <a:gd name="T14" fmla="*/ 0 60000 65536"/>
                <a:gd name="T15" fmla="*/ 0 60000 65536"/>
                <a:gd name="T16" fmla="*/ 0 60000 65536"/>
                <a:gd name="T17" fmla="*/ 0 60000 65536"/>
                <a:gd name="T18" fmla="*/ 0 w 940"/>
                <a:gd name="T19" fmla="*/ 0 h 223"/>
                <a:gd name="T20" fmla="*/ 940 w 940"/>
                <a:gd name="T21" fmla="*/ 223 h 223"/>
              </a:gdLst>
              <a:ahLst/>
              <a:cxnLst>
                <a:cxn ang="T12">
                  <a:pos x="T0" y="T1"/>
                </a:cxn>
                <a:cxn ang="T13">
                  <a:pos x="T2" y="T3"/>
                </a:cxn>
                <a:cxn ang="T14">
                  <a:pos x="T4" y="T5"/>
                </a:cxn>
                <a:cxn ang="T15">
                  <a:pos x="T6" y="T7"/>
                </a:cxn>
                <a:cxn ang="T16">
                  <a:pos x="T8" y="T9"/>
                </a:cxn>
                <a:cxn ang="T17">
                  <a:pos x="T10" y="T11"/>
                </a:cxn>
              </a:cxnLst>
              <a:rect l="T18" t="T19" r="T20" b="T21"/>
              <a:pathLst>
                <a:path w="940" h="223">
                  <a:moveTo>
                    <a:pt x="940" y="0"/>
                  </a:moveTo>
                  <a:lnTo>
                    <a:pt x="0" y="0"/>
                  </a:lnTo>
                  <a:lnTo>
                    <a:pt x="0" y="223"/>
                  </a:lnTo>
                  <a:lnTo>
                    <a:pt x="940" y="223"/>
                  </a:lnTo>
                  <a:lnTo>
                    <a:pt x="940" y="0"/>
                  </a:lnTo>
                  <a:lnTo>
                    <a:pt x="940" y="0"/>
                  </a:lnTo>
                  <a:close/>
                </a:path>
              </a:pathLst>
            </a:custGeom>
            <a:solidFill>
              <a:srgbClr val="B81F22"/>
            </a:solidFill>
            <a:ln>
              <a:solidFill>
                <a:srgbClr val="B81F22"/>
              </a:solidFill>
            </a:ln>
          </p:spPr>
          <p:txBody>
            <a:bodyPr/>
            <a:lstStyle/>
            <a:p>
              <a:endParaRPr lang="zh-CN" altLang="zh-CN" sz="1600">
                <a:solidFill>
                  <a:srgbClr val="000000"/>
                </a:solidFill>
                <a:sym typeface="宋体" pitchFamily="2" charset="-122"/>
              </a:endParaRPr>
            </a:p>
          </p:txBody>
        </p:sp>
        <p:sp>
          <p:nvSpPr>
            <p:cNvPr id="78" name="Freeform 1175"/>
            <p:cNvSpPr>
              <a:spLocks noChangeArrowheads="1"/>
            </p:cNvSpPr>
            <p:nvPr/>
          </p:nvSpPr>
          <p:spPr bwMode="auto">
            <a:xfrm>
              <a:off x="3698230" y="1994910"/>
              <a:ext cx="1593850" cy="455613"/>
            </a:xfrm>
            <a:custGeom>
              <a:avLst/>
              <a:gdLst>
                <a:gd name="T0" fmla="*/ 972 w 1004"/>
                <a:gd name="T1" fmla="*/ 32 h 287"/>
                <a:gd name="T2" fmla="*/ 972 w 1004"/>
                <a:gd name="T3" fmla="*/ 0 h 287"/>
                <a:gd name="T4" fmla="*/ 0 w 1004"/>
                <a:gd name="T5" fmla="*/ 0 h 287"/>
                <a:gd name="T6" fmla="*/ 0 w 1004"/>
                <a:gd name="T7" fmla="*/ 287 h 287"/>
                <a:gd name="T8" fmla="*/ 1004 w 1004"/>
                <a:gd name="T9" fmla="*/ 287 h 287"/>
                <a:gd name="T10" fmla="*/ 1004 w 1004"/>
                <a:gd name="T11" fmla="*/ 0 h 287"/>
                <a:gd name="T12" fmla="*/ 972 w 1004"/>
                <a:gd name="T13" fmla="*/ 0 h 287"/>
                <a:gd name="T14" fmla="*/ 972 w 1004"/>
                <a:gd name="T15" fmla="*/ 32 h 287"/>
                <a:gd name="T16" fmla="*/ 940 w 1004"/>
                <a:gd name="T17" fmla="*/ 32 h 287"/>
                <a:gd name="T18" fmla="*/ 940 w 1004"/>
                <a:gd name="T19" fmla="*/ 223 h 287"/>
                <a:gd name="T20" fmla="*/ 63 w 1004"/>
                <a:gd name="T21" fmla="*/ 223 h 287"/>
                <a:gd name="T22" fmla="*/ 63 w 1004"/>
                <a:gd name="T23" fmla="*/ 63 h 287"/>
                <a:gd name="T24" fmla="*/ 972 w 1004"/>
                <a:gd name="T25" fmla="*/ 63 h 287"/>
                <a:gd name="T26" fmla="*/ 972 w 1004"/>
                <a:gd name="T27" fmla="*/ 32 h 287"/>
                <a:gd name="T28" fmla="*/ 940 w 1004"/>
                <a:gd name="T29" fmla="*/ 32 h 287"/>
                <a:gd name="T30" fmla="*/ 972 w 1004"/>
                <a:gd name="T31" fmla="*/ 32 h 287"/>
                <a:gd name="T32" fmla="*/ 972 w 1004"/>
                <a:gd name="T33" fmla="*/ 32 h 2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04"/>
                <a:gd name="T52" fmla="*/ 0 h 287"/>
                <a:gd name="T53" fmla="*/ 1004 w 1004"/>
                <a:gd name="T54" fmla="*/ 287 h 2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04" h="287">
                  <a:moveTo>
                    <a:pt x="972" y="32"/>
                  </a:moveTo>
                  <a:lnTo>
                    <a:pt x="972" y="0"/>
                  </a:lnTo>
                  <a:lnTo>
                    <a:pt x="0" y="0"/>
                  </a:lnTo>
                  <a:lnTo>
                    <a:pt x="0" y="287"/>
                  </a:lnTo>
                  <a:lnTo>
                    <a:pt x="1004" y="287"/>
                  </a:lnTo>
                  <a:lnTo>
                    <a:pt x="1004" y="0"/>
                  </a:lnTo>
                  <a:lnTo>
                    <a:pt x="972" y="0"/>
                  </a:lnTo>
                  <a:lnTo>
                    <a:pt x="972" y="32"/>
                  </a:lnTo>
                  <a:lnTo>
                    <a:pt x="940" y="32"/>
                  </a:lnTo>
                  <a:lnTo>
                    <a:pt x="940" y="223"/>
                  </a:lnTo>
                  <a:lnTo>
                    <a:pt x="63" y="223"/>
                  </a:lnTo>
                  <a:lnTo>
                    <a:pt x="63" y="63"/>
                  </a:lnTo>
                  <a:lnTo>
                    <a:pt x="972" y="63"/>
                  </a:lnTo>
                  <a:lnTo>
                    <a:pt x="972" y="32"/>
                  </a:lnTo>
                  <a:lnTo>
                    <a:pt x="940" y="32"/>
                  </a:lnTo>
                  <a:lnTo>
                    <a:pt x="972" y="32"/>
                  </a:lnTo>
                  <a:lnTo>
                    <a:pt x="972" y="3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sp>
        <p:nvSpPr>
          <p:cNvPr id="84" name="TextBox 1215"/>
          <p:cNvSpPr>
            <a:spLocks noChangeArrowheads="1"/>
          </p:cNvSpPr>
          <p:nvPr/>
        </p:nvSpPr>
        <p:spPr bwMode="auto">
          <a:xfrm>
            <a:off x="3356981" y="1297124"/>
            <a:ext cx="1368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tx1">
                    <a:lumMod val="50000"/>
                    <a:lumOff val="50000"/>
                  </a:schemeClr>
                </a:solidFill>
                <a:latin typeface="微软雅黑" pitchFamily="34" charset="-122"/>
                <a:ea typeface="微软雅黑" pitchFamily="34" charset="-122"/>
                <a:sym typeface="Arial" pitchFamily="34" charset="0"/>
              </a:rPr>
              <a:t>学习经历</a:t>
            </a:r>
            <a:endParaRPr lang="zh-CN" altLang="en-US" b="1"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108" name="Freeform 35"/>
          <p:cNvSpPr>
            <a:spLocks noChangeArrowheads="1"/>
          </p:cNvSpPr>
          <p:nvPr/>
        </p:nvSpPr>
        <p:spPr bwMode="auto">
          <a:xfrm rot="16200000">
            <a:off x="3922169" y="677638"/>
            <a:ext cx="243064" cy="2327553"/>
          </a:xfrm>
          <a:custGeom>
            <a:avLst/>
            <a:gdLst>
              <a:gd name="T0" fmla="*/ 15 w 41"/>
              <a:gd name="T1" fmla="*/ 41 h 281"/>
              <a:gd name="T2" fmla="*/ 11 w 41"/>
              <a:gd name="T3" fmla="*/ 13 h 281"/>
              <a:gd name="T4" fmla="*/ 0 w 41"/>
              <a:gd name="T5" fmla="*/ 0 h 281"/>
              <a:gd name="T6" fmla="*/ 21 w 41"/>
              <a:gd name="T7" fmla="*/ 9 h 281"/>
              <a:gd name="T8" fmla="*/ 27 w 41"/>
              <a:gd name="T9" fmla="*/ 45 h 281"/>
              <a:gd name="T10" fmla="*/ 27 w 41"/>
              <a:gd name="T11" fmla="*/ 103 h 281"/>
              <a:gd name="T12" fmla="*/ 30 w 41"/>
              <a:gd name="T13" fmla="*/ 128 h 281"/>
              <a:gd name="T14" fmla="*/ 41 w 41"/>
              <a:gd name="T15" fmla="*/ 141 h 281"/>
              <a:gd name="T16" fmla="*/ 30 w 41"/>
              <a:gd name="T17" fmla="*/ 153 h 281"/>
              <a:gd name="T18" fmla="*/ 27 w 41"/>
              <a:gd name="T19" fmla="*/ 179 h 281"/>
              <a:gd name="T20" fmla="*/ 27 w 41"/>
              <a:gd name="T21" fmla="*/ 232 h 281"/>
              <a:gd name="T22" fmla="*/ 25 w 41"/>
              <a:gd name="T23" fmla="*/ 262 h 281"/>
              <a:gd name="T24" fmla="*/ 16 w 41"/>
              <a:gd name="T25" fmla="*/ 277 h 281"/>
              <a:gd name="T26" fmla="*/ 0 w 41"/>
              <a:gd name="T27" fmla="*/ 281 h 281"/>
              <a:gd name="T28" fmla="*/ 11 w 41"/>
              <a:gd name="T29" fmla="*/ 268 h 281"/>
              <a:gd name="T30" fmla="*/ 15 w 41"/>
              <a:gd name="T31" fmla="*/ 240 h 281"/>
              <a:gd name="T32" fmla="*/ 15 w 41"/>
              <a:gd name="T33" fmla="*/ 186 h 281"/>
              <a:gd name="T34" fmla="*/ 17 w 41"/>
              <a:gd name="T35" fmla="*/ 155 h 281"/>
              <a:gd name="T36" fmla="*/ 29 w 41"/>
              <a:gd name="T37" fmla="*/ 141 h 281"/>
              <a:gd name="T38" fmla="*/ 17 w 41"/>
              <a:gd name="T39" fmla="*/ 127 h 281"/>
              <a:gd name="T40" fmla="*/ 15 w 41"/>
              <a:gd name="T41" fmla="*/ 98 h 281"/>
              <a:gd name="T42" fmla="*/ 15 w 41"/>
              <a:gd name="T43" fmla="*/ 41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
              <a:gd name="T67" fmla="*/ 0 h 281"/>
              <a:gd name="T68" fmla="*/ 41 w 41"/>
              <a:gd name="T69" fmla="*/ 281 h 28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rgbClr val="A6A6A6"/>
          </a:solidFill>
          <a:ln>
            <a:solidFill>
              <a:srgbClr val="A6A6A6"/>
            </a:solidFill>
          </a:ln>
        </p:spPr>
        <p:txBody>
          <a:bodyPr/>
          <a:lstStyle/>
          <a:p>
            <a:endParaRPr lang="zh-CN" altLang="zh-CN">
              <a:solidFill>
                <a:srgbClr val="000000"/>
              </a:solidFill>
              <a:sym typeface="宋体" pitchFamily="2" charset="-122"/>
            </a:endParaRPr>
          </a:p>
        </p:txBody>
      </p:sp>
      <p:sp>
        <p:nvSpPr>
          <p:cNvPr id="116" name="TextBox 115"/>
          <p:cNvSpPr txBox="1"/>
          <p:nvPr/>
        </p:nvSpPr>
        <p:spPr>
          <a:xfrm>
            <a:off x="2732861" y="2367952"/>
            <a:ext cx="1152127" cy="307777"/>
          </a:xfrm>
          <a:prstGeom prst="rect">
            <a:avLst/>
          </a:prstGeom>
          <a:noFill/>
        </p:spPr>
        <p:txBody>
          <a:bodyPr wrap="square" rtlCol="0">
            <a:spAutoFit/>
          </a:bodyPr>
          <a:lstStyle/>
          <a:p>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2004-2008</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17" name="TextBox 116"/>
          <p:cNvSpPr txBox="1"/>
          <p:nvPr/>
        </p:nvSpPr>
        <p:spPr>
          <a:xfrm>
            <a:off x="2874888" y="2796422"/>
            <a:ext cx="863563" cy="523220"/>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本科</a:t>
            </a:r>
            <a:endPar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a:p>
            <a:pPr algn="ctr"/>
            <a:r>
              <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a:t>
            </a: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大学</a:t>
            </a:r>
            <a:endParaRPr lang="zh-CN" altLang="en-US" sz="1400" dirty="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24" name="TextBox 123"/>
          <p:cNvSpPr txBox="1"/>
          <p:nvPr/>
        </p:nvSpPr>
        <p:spPr>
          <a:xfrm>
            <a:off x="3936467" y="2367952"/>
            <a:ext cx="1242677" cy="307777"/>
          </a:xfrm>
          <a:prstGeom prst="rect">
            <a:avLst/>
          </a:prstGeom>
          <a:noFill/>
        </p:spPr>
        <p:txBody>
          <a:bodyPr wrap="square" rtlCol="0">
            <a:spAutoFit/>
          </a:bodyPr>
          <a:lstStyle/>
          <a:p>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2009-2013</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25" name="TextBox 124"/>
          <p:cNvSpPr txBox="1"/>
          <p:nvPr/>
        </p:nvSpPr>
        <p:spPr>
          <a:xfrm>
            <a:off x="3883000" y="2796422"/>
            <a:ext cx="1154384" cy="523220"/>
          </a:xfrm>
          <a:prstGeom prst="rect">
            <a:avLst/>
          </a:prstGeom>
          <a:noFill/>
        </p:spPr>
        <p:txBody>
          <a:bodyPr wrap="square" rtlCol="0">
            <a:spAutoFit/>
          </a:bodyPr>
          <a:lstStyle/>
          <a:p>
            <a:pPr algn="ct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硕士</a:t>
            </a:r>
            <a:r>
              <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a:t>
            </a: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博士</a:t>
            </a:r>
            <a:endPar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a:p>
            <a:pPr algn="ctr"/>
            <a:r>
              <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a:t>
            </a: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大学</a:t>
            </a:r>
            <a:endParaRPr lang="zh-CN" altLang="en-US" sz="1400" dirty="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32" name="TextBox 131"/>
          <p:cNvSpPr txBox="1"/>
          <p:nvPr/>
        </p:nvSpPr>
        <p:spPr>
          <a:xfrm>
            <a:off x="5723862" y="2384364"/>
            <a:ext cx="1726469" cy="307777"/>
          </a:xfrm>
          <a:prstGeom prst="rect">
            <a:avLst/>
          </a:prstGeom>
          <a:noFill/>
        </p:spPr>
        <p:txBody>
          <a:bodyPr wrap="square" rtlCol="0">
            <a:spAutoFit/>
          </a:bodyPr>
          <a:lstStyle/>
          <a:p>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2013.9-2015.7</a:t>
            </a:r>
          </a:p>
        </p:txBody>
      </p:sp>
      <p:sp>
        <p:nvSpPr>
          <p:cNvPr id="133" name="TextBox 132"/>
          <p:cNvSpPr txBox="1"/>
          <p:nvPr/>
        </p:nvSpPr>
        <p:spPr>
          <a:xfrm>
            <a:off x="5935907" y="2777258"/>
            <a:ext cx="1154384" cy="307777"/>
          </a:xfrm>
          <a:prstGeom prst="rect">
            <a:avLst/>
          </a:prstGeom>
          <a:noFill/>
        </p:spPr>
        <p:txBody>
          <a:bodyPr wrap="square" rtlCol="0">
            <a:spAutoFit/>
          </a:bodyPr>
          <a:lstStyle/>
          <a:p>
            <a:pPr algn="ctr"/>
            <a:r>
              <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a:t>
            </a: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公司</a:t>
            </a:r>
            <a:endParaRPr lang="zh-CN" altLang="en-US" sz="1400" dirty="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40" name="TextBox 139"/>
          <p:cNvSpPr txBox="1"/>
          <p:nvPr/>
        </p:nvSpPr>
        <p:spPr>
          <a:xfrm>
            <a:off x="7509858" y="2367952"/>
            <a:ext cx="1257300" cy="307777"/>
          </a:xfrm>
          <a:prstGeom prst="rect">
            <a:avLst/>
          </a:prstGeom>
          <a:noFill/>
        </p:spPr>
        <p:txBody>
          <a:bodyPr wrap="square" rtlCol="0">
            <a:spAutoFit/>
          </a:bodyPr>
          <a:lstStyle/>
          <a:p>
            <a:r>
              <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2015.9-</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至今</a:t>
            </a:r>
            <a:endParaRPr lang="en-US" altLang="zh-CN" sz="1400" dirty="0" smtClean="0">
              <a:solidFill>
                <a:schemeClr val="tx1">
                  <a:lumMod val="95000"/>
                  <a:lumOff val="5000"/>
                </a:schemeClr>
              </a:solidFill>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41" name="TextBox 140"/>
          <p:cNvSpPr txBox="1"/>
          <p:nvPr/>
        </p:nvSpPr>
        <p:spPr>
          <a:xfrm>
            <a:off x="7499656" y="2777258"/>
            <a:ext cx="1154384" cy="523220"/>
          </a:xfrm>
          <a:prstGeom prst="rect">
            <a:avLst/>
          </a:prstGeom>
          <a:noFill/>
        </p:spPr>
        <p:txBody>
          <a:bodyPr wrap="square" rtlCol="0">
            <a:spAutoFit/>
          </a:bodyPr>
          <a:lstStyle/>
          <a:p>
            <a:pPr algn="ctr"/>
            <a:r>
              <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a:t>
            </a: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经理部</a:t>
            </a:r>
            <a:endPar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a:p>
            <a:pPr algn="ctr"/>
            <a:r>
              <a:rPr lang="en-US" altLang="zh-CN"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a:t>
            </a:r>
            <a:r>
              <a:rPr lang="zh-CN" altLang="en-US" sz="1400" dirty="0" smtClean="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rPr>
              <a:t>项目部</a:t>
            </a:r>
            <a:endParaRPr lang="zh-CN" altLang="en-US" sz="1400" dirty="0">
              <a:latin typeface="微软雅黑" panose="020B0503020204020204" pitchFamily="34" charset="-122"/>
              <a:ea typeface="微软雅黑" panose="020B0503020204020204" pitchFamily="34" charset="-122"/>
              <a:cs typeface="Arial Unicode MS" panose="020B0604020202020204" pitchFamily="34" charset="-122"/>
              <a:sym typeface="Arial Unicode MS" panose="020B0604020202020204" pitchFamily="34" charset="-122"/>
            </a:endParaRPr>
          </a:p>
        </p:txBody>
      </p:sp>
      <p:sp>
        <p:nvSpPr>
          <p:cNvPr id="142" name="TextBox 1215"/>
          <p:cNvSpPr>
            <a:spLocks noChangeArrowheads="1"/>
          </p:cNvSpPr>
          <p:nvPr/>
        </p:nvSpPr>
        <p:spPr bwMode="auto">
          <a:xfrm>
            <a:off x="6342331" y="1287832"/>
            <a:ext cx="136815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b="1" dirty="0" smtClean="0">
                <a:solidFill>
                  <a:schemeClr val="tx1">
                    <a:lumMod val="50000"/>
                    <a:lumOff val="50000"/>
                  </a:schemeClr>
                </a:solidFill>
                <a:latin typeface="微软雅黑" pitchFamily="34" charset="-122"/>
                <a:ea typeface="微软雅黑" pitchFamily="34" charset="-122"/>
                <a:sym typeface="Arial" pitchFamily="34" charset="0"/>
              </a:rPr>
              <a:t>工作经历</a:t>
            </a:r>
            <a:endParaRPr lang="zh-CN" altLang="en-US" b="1" dirty="0">
              <a:solidFill>
                <a:schemeClr val="tx1">
                  <a:lumMod val="50000"/>
                  <a:lumOff val="50000"/>
                </a:schemeClr>
              </a:solidFill>
              <a:latin typeface="微软雅黑" pitchFamily="34" charset="-122"/>
              <a:ea typeface="微软雅黑" pitchFamily="34" charset="-122"/>
              <a:sym typeface="Arial" pitchFamily="34" charset="0"/>
            </a:endParaRPr>
          </a:p>
        </p:txBody>
      </p:sp>
      <p:sp>
        <p:nvSpPr>
          <p:cNvPr id="143" name="Freeform 35"/>
          <p:cNvSpPr>
            <a:spLocks noChangeArrowheads="1"/>
          </p:cNvSpPr>
          <p:nvPr/>
        </p:nvSpPr>
        <p:spPr bwMode="auto">
          <a:xfrm rot="16200000">
            <a:off x="6871125" y="221234"/>
            <a:ext cx="243066" cy="3240359"/>
          </a:xfrm>
          <a:custGeom>
            <a:avLst/>
            <a:gdLst>
              <a:gd name="T0" fmla="*/ 15 w 41"/>
              <a:gd name="T1" fmla="*/ 41 h 281"/>
              <a:gd name="T2" fmla="*/ 11 w 41"/>
              <a:gd name="T3" fmla="*/ 13 h 281"/>
              <a:gd name="T4" fmla="*/ 0 w 41"/>
              <a:gd name="T5" fmla="*/ 0 h 281"/>
              <a:gd name="T6" fmla="*/ 21 w 41"/>
              <a:gd name="T7" fmla="*/ 9 h 281"/>
              <a:gd name="T8" fmla="*/ 27 w 41"/>
              <a:gd name="T9" fmla="*/ 45 h 281"/>
              <a:gd name="T10" fmla="*/ 27 w 41"/>
              <a:gd name="T11" fmla="*/ 103 h 281"/>
              <a:gd name="T12" fmla="*/ 30 w 41"/>
              <a:gd name="T13" fmla="*/ 128 h 281"/>
              <a:gd name="T14" fmla="*/ 41 w 41"/>
              <a:gd name="T15" fmla="*/ 141 h 281"/>
              <a:gd name="T16" fmla="*/ 30 w 41"/>
              <a:gd name="T17" fmla="*/ 153 h 281"/>
              <a:gd name="T18" fmla="*/ 27 w 41"/>
              <a:gd name="T19" fmla="*/ 179 h 281"/>
              <a:gd name="T20" fmla="*/ 27 w 41"/>
              <a:gd name="T21" fmla="*/ 232 h 281"/>
              <a:gd name="T22" fmla="*/ 25 w 41"/>
              <a:gd name="T23" fmla="*/ 262 h 281"/>
              <a:gd name="T24" fmla="*/ 16 w 41"/>
              <a:gd name="T25" fmla="*/ 277 h 281"/>
              <a:gd name="T26" fmla="*/ 0 w 41"/>
              <a:gd name="T27" fmla="*/ 281 h 281"/>
              <a:gd name="T28" fmla="*/ 11 w 41"/>
              <a:gd name="T29" fmla="*/ 268 h 281"/>
              <a:gd name="T30" fmla="*/ 15 w 41"/>
              <a:gd name="T31" fmla="*/ 240 h 281"/>
              <a:gd name="T32" fmla="*/ 15 w 41"/>
              <a:gd name="T33" fmla="*/ 186 h 281"/>
              <a:gd name="T34" fmla="*/ 17 w 41"/>
              <a:gd name="T35" fmla="*/ 155 h 281"/>
              <a:gd name="T36" fmla="*/ 29 w 41"/>
              <a:gd name="T37" fmla="*/ 141 h 281"/>
              <a:gd name="T38" fmla="*/ 17 w 41"/>
              <a:gd name="T39" fmla="*/ 127 h 281"/>
              <a:gd name="T40" fmla="*/ 15 w 41"/>
              <a:gd name="T41" fmla="*/ 98 h 281"/>
              <a:gd name="T42" fmla="*/ 15 w 41"/>
              <a:gd name="T43" fmla="*/ 41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1"/>
              <a:gd name="T67" fmla="*/ 0 h 281"/>
              <a:gd name="T68" fmla="*/ 41 w 41"/>
              <a:gd name="T69" fmla="*/ 281 h 28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rgbClr val="A6A6A6"/>
          </a:solidFill>
          <a:ln>
            <a:solidFill>
              <a:srgbClr val="A6A6A6"/>
            </a:solidFill>
          </a:ln>
        </p:spPr>
        <p:txBody>
          <a:bodyPr/>
          <a:lstStyle/>
          <a:p>
            <a:endParaRPr lang="zh-CN" altLang="zh-CN">
              <a:solidFill>
                <a:srgbClr val="000000"/>
              </a:solidFill>
              <a:sym typeface="宋体" pitchFamily="2" charset="-122"/>
            </a:endParaRPr>
          </a:p>
        </p:txBody>
      </p:sp>
      <p:pic>
        <p:nvPicPr>
          <p:cNvPr id="1026" name="Picture 2" descr="http://img1.cache.netease.com/catchpic/6/6C/6C4227CE4C44CF05ECD0C2A0E8D89300.jpg"/>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a:stretch>
            <a:fillRect/>
          </a:stretch>
        </p:blipFill>
        <p:spPr bwMode="auto">
          <a:xfrm>
            <a:off x="2900984" y="3319642"/>
            <a:ext cx="2136399" cy="1351758"/>
          </a:xfrm>
          <a:prstGeom prst="rect">
            <a:avLst/>
          </a:prstGeom>
          <a:noFill/>
          <a:extLst>
            <a:ext uri="{909E8E84-426E-40DD-AFC4-6F175D3DCCD1}">
              <a14:hiddenFill xmlns:a14="http://schemas.microsoft.com/office/drawing/2010/main">
                <a:solidFill>
                  <a:srgbClr val="FFFFFF"/>
                </a:solidFill>
              </a14:hiddenFill>
            </a:ext>
          </a:extLst>
        </p:spPr>
      </p:pic>
      <p:sp>
        <p:nvSpPr>
          <p:cNvPr id="1032" name="矩形 1031"/>
          <p:cNvSpPr>
            <a:spLocks noChangeAspect="1"/>
          </p:cNvSpPr>
          <p:nvPr/>
        </p:nvSpPr>
        <p:spPr>
          <a:xfrm>
            <a:off x="6202816" y="3386579"/>
            <a:ext cx="2136398" cy="1345411"/>
          </a:xfrm>
          <a:prstGeom prst="rect">
            <a:avLst/>
          </a:prstGeom>
          <a:blipFill dpi="0" rotWithShape="1">
            <a:blip r:embed="rId5">
              <a:extLst>
                <a:ext uri="{BEBA8EAE-BF5A-486C-A8C5-ECC9F3942E4B}">
                  <a14:imgProps xmlns:a14="http://schemas.microsoft.com/office/drawing/2010/main">
                    <a14:imgLayer r:embed="rId6">
                      <a14:imgEffect>
                        <a14:artisticBlur radius="32"/>
                      </a14:imgEffect>
                    </a14:imgLayer>
                  </a14:imgProps>
                </a:ext>
              </a:extLst>
            </a:blip>
            <a:srcRect/>
            <a:stretch>
              <a:fillRect t="-1" b="-5612"/>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94"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7"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TextBox 97"/>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个人</a:t>
            </a:r>
            <a:r>
              <a:rPr lang="zh-CN" altLang="en-US" sz="2400" b="1" dirty="0">
                <a:solidFill>
                  <a:schemeClr val="bg1"/>
                </a:solidFill>
                <a:latin typeface="微软雅黑" panose="020B0503020204020204" pitchFamily="34" charset="-122"/>
                <a:ea typeface="微软雅黑" panose="020B0503020204020204" pitchFamily="34" charset="-122"/>
              </a:rPr>
              <a:t>经历</a:t>
            </a:r>
          </a:p>
        </p:txBody>
      </p:sp>
      <p:cxnSp>
        <p:nvCxnSpPr>
          <p:cNvPr id="100" name="直接连接符 99"/>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pic>
        <p:nvPicPr>
          <p:cNvPr id="101" name="图片占位符 5"/>
          <p:cNvPicPr>
            <a:picLocks noChangeAspect="1"/>
          </p:cNvPicPr>
          <p:nvPr/>
        </p:nvPicPr>
        <p:blipFill>
          <a:blip r:embed="rId7" cstate="print">
            <a:extLst>
              <a:ext uri="{BEBA8EAE-BF5A-486C-A8C5-ECC9F3942E4B}">
                <a14:imgProps xmlns:a14="http://schemas.microsoft.com/office/drawing/2010/main">
                  <a14:imgLayer r:embed="rId8">
                    <a14:imgEffect>
                      <a14:saturation sat="20000"/>
                    </a14:imgEffect>
                  </a14:imgLayer>
                </a14:imgProps>
              </a:ext>
              <a:ext uri="{28A0092B-C50C-407E-A947-70E740481C1C}">
                <a14:useLocalDpi xmlns:a14="http://schemas.microsoft.com/office/drawing/2010/main" val="0"/>
              </a:ext>
            </a:extLst>
          </a:blip>
          <a:stretch>
            <a:fillRect/>
          </a:stretch>
        </p:blipFill>
        <p:spPr>
          <a:xfrm>
            <a:off x="558787" y="1962947"/>
            <a:ext cx="1728192" cy="1728192"/>
          </a:xfrm>
          <a:prstGeom prst="ellipse">
            <a:avLst/>
          </a:prstGeom>
          <a:ln w="57150">
            <a:solidFill>
              <a:srgbClr val="B81F22"/>
            </a:solidFill>
          </a:ln>
          <a:effectLst>
            <a:outerShdw blurRad="228600" dist="114300" dir="6840000" sx="99000" sy="99000" algn="tl" rotWithShape="0">
              <a:prstClr val="black">
                <a:alpha val="40000"/>
              </a:prstClr>
            </a:outerShdw>
          </a:effectLst>
        </p:spPr>
      </p:pic>
      <p:sp>
        <p:nvSpPr>
          <p:cNvPr id="102" name="Freeform 71"/>
          <p:cNvSpPr>
            <a:spLocks noChangeArrowheads="1"/>
          </p:cNvSpPr>
          <p:nvPr/>
        </p:nvSpPr>
        <p:spPr bwMode="auto">
          <a:xfrm>
            <a:off x="204138" y="261098"/>
            <a:ext cx="444410" cy="477950"/>
          </a:xfrm>
          <a:custGeom>
            <a:avLst/>
            <a:gdLst>
              <a:gd name="T0" fmla="*/ 20532 w 40"/>
              <a:gd name="T1" fmla="*/ 14168 h 43"/>
              <a:gd name="T2" fmla="*/ 23680 w 40"/>
              <a:gd name="T3" fmla="*/ 7900 h 43"/>
              <a:gd name="T4" fmla="*/ 15789 w 40"/>
              <a:gd name="T5" fmla="*/ 0 h 43"/>
              <a:gd name="T6" fmla="*/ 7892 w 40"/>
              <a:gd name="T7" fmla="*/ 7900 h 43"/>
              <a:gd name="T8" fmla="*/ 11013 w 40"/>
              <a:gd name="T9" fmla="*/ 14168 h 43"/>
              <a:gd name="T10" fmla="*/ 0 w 40"/>
              <a:gd name="T11" fmla="*/ 33993 h 43"/>
              <a:gd name="T12" fmla="*/ 31572 w 40"/>
              <a:gd name="T13" fmla="*/ 33993 h 43"/>
              <a:gd name="T14" fmla="*/ 20532 w 40"/>
              <a:gd name="T15" fmla="*/ 14168 h 43"/>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3"/>
              <a:gd name="T26" fmla="*/ 40 w 40"/>
              <a:gd name="T27" fmla="*/ 43 h 4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3">
                <a:moveTo>
                  <a:pt x="26" y="18"/>
                </a:moveTo>
                <a:cubicBezTo>
                  <a:pt x="28" y="16"/>
                  <a:pt x="30" y="13"/>
                  <a:pt x="30" y="10"/>
                </a:cubicBezTo>
                <a:cubicBezTo>
                  <a:pt x="30" y="4"/>
                  <a:pt x="26" y="0"/>
                  <a:pt x="20" y="0"/>
                </a:cubicBezTo>
                <a:cubicBezTo>
                  <a:pt x="14" y="0"/>
                  <a:pt x="10" y="4"/>
                  <a:pt x="10" y="10"/>
                </a:cubicBezTo>
                <a:cubicBezTo>
                  <a:pt x="10" y="13"/>
                  <a:pt x="11" y="16"/>
                  <a:pt x="14" y="18"/>
                </a:cubicBezTo>
                <a:cubicBezTo>
                  <a:pt x="7" y="22"/>
                  <a:pt x="1" y="31"/>
                  <a:pt x="0" y="43"/>
                </a:cubicBezTo>
                <a:cubicBezTo>
                  <a:pt x="40" y="43"/>
                  <a:pt x="40" y="43"/>
                  <a:pt x="40" y="43"/>
                </a:cubicBezTo>
                <a:cubicBezTo>
                  <a:pt x="39" y="31"/>
                  <a:pt x="33" y="22"/>
                  <a:pt x="26" y="1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Tree>
    <p:extLst>
      <p:ext uri="{BB962C8B-B14F-4D97-AF65-F5344CB8AC3E}">
        <p14:creationId xmlns:p14="http://schemas.microsoft.com/office/powerpoint/2010/main" val="179182101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anim calcmode="lin" valueType="num">
                                      <p:cBhvr>
                                        <p:cTn id="8" dur="500" fill="hold"/>
                                        <p:tgtEl>
                                          <p:spTgt spid="97"/>
                                        </p:tgtEl>
                                        <p:attrNameLst>
                                          <p:attrName>ppt_x</p:attrName>
                                        </p:attrNameLst>
                                      </p:cBhvr>
                                      <p:tavLst>
                                        <p:tav tm="0">
                                          <p:val>
                                            <p:strVal val="#ppt_x"/>
                                          </p:val>
                                        </p:tav>
                                        <p:tav tm="100000">
                                          <p:val>
                                            <p:strVal val="#ppt_x"/>
                                          </p:val>
                                        </p:tav>
                                      </p:tavLst>
                                    </p:anim>
                                    <p:anim calcmode="lin" valueType="num">
                                      <p:cBhvr>
                                        <p:cTn id="9" dur="500" fill="hold"/>
                                        <p:tgtEl>
                                          <p:spTgt spid="9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anim calcmode="lin" valueType="num">
                                      <p:cBhvr>
                                        <p:cTn id="13" dur="500" fill="hold"/>
                                        <p:tgtEl>
                                          <p:spTgt spid="95"/>
                                        </p:tgtEl>
                                        <p:attrNameLst>
                                          <p:attrName>ppt_x</p:attrName>
                                        </p:attrNameLst>
                                      </p:cBhvr>
                                      <p:tavLst>
                                        <p:tav tm="0">
                                          <p:val>
                                            <p:strVal val="#ppt_x"/>
                                          </p:val>
                                        </p:tav>
                                        <p:tav tm="100000">
                                          <p:val>
                                            <p:strVal val="#ppt_x"/>
                                          </p:val>
                                        </p:tav>
                                      </p:tavLst>
                                    </p:anim>
                                    <p:anim calcmode="lin" valueType="num">
                                      <p:cBhvr>
                                        <p:cTn id="14" dur="500" fill="hold"/>
                                        <p:tgtEl>
                                          <p:spTgt spid="9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fade">
                                      <p:cBhvr>
                                        <p:cTn id="17" dur="500"/>
                                        <p:tgtEl>
                                          <p:spTgt spid="94"/>
                                        </p:tgtEl>
                                      </p:cBhvr>
                                    </p:animEffect>
                                    <p:anim calcmode="lin" valueType="num">
                                      <p:cBhvr>
                                        <p:cTn id="18" dur="500" fill="hold"/>
                                        <p:tgtEl>
                                          <p:spTgt spid="94"/>
                                        </p:tgtEl>
                                        <p:attrNameLst>
                                          <p:attrName>ppt_x</p:attrName>
                                        </p:attrNameLst>
                                      </p:cBhvr>
                                      <p:tavLst>
                                        <p:tav tm="0">
                                          <p:val>
                                            <p:strVal val="#ppt_x"/>
                                          </p:val>
                                        </p:tav>
                                        <p:tav tm="100000">
                                          <p:val>
                                            <p:strVal val="#ppt_x"/>
                                          </p:val>
                                        </p:tav>
                                      </p:tavLst>
                                    </p:anim>
                                    <p:anim calcmode="lin" valueType="num">
                                      <p:cBhvr>
                                        <p:cTn id="19" dur="500" fill="hold"/>
                                        <p:tgtEl>
                                          <p:spTgt spid="9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fade">
                                      <p:cBhvr>
                                        <p:cTn id="22" dur="500"/>
                                        <p:tgtEl>
                                          <p:spTgt spid="100"/>
                                        </p:tgtEl>
                                      </p:cBhvr>
                                    </p:animEffect>
                                    <p:anim calcmode="lin" valueType="num">
                                      <p:cBhvr>
                                        <p:cTn id="23" dur="500" fill="hold"/>
                                        <p:tgtEl>
                                          <p:spTgt spid="100"/>
                                        </p:tgtEl>
                                        <p:attrNameLst>
                                          <p:attrName>ppt_x</p:attrName>
                                        </p:attrNameLst>
                                      </p:cBhvr>
                                      <p:tavLst>
                                        <p:tav tm="0">
                                          <p:val>
                                            <p:strVal val="#ppt_x"/>
                                          </p:val>
                                        </p:tav>
                                        <p:tav tm="100000">
                                          <p:val>
                                            <p:strVal val="#ppt_x"/>
                                          </p:val>
                                        </p:tav>
                                      </p:tavLst>
                                    </p:anim>
                                    <p:anim calcmode="lin" valueType="num">
                                      <p:cBhvr>
                                        <p:cTn id="24" dur="500" fill="hold"/>
                                        <p:tgtEl>
                                          <p:spTgt spid="10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fade">
                                      <p:cBhvr>
                                        <p:cTn id="27" dur="500"/>
                                        <p:tgtEl>
                                          <p:spTgt spid="96"/>
                                        </p:tgtEl>
                                      </p:cBhvr>
                                    </p:animEffect>
                                    <p:anim calcmode="lin" valueType="num">
                                      <p:cBhvr>
                                        <p:cTn id="28" dur="500" fill="hold"/>
                                        <p:tgtEl>
                                          <p:spTgt spid="96"/>
                                        </p:tgtEl>
                                        <p:attrNameLst>
                                          <p:attrName>ppt_x</p:attrName>
                                        </p:attrNameLst>
                                      </p:cBhvr>
                                      <p:tavLst>
                                        <p:tav tm="0">
                                          <p:val>
                                            <p:strVal val="#ppt_x"/>
                                          </p:val>
                                        </p:tav>
                                        <p:tav tm="100000">
                                          <p:val>
                                            <p:strVal val="#ppt_x"/>
                                          </p:val>
                                        </p:tav>
                                      </p:tavLst>
                                    </p:anim>
                                    <p:anim calcmode="lin" valueType="num">
                                      <p:cBhvr>
                                        <p:cTn id="29" dur="500" fill="hold"/>
                                        <p:tgtEl>
                                          <p:spTgt spid="96"/>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fade">
                                      <p:cBhvr>
                                        <p:cTn id="33" dur="500"/>
                                        <p:tgtEl>
                                          <p:spTgt spid="10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500"/>
                                        <p:tgtEl>
                                          <p:spTgt spid="98"/>
                                        </p:tgtEl>
                                      </p:cBhvr>
                                    </p:animEffect>
                                  </p:childTnLst>
                                </p:cTn>
                              </p:par>
                            </p:childTnLst>
                          </p:cTn>
                        </p:par>
                        <p:par>
                          <p:cTn id="37" fill="hold">
                            <p:stCondLst>
                              <p:cond delay="1000"/>
                            </p:stCondLst>
                            <p:childTnLst>
                              <p:par>
                                <p:cTn id="38" presetID="42" presetClass="entr" presetSubtype="0" fill="hold" nodeType="afterEffect">
                                  <p:stCondLst>
                                    <p:cond delay="0"/>
                                  </p:stCondLst>
                                  <p:childTnLst>
                                    <p:set>
                                      <p:cBhvr>
                                        <p:cTn id="39" dur="1" fill="hold">
                                          <p:stCondLst>
                                            <p:cond delay="0"/>
                                          </p:stCondLst>
                                        </p:cTn>
                                        <p:tgtEl>
                                          <p:spTgt spid="101"/>
                                        </p:tgtEl>
                                        <p:attrNameLst>
                                          <p:attrName>style.visibility</p:attrName>
                                        </p:attrNameLst>
                                      </p:cBhvr>
                                      <p:to>
                                        <p:strVal val="visible"/>
                                      </p:to>
                                    </p:set>
                                    <p:animEffect transition="in" filter="fade">
                                      <p:cBhvr>
                                        <p:cTn id="40" dur="500"/>
                                        <p:tgtEl>
                                          <p:spTgt spid="101"/>
                                        </p:tgtEl>
                                      </p:cBhvr>
                                    </p:animEffect>
                                    <p:anim calcmode="lin" valueType="num">
                                      <p:cBhvr>
                                        <p:cTn id="41" dur="500" fill="hold"/>
                                        <p:tgtEl>
                                          <p:spTgt spid="101"/>
                                        </p:tgtEl>
                                        <p:attrNameLst>
                                          <p:attrName>ppt_x</p:attrName>
                                        </p:attrNameLst>
                                      </p:cBhvr>
                                      <p:tavLst>
                                        <p:tav tm="0">
                                          <p:val>
                                            <p:strVal val="#ppt_x"/>
                                          </p:val>
                                        </p:tav>
                                        <p:tav tm="100000">
                                          <p:val>
                                            <p:strVal val="#ppt_x"/>
                                          </p:val>
                                        </p:tav>
                                      </p:tavLst>
                                    </p:anim>
                                    <p:anim calcmode="lin" valueType="num">
                                      <p:cBhvr>
                                        <p:cTn id="42" dur="500" fill="hold"/>
                                        <p:tgtEl>
                                          <p:spTgt spid="101"/>
                                        </p:tgtEl>
                                        <p:attrNameLst>
                                          <p:attrName>ppt_y</p:attrName>
                                        </p:attrNameLst>
                                      </p:cBhvr>
                                      <p:tavLst>
                                        <p:tav tm="0">
                                          <p:val>
                                            <p:strVal val="#ppt_y+.1"/>
                                          </p:val>
                                        </p:tav>
                                        <p:tav tm="100000">
                                          <p:val>
                                            <p:strVal val="#ppt_y"/>
                                          </p:val>
                                        </p:tav>
                                      </p:tavLst>
                                    </p:anim>
                                  </p:childTnLst>
                                </p:cTn>
                              </p:par>
                            </p:childTnLst>
                          </p:cTn>
                        </p:par>
                        <p:par>
                          <p:cTn id="43" fill="hold">
                            <p:stCondLst>
                              <p:cond delay="1500"/>
                            </p:stCondLst>
                            <p:childTnLst>
                              <p:par>
                                <p:cTn id="44" presetID="2" presetClass="entr" presetSubtype="1" fill="hold" nodeType="after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0-#ppt_h/2"/>
                                          </p:val>
                                        </p:tav>
                                        <p:tav tm="100000">
                                          <p:val>
                                            <p:strVal val="#ppt_y"/>
                                          </p:val>
                                        </p:tav>
                                      </p:tavLst>
                                    </p:anim>
                                  </p:childTnLst>
                                </p:cTn>
                              </p:par>
                            </p:childTnLst>
                          </p:cTn>
                        </p:par>
                        <p:par>
                          <p:cTn id="48" fill="hold">
                            <p:stCondLst>
                              <p:cond delay="2000"/>
                            </p:stCondLst>
                            <p:childTnLst>
                              <p:par>
                                <p:cTn id="49" presetID="42" presetClass="entr" presetSubtype="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fade">
                                      <p:cBhvr>
                                        <p:cTn id="51" dur="500"/>
                                        <p:tgtEl>
                                          <p:spTgt spid="108"/>
                                        </p:tgtEl>
                                      </p:cBhvr>
                                    </p:animEffect>
                                    <p:anim calcmode="lin" valueType="num">
                                      <p:cBhvr>
                                        <p:cTn id="52" dur="500" fill="hold"/>
                                        <p:tgtEl>
                                          <p:spTgt spid="108"/>
                                        </p:tgtEl>
                                        <p:attrNameLst>
                                          <p:attrName>ppt_x</p:attrName>
                                        </p:attrNameLst>
                                      </p:cBhvr>
                                      <p:tavLst>
                                        <p:tav tm="0">
                                          <p:val>
                                            <p:strVal val="#ppt_x"/>
                                          </p:val>
                                        </p:tav>
                                        <p:tav tm="100000">
                                          <p:val>
                                            <p:strVal val="#ppt_x"/>
                                          </p:val>
                                        </p:tav>
                                      </p:tavLst>
                                    </p:anim>
                                    <p:anim calcmode="lin" valueType="num">
                                      <p:cBhvr>
                                        <p:cTn id="53" dur="500" fill="hold"/>
                                        <p:tgtEl>
                                          <p:spTgt spid="108"/>
                                        </p:tgtEl>
                                        <p:attrNameLst>
                                          <p:attrName>ppt_y</p:attrName>
                                        </p:attrNameLst>
                                      </p:cBhvr>
                                      <p:tavLst>
                                        <p:tav tm="0">
                                          <p:val>
                                            <p:strVal val="#ppt_y+.1"/>
                                          </p:val>
                                        </p:tav>
                                        <p:tav tm="100000">
                                          <p:val>
                                            <p:strVal val="#ppt_y"/>
                                          </p:val>
                                        </p:tav>
                                      </p:tavLst>
                                    </p:anim>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84"/>
                                        </p:tgtEl>
                                        <p:attrNameLst>
                                          <p:attrName>style.visibility</p:attrName>
                                        </p:attrNameLst>
                                      </p:cBhvr>
                                      <p:to>
                                        <p:strVal val="visible"/>
                                      </p:to>
                                    </p:set>
                                    <p:animEffect transition="in" filter="fade">
                                      <p:cBhvr>
                                        <p:cTn id="57" dur="500"/>
                                        <p:tgtEl>
                                          <p:spTgt spid="84"/>
                                        </p:tgtEl>
                                      </p:cBhvr>
                                    </p:animEffect>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43"/>
                                        </p:tgtEl>
                                        <p:attrNameLst>
                                          <p:attrName>style.visibility</p:attrName>
                                        </p:attrNameLst>
                                      </p:cBhvr>
                                      <p:to>
                                        <p:strVal val="visible"/>
                                      </p:to>
                                    </p:set>
                                    <p:animEffect transition="in" filter="fade">
                                      <p:cBhvr>
                                        <p:cTn id="61" dur="500"/>
                                        <p:tgtEl>
                                          <p:spTgt spid="143"/>
                                        </p:tgtEl>
                                      </p:cBhvr>
                                    </p:animEffect>
                                    <p:anim calcmode="lin" valueType="num">
                                      <p:cBhvr>
                                        <p:cTn id="62" dur="500" fill="hold"/>
                                        <p:tgtEl>
                                          <p:spTgt spid="143"/>
                                        </p:tgtEl>
                                        <p:attrNameLst>
                                          <p:attrName>ppt_x</p:attrName>
                                        </p:attrNameLst>
                                      </p:cBhvr>
                                      <p:tavLst>
                                        <p:tav tm="0">
                                          <p:val>
                                            <p:strVal val="#ppt_x"/>
                                          </p:val>
                                        </p:tav>
                                        <p:tav tm="100000">
                                          <p:val>
                                            <p:strVal val="#ppt_x"/>
                                          </p:val>
                                        </p:tav>
                                      </p:tavLst>
                                    </p:anim>
                                    <p:anim calcmode="lin" valueType="num">
                                      <p:cBhvr>
                                        <p:cTn id="63" dur="500" fill="hold"/>
                                        <p:tgtEl>
                                          <p:spTgt spid="143"/>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10" presetClass="entr" presetSubtype="0" fill="hold" grpId="0" nodeType="afterEffect">
                                  <p:stCondLst>
                                    <p:cond delay="0"/>
                                  </p:stCondLst>
                                  <p:childTnLst>
                                    <p:set>
                                      <p:cBhvr>
                                        <p:cTn id="66" dur="1" fill="hold">
                                          <p:stCondLst>
                                            <p:cond delay="0"/>
                                          </p:stCondLst>
                                        </p:cTn>
                                        <p:tgtEl>
                                          <p:spTgt spid="142"/>
                                        </p:tgtEl>
                                        <p:attrNameLst>
                                          <p:attrName>style.visibility</p:attrName>
                                        </p:attrNameLst>
                                      </p:cBhvr>
                                      <p:to>
                                        <p:strVal val="visible"/>
                                      </p:to>
                                    </p:set>
                                    <p:animEffect transition="in" filter="fade">
                                      <p:cBhvr>
                                        <p:cTn id="67" dur="500"/>
                                        <p:tgtEl>
                                          <p:spTgt spid="142"/>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fade">
                                      <p:cBhvr>
                                        <p:cTn id="71" dur="500"/>
                                        <p:tgtEl>
                                          <p:spTgt spid="11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fade">
                                      <p:cBhvr>
                                        <p:cTn id="74" dur="500"/>
                                        <p:tgtEl>
                                          <p:spTgt spid="11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4"/>
                                        </p:tgtEl>
                                        <p:attrNameLst>
                                          <p:attrName>style.visibility</p:attrName>
                                        </p:attrNameLst>
                                      </p:cBhvr>
                                      <p:to>
                                        <p:strVal val="visible"/>
                                      </p:to>
                                    </p:set>
                                    <p:animEffect transition="in" filter="fade">
                                      <p:cBhvr>
                                        <p:cTn id="77" dur="500"/>
                                        <p:tgtEl>
                                          <p:spTgt spid="12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5"/>
                                        </p:tgtEl>
                                        <p:attrNameLst>
                                          <p:attrName>style.visibility</p:attrName>
                                        </p:attrNameLst>
                                      </p:cBhvr>
                                      <p:to>
                                        <p:strVal val="visible"/>
                                      </p:to>
                                    </p:set>
                                    <p:animEffect transition="in" filter="fade">
                                      <p:cBhvr>
                                        <p:cTn id="80" dur="500"/>
                                        <p:tgtEl>
                                          <p:spTgt spid="12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2"/>
                                        </p:tgtEl>
                                        <p:attrNameLst>
                                          <p:attrName>style.visibility</p:attrName>
                                        </p:attrNameLst>
                                      </p:cBhvr>
                                      <p:to>
                                        <p:strVal val="visible"/>
                                      </p:to>
                                    </p:set>
                                    <p:animEffect transition="in" filter="fade">
                                      <p:cBhvr>
                                        <p:cTn id="83" dur="500"/>
                                        <p:tgtEl>
                                          <p:spTgt spid="132"/>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33"/>
                                        </p:tgtEl>
                                        <p:attrNameLst>
                                          <p:attrName>style.visibility</p:attrName>
                                        </p:attrNameLst>
                                      </p:cBhvr>
                                      <p:to>
                                        <p:strVal val="visible"/>
                                      </p:to>
                                    </p:set>
                                    <p:animEffect transition="in" filter="fade">
                                      <p:cBhvr>
                                        <p:cTn id="86" dur="500"/>
                                        <p:tgtEl>
                                          <p:spTgt spid="133"/>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animEffect transition="in" filter="fade">
                                      <p:cBhvr>
                                        <p:cTn id="89" dur="500"/>
                                        <p:tgtEl>
                                          <p:spTgt spid="140"/>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41"/>
                                        </p:tgtEl>
                                        <p:attrNameLst>
                                          <p:attrName>style.visibility</p:attrName>
                                        </p:attrNameLst>
                                      </p:cBhvr>
                                      <p:to>
                                        <p:strVal val="visible"/>
                                      </p:to>
                                    </p:set>
                                    <p:animEffect transition="in" filter="fade">
                                      <p:cBhvr>
                                        <p:cTn id="92" dur="500"/>
                                        <p:tgtEl>
                                          <p:spTgt spid="141"/>
                                        </p:tgtEl>
                                      </p:cBhvr>
                                    </p:animEffect>
                                  </p:childTnLst>
                                </p:cTn>
                              </p:par>
                              <p:par>
                                <p:cTn id="93" presetID="10" presetClass="entr" presetSubtype="0" fill="hold" nodeType="withEffect">
                                  <p:stCondLst>
                                    <p:cond delay="0"/>
                                  </p:stCondLst>
                                  <p:childTnLst>
                                    <p:set>
                                      <p:cBhvr>
                                        <p:cTn id="94" dur="1" fill="hold">
                                          <p:stCondLst>
                                            <p:cond delay="0"/>
                                          </p:stCondLst>
                                        </p:cTn>
                                        <p:tgtEl>
                                          <p:spTgt spid="1026"/>
                                        </p:tgtEl>
                                        <p:attrNameLst>
                                          <p:attrName>style.visibility</p:attrName>
                                        </p:attrNameLst>
                                      </p:cBhvr>
                                      <p:to>
                                        <p:strVal val="visible"/>
                                      </p:to>
                                    </p:set>
                                    <p:animEffect transition="in" filter="fade">
                                      <p:cBhvr>
                                        <p:cTn id="95" dur="500"/>
                                        <p:tgtEl>
                                          <p:spTgt spid="1026"/>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032"/>
                                        </p:tgtEl>
                                        <p:attrNameLst>
                                          <p:attrName>style.visibility</p:attrName>
                                        </p:attrNameLst>
                                      </p:cBhvr>
                                      <p:to>
                                        <p:strVal val="visible"/>
                                      </p:to>
                                    </p:set>
                                    <p:animEffect transition="in" filter="fade">
                                      <p:cBhvr>
                                        <p:cTn id="98"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108" grpId="0" animBg="1"/>
      <p:bldP spid="116" grpId="0"/>
      <p:bldP spid="117" grpId="0"/>
      <p:bldP spid="124" grpId="0"/>
      <p:bldP spid="125" grpId="0"/>
      <p:bldP spid="132" grpId="0"/>
      <p:bldP spid="133" grpId="0"/>
      <p:bldP spid="140" grpId="0"/>
      <p:bldP spid="141" grpId="0"/>
      <p:bldP spid="142" grpId="0"/>
      <p:bldP spid="143" grpId="0" animBg="1"/>
      <p:bldP spid="1032" grpId="0" animBg="1"/>
      <p:bldP spid="94" grpId="0" animBg="1"/>
      <p:bldP spid="95" grpId="0" animBg="1"/>
      <p:bldP spid="97" grpId="0" animBg="1"/>
      <p:bldP spid="98" grpId="0"/>
      <p:bldP spid="10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连接符 2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 name="Freeform 55"/>
          <p:cNvSpPr>
            <a:spLocks noChangeArrowheads="1"/>
          </p:cNvSpPr>
          <p:nvPr/>
        </p:nvSpPr>
        <p:spPr bwMode="auto">
          <a:xfrm>
            <a:off x="3436778" y="1872382"/>
            <a:ext cx="660400" cy="1346200"/>
          </a:xfrm>
          <a:custGeom>
            <a:avLst/>
            <a:gdLst>
              <a:gd name="T0" fmla="*/ 4712 w 100"/>
              <a:gd name="T1" fmla="*/ 16633 h 204"/>
              <a:gd name="T2" fmla="*/ 0 w 100"/>
              <a:gd name="T3" fmla="*/ 20145 h 204"/>
              <a:gd name="T4" fmla="*/ 4712 w 100"/>
              <a:gd name="T5" fmla="*/ 23698 h 204"/>
              <a:gd name="T6" fmla="*/ 11931 w 100"/>
              <a:gd name="T7" fmla="*/ 39927 h 204"/>
              <a:gd name="T8" fmla="*/ 18995 w 100"/>
              <a:gd name="T9" fmla="*/ 32708 h 204"/>
              <a:gd name="T10" fmla="*/ 14493 w 100"/>
              <a:gd name="T11" fmla="*/ 20145 h 204"/>
              <a:gd name="T12" fmla="*/ 19568 w 100"/>
              <a:gd name="T13" fmla="*/ 7065 h 204"/>
              <a:gd name="T14" fmla="*/ 12507 w 100"/>
              <a:gd name="T15" fmla="*/ 0 h 204"/>
              <a:gd name="T16" fmla="*/ 4712 w 100"/>
              <a:gd name="T17" fmla="*/ 16633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04"/>
              <a:gd name="T29" fmla="*/ 100 w 100"/>
              <a:gd name="T30" fmla="*/ 204 h 2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solidFill>
            <a:srgbClr val="252F31"/>
          </a:solidFill>
          <a:ln>
            <a:noFill/>
          </a:ln>
        </p:spPr>
        <p:txBody>
          <a:bodyPr/>
          <a:lstStyle/>
          <a:p>
            <a:endParaRPr lang="zh-CN" altLang="zh-CN">
              <a:solidFill>
                <a:srgbClr val="000000"/>
              </a:solidFill>
              <a:sym typeface="宋体" pitchFamily="2" charset="-122"/>
            </a:endParaRPr>
          </a:p>
        </p:txBody>
      </p:sp>
      <p:sp>
        <p:nvSpPr>
          <p:cNvPr id="3" name="Freeform 56"/>
          <p:cNvSpPr>
            <a:spLocks noChangeArrowheads="1"/>
          </p:cNvSpPr>
          <p:nvPr/>
        </p:nvSpPr>
        <p:spPr bwMode="auto">
          <a:xfrm>
            <a:off x="3879690" y="3013795"/>
            <a:ext cx="1377950" cy="658812"/>
          </a:xfrm>
          <a:custGeom>
            <a:avLst/>
            <a:gdLst>
              <a:gd name="T0" fmla="*/ 7036 w 209"/>
              <a:gd name="T1" fmla="*/ 0 h 100"/>
              <a:gd name="T2" fmla="*/ 0 w 209"/>
              <a:gd name="T3" fmla="*/ 7065 h 100"/>
              <a:gd name="T4" fmla="*/ 17373 w 209"/>
              <a:gd name="T5" fmla="*/ 15637 h 100"/>
              <a:gd name="T6" fmla="*/ 20302 w 209"/>
              <a:gd name="T7" fmla="*/ 19568 h 100"/>
              <a:gd name="T8" fmla="*/ 23374 w 209"/>
              <a:gd name="T9" fmla="*/ 15637 h 100"/>
              <a:gd name="T10" fmla="*/ 40747 w 209"/>
              <a:gd name="T11" fmla="*/ 7847 h 100"/>
              <a:gd name="T12" fmla="*/ 33710 w 209"/>
              <a:gd name="T13" fmla="*/ 782 h 100"/>
              <a:gd name="T14" fmla="*/ 20668 w 209"/>
              <a:gd name="T15" fmla="*/ 5861 h 100"/>
              <a:gd name="T16" fmla="*/ 703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9"/>
              <a:gd name="T28" fmla="*/ 0 h 100"/>
              <a:gd name="T29" fmla="*/ 209 w 209"/>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B81F22"/>
          </a:solidFill>
          <a:ln>
            <a:noFill/>
          </a:ln>
        </p:spPr>
        <p:txBody>
          <a:bodyPr/>
          <a:lstStyle/>
          <a:p>
            <a:endParaRPr lang="zh-CN" altLang="zh-CN">
              <a:solidFill>
                <a:srgbClr val="000000"/>
              </a:solidFill>
              <a:sym typeface="宋体" pitchFamily="2" charset="-122"/>
            </a:endParaRPr>
          </a:p>
        </p:txBody>
      </p:sp>
      <p:sp>
        <p:nvSpPr>
          <p:cNvPr id="4" name="Freeform 57"/>
          <p:cNvSpPr>
            <a:spLocks noChangeArrowheads="1"/>
          </p:cNvSpPr>
          <p:nvPr/>
        </p:nvSpPr>
        <p:spPr bwMode="auto">
          <a:xfrm>
            <a:off x="3892390" y="1408832"/>
            <a:ext cx="1346200" cy="668338"/>
          </a:xfrm>
          <a:custGeom>
            <a:avLst/>
            <a:gdLst>
              <a:gd name="T0" fmla="*/ 19991 w 204"/>
              <a:gd name="T1" fmla="*/ 0 h 101"/>
              <a:gd name="T2" fmla="*/ 16423 w 204"/>
              <a:gd name="T3" fmla="*/ 4719 h 101"/>
              <a:gd name="T4" fmla="*/ 0 w 204"/>
              <a:gd name="T5" fmla="*/ 12732 h 101"/>
              <a:gd name="T6" fmla="*/ 7065 w 204"/>
              <a:gd name="T7" fmla="*/ 19821 h 101"/>
              <a:gd name="T8" fmla="*/ 20354 w 204"/>
              <a:gd name="T9" fmla="*/ 14525 h 101"/>
              <a:gd name="T10" fmla="*/ 32861 w 204"/>
              <a:gd name="T11" fmla="*/ 19035 h 101"/>
              <a:gd name="T12" fmla="*/ 39927 w 204"/>
              <a:gd name="T13" fmla="*/ 11946 h 101"/>
              <a:gd name="T14" fmla="*/ 23488 w 204"/>
              <a:gd name="T15" fmla="*/ 4719 h 101"/>
              <a:gd name="T16" fmla="*/ 19991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101"/>
              <a:gd name="T29" fmla="*/ 204 w 204"/>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B81F22"/>
          </a:solidFill>
          <a:ln>
            <a:noFill/>
          </a:ln>
        </p:spPr>
        <p:txBody>
          <a:bodyPr/>
          <a:lstStyle/>
          <a:p>
            <a:endParaRPr lang="zh-CN" altLang="zh-CN">
              <a:solidFill>
                <a:srgbClr val="000000"/>
              </a:solidFill>
              <a:sym typeface="宋体" pitchFamily="2" charset="-122"/>
            </a:endParaRPr>
          </a:p>
        </p:txBody>
      </p:sp>
      <p:sp>
        <p:nvSpPr>
          <p:cNvPr id="5" name="Freeform 58"/>
          <p:cNvSpPr>
            <a:spLocks noChangeArrowheads="1"/>
          </p:cNvSpPr>
          <p:nvPr/>
        </p:nvSpPr>
        <p:spPr bwMode="auto">
          <a:xfrm>
            <a:off x="5041740" y="1853332"/>
            <a:ext cx="658813" cy="1384300"/>
          </a:xfrm>
          <a:custGeom>
            <a:avLst/>
            <a:gdLst>
              <a:gd name="T0" fmla="*/ 15637 w 100"/>
              <a:gd name="T1" fmla="*/ 17760 h 210"/>
              <a:gd name="T2" fmla="*/ 7065 w 100"/>
              <a:gd name="T3" fmla="*/ 0 h 210"/>
              <a:gd name="T4" fmla="*/ 0 w 100"/>
              <a:gd name="T5" fmla="*/ 7058 h 210"/>
              <a:gd name="T6" fmla="*/ 5861 w 100"/>
              <a:gd name="T7" fmla="*/ 20679 h 210"/>
              <a:gd name="T8" fmla="*/ 572 w 100"/>
              <a:gd name="T9" fmla="*/ 33957 h 210"/>
              <a:gd name="T10" fmla="*/ 7637 w 100"/>
              <a:gd name="T11" fmla="*/ 40999 h 210"/>
              <a:gd name="T12" fmla="*/ 15637 w 100"/>
              <a:gd name="T13" fmla="*/ 23823 h 210"/>
              <a:gd name="T14" fmla="*/ 19568 w 100"/>
              <a:gd name="T15" fmla="*/ 20679 h 210"/>
              <a:gd name="T16" fmla="*/ 15637 w 100"/>
              <a:gd name="T17" fmla="*/ 1776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10"/>
              <a:gd name="T29" fmla="*/ 100 w 100"/>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solidFill>
            <a:srgbClr val="252F31"/>
          </a:solidFill>
          <a:ln>
            <a:noFill/>
          </a:ln>
        </p:spPr>
        <p:txBody>
          <a:bodyPr/>
          <a:lstStyle/>
          <a:p>
            <a:endParaRPr lang="zh-CN" altLang="zh-CN">
              <a:solidFill>
                <a:srgbClr val="000000"/>
              </a:solidFill>
              <a:sym typeface="宋体" pitchFamily="2" charset="-122"/>
            </a:endParaRPr>
          </a:p>
        </p:txBody>
      </p:sp>
      <p:grpSp>
        <p:nvGrpSpPr>
          <p:cNvPr id="6" name="组合 3"/>
          <p:cNvGrpSpPr>
            <a:grpSpLocks/>
          </p:cNvGrpSpPr>
          <p:nvPr/>
        </p:nvGrpSpPr>
        <p:grpSpPr bwMode="auto">
          <a:xfrm>
            <a:off x="2935128" y="2405782"/>
            <a:ext cx="338137" cy="284163"/>
            <a:chOff x="0" y="0"/>
            <a:chExt cx="337082" cy="284136"/>
          </a:xfrm>
          <a:solidFill>
            <a:srgbClr val="252F31"/>
          </a:solidFill>
        </p:grpSpPr>
        <p:sp>
          <p:nvSpPr>
            <p:cNvPr id="7" name="Freeform 59"/>
            <p:cNvSpPr>
              <a:spLocks noChangeArrowheads="1"/>
            </p:cNvSpPr>
            <p:nvPr/>
          </p:nvSpPr>
          <p:spPr bwMode="auto">
            <a:xfrm>
              <a:off x="40591" y="52945"/>
              <a:ext cx="250605" cy="231191"/>
            </a:xfrm>
            <a:custGeom>
              <a:avLst/>
              <a:gdLst>
                <a:gd name="T0" fmla="*/ 71 w 142"/>
                <a:gd name="T1" fmla="*/ 0 h 131"/>
                <a:gd name="T2" fmla="*/ 37 w 142"/>
                <a:gd name="T3" fmla="*/ 26 h 131"/>
                <a:gd name="T4" fmla="*/ 0 w 142"/>
                <a:gd name="T5" fmla="*/ 56 h 131"/>
                <a:gd name="T6" fmla="*/ 0 w 142"/>
                <a:gd name="T7" fmla="*/ 131 h 131"/>
                <a:gd name="T8" fmla="*/ 52 w 142"/>
                <a:gd name="T9" fmla="*/ 131 h 131"/>
                <a:gd name="T10" fmla="*/ 52 w 142"/>
                <a:gd name="T11" fmla="*/ 67 h 131"/>
                <a:gd name="T12" fmla="*/ 90 w 142"/>
                <a:gd name="T13" fmla="*/ 67 h 131"/>
                <a:gd name="T14" fmla="*/ 90 w 142"/>
                <a:gd name="T15" fmla="*/ 131 h 131"/>
                <a:gd name="T16" fmla="*/ 142 w 142"/>
                <a:gd name="T17" fmla="*/ 131 h 131"/>
                <a:gd name="T18" fmla="*/ 142 w 142"/>
                <a:gd name="T19" fmla="*/ 56 h 131"/>
                <a:gd name="T20" fmla="*/ 108 w 142"/>
                <a:gd name="T21" fmla="*/ 26 h 131"/>
                <a:gd name="T22" fmla="*/ 71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131"/>
                <a:gd name="T38" fmla="*/ 142 w 142"/>
                <a:gd name="T39" fmla="*/ 131 h 1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8" name="Freeform 60"/>
            <p:cNvSpPr>
              <a:spLocks noChangeArrowheads="1"/>
            </p:cNvSpPr>
            <p:nvPr/>
          </p:nvSpPr>
          <p:spPr bwMode="auto">
            <a:xfrm>
              <a:off x="0" y="0"/>
              <a:ext cx="337082" cy="151775"/>
            </a:xfrm>
            <a:custGeom>
              <a:avLst/>
              <a:gdLst>
                <a:gd name="T0" fmla="*/ 154 w 191"/>
                <a:gd name="T1" fmla="*/ 45 h 86"/>
                <a:gd name="T2" fmla="*/ 154 w 191"/>
                <a:gd name="T3" fmla="*/ 7 h 86"/>
                <a:gd name="T4" fmla="*/ 127 w 191"/>
                <a:gd name="T5" fmla="*/ 7 h 86"/>
                <a:gd name="T6" fmla="*/ 127 w 191"/>
                <a:gd name="T7" fmla="*/ 22 h 86"/>
                <a:gd name="T8" fmla="*/ 109 w 191"/>
                <a:gd name="T9" fmla="*/ 11 h 86"/>
                <a:gd name="T10" fmla="*/ 98 w 191"/>
                <a:gd name="T11" fmla="*/ 0 h 86"/>
                <a:gd name="T12" fmla="*/ 83 w 191"/>
                <a:gd name="T13" fmla="*/ 11 h 86"/>
                <a:gd name="T14" fmla="*/ 0 w 191"/>
                <a:gd name="T15" fmla="*/ 75 h 86"/>
                <a:gd name="T16" fmla="*/ 12 w 191"/>
                <a:gd name="T17" fmla="*/ 86 h 86"/>
                <a:gd name="T18" fmla="*/ 98 w 191"/>
                <a:gd name="T19" fmla="*/ 19 h 86"/>
                <a:gd name="T20" fmla="*/ 184 w 191"/>
                <a:gd name="T21" fmla="*/ 86 h 86"/>
                <a:gd name="T22" fmla="*/ 191 w 191"/>
                <a:gd name="T23" fmla="*/ 75 h 86"/>
                <a:gd name="T24" fmla="*/ 154 w 191"/>
                <a:gd name="T25" fmla="*/ 45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1"/>
                <a:gd name="T40" fmla="*/ 0 h 86"/>
                <a:gd name="T41" fmla="*/ 191 w 191"/>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grpSp>
        <p:nvGrpSpPr>
          <p:cNvPr id="9" name="组合 2"/>
          <p:cNvGrpSpPr>
            <a:grpSpLocks/>
          </p:cNvGrpSpPr>
          <p:nvPr/>
        </p:nvGrpSpPr>
        <p:grpSpPr bwMode="auto">
          <a:xfrm>
            <a:off x="5868828" y="2320057"/>
            <a:ext cx="196850" cy="495300"/>
            <a:chOff x="0" y="0"/>
            <a:chExt cx="197660" cy="495914"/>
          </a:xfrm>
          <a:solidFill>
            <a:srgbClr val="252F31"/>
          </a:solidFill>
        </p:grpSpPr>
        <p:sp>
          <p:nvSpPr>
            <p:cNvPr id="10" name="Freeform 61"/>
            <p:cNvSpPr>
              <a:spLocks noChangeArrowheads="1"/>
            </p:cNvSpPr>
            <p:nvPr/>
          </p:nvSpPr>
          <p:spPr bwMode="auto">
            <a:xfrm>
              <a:off x="0" y="86475"/>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62"/>
                <a:gd name="T95" fmla="*/ 30 w 30"/>
                <a:gd name="T96" fmla="*/ 62 h 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1" name="Oval 62"/>
            <p:cNvSpPr>
              <a:spLocks noChangeArrowheads="1"/>
            </p:cNvSpPr>
            <p:nvPr/>
          </p:nvSpPr>
          <p:spPr bwMode="auto">
            <a:xfrm>
              <a:off x="60004" y="0"/>
              <a:ext cx="79418" cy="79416"/>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sp>
        <p:nvSpPr>
          <p:cNvPr id="14" name="Freeform 271"/>
          <p:cNvSpPr>
            <a:spLocks noChangeArrowheads="1"/>
          </p:cNvSpPr>
          <p:nvPr/>
        </p:nvSpPr>
        <p:spPr bwMode="auto">
          <a:xfrm>
            <a:off x="4044790" y="2940770"/>
            <a:ext cx="20638" cy="26987"/>
          </a:xfrm>
          <a:custGeom>
            <a:avLst/>
            <a:gdLst>
              <a:gd name="T0" fmla="*/ 2147483647 w 3"/>
              <a:gd name="T1" fmla="*/ 2147483647 h 4"/>
              <a:gd name="T2" fmla="*/ 2147483647 w 3"/>
              <a:gd name="T3" fmla="*/ 2147483647 h 4"/>
              <a:gd name="T4" fmla="*/ 0 w 3"/>
              <a:gd name="T5" fmla="*/ 2147483647 h 4"/>
              <a:gd name="T6" fmla="*/ 0 w 3"/>
              <a:gd name="T7" fmla="*/ 2147483647 h 4"/>
              <a:gd name="T8" fmla="*/ 0 w 3"/>
              <a:gd name="T9" fmla="*/ 0 h 4"/>
              <a:gd name="T10" fmla="*/ 0 w 3"/>
              <a:gd name="T11" fmla="*/ 0 h 4"/>
              <a:gd name="T12" fmla="*/ 0 w 3"/>
              <a:gd name="T13" fmla="*/ 2147483647 h 4"/>
              <a:gd name="T14" fmla="*/ 0 w 3"/>
              <a:gd name="T15" fmla="*/ 2147483647 h 4"/>
              <a:gd name="T16" fmla="*/ 2147483647 w 3"/>
              <a:gd name="T17" fmla="*/ 2147483647 h 4"/>
              <a:gd name="T18" fmla="*/ 2147483647 w 3"/>
              <a:gd name="T19" fmla="*/ 2147483647 h 4"/>
              <a:gd name="T20" fmla="*/ 2147483647 w 3"/>
              <a:gd name="T21" fmla="*/ 0 h 4"/>
              <a:gd name="T22" fmla="*/ 2147483647 w 3"/>
              <a:gd name="T23" fmla="*/ 0 h 4"/>
              <a:gd name="T24" fmla="*/ 2147483647 w 3"/>
              <a:gd name="T25" fmla="*/ 2147483647 h 4"/>
              <a:gd name="T26" fmla="*/ 2147483647 w 3"/>
              <a:gd name="T27" fmla="*/ 2147483647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
              <a:gd name="T43" fmla="*/ 0 h 4"/>
              <a:gd name="T44" fmla="*/ 3 w 3"/>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 h="4">
                <a:moveTo>
                  <a:pt x="2" y="4"/>
                </a:moveTo>
                <a:cubicBezTo>
                  <a:pt x="2" y="4"/>
                  <a:pt x="2" y="4"/>
                  <a:pt x="1" y="4"/>
                </a:cubicBezTo>
                <a:cubicBezTo>
                  <a:pt x="1" y="4"/>
                  <a:pt x="0" y="4"/>
                  <a:pt x="0" y="4"/>
                </a:cubicBezTo>
                <a:cubicBezTo>
                  <a:pt x="0" y="3"/>
                  <a:pt x="0" y="3"/>
                  <a:pt x="0" y="3"/>
                </a:cubicBezTo>
                <a:cubicBezTo>
                  <a:pt x="0" y="0"/>
                  <a:pt x="0" y="0"/>
                  <a:pt x="0" y="0"/>
                </a:cubicBezTo>
                <a:cubicBezTo>
                  <a:pt x="0" y="0"/>
                  <a:pt x="0" y="0"/>
                  <a:pt x="0" y="0"/>
                </a:cubicBezTo>
                <a:cubicBezTo>
                  <a:pt x="0" y="3"/>
                  <a:pt x="0" y="3"/>
                  <a:pt x="0" y="3"/>
                </a:cubicBezTo>
                <a:cubicBezTo>
                  <a:pt x="0" y="3"/>
                  <a:pt x="0" y="3"/>
                  <a:pt x="0" y="3"/>
                </a:cubicBezTo>
                <a:cubicBezTo>
                  <a:pt x="0" y="4"/>
                  <a:pt x="1" y="4"/>
                  <a:pt x="1" y="4"/>
                </a:cubicBezTo>
                <a:cubicBezTo>
                  <a:pt x="2" y="4"/>
                  <a:pt x="2" y="3"/>
                  <a:pt x="2" y="3"/>
                </a:cubicBezTo>
                <a:cubicBezTo>
                  <a:pt x="2" y="0"/>
                  <a:pt x="2" y="0"/>
                  <a:pt x="2" y="0"/>
                </a:cubicBezTo>
                <a:cubicBezTo>
                  <a:pt x="3" y="0"/>
                  <a:pt x="3" y="0"/>
                  <a:pt x="3" y="0"/>
                </a:cubicBezTo>
                <a:cubicBezTo>
                  <a:pt x="3" y="3"/>
                  <a:pt x="3" y="3"/>
                  <a:pt x="3" y="3"/>
                </a:cubicBezTo>
                <a:cubicBezTo>
                  <a:pt x="3" y="3"/>
                  <a:pt x="2" y="3"/>
                  <a:pt x="2" y="4"/>
                </a:cubicBezTo>
                <a:close/>
              </a:path>
            </a:pathLst>
          </a:custGeom>
          <a:solidFill>
            <a:srgbClr val="66666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5" name="Freeform 272"/>
          <p:cNvSpPr>
            <a:spLocks noChangeArrowheads="1"/>
          </p:cNvSpPr>
          <p:nvPr/>
        </p:nvSpPr>
        <p:spPr bwMode="auto">
          <a:xfrm>
            <a:off x="4071778" y="2940770"/>
            <a:ext cx="12700" cy="26987"/>
          </a:xfrm>
          <a:custGeom>
            <a:avLst/>
            <a:gdLst>
              <a:gd name="T0" fmla="*/ 2147483647 w 2"/>
              <a:gd name="T1" fmla="*/ 2147483647 h 4"/>
              <a:gd name="T2" fmla="*/ 2147483647 w 2"/>
              <a:gd name="T3" fmla="*/ 0 h 4"/>
              <a:gd name="T4" fmla="*/ 2147483647 w 2"/>
              <a:gd name="T5" fmla="*/ 0 h 4"/>
              <a:gd name="T6" fmla="*/ 2147483647 w 2"/>
              <a:gd name="T7" fmla="*/ 2147483647 h 4"/>
              <a:gd name="T8" fmla="*/ 0 w 2"/>
              <a:gd name="T9" fmla="*/ 2147483647 h 4"/>
              <a:gd name="T10" fmla="*/ 0 w 2"/>
              <a:gd name="T11" fmla="*/ 2147483647 h 4"/>
              <a:gd name="T12" fmla="*/ 0 w 2"/>
              <a:gd name="T13" fmla="*/ 2147483647 h 4"/>
              <a:gd name="T14" fmla="*/ 0 w 2"/>
              <a:gd name="T15" fmla="*/ 2147483647 h 4"/>
              <a:gd name="T16" fmla="*/ 0 w 2"/>
              <a:gd name="T17" fmla="*/ 2147483647 h 4"/>
              <a:gd name="T18" fmla="*/ 0 w 2"/>
              <a:gd name="T19" fmla="*/ 0 h 4"/>
              <a:gd name="T20" fmla="*/ 0 w 2"/>
              <a:gd name="T21" fmla="*/ 0 h 4"/>
              <a:gd name="T22" fmla="*/ 0 w 2"/>
              <a:gd name="T23" fmla="*/ 2147483647 h 4"/>
              <a:gd name="T24" fmla="*/ 2147483647 w 2"/>
              <a:gd name="T25" fmla="*/ 0 h 4"/>
              <a:gd name="T26" fmla="*/ 2147483647 w 2"/>
              <a:gd name="T27" fmla="*/ 0 h 4"/>
              <a:gd name="T28" fmla="*/ 2147483647 w 2"/>
              <a:gd name="T29" fmla="*/ 0 h 4"/>
              <a:gd name="T30" fmla="*/ 2147483647 w 2"/>
              <a:gd name="T31" fmla="*/ 0 h 4"/>
              <a:gd name="T32" fmla="*/ 2147483647 w 2"/>
              <a:gd name="T33" fmla="*/ 2147483647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4"/>
              <a:gd name="T53" fmla="*/ 2 w 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4">
                <a:moveTo>
                  <a:pt x="2" y="1"/>
                </a:moveTo>
                <a:cubicBezTo>
                  <a:pt x="2" y="1"/>
                  <a:pt x="1" y="1"/>
                  <a:pt x="1" y="0"/>
                </a:cubicBezTo>
                <a:cubicBezTo>
                  <a:pt x="1" y="0"/>
                  <a:pt x="1" y="0"/>
                  <a:pt x="1" y="0"/>
                </a:cubicBezTo>
                <a:cubicBezTo>
                  <a:pt x="1" y="0"/>
                  <a:pt x="1" y="0"/>
                  <a:pt x="1" y="1"/>
                </a:cubicBezTo>
                <a:cubicBezTo>
                  <a:pt x="1" y="1"/>
                  <a:pt x="0" y="1"/>
                  <a:pt x="0" y="1"/>
                </a:cubicBezTo>
                <a:cubicBezTo>
                  <a:pt x="0" y="1"/>
                  <a:pt x="0" y="1"/>
                  <a:pt x="0" y="1"/>
                </a:cubicBezTo>
                <a:cubicBezTo>
                  <a:pt x="0" y="1"/>
                  <a:pt x="0" y="1"/>
                  <a:pt x="0" y="1"/>
                </a:cubicBezTo>
                <a:cubicBezTo>
                  <a:pt x="0" y="4"/>
                  <a:pt x="0" y="4"/>
                  <a:pt x="0" y="4"/>
                </a:cubicBezTo>
                <a:cubicBezTo>
                  <a:pt x="0" y="4"/>
                  <a:pt x="0" y="4"/>
                  <a:pt x="0" y="4"/>
                </a:cubicBezTo>
                <a:cubicBezTo>
                  <a:pt x="0" y="0"/>
                  <a:pt x="0" y="0"/>
                  <a:pt x="0" y="0"/>
                </a:cubicBezTo>
                <a:cubicBezTo>
                  <a:pt x="0" y="0"/>
                  <a:pt x="0" y="0"/>
                  <a:pt x="0" y="0"/>
                </a:cubicBezTo>
                <a:cubicBezTo>
                  <a:pt x="0" y="1"/>
                  <a:pt x="0" y="1"/>
                  <a:pt x="0" y="1"/>
                </a:cubicBezTo>
                <a:cubicBezTo>
                  <a:pt x="0" y="0"/>
                  <a:pt x="0" y="0"/>
                  <a:pt x="1" y="0"/>
                </a:cubicBezTo>
                <a:cubicBezTo>
                  <a:pt x="1" y="0"/>
                  <a:pt x="1" y="0"/>
                  <a:pt x="1" y="0"/>
                </a:cubicBezTo>
                <a:cubicBezTo>
                  <a:pt x="1" y="0"/>
                  <a:pt x="1" y="0"/>
                  <a:pt x="1" y="0"/>
                </a:cubicBezTo>
                <a:cubicBezTo>
                  <a:pt x="2" y="0"/>
                  <a:pt x="2" y="0"/>
                  <a:pt x="2" y="0"/>
                </a:cubicBezTo>
                <a:lnTo>
                  <a:pt x="2" y="1"/>
                </a:lnTo>
                <a:close/>
              </a:path>
            </a:pathLst>
          </a:custGeom>
          <a:solidFill>
            <a:srgbClr val="66666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6" name="Freeform 307"/>
          <p:cNvSpPr>
            <a:spLocks noChangeArrowheads="1"/>
          </p:cNvSpPr>
          <p:nvPr/>
        </p:nvSpPr>
        <p:spPr bwMode="auto">
          <a:xfrm>
            <a:off x="4308315" y="2281957"/>
            <a:ext cx="73025" cy="71438"/>
          </a:xfrm>
          <a:custGeom>
            <a:avLst/>
            <a:gdLst>
              <a:gd name="T0" fmla="*/ 2147483647 w 11"/>
              <a:gd name="T1" fmla="*/ 2147483647 h 11"/>
              <a:gd name="T2" fmla="*/ 2147483647 w 11"/>
              <a:gd name="T3" fmla="*/ 2147483647 h 11"/>
              <a:gd name="T4" fmla="*/ 2147483647 w 11"/>
              <a:gd name="T5" fmla="*/ 2147483647 h 11"/>
              <a:gd name="T6" fmla="*/ 2147483647 w 11"/>
              <a:gd name="T7" fmla="*/ 2147483647 h 11"/>
              <a:gd name="T8" fmla="*/ 2147483647 w 11"/>
              <a:gd name="T9" fmla="*/ 2147483647 h 11"/>
              <a:gd name="T10" fmla="*/ 2147483647 w 11"/>
              <a:gd name="T11" fmla="*/ 2147483647 h 11"/>
              <a:gd name="T12" fmla="*/ 2147483647 w 11"/>
              <a:gd name="T13" fmla="*/ 2147483647 h 11"/>
              <a:gd name="T14" fmla="*/ 2147483647 w 11"/>
              <a:gd name="T15" fmla="*/ 2147483647 h 11"/>
              <a:gd name="T16" fmla="*/ 2147483647 w 11"/>
              <a:gd name="T17" fmla="*/ 2147483647 h 11"/>
              <a:gd name="T18" fmla="*/ 2147483647 w 11"/>
              <a:gd name="T19" fmla="*/ 2147483647 h 11"/>
              <a:gd name="T20" fmla="*/ 2147483647 w 11"/>
              <a:gd name="T21" fmla="*/ 2147483647 h 11"/>
              <a:gd name="T22" fmla="*/ 2147483647 w 11"/>
              <a:gd name="T23" fmla="*/ 2147483647 h 11"/>
              <a:gd name="T24" fmla="*/ 2147483647 w 11"/>
              <a:gd name="T25" fmla="*/ 2147483647 h 11"/>
              <a:gd name="T26" fmla="*/ 2147483647 w 11"/>
              <a:gd name="T27" fmla="*/ 2147483647 h 11"/>
              <a:gd name="T28" fmla="*/ 0 w 11"/>
              <a:gd name="T29" fmla="*/ 2147483647 h 11"/>
              <a:gd name="T30" fmla="*/ 0 w 11"/>
              <a:gd name="T31" fmla="*/ 2147483647 h 11"/>
              <a:gd name="T32" fmla="*/ 2147483647 w 11"/>
              <a:gd name="T33" fmla="*/ 2147483647 h 11"/>
              <a:gd name="T34" fmla="*/ 0 w 11"/>
              <a:gd name="T35" fmla="*/ 2147483647 h 11"/>
              <a:gd name="T36" fmla="*/ 2147483647 w 11"/>
              <a:gd name="T37" fmla="*/ 2147483647 h 11"/>
              <a:gd name="T38" fmla="*/ 2147483647 w 11"/>
              <a:gd name="T39" fmla="*/ 2147483647 h 11"/>
              <a:gd name="T40" fmla="*/ 2147483647 w 11"/>
              <a:gd name="T41" fmla="*/ 0 h 11"/>
              <a:gd name="T42" fmla="*/ 2147483647 w 11"/>
              <a:gd name="T43" fmla="*/ 0 h 11"/>
              <a:gd name="T44" fmla="*/ 2147483647 w 11"/>
              <a:gd name="T45" fmla="*/ 2147483647 h 11"/>
              <a:gd name="T46" fmla="*/ 2147483647 w 11"/>
              <a:gd name="T47" fmla="*/ 2147483647 h 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
              <a:gd name="T73" fmla="*/ 0 h 11"/>
              <a:gd name="T74" fmla="*/ 11 w 11"/>
              <a:gd name="T75" fmla="*/ 11 h 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 h="11">
                <a:moveTo>
                  <a:pt x="10" y="2"/>
                </a:moveTo>
                <a:cubicBezTo>
                  <a:pt x="5" y="1"/>
                  <a:pt x="5" y="1"/>
                  <a:pt x="5" y="1"/>
                </a:cubicBezTo>
                <a:cubicBezTo>
                  <a:pt x="4" y="1"/>
                  <a:pt x="4" y="1"/>
                  <a:pt x="4" y="1"/>
                </a:cubicBezTo>
                <a:cubicBezTo>
                  <a:pt x="3" y="1"/>
                  <a:pt x="3" y="1"/>
                  <a:pt x="3" y="2"/>
                </a:cubicBezTo>
                <a:cubicBezTo>
                  <a:pt x="2" y="3"/>
                  <a:pt x="3" y="4"/>
                  <a:pt x="4" y="4"/>
                </a:cubicBezTo>
                <a:cubicBezTo>
                  <a:pt x="9" y="6"/>
                  <a:pt x="9" y="6"/>
                  <a:pt x="9" y="6"/>
                </a:cubicBezTo>
                <a:cubicBezTo>
                  <a:pt x="9" y="7"/>
                  <a:pt x="9" y="7"/>
                  <a:pt x="9" y="7"/>
                </a:cubicBezTo>
                <a:cubicBezTo>
                  <a:pt x="3" y="5"/>
                  <a:pt x="3" y="5"/>
                  <a:pt x="3" y="5"/>
                </a:cubicBezTo>
                <a:cubicBezTo>
                  <a:pt x="3" y="5"/>
                  <a:pt x="2" y="5"/>
                  <a:pt x="2" y="5"/>
                </a:cubicBezTo>
                <a:cubicBezTo>
                  <a:pt x="2" y="5"/>
                  <a:pt x="1" y="6"/>
                  <a:pt x="1" y="6"/>
                </a:cubicBezTo>
                <a:cubicBezTo>
                  <a:pt x="1" y="7"/>
                  <a:pt x="1" y="7"/>
                  <a:pt x="1" y="8"/>
                </a:cubicBezTo>
                <a:cubicBezTo>
                  <a:pt x="1" y="8"/>
                  <a:pt x="2" y="9"/>
                  <a:pt x="2" y="9"/>
                </a:cubicBezTo>
                <a:cubicBezTo>
                  <a:pt x="8" y="11"/>
                  <a:pt x="8" y="11"/>
                  <a:pt x="8" y="11"/>
                </a:cubicBezTo>
                <a:cubicBezTo>
                  <a:pt x="7" y="11"/>
                  <a:pt x="7" y="11"/>
                  <a:pt x="7" y="11"/>
                </a:cubicBezTo>
                <a:cubicBezTo>
                  <a:pt x="0" y="9"/>
                  <a:pt x="0" y="9"/>
                  <a:pt x="0" y="9"/>
                </a:cubicBezTo>
                <a:cubicBezTo>
                  <a:pt x="0" y="8"/>
                  <a:pt x="0" y="8"/>
                  <a:pt x="0" y="8"/>
                </a:cubicBezTo>
                <a:cubicBezTo>
                  <a:pt x="1" y="8"/>
                  <a:pt x="1" y="8"/>
                  <a:pt x="1" y="8"/>
                </a:cubicBezTo>
                <a:cubicBezTo>
                  <a:pt x="0" y="8"/>
                  <a:pt x="0" y="7"/>
                  <a:pt x="0" y="6"/>
                </a:cubicBezTo>
                <a:cubicBezTo>
                  <a:pt x="1" y="5"/>
                  <a:pt x="1" y="5"/>
                  <a:pt x="2" y="4"/>
                </a:cubicBezTo>
                <a:cubicBezTo>
                  <a:pt x="2" y="4"/>
                  <a:pt x="1" y="3"/>
                  <a:pt x="2" y="2"/>
                </a:cubicBezTo>
                <a:cubicBezTo>
                  <a:pt x="2" y="1"/>
                  <a:pt x="2" y="0"/>
                  <a:pt x="3" y="0"/>
                </a:cubicBezTo>
                <a:cubicBezTo>
                  <a:pt x="4" y="0"/>
                  <a:pt x="4" y="0"/>
                  <a:pt x="5" y="0"/>
                </a:cubicBezTo>
                <a:cubicBezTo>
                  <a:pt x="11" y="2"/>
                  <a:pt x="11" y="2"/>
                  <a:pt x="11" y="2"/>
                </a:cubicBezTo>
                <a:lnTo>
                  <a:pt x="10" y="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7" name="TextBox 600"/>
          <p:cNvSpPr>
            <a:spLocks noChangeArrowheads="1"/>
          </p:cNvSpPr>
          <p:nvPr/>
        </p:nvSpPr>
        <p:spPr bwMode="auto">
          <a:xfrm>
            <a:off x="3453165" y="381230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dirty="0">
                <a:solidFill>
                  <a:srgbClr val="B81F22"/>
                </a:solidFill>
                <a:latin typeface="微软雅黑" pitchFamily="34" charset="-122"/>
                <a:ea typeface="微软雅黑" pitchFamily="34" charset="-122"/>
                <a:sym typeface="Arial" pitchFamily="34" charset="0"/>
              </a:rPr>
              <a:t>添加标题</a:t>
            </a:r>
          </a:p>
        </p:txBody>
      </p:sp>
      <p:sp>
        <p:nvSpPr>
          <p:cNvPr id="18" name="TextBox 601"/>
          <p:cNvSpPr>
            <a:spLocks noChangeArrowheads="1"/>
          </p:cNvSpPr>
          <p:nvPr/>
        </p:nvSpPr>
        <p:spPr bwMode="auto">
          <a:xfrm>
            <a:off x="2652791" y="2815357"/>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dirty="0">
                <a:solidFill>
                  <a:srgbClr val="252F31"/>
                </a:solidFill>
                <a:latin typeface="微软雅黑" pitchFamily="34" charset="-122"/>
                <a:ea typeface="微软雅黑" pitchFamily="34" charset="-122"/>
                <a:sym typeface="Arial" pitchFamily="34" charset="0"/>
              </a:rPr>
              <a:t>添加标题</a:t>
            </a:r>
            <a:endParaRPr lang="zh-CN" altLang="en-US" dirty="0">
              <a:solidFill>
                <a:srgbClr val="252F31"/>
              </a:solidFill>
            </a:endParaRPr>
          </a:p>
        </p:txBody>
      </p:sp>
      <p:sp>
        <p:nvSpPr>
          <p:cNvPr id="19" name="TextBox 603"/>
          <p:cNvSpPr>
            <a:spLocks noChangeArrowheads="1"/>
          </p:cNvSpPr>
          <p:nvPr/>
        </p:nvSpPr>
        <p:spPr bwMode="auto">
          <a:xfrm>
            <a:off x="4801472" y="1059582"/>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dirty="0">
                <a:solidFill>
                  <a:srgbClr val="C00000"/>
                </a:solidFill>
                <a:latin typeface="微软雅黑" pitchFamily="34" charset="-122"/>
                <a:ea typeface="微软雅黑" pitchFamily="34" charset="-122"/>
                <a:sym typeface="Arial" pitchFamily="34" charset="0"/>
              </a:rPr>
              <a:t>添加标题</a:t>
            </a:r>
            <a:endParaRPr lang="zh-CN" altLang="en-US" dirty="0">
              <a:solidFill>
                <a:srgbClr val="C00000"/>
              </a:solidFill>
            </a:endParaRPr>
          </a:p>
        </p:txBody>
      </p:sp>
      <p:sp>
        <p:nvSpPr>
          <p:cNvPr id="20" name="TextBox 604"/>
          <p:cNvSpPr>
            <a:spLocks noChangeArrowheads="1"/>
          </p:cNvSpPr>
          <p:nvPr/>
        </p:nvSpPr>
        <p:spPr bwMode="auto">
          <a:xfrm>
            <a:off x="5449728" y="2815357"/>
            <a:ext cx="1057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400" dirty="0">
                <a:solidFill>
                  <a:srgbClr val="284848"/>
                </a:solidFill>
                <a:latin typeface="微软雅黑" pitchFamily="34" charset="-122"/>
                <a:ea typeface="微软雅黑" pitchFamily="34" charset="-122"/>
                <a:sym typeface="Arial" pitchFamily="34" charset="0"/>
              </a:rPr>
              <a:t>添加标题</a:t>
            </a:r>
            <a:endParaRPr lang="zh-CN" altLang="en-US" dirty="0"/>
          </a:p>
        </p:txBody>
      </p:sp>
      <p:sp>
        <p:nvSpPr>
          <p:cNvPr id="21"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个人技能</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1" name="Freeform 285"/>
          <p:cNvSpPr>
            <a:spLocks noEditPoints="1" noChangeArrowheads="1"/>
          </p:cNvSpPr>
          <p:nvPr/>
        </p:nvSpPr>
        <p:spPr bwMode="auto">
          <a:xfrm>
            <a:off x="179512" y="309885"/>
            <a:ext cx="568332" cy="433842"/>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67"/>
              <a:gd name="T89" fmla="*/ 88 w 88"/>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34" name="Freeform 9"/>
          <p:cNvSpPr>
            <a:spLocks noEditPoints="1"/>
          </p:cNvSpPr>
          <p:nvPr/>
        </p:nvSpPr>
        <p:spPr bwMode="auto">
          <a:xfrm>
            <a:off x="4457174" y="1006783"/>
            <a:ext cx="312319" cy="354362"/>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rgbClr val="B81F22"/>
          </a:solidFill>
          <a:ln>
            <a:noFill/>
          </a:ln>
          <a:extLst/>
        </p:spPr>
        <p:txBody>
          <a:bodyPr vert="horz" wrap="square" lIns="91404" tIns="45702" rIns="91404" bIns="45702" numCol="1" anchor="t" anchorCtr="0" compatLnSpc="1"/>
          <a:lstStyle/>
          <a:p>
            <a:endParaRPr lang="zh-CN" altLang="en-US" sz="1800"/>
          </a:p>
        </p:txBody>
      </p:sp>
      <p:sp>
        <p:nvSpPr>
          <p:cNvPr id="35" name="Freeform 10"/>
          <p:cNvSpPr>
            <a:spLocks noEditPoints="1"/>
          </p:cNvSpPr>
          <p:nvPr/>
        </p:nvSpPr>
        <p:spPr bwMode="auto">
          <a:xfrm>
            <a:off x="4381340" y="3771641"/>
            <a:ext cx="363208" cy="389306"/>
          </a:xfrm>
          <a:custGeom>
            <a:avLst/>
            <a:gdLst>
              <a:gd name="T0" fmla="*/ 255 w 674"/>
              <a:gd name="T1" fmla="*/ 448 h 720"/>
              <a:gd name="T2" fmla="*/ 243 w 674"/>
              <a:gd name="T3" fmla="*/ 407 h 720"/>
              <a:gd name="T4" fmla="*/ 295 w 674"/>
              <a:gd name="T5" fmla="*/ 196 h 720"/>
              <a:gd name="T6" fmla="*/ 350 w 674"/>
              <a:gd name="T7" fmla="*/ 367 h 720"/>
              <a:gd name="T8" fmla="*/ 418 w 674"/>
              <a:gd name="T9" fmla="*/ 169 h 720"/>
              <a:gd name="T10" fmla="*/ 267 w 674"/>
              <a:gd name="T11" fmla="*/ 336 h 720"/>
              <a:gd name="T12" fmla="*/ 254 w 674"/>
              <a:gd name="T13" fmla="*/ 358 h 720"/>
              <a:gd name="T14" fmla="*/ 346 w 674"/>
              <a:gd name="T15" fmla="*/ 412 h 720"/>
              <a:gd name="T16" fmla="*/ 445 w 674"/>
              <a:gd name="T17" fmla="*/ 144 h 720"/>
              <a:gd name="T18" fmla="*/ 449 w 674"/>
              <a:gd name="T19" fmla="*/ 91 h 720"/>
              <a:gd name="T20" fmla="*/ 445 w 674"/>
              <a:gd name="T21" fmla="*/ 144 h 720"/>
              <a:gd name="T22" fmla="*/ 526 w 674"/>
              <a:gd name="T23" fmla="*/ 170 h 720"/>
              <a:gd name="T24" fmla="*/ 474 w 674"/>
              <a:gd name="T25" fmla="*/ 174 h 720"/>
              <a:gd name="T26" fmla="*/ 385 w 674"/>
              <a:gd name="T27" fmla="*/ 121 h 720"/>
              <a:gd name="T28" fmla="*/ 363 w 674"/>
              <a:gd name="T29" fmla="*/ 73 h 720"/>
              <a:gd name="T30" fmla="*/ 385 w 674"/>
              <a:gd name="T31" fmla="*/ 121 h 720"/>
              <a:gd name="T32" fmla="*/ 298 w 674"/>
              <a:gd name="T33" fmla="*/ 90 h 720"/>
              <a:gd name="T34" fmla="*/ 302 w 674"/>
              <a:gd name="T35" fmla="*/ 142 h 720"/>
              <a:gd name="T36" fmla="*/ 496 w 674"/>
              <a:gd name="T37" fmla="*/ 257 h 720"/>
              <a:gd name="T38" fmla="*/ 543 w 674"/>
              <a:gd name="T39" fmla="*/ 235 h 720"/>
              <a:gd name="T40" fmla="*/ 496 w 674"/>
              <a:gd name="T41" fmla="*/ 257 h 720"/>
              <a:gd name="T42" fmla="*/ 248 w 674"/>
              <a:gd name="T43" fmla="*/ 368 h 720"/>
              <a:gd name="T44" fmla="*/ 235 w 674"/>
              <a:gd name="T45" fmla="*/ 391 h 720"/>
              <a:gd name="T46" fmla="*/ 328 w 674"/>
              <a:gd name="T47" fmla="*/ 445 h 720"/>
              <a:gd name="T48" fmla="*/ 246 w 674"/>
              <a:gd name="T49" fmla="*/ 720 h 720"/>
              <a:gd name="T50" fmla="*/ 263 w 674"/>
              <a:gd name="T51" fmla="*/ 42 h 720"/>
              <a:gd name="T52" fmla="*/ 642 w 674"/>
              <a:gd name="T53" fmla="*/ 204 h 720"/>
              <a:gd name="T54" fmla="*/ 648 w 674"/>
              <a:gd name="T55" fmla="*/ 313 h 720"/>
              <a:gd name="T56" fmla="*/ 667 w 674"/>
              <a:gd name="T57" fmla="*/ 450 h 720"/>
              <a:gd name="T58" fmla="*/ 643 w 674"/>
              <a:gd name="T59" fmla="*/ 566 h 720"/>
              <a:gd name="T60" fmla="*/ 504 w 674"/>
              <a:gd name="T61" fmla="*/ 598 h 720"/>
              <a:gd name="T62" fmla="*/ 246 w 674"/>
              <a:gd name="T63" fmla="*/ 72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74" h="720">
                <a:moveTo>
                  <a:pt x="243" y="407"/>
                </a:moveTo>
                <a:cubicBezTo>
                  <a:pt x="236" y="421"/>
                  <a:pt x="241" y="439"/>
                  <a:pt x="255" y="448"/>
                </a:cubicBezTo>
                <a:cubicBezTo>
                  <a:pt x="267" y="455"/>
                  <a:pt x="282" y="453"/>
                  <a:pt x="292" y="444"/>
                </a:cubicBezTo>
                <a:lnTo>
                  <a:pt x="243" y="407"/>
                </a:lnTo>
                <a:close/>
                <a:moveTo>
                  <a:pt x="418" y="169"/>
                </a:moveTo>
                <a:cubicBezTo>
                  <a:pt x="373" y="143"/>
                  <a:pt x="318" y="155"/>
                  <a:pt x="295" y="196"/>
                </a:cubicBezTo>
                <a:cubicBezTo>
                  <a:pt x="270" y="238"/>
                  <a:pt x="302" y="284"/>
                  <a:pt x="280" y="327"/>
                </a:cubicBezTo>
                <a:lnTo>
                  <a:pt x="350" y="367"/>
                </a:lnTo>
                <a:cubicBezTo>
                  <a:pt x="376" y="327"/>
                  <a:pt x="432" y="331"/>
                  <a:pt x="456" y="289"/>
                </a:cubicBezTo>
                <a:cubicBezTo>
                  <a:pt x="480" y="249"/>
                  <a:pt x="462" y="195"/>
                  <a:pt x="418" y="169"/>
                </a:cubicBezTo>
                <a:close/>
                <a:moveTo>
                  <a:pt x="342" y="393"/>
                </a:moveTo>
                <a:lnTo>
                  <a:pt x="267" y="336"/>
                </a:lnTo>
                <a:cubicBezTo>
                  <a:pt x="261" y="331"/>
                  <a:pt x="253" y="333"/>
                  <a:pt x="250" y="339"/>
                </a:cubicBezTo>
                <a:cubicBezTo>
                  <a:pt x="246" y="345"/>
                  <a:pt x="248" y="354"/>
                  <a:pt x="254" y="358"/>
                </a:cubicBezTo>
                <a:lnTo>
                  <a:pt x="329" y="416"/>
                </a:lnTo>
                <a:cubicBezTo>
                  <a:pt x="335" y="420"/>
                  <a:pt x="343" y="418"/>
                  <a:pt x="346" y="412"/>
                </a:cubicBezTo>
                <a:cubicBezTo>
                  <a:pt x="350" y="406"/>
                  <a:pt x="348" y="397"/>
                  <a:pt x="342" y="393"/>
                </a:cubicBezTo>
                <a:close/>
                <a:moveTo>
                  <a:pt x="445" y="144"/>
                </a:moveTo>
                <a:lnTo>
                  <a:pt x="468" y="102"/>
                </a:lnTo>
                <a:lnTo>
                  <a:pt x="449" y="91"/>
                </a:lnTo>
                <a:lnTo>
                  <a:pt x="426" y="133"/>
                </a:lnTo>
                <a:lnTo>
                  <a:pt x="445" y="144"/>
                </a:lnTo>
                <a:close/>
                <a:moveTo>
                  <a:pt x="485" y="193"/>
                </a:moveTo>
                <a:lnTo>
                  <a:pt x="526" y="170"/>
                </a:lnTo>
                <a:lnTo>
                  <a:pt x="515" y="150"/>
                </a:lnTo>
                <a:lnTo>
                  <a:pt x="474" y="174"/>
                </a:lnTo>
                <a:lnTo>
                  <a:pt x="485" y="193"/>
                </a:lnTo>
                <a:close/>
                <a:moveTo>
                  <a:pt x="385" y="121"/>
                </a:moveTo>
                <a:lnTo>
                  <a:pt x="385" y="73"/>
                </a:lnTo>
                <a:lnTo>
                  <a:pt x="363" y="73"/>
                </a:lnTo>
                <a:lnTo>
                  <a:pt x="363" y="121"/>
                </a:lnTo>
                <a:lnTo>
                  <a:pt x="385" y="121"/>
                </a:lnTo>
                <a:close/>
                <a:moveTo>
                  <a:pt x="321" y="131"/>
                </a:moveTo>
                <a:lnTo>
                  <a:pt x="298" y="90"/>
                </a:lnTo>
                <a:lnTo>
                  <a:pt x="278" y="101"/>
                </a:lnTo>
                <a:lnTo>
                  <a:pt x="302" y="142"/>
                </a:lnTo>
                <a:lnTo>
                  <a:pt x="321" y="131"/>
                </a:lnTo>
                <a:close/>
                <a:moveTo>
                  <a:pt x="496" y="257"/>
                </a:moveTo>
                <a:lnTo>
                  <a:pt x="543" y="257"/>
                </a:lnTo>
                <a:lnTo>
                  <a:pt x="543" y="235"/>
                </a:lnTo>
                <a:lnTo>
                  <a:pt x="496" y="235"/>
                </a:lnTo>
                <a:lnTo>
                  <a:pt x="496" y="257"/>
                </a:lnTo>
                <a:close/>
                <a:moveTo>
                  <a:pt x="324" y="426"/>
                </a:moveTo>
                <a:lnTo>
                  <a:pt x="248" y="368"/>
                </a:lnTo>
                <a:cubicBezTo>
                  <a:pt x="242" y="364"/>
                  <a:pt x="235" y="365"/>
                  <a:pt x="231" y="372"/>
                </a:cubicBezTo>
                <a:cubicBezTo>
                  <a:pt x="227" y="378"/>
                  <a:pt x="229" y="386"/>
                  <a:pt x="235" y="391"/>
                </a:cubicBezTo>
                <a:lnTo>
                  <a:pt x="311" y="448"/>
                </a:lnTo>
                <a:cubicBezTo>
                  <a:pt x="316" y="453"/>
                  <a:pt x="324" y="451"/>
                  <a:pt x="328" y="445"/>
                </a:cubicBezTo>
                <a:cubicBezTo>
                  <a:pt x="331" y="439"/>
                  <a:pt x="329" y="430"/>
                  <a:pt x="324" y="426"/>
                </a:cubicBezTo>
                <a:close/>
                <a:moveTo>
                  <a:pt x="246" y="720"/>
                </a:moveTo>
                <a:cubicBezTo>
                  <a:pt x="254" y="663"/>
                  <a:pt x="254" y="603"/>
                  <a:pt x="239" y="550"/>
                </a:cubicBezTo>
                <a:cubicBezTo>
                  <a:pt x="0" y="415"/>
                  <a:pt x="62" y="105"/>
                  <a:pt x="263" y="42"/>
                </a:cubicBezTo>
                <a:cubicBezTo>
                  <a:pt x="369" y="0"/>
                  <a:pt x="513" y="25"/>
                  <a:pt x="606" y="119"/>
                </a:cubicBezTo>
                <a:cubicBezTo>
                  <a:pt x="674" y="187"/>
                  <a:pt x="642" y="204"/>
                  <a:pt x="642" y="204"/>
                </a:cubicBezTo>
                <a:lnTo>
                  <a:pt x="627" y="213"/>
                </a:lnTo>
                <a:cubicBezTo>
                  <a:pt x="635" y="245"/>
                  <a:pt x="650" y="305"/>
                  <a:pt x="648" y="313"/>
                </a:cubicBezTo>
                <a:cubicBezTo>
                  <a:pt x="645" y="324"/>
                  <a:pt x="633" y="336"/>
                  <a:pt x="633" y="336"/>
                </a:cubicBezTo>
                <a:lnTo>
                  <a:pt x="667" y="450"/>
                </a:lnTo>
                <a:lnTo>
                  <a:pt x="636" y="462"/>
                </a:lnTo>
                <a:cubicBezTo>
                  <a:pt x="643" y="499"/>
                  <a:pt x="647" y="530"/>
                  <a:pt x="643" y="566"/>
                </a:cubicBezTo>
                <a:cubicBezTo>
                  <a:pt x="643" y="572"/>
                  <a:pt x="622" y="590"/>
                  <a:pt x="606" y="591"/>
                </a:cubicBezTo>
                <a:lnTo>
                  <a:pt x="504" y="598"/>
                </a:lnTo>
                <a:lnTo>
                  <a:pt x="510" y="720"/>
                </a:lnTo>
                <a:lnTo>
                  <a:pt x="246" y="720"/>
                </a:lnTo>
                <a:close/>
              </a:path>
            </a:pathLst>
          </a:custGeom>
          <a:solidFill>
            <a:srgbClr val="B81F22"/>
          </a:solidFill>
          <a:ln>
            <a:noFill/>
          </a:ln>
          <a:extLst/>
        </p:spPr>
        <p:txBody>
          <a:bodyPr vert="horz" wrap="square" lIns="91404" tIns="45702" rIns="91404" bIns="45702" numCol="1" anchor="t" anchorCtr="0" compatLnSpc="1"/>
          <a:lstStyle/>
          <a:p>
            <a:endParaRPr lang="zh-CN" altLang="en-US" sz="1800"/>
          </a:p>
        </p:txBody>
      </p:sp>
      <p:sp>
        <p:nvSpPr>
          <p:cNvPr id="37" name="TextBox 91"/>
          <p:cNvSpPr>
            <a:spLocks noChangeArrowheads="1"/>
          </p:cNvSpPr>
          <p:nvPr/>
        </p:nvSpPr>
        <p:spPr bwMode="auto">
          <a:xfrm>
            <a:off x="5704283" y="1039045"/>
            <a:ext cx="27561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smtClean="0">
                <a:solidFill>
                  <a:srgbClr val="B81F22"/>
                </a:solidFill>
                <a:latin typeface="微软雅黑" panose="020B0503020204020204" pitchFamily="34" charset="-122"/>
                <a:ea typeface="微软雅黑" panose="020B0503020204020204" pitchFamily="34" charset="-122"/>
              </a:rPr>
              <a:t>单击此处添加文本</a:t>
            </a:r>
            <a:r>
              <a:rPr lang="zh-CN" altLang="en-US" sz="1200" dirty="0">
                <a:solidFill>
                  <a:srgbClr val="B81F22"/>
                </a:solidFill>
                <a:latin typeface="微软雅黑" panose="020B0503020204020204" pitchFamily="34" charset="-122"/>
                <a:ea typeface="微软雅黑" panose="020B0503020204020204" pitchFamily="34" charset="-122"/>
              </a:rPr>
              <a:t>单击此处添加</a:t>
            </a:r>
            <a:r>
              <a:rPr lang="zh-CN" altLang="en-US" sz="1200" dirty="0" smtClean="0">
                <a:solidFill>
                  <a:srgbClr val="B81F22"/>
                </a:solidFill>
                <a:latin typeface="微软雅黑" panose="020B0503020204020204" pitchFamily="34" charset="-122"/>
                <a:ea typeface="微软雅黑" panose="020B0503020204020204" pitchFamily="34" charset="-122"/>
              </a:rPr>
              <a:t>文本</a:t>
            </a:r>
            <a:endParaRPr lang="en-US" altLang="zh-CN" sz="1200" dirty="0" smtClean="0">
              <a:solidFill>
                <a:srgbClr val="B81F22"/>
              </a:solidFill>
              <a:latin typeface="微软雅黑" panose="020B0503020204020204" pitchFamily="34" charset="-122"/>
              <a:ea typeface="微软雅黑" panose="020B0503020204020204" pitchFamily="34" charset="-122"/>
            </a:endParaRPr>
          </a:p>
          <a:p>
            <a:pPr algn="just"/>
            <a:r>
              <a:rPr lang="zh-CN" altLang="en-US" sz="1200" dirty="0" smtClean="0">
                <a:solidFill>
                  <a:srgbClr val="B81F22"/>
                </a:solidFill>
                <a:latin typeface="微软雅黑" panose="020B0503020204020204" pitchFamily="34" charset="-122"/>
                <a:ea typeface="微软雅黑" panose="020B0503020204020204" pitchFamily="34" charset="-122"/>
              </a:rPr>
              <a:t>单击此处添加文本单击此处添加文本</a:t>
            </a:r>
          </a:p>
          <a:p>
            <a:pPr algn="just"/>
            <a:r>
              <a:rPr lang="zh-CN" altLang="en-US" sz="1200" dirty="0" smtClean="0">
                <a:solidFill>
                  <a:srgbClr val="B81F22"/>
                </a:solidFill>
                <a:latin typeface="微软雅黑" panose="020B0503020204020204" pitchFamily="34" charset="-122"/>
                <a:ea typeface="微软雅黑" panose="020B0503020204020204" pitchFamily="34" charset="-122"/>
              </a:rPr>
              <a:t>单击此处添加文本单击此处添加文本</a:t>
            </a:r>
          </a:p>
        </p:txBody>
      </p:sp>
      <p:sp>
        <p:nvSpPr>
          <p:cNvPr id="38" name="TextBox 91"/>
          <p:cNvSpPr>
            <a:spLocks noChangeArrowheads="1"/>
          </p:cNvSpPr>
          <p:nvPr/>
        </p:nvSpPr>
        <p:spPr bwMode="auto">
          <a:xfrm>
            <a:off x="6300192" y="2139702"/>
            <a:ext cx="27561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just"/>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p>
          <a:p>
            <a:pPr algn="just"/>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p>
        </p:txBody>
      </p:sp>
      <p:sp>
        <p:nvSpPr>
          <p:cNvPr id="39" name="TextBox 91"/>
          <p:cNvSpPr>
            <a:spLocks noChangeArrowheads="1"/>
          </p:cNvSpPr>
          <p:nvPr/>
        </p:nvSpPr>
        <p:spPr bwMode="auto">
          <a:xfrm>
            <a:off x="827584" y="3837781"/>
            <a:ext cx="27561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smtClean="0">
                <a:solidFill>
                  <a:srgbClr val="B81F22"/>
                </a:solidFill>
                <a:latin typeface="微软雅黑" panose="020B0503020204020204" pitchFamily="34" charset="-122"/>
                <a:ea typeface="微软雅黑" panose="020B0503020204020204" pitchFamily="34" charset="-122"/>
              </a:rPr>
              <a:t>单击此处添加文本</a:t>
            </a:r>
            <a:r>
              <a:rPr lang="zh-CN" altLang="en-US" sz="1200" dirty="0">
                <a:solidFill>
                  <a:srgbClr val="B81F22"/>
                </a:solidFill>
                <a:latin typeface="微软雅黑" panose="020B0503020204020204" pitchFamily="34" charset="-122"/>
                <a:ea typeface="微软雅黑" panose="020B0503020204020204" pitchFamily="34" charset="-122"/>
              </a:rPr>
              <a:t>单击此处添加</a:t>
            </a:r>
            <a:r>
              <a:rPr lang="zh-CN" altLang="en-US" sz="1200" dirty="0" smtClean="0">
                <a:solidFill>
                  <a:srgbClr val="B81F22"/>
                </a:solidFill>
                <a:latin typeface="微软雅黑" panose="020B0503020204020204" pitchFamily="34" charset="-122"/>
                <a:ea typeface="微软雅黑" panose="020B0503020204020204" pitchFamily="34" charset="-122"/>
              </a:rPr>
              <a:t>文本</a:t>
            </a:r>
            <a:endParaRPr lang="en-US" altLang="zh-CN" sz="1200" dirty="0" smtClean="0">
              <a:solidFill>
                <a:srgbClr val="B81F22"/>
              </a:solidFill>
              <a:latin typeface="微软雅黑" panose="020B0503020204020204" pitchFamily="34" charset="-122"/>
              <a:ea typeface="微软雅黑" panose="020B0503020204020204" pitchFamily="34" charset="-122"/>
            </a:endParaRPr>
          </a:p>
          <a:p>
            <a:pPr algn="just"/>
            <a:r>
              <a:rPr lang="zh-CN" altLang="en-US" sz="1200" dirty="0" smtClean="0">
                <a:solidFill>
                  <a:srgbClr val="B81F22"/>
                </a:solidFill>
                <a:latin typeface="微软雅黑" panose="020B0503020204020204" pitchFamily="34" charset="-122"/>
                <a:ea typeface="微软雅黑" panose="020B0503020204020204" pitchFamily="34" charset="-122"/>
              </a:rPr>
              <a:t>单击此处添加文本单击此处添加文本</a:t>
            </a:r>
          </a:p>
          <a:p>
            <a:pPr algn="just"/>
            <a:r>
              <a:rPr lang="zh-CN" altLang="en-US" sz="1200" dirty="0" smtClean="0">
                <a:solidFill>
                  <a:srgbClr val="B81F22"/>
                </a:solidFill>
                <a:latin typeface="微软雅黑" panose="020B0503020204020204" pitchFamily="34" charset="-122"/>
                <a:ea typeface="微软雅黑" panose="020B0503020204020204" pitchFamily="34" charset="-122"/>
              </a:rPr>
              <a:t>单击此处添加文本单击此处添加文本</a:t>
            </a:r>
          </a:p>
        </p:txBody>
      </p:sp>
      <p:sp>
        <p:nvSpPr>
          <p:cNvPr id="40" name="TextBox 91"/>
          <p:cNvSpPr>
            <a:spLocks noChangeArrowheads="1"/>
          </p:cNvSpPr>
          <p:nvPr/>
        </p:nvSpPr>
        <p:spPr bwMode="auto">
          <a:xfrm>
            <a:off x="159667" y="2141443"/>
            <a:ext cx="275614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2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en-US" altLang="zh-CN" sz="1200" dirty="0" smtClean="0">
              <a:solidFill>
                <a:schemeClr val="tx1">
                  <a:lumMod val="95000"/>
                  <a:lumOff val="5000"/>
                </a:schemeClr>
              </a:solidFill>
              <a:latin typeface="微软雅黑" panose="020B0503020204020204" pitchFamily="34" charset="-122"/>
              <a:ea typeface="微软雅黑" panose="020B0503020204020204" pitchFamily="34" charset="-122"/>
            </a:endParaRPr>
          </a:p>
          <a:p>
            <a:pPr algn="just"/>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p>
          <a:p>
            <a:pPr algn="just"/>
            <a:r>
              <a:rPr lang="zh-CN" altLang="en-US" sz="12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a:t>
            </a:r>
          </a:p>
        </p:txBody>
      </p:sp>
      <p:cxnSp>
        <p:nvCxnSpPr>
          <p:cNvPr id="41" name="直接连接符 40"/>
          <p:cNvCxnSpPr/>
          <p:nvPr/>
        </p:nvCxnSpPr>
        <p:spPr>
          <a:xfrm flipH="1">
            <a:off x="7812360" y="627534"/>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2" name="矩形 7"/>
          <p:cNvSpPr/>
          <p:nvPr/>
        </p:nvSpPr>
        <p:spPr>
          <a:xfrm>
            <a:off x="7896598" y="3374492"/>
            <a:ext cx="2040270" cy="96183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5"/>
          <p:cNvSpPr/>
          <p:nvPr/>
        </p:nvSpPr>
        <p:spPr>
          <a:xfrm>
            <a:off x="6997283" y="3972706"/>
            <a:ext cx="2350900" cy="942588"/>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等腰三角形 4"/>
          <p:cNvSpPr/>
          <p:nvPr/>
        </p:nvSpPr>
        <p:spPr>
          <a:xfrm rot="16200000">
            <a:off x="7768393" y="3846452"/>
            <a:ext cx="1488261" cy="1262954"/>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p:nvPr/>
        </p:nvCxnSpPr>
        <p:spPr>
          <a:xfrm flipH="1">
            <a:off x="5573791" y="4111824"/>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36360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anim calcmode="lin" valueType="num">
                                      <p:cBhvr>
                                        <p:cTn id="13" dur="500" fill="hold"/>
                                        <p:tgtEl>
                                          <p:spTgt spid="22"/>
                                        </p:tgtEl>
                                        <p:attrNameLst>
                                          <p:attrName>ppt_x</p:attrName>
                                        </p:attrNameLst>
                                      </p:cBhvr>
                                      <p:tavLst>
                                        <p:tav tm="0">
                                          <p:val>
                                            <p:strVal val="#ppt_x"/>
                                          </p:val>
                                        </p:tav>
                                        <p:tav tm="100000">
                                          <p:val>
                                            <p:strVal val="#ppt_x"/>
                                          </p:val>
                                        </p:tav>
                                      </p:tavLst>
                                    </p:anim>
                                    <p:anim calcmode="lin" valueType="num">
                                      <p:cBhvr>
                                        <p:cTn id="14" dur="500" fill="hold"/>
                                        <p:tgtEl>
                                          <p:spTgt spid="22"/>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anim calcmode="lin" valueType="num">
                                      <p:cBhvr>
                                        <p:cTn id="18" dur="500" fill="hold"/>
                                        <p:tgtEl>
                                          <p:spTgt spid="36"/>
                                        </p:tgtEl>
                                        <p:attrNameLst>
                                          <p:attrName>ppt_x</p:attrName>
                                        </p:attrNameLst>
                                      </p:cBhvr>
                                      <p:tavLst>
                                        <p:tav tm="0">
                                          <p:val>
                                            <p:strVal val="#ppt_x"/>
                                          </p:val>
                                        </p:tav>
                                        <p:tav tm="100000">
                                          <p:val>
                                            <p:strVal val="#ppt_x"/>
                                          </p:val>
                                        </p:tav>
                                      </p:tavLst>
                                    </p:anim>
                                    <p:anim calcmode="lin" valueType="num">
                                      <p:cBhvr>
                                        <p:cTn id="19" dur="500" fill="hold"/>
                                        <p:tgtEl>
                                          <p:spTgt spid="3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anim calcmode="lin" valueType="num">
                                      <p:cBhvr>
                                        <p:cTn id="23" dur="500" fill="hold"/>
                                        <p:tgtEl>
                                          <p:spTgt spid="44"/>
                                        </p:tgtEl>
                                        <p:attrNameLst>
                                          <p:attrName>ppt_x</p:attrName>
                                        </p:attrNameLst>
                                      </p:cBhvr>
                                      <p:tavLst>
                                        <p:tav tm="0">
                                          <p:val>
                                            <p:strVal val="#ppt_x"/>
                                          </p:val>
                                        </p:tav>
                                        <p:tav tm="100000">
                                          <p:val>
                                            <p:strVal val="#ppt_x"/>
                                          </p:val>
                                        </p:tav>
                                      </p:tavLst>
                                    </p:anim>
                                    <p:anim calcmode="lin" valueType="num">
                                      <p:cBhvr>
                                        <p:cTn id="24" dur="500" fill="hold"/>
                                        <p:tgtEl>
                                          <p:spTgt spid="4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anim calcmode="lin" valueType="num">
                                      <p:cBhvr>
                                        <p:cTn id="28" dur="500" fill="hold"/>
                                        <p:tgtEl>
                                          <p:spTgt spid="45"/>
                                        </p:tgtEl>
                                        <p:attrNameLst>
                                          <p:attrName>ppt_x</p:attrName>
                                        </p:attrNameLst>
                                      </p:cBhvr>
                                      <p:tavLst>
                                        <p:tav tm="0">
                                          <p:val>
                                            <p:strVal val="#ppt_x"/>
                                          </p:val>
                                        </p:tav>
                                        <p:tav tm="100000">
                                          <p:val>
                                            <p:strVal val="#ppt_x"/>
                                          </p:val>
                                        </p:tav>
                                      </p:tavLst>
                                    </p:anim>
                                    <p:anim calcmode="lin" valueType="num">
                                      <p:cBhvr>
                                        <p:cTn id="29" dur="500" fill="hold"/>
                                        <p:tgtEl>
                                          <p:spTgt spid="4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anim calcmode="lin" valueType="num">
                                      <p:cBhvr>
                                        <p:cTn id="33" dur="500" fill="hold"/>
                                        <p:tgtEl>
                                          <p:spTgt spid="41"/>
                                        </p:tgtEl>
                                        <p:attrNameLst>
                                          <p:attrName>ppt_x</p:attrName>
                                        </p:attrNameLst>
                                      </p:cBhvr>
                                      <p:tavLst>
                                        <p:tav tm="0">
                                          <p:val>
                                            <p:strVal val="#ppt_x"/>
                                          </p:val>
                                        </p:tav>
                                        <p:tav tm="100000">
                                          <p:val>
                                            <p:strVal val="#ppt_x"/>
                                          </p:val>
                                        </p:tav>
                                      </p:tavLst>
                                    </p:anim>
                                    <p:anim calcmode="lin" valueType="num">
                                      <p:cBhvr>
                                        <p:cTn id="34" dur="500" fill="hold"/>
                                        <p:tgtEl>
                                          <p:spTgt spid="4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strVal val="#ppt_x"/>
                                          </p:val>
                                        </p:tav>
                                        <p:tav tm="100000">
                                          <p:val>
                                            <p:strVal val="#ppt_x"/>
                                          </p:val>
                                        </p:tav>
                                      </p:tavLst>
                                    </p:anim>
                                    <p:anim calcmode="lin" valueType="num">
                                      <p:cBhvr>
                                        <p:cTn id="39" dur="5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anim calcmode="lin" valueType="num">
                                      <p:cBhvr>
                                        <p:cTn id="43" dur="500" fill="hold"/>
                                        <p:tgtEl>
                                          <p:spTgt spid="43"/>
                                        </p:tgtEl>
                                        <p:attrNameLst>
                                          <p:attrName>ppt_x</p:attrName>
                                        </p:attrNameLst>
                                      </p:cBhvr>
                                      <p:tavLst>
                                        <p:tav tm="0">
                                          <p:val>
                                            <p:strVal val="#ppt_x"/>
                                          </p:val>
                                        </p:tav>
                                        <p:tav tm="100000">
                                          <p:val>
                                            <p:strVal val="#ppt_x"/>
                                          </p:val>
                                        </p:tav>
                                      </p:tavLst>
                                    </p:anim>
                                    <p:anim calcmode="lin" valueType="num">
                                      <p:cBhvr>
                                        <p:cTn id="44" dur="500" fill="hold"/>
                                        <p:tgtEl>
                                          <p:spTgt spid="43"/>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anim calcmode="lin" valueType="num">
                                      <p:cBhvr>
                                        <p:cTn id="48" dur="500" fill="hold"/>
                                        <p:tgtEl>
                                          <p:spTgt spid="25"/>
                                        </p:tgtEl>
                                        <p:attrNameLst>
                                          <p:attrName>ppt_x</p:attrName>
                                        </p:attrNameLst>
                                      </p:cBhvr>
                                      <p:tavLst>
                                        <p:tav tm="0">
                                          <p:val>
                                            <p:strVal val="#ppt_x"/>
                                          </p:val>
                                        </p:tav>
                                        <p:tav tm="100000">
                                          <p:val>
                                            <p:strVal val="#ppt_x"/>
                                          </p:val>
                                        </p:tav>
                                      </p:tavLst>
                                    </p:anim>
                                    <p:anim calcmode="lin" valueType="num">
                                      <p:cBhvr>
                                        <p:cTn id="49" dur="500" fill="hold"/>
                                        <p:tgtEl>
                                          <p:spTgt spid="25"/>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500"/>
                                        <p:tgtEl>
                                          <p:spTgt spid="24"/>
                                        </p:tgtEl>
                                      </p:cBhvr>
                                    </p:animEffect>
                                    <p:anim calcmode="lin" valueType="num">
                                      <p:cBhvr>
                                        <p:cTn id="53" dur="500" fill="hold"/>
                                        <p:tgtEl>
                                          <p:spTgt spid="24"/>
                                        </p:tgtEl>
                                        <p:attrNameLst>
                                          <p:attrName>ppt_x</p:attrName>
                                        </p:attrNameLst>
                                      </p:cBhvr>
                                      <p:tavLst>
                                        <p:tav tm="0">
                                          <p:val>
                                            <p:strVal val="#ppt_x"/>
                                          </p:val>
                                        </p:tav>
                                        <p:tav tm="100000">
                                          <p:val>
                                            <p:strVal val="#ppt_x"/>
                                          </p:val>
                                        </p:tav>
                                      </p:tavLst>
                                    </p:anim>
                                    <p:anim calcmode="lin" valueType="num">
                                      <p:cBhvr>
                                        <p:cTn id="54" dur="500" fill="hold"/>
                                        <p:tgtEl>
                                          <p:spTgt spid="24"/>
                                        </p:tgtEl>
                                        <p:attrNameLst>
                                          <p:attrName>ppt_y</p:attrName>
                                        </p:attrNameLst>
                                      </p:cBhvr>
                                      <p:tavLst>
                                        <p:tav tm="0">
                                          <p:val>
                                            <p:strVal val="#ppt_y+.1"/>
                                          </p:val>
                                        </p:tav>
                                        <p:tav tm="100000">
                                          <p:val>
                                            <p:strVal val="#ppt_y"/>
                                          </p:val>
                                        </p:tav>
                                      </p:tavLst>
                                    </p:anim>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500"/>
                                        <p:tgtEl>
                                          <p:spTgt spid="3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500"/>
                                        <p:tgtEl>
                                          <p:spTgt spid="28"/>
                                        </p:tgtEl>
                                      </p:cBhvr>
                                    </p:animEffect>
                                  </p:childTnLst>
                                </p:cTn>
                              </p:par>
                            </p:childTnLst>
                          </p:cTn>
                        </p:par>
                        <p:par>
                          <p:cTn id="62" fill="hold">
                            <p:stCondLst>
                              <p:cond delay="1000"/>
                            </p:stCondLst>
                            <p:childTnLst>
                              <p:par>
                                <p:cTn id="63" presetID="53" presetClass="entr" presetSubtype="16" fill="hold" grpId="0" nodeType="afterEffect">
                                  <p:stCondLst>
                                    <p:cond delay="0"/>
                                  </p:stCondLst>
                                  <p:childTnLst>
                                    <p:set>
                                      <p:cBhvr>
                                        <p:cTn id="64" dur="1" fill="hold">
                                          <p:stCondLst>
                                            <p:cond delay="0"/>
                                          </p:stCondLst>
                                        </p:cTn>
                                        <p:tgtEl>
                                          <p:spTgt spid="2"/>
                                        </p:tgtEl>
                                        <p:attrNameLst>
                                          <p:attrName>style.visibility</p:attrName>
                                        </p:attrNameLst>
                                      </p:cBhvr>
                                      <p:to>
                                        <p:strVal val="visible"/>
                                      </p:to>
                                    </p:set>
                                    <p:anim calcmode="lin" valueType="num">
                                      <p:cBhvr>
                                        <p:cTn id="65" dur="500" fill="hold"/>
                                        <p:tgtEl>
                                          <p:spTgt spid="2"/>
                                        </p:tgtEl>
                                        <p:attrNameLst>
                                          <p:attrName>ppt_w</p:attrName>
                                        </p:attrNameLst>
                                      </p:cBhvr>
                                      <p:tavLst>
                                        <p:tav tm="0">
                                          <p:val>
                                            <p:fltVal val="0"/>
                                          </p:val>
                                        </p:tav>
                                        <p:tav tm="100000">
                                          <p:val>
                                            <p:strVal val="#ppt_w"/>
                                          </p:val>
                                        </p:tav>
                                      </p:tavLst>
                                    </p:anim>
                                    <p:anim calcmode="lin" valueType="num">
                                      <p:cBhvr>
                                        <p:cTn id="66" dur="500" fill="hold"/>
                                        <p:tgtEl>
                                          <p:spTgt spid="2"/>
                                        </p:tgtEl>
                                        <p:attrNameLst>
                                          <p:attrName>ppt_h</p:attrName>
                                        </p:attrNameLst>
                                      </p:cBhvr>
                                      <p:tavLst>
                                        <p:tav tm="0">
                                          <p:val>
                                            <p:fltVal val="0"/>
                                          </p:val>
                                        </p:tav>
                                        <p:tav tm="100000">
                                          <p:val>
                                            <p:strVal val="#ppt_h"/>
                                          </p:val>
                                        </p:tav>
                                      </p:tavLst>
                                    </p:anim>
                                    <p:animEffect transition="in" filter="fade">
                                      <p:cBhvr>
                                        <p:cTn id="67" dur="500"/>
                                        <p:tgtEl>
                                          <p:spTgt spid="2"/>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4"/>
                                        </p:tgtEl>
                                        <p:attrNameLst>
                                          <p:attrName>style.visibility</p:attrName>
                                        </p:attrNameLst>
                                      </p:cBhvr>
                                      <p:to>
                                        <p:strVal val="visible"/>
                                      </p:to>
                                    </p:set>
                                    <p:anim calcmode="lin" valueType="num">
                                      <p:cBhvr>
                                        <p:cTn id="70" dur="500" fill="hold"/>
                                        <p:tgtEl>
                                          <p:spTgt spid="4"/>
                                        </p:tgtEl>
                                        <p:attrNameLst>
                                          <p:attrName>ppt_w</p:attrName>
                                        </p:attrNameLst>
                                      </p:cBhvr>
                                      <p:tavLst>
                                        <p:tav tm="0">
                                          <p:val>
                                            <p:fltVal val="0"/>
                                          </p:val>
                                        </p:tav>
                                        <p:tav tm="100000">
                                          <p:val>
                                            <p:strVal val="#ppt_w"/>
                                          </p:val>
                                        </p:tav>
                                      </p:tavLst>
                                    </p:anim>
                                    <p:anim calcmode="lin" valueType="num">
                                      <p:cBhvr>
                                        <p:cTn id="71" dur="500" fill="hold"/>
                                        <p:tgtEl>
                                          <p:spTgt spid="4"/>
                                        </p:tgtEl>
                                        <p:attrNameLst>
                                          <p:attrName>ppt_h</p:attrName>
                                        </p:attrNameLst>
                                      </p:cBhvr>
                                      <p:tavLst>
                                        <p:tav tm="0">
                                          <p:val>
                                            <p:fltVal val="0"/>
                                          </p:val>
                                        </p:tav>
                                        <p:tav tm="100000">
                                          <p:val>
                                            <p:strVal val="#ppt_h"/>
                                          </p:val>
                                        </p:tav>
                                      </p:tavLst>
                                    </p:anim>
                                    <p:animEffect transition="in" filter="fade">
                                      <p:cBhvr>
                                        <p:cTn id="72" dur="500"/>
                                        <p:tgtEl>
                                          <p:spTgt spid="4"/>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p:cTn id="75" dur="500" fill="hold"/>
                                        <p:tgtEl>
                                          <p:spTgt spid="5"/>
                                        </p:tgtEl>
                                        <p:attrNameLst>
                                          <p:attrName>ppt_w</p:attrName>
                                        </p:attrNameLst>
                                      </p:cBhvr>
                                      <p:tavLst>
                                        <p:tav tm="0">
                                          <p:val>
                                            <p:fltVal val="0"/>
                                          </p:val>
                                        </p:tav>
                                        <p:tav tm="100000">
                                          <p:val>
                                            <p:strVal val="#ppt_w"/>
                                          </p:val>
                                        </p:tav>
                                      </p:tavLst>
                                    </p:anim>
                                    <p:anim calcmode="lin" valueType="num">
                                      <p:cBhvr>
                                        <p:cTn id="76" dur="500" fill="hold"/>
                                        <p:tgtEl>
                                          <p:spTgt spid="5"/>
                                        </p:tgtEl>
                                        <p:attrNameLst>
                                          <p:attrName>ppt_h</p:attrName>
                                        </p:attrNameLst>
                                      </p:cBhvr>
                                      <p:tavLst>
                                        <p:tav tm="0">
                                          <p:val>
                                            <p:fltVal val="0"/>
                                          </p:val>
                                        </p:tav>
                                        <p:tav tm="100000">
                                          <p:val>
                                            <p:strVal val="#ppt_h"/>
                                          </p:val>
                                        </p:tav>
                                      </p:tavLst>
                                    </p:anim>
                                    <p:animEffect transition="in" filter="fade">
                                      <p:cBhvr>
                                        <p:cTn id="77" dur="500"/>
                                        <p:tgtEl>
                                          <p:spTgt spid="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
                                        </p:tgtEl>
                                        <p:attrNameLst>
                                          <p:attrName>style.visibility</p:attrName>
                                        </p:attrNameLst>
                                      </p:cBhvr>
                                      <p:to>
                                        <p:strVal val="visible"/>
                                      </p:to>
                                    </p:set>
                                    <p:anim calcmode="lin" valueType="num">
                                      <p:cBhvr>
                                        <p:cTn id="80" dur="500" fill="hold"/>
                                        <p:tgtEl>
                                          <p:spTgt spid="3"/>
                                        </p:tgtEl>
                                        <p:attrNameLst>
                                          <p:attrName>ppt_w</p:attrName>
                                        </p:attrNameLst>
                                      </p:cBhvr>
                                      <p:tavLst>
                                        <p:tav tm="0">
                                          <p:val>
                                            <p:fltVal val="0"/>
                                          </p:val>
                                        </p:tav>
                                        <p:tav tm="100000">
                                          <p:val>
                                            <p:strVal val="#ppt_w"/>
                                          </p:val>
                                        </p:tav>
                                      </p:tavLst>
                                    </p:anim>
                                    <p:anim calcmode="lin" valueType="num">
                                      <p:cBhvr>
                                        <p:cTn id="81" dur="500" fill="hold"/>
                                        <p:tgtEl>
                                          <p:spTgt spid="3"/>
                                        </p:tgtEl>
                                        <p:attrNameLst>
                                          <p:attrName>ppt_h</p:attrName>
                                        </p:attrNameLst>
                                      </p:cBhvr>
                                      <p:tavLst>
                                        <p:tav tm="0">
                                          <p:val>
                                            <p:fltVal val="0"/>
                                          </p:val>
                                        </p:tav>
                                        <p:tav tm="100000">
                                          <p:val>
                                            <p:strVal val="#ppt_h"/>
                                          </p:val>
                                        </p:tav>
                                      </p:tavLst>
                                    </p:anim>
                                    <p:animEffect transition="in" filter="fade">
                                      <p:cBhvr>
                                        <p:cTn id="82" dur="500"/>
                                        <p:tgtEl>
                                          <p:spTgt spid="3"/>
                                        </p:tgtEl>
                                      </p:cBhvr>
                                    </p:animEffect>
                                  </p:childTnLst>
                                </p:cTn>
                              </p:par>
                            </p:childTnLst>
                          </p:cTn>
                        </p:par>
                        <p:par>
                          <p:cTn id="83" fill="hold">
                            <p:stCondLst>
                              <p:cond delay="1500"/>
                            </p:stCondLst>
                            <p:childTnLst>
                              <p:par>
                                <p:cTn id="84" presetID="10"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500"/>
                                        <p:tgtEl>
                                          <p:spTgt spid="34"/>
                                        </p:tgtEl>
                                      </p:cBhvr>
                                    </p:animEffect>
                                  </p:childTnLst>
                                </p:cTn>
                              </p:par>
                              <p:par>
                                <p:cTn id="87" presetID="10" presetClass="entr" presetSubtype="0" fill="hold" nodeType="withEffect">
                                  <p:stCondLst>
                                    <p:cond delay="0"/>
                                  </p:stCondLst>
                                  <p:childTnLst>
                                    <p:set>
                                      <p:cBhvr>
                                        <p:cTn id="88" dur="1" fill="hold">
                                          <p:stCondLst>
                                            <p:cond delay="0"/>
                                          </p:stCondLst>
                                        </p:cTn>
                                        <p:tgtEl>
                                          <p:spTgt spid="6"/>
                                        </p:tgtEl>
                                        <p:attrNameLst>
                                          <p:attrName>style.visibility</p:attrName>
                                        </p:attrNameLst>
                                      </p:cBhvr>
                                      <p:to>
                                        <p:strVal val="visible"/>
                                      </p:to>
                                    </p:set>
                                    <p:animEffect transition="in" filter="fade">
                                      <p:cBhvr>
                                        <p:cTn id="89" dur="500"/>
                                        <p:tgtEl>
                                          <p:spTgt spid="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par>
                                <p:cTn id="93" presetID="10" presetClass="entr" presetSubtype="0" fill="hold" nodeType="withEffect">
                                  <p:stCondLst>
                                    <p:cond delay="0"/>
                                  </p:stCondLst>
                                  <p:childTnLst>
                                    <p:set>
                                      <p:cBhvr>
                                        <p:cTn id="94" dur="1" fill="hold">
                                          <p:stCondLst>
                                            <p:cond delay="0"/>
                                          </p:stCondLst>
                                        </p:cTn>
                                        <p:tgtEl>
                                          <p:spTgt spid="9"/>
                                        </p:tgtEl>
                                        <p:attrNameLst>
                                          <p:attrName>style.visibility</p:attrName>
                                        </p:attrNameLst>
                                      </p:cBhvr>
                                      <p:to>
                                        <p:strVal val="visible"/>
                                      </p:to>
                                    </p:set>
                                    <p:animEffect transition="in" filter="fade">
                                      <p:cBhvr>
                                        <p:cTn id="95" dur="500"/>
                                        <p:tgtEl>
                                          <p:spTgt spid="9"/>
                                        </p:tgtEl>
                                      </p:cBhvr>
                                    </p:animEffect>
                                  </p:childTnLst>
                                </p:cTn>
                              </p:par>
                            </p:childTnLst>
                          </p:cTn>
                        </p:par>
                        <p:par>
                          <p:cTn id="96" fill="hold">
                            <p:stCondLst>
                              <p:cond delay="2000"/>
                            </p:stCondLst>
                            <p:childTnLst>
                              <p:par>
                                <p:cTn id="97" presetID="10" presetClass="entr" presetSubtype="0"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fade">
                                      <p:cBhvr>
                                        <p:cTn id="99" dur="500"/>
                                        <p:tgtEl>
                                          <p:spTgt spid="19"/>
                                        </p:tgtEl>
                                      </p:cBhvr>
                                    </p:animEffect>
                                  </p:childTnLst>
                                </p:cTn>
                              </p:par>
                            </p:childTnLst>
                          </p:cTn>
                        </p:par>
                        <p:par>
                          <p:cTn id="100" fill="hold">
                            <p:stCondLst>
                              <p:cond delay="2500"/>
                            </p:stCondLst>
                            <p:childTnLst>
                              <p:par>
                                <p:cTn id="101" presetID="10" presetClass="entr" presetSubtype="0" fill="hold" grpId="0" nodeType="afterEffect">
                                  <p:stCondLst>
                                    <p:cond delay="0"/>
                                  </p:stCondLst>
                                  <p:childTnLst>
                                    <p:set>
                                      <p:cBhvr>
                                        <p:cTn id="102" dur="1" fill="hold">
                                          <p:stCondLst>
                                            <p:cond delay="0"/>
                                          </p:stCondLst>
                                        </p:cTn>
                                        <p:tgtEl>
                                          <p:spTgt spid="37"/>
                                        </p:tgtEl>
                                        <p:attrNameLst>
                                          <p:attrName>style.visibility</p:attrName>
                                        </p:attrNameLst>
                                      </p:cBhvr>
                                      <p:to>
                                        <p:strVal val="visible"/>
                                      </p:to>
                                    </p:set>
                                    <p:animEffect transition="in" filter="fade">
                                      <p:cBhvr>
                                        <p:cTn id="103" dur="500"/>
                                        <p:tgtEl>
                                          <p:spTgt spid="37"/>
                                        </p:tgtEl>
                                      </p:cBhvr>
                                    </p:animEffect>
                                  </p:childTnLst>
                                </p:cTn>
                              </p:par>
                            </p:childTnLst>
                          </p:cTn>
                        </p:par>
                        <p:par>
                          <p:cTn id="104" fill="hold">
                            <p:stCondLst>
                              <p:cond delay="3000"/>
                            </p:stCondLst>
                            <p:childTnLst>
                              <p:par>
                                <p:cTn id="105" presetID="10" presetClass="entr" presetSubtype="0" fill="hold" grpId="0" nodeType="afterEffect">
                                  <p:stCondLst>
                                    <p:cond delay="0"/>
                                  </p:stCondLst>
                                  <p:childTnLst>
                                    <p:set>
                                      <p:cBhvr>
                                        <p:cTn id="106" dur="1" fill="hold">
                                          <p:stCondLst>
                                            <p:cond delay="0"/>
                                          </p:stCondLst>
                                        </p:cTn>
                                        <p:tgtEl>
                                          <p:spTgt spid="18"/>
                                        </p:tgtEl>
                                        <p:attrNameLst>
                                          <p:attrName>style.visibility</p:attrName>
                                        </p:attrNameLst>
                                      </p:cBhvr>
                                      <p:to>
                                        <p:strVal val="visible"/>
                                      </p:to>
                                    </p:set>
                                    <p:animEffect transition="in" filter="fade">
                                      <p:cBhvr>
                                        <p:cTn id="107" dur="500"/>
                                        <p:tgtEl>
                                          <p:spTgt spid="18"/>
                                        </p:tgtEl>
                                      </p:cBhvr>
                                    </p:animEffect>
                                  </p:childTnLst>
                                </p:cTn>
                              </p:par>
                            </p:childTnLst>
                          </p:cTn>
                        </p:par>
                        <p:par>
                          <p:cTn id="108" fill="hold">
                            <p:stCondLst>
                              <p:cond delay="3500"/>
                            </p:stCondLst>
                            <p:childTnLst>
                              <p:par>
                                <p:cTn id="109" presetID="10" presetClass="entr" presetSubtype="0" fill="hold" grpId="0" nodeType="after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childTnLst>
                          </p:cTn>
                        </p:par>
                        <p:par>
                          <p:cTn id="112" fill="hold">
                            <p:stCondLst>
                              <p:cond delay="4000"/>
                            </p:stCondLst>
                            <p:childTnLst>
                              <p:par>
                                <p:cTn id="113" presetID="10" presetClass="entr" presetSubtype="0" fill="hold" grpId="0" nodeType="afterEffect">
                                  <p:stCondLst>
                                    <p:cond delay="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500"/>
                                        <p:tgtEl>
                                          <p:spTgt spid="20"/>
                                        </p:tgtEl>
                                      </p:cBhvr>
                                    </p:animEffect>
                                  </p:childTnLst>
                                </p:cTn>
                              </p:par>
                            </p:childTnLst>
                          </p:cTn>
                        </p:par>
                        <p:par>
                          <p:cTn id="116" fill="hold">
                            <p:stCondLst>
                              <p:cond delay="4500"/>
                            </p:stCondLst>
                            <p:childTnLst>
                              <p:par>
                                <p:cTn id="117" presetID="10" presetClass="entr" presetSubtype="0"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childTnLst>
                                </p:cTn>
                              </p:par>
                            </p:childTnLst>
                          </p:cTn>
                        </p:par>
                        <p:par>
                          <p:cTn id="120" fill="hold">
                            <p:stCondLst>
                              <p:cond delay="5000"/>
                            </p:stCondLst>
                            <p:childTnLst>
                              <p:par>
                                <p:cTn id="121" presetID="10" presetClass="entr" presetSubtype="0" fill="hold" grpId="0" nodeType="afterEffect">
                                  <p:stCondLst>
                                    <p:cond delay="0"/>
                                  </p:stCondLst>
                                  <p:childTnLst>
                                    <p:set>
                                      <p:cBhvr>
                                        <p:cTn id="122" dur="1" fill="hold">
                                          <p:stCondLst>
                                            <p:cond delay="0"/>
                                          </p:stCondLst>
                                        </p:cTn>
                                        <p:tgtEl>
                                          <p:spTgt spid="17"/>
                                        </p:tgtEl>
                                        <p:attrNameLst>
                                          <p:attrName>style.visibility</p:attrName>
                                        </p:attrNameLst>
                                      </p:cBhvr>
                                      <p:to>
                                        <p:strVal val="visible"/>
                                      </p:to>
                                    </p:set>
                                    <p:animEffect transition="in" filter="fade">
                                      <p:cBhvr>
                                        <p:cTn id="123" dur="500"/>
                                        <p:tgtEl>
                                          <p:spTgt spid="17"/>
                                        </p:tgtEl>
                                      </p:cBhvr>
                                    </p:animEffect>
                                  </p:childTnLst>
                                </p:cTn>
                              </p:par>
                            </p:childTnLst>
                          </p:cTn>
                        </p:par>
                        <p:par>
                          <p:cTn id="124" fill="hold">
                            <p:stCondLst>
                              <p:cond delay="5500"/>
                            </p:stCondLst>
                            <p:childTnLst>
                              <p:par>
                                <p:cTn id="125" presetID="10" presetClass="entr" presetSubtype="0" fill="hold" grpId="0" nodeType="afterEffect">
                                  <p:stCondLst>
                                    <p:cond delay="0"/>
                                  </p:stCondLst>
                                  <p:childTnLst>
                                    <p:set>
                                      <p:cBhvr>
                                        <p:cTn id="126" dur="1" fill="hold">
                                          <p:stCondLst>
                                            <p:cond delay="0"/>
                                          </p:stCondLst>
                                        </p:cTn>
                                        <p:tgtEl>
                                          <p:spTgt spid="39"/>
                                        </p:tgtEl>
                                        <p:attrNameLst>
                                          <p:attrName>style.visibility</p:attrName>
                                        </p:attrNameLst>
                                      </p:cBhvr>
                                      <p:to>
                                        <p:strVal val="visible"/>
                                      </p:to>
                                    </p:set>
                                    <p:animEffect transition="in" filter="fade">
                                      <p:cBhvr>
                                        <p:cTn id="127"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22" grpId="0" animBg="1"/>
      <p:bldP spid="2" grpId="0" animBg="1"/>
      <p:bldP spid="3" grpId="0" animBg="1"/>
      <p:bldP spid="4" grpId="0" animBg="1"/>
      <p:bldP spid="5" grpId="0" animBg="1"/>
      <p:bldP spid="17" grpId="0"/>
      <p:bldP spid="18" grpId="0"/>
      <p:bldP spid="19" grpId="0"/>
      <p:bldP spid="20" grpId="0"/>
      <p:bldP spid="21" grpId="0" animBg="1"/>
      <p:bldP spid="28" grpId="0"/>
      <p:bldP spid="31" grpId="0" animBg="1"/>
      <p:bldP spid="34" grpId="0" animBg="1"/>
      <p:bldP spid="35" grpId="0" animBg="1"/>
      <p:bldP spid="37" grpId="0"/>
      <p:bldP spid="38" grpId="0"/>
      <p:bldP spid="39" grpId="0"/>
      <p:bldP spid="40" grpId="0"/>
      <p:bldP spid="42" grpId="0" animBg="1"/>
      <p:bldP spid="43" grpId="0" animBg="1"/>
      <p:bldP spid="4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7"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TextBox 97"/>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成果展示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100" name="直接连接符 99"/>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32" name="Freeform 50"/>
          <p:cNvSpPr>
            <a:spLocks noEditPoints="1" noChangeArrowheads="1"/>
          </p:cNvSpPr>
          <p:nvPr/>
        </p:nvSpPr>
        <p:spPr bwMode="auto">
          <a:xfrm>
            <a:off x="158238" y="301099"/>
            <a:ext cx="536209" cy="445218"/>
          </a:xfrm>
          <a:custGeom>
            <a:avLst/>
            <a:gdLst>
              <a:gd name="T0" fmla="*/ 7 w 142"/>
              <a:gd name="T1" fmla="*/ 90 h 119"/>
              <a:gd name="T2" fmla="*/ 0 w 142"/>
              <a:gd name="T3" fmla="*/ 82 h 119"/>
              <a:gd name="T4" fmla="*/ 0 w 142"/>
              <a:gd name="T5" fmla="*/ 7 h 119"/>
              <a:gd name="T6" fmla="*/ 7 w 142"/>
              <a:gd name="T7" fmla="*/ 0 h 119"/>
              <a:gd name="T8" fmla="*/ 135 w 142"/>
              <a:gd name="T9" fmla="*/ 0 h 119"/>
              <a:gd name="T10" fmla="*/ 142 w 142"/>
              <a:gd name="T11" fmla="*/ 7 h 119"/>
              <a:gd name="T12" fmla="*/ 142 w 142"/>
              <a:gd name="T13" fmla="*/ 82 h 119"/>
              <a:gd name="T14" fmla="*/ 135 w 142"/>
              <a:gd name="T15" fmla="*/ 90 h 119"/>
              <a:gd name="T16" fmla="*/ 7 w 142"/>
              <a:gd name="T17" fmla="*/ 90 h 119"/>
              <a:gd name="T18" fmla="*/ 7 w 142"/>
              <a:gd name="T19" fmla="*/ 90 h 119"/>
              <a:gd name="T20" fmla="*/ 49 w 142"/>
              <a:gd name="T21" fmla="*/ 16 h 119"/>
              <a:gd name="T22" fmla="*/ 106 w 142"/>
              <a:gd name="T23" fmla="*/ 45 h 119"/>
              <a:gd name="T24" fmla="*/ 49 w 142"/>
              <a:gd name="T25" fmla="*/ 74 h 119"/>
              <a:gd name="T26" fmla="*/ 49 w 142"/>
              <a:gd name="T27" fmla="*/ 16 h 119"/>
              <a:gd name="T28" fmla="*/ 142 w 142"/>
              <a:gd name="T29" fmla="*/ 111 h 119"/>
              <a:gd name="T30" fmla="*/ 82 w 142"/>
              <a:gd name="T31" fmla="*/ 111 h 119"/>
              <a:gd name="T32" fmla="*/ 71 w 142"/>
              <a:gd name="T33" fmla="*/ 119 h 119"/>
              <a:gd name="T34" fmla="*/ 60 w 142"/>
              <a:gd name="T35" fmla="*/ 111 h 119"/>
              <a:gd name="T36" fmla="*/ 0 w 142"/>
              <a:gd name="T37" fmla="*/ 111 h 119"/>
              <a:gd name="T38" fmla="*/ 0 w 142"/>
              <a:gd name="T39" fmla="*/ 103 h 119"/>
              <a:gd name="T40" fmla="*/ 60 w 142"/>
              <a:gd name="T41" fmla="*/ 103 h 119"/>
              <a:gd name="T42" fmla="*/ 71 w 142"/>
              <a:gd name="T43" fmla="*/ 95 h 119"/>
              <a:gd name="T44" fmla="*/ 82 w 142"/>
              <a:gd name="T45" fmla="*/ 103 h 119"/>
              <a:gd name="T46" fmla="*/ 142 w 142"/>
              <a:gd name="T47" fmla="*/ 103 h 119"/>
              <a:gd name="T48" fmla="*/ 142 w 142"/>
              <a:gd name="T49" fmla="*/ 111 h 1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2"/>
              <a:gd name="T76" fmla="*/ 0 h 119"/>
              <a:gd name="T77" fmla="*/ 142 w 142"/>
              <a:gd name="T78" fmla="*/ 119 h 1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2" h="119">
                <a:moveTo>
                  <a:pt x="7" y="90"/>
                </a:moveTo>
                <a:cubicBezTo>
                  <a:pt x="3" y="90"/>
                  <a:pt x="0" y="87"/>
                  <a:pt x="0" y="82"/>
                </a:cubicBezTo>
                <a:cubicBezTo>
                  <a:pt x="0" y="57"/>
                  <a:pt x="0" y="32"/>
                  <a:pt x="0" y="7"/>
                </a:cubicBezTo>
                <a:cubicBezTo>
                  <a:pt x="0" y="3"/>
                  <a:pt x="3" y="0"/>
                  <a:pt x="7" y="0"/>
                </a:cubicBezTo>
                <a:cubicBezTo>
                  <a:pt x="135" y="0"/>
                  <a:pt x="135" y="0"/>
                  <a:pt x="135" y="0"/>
                </a:cubicBezTo>
                <a:cubicBezTo>
                  <a:pt x="139" y="0"/>
                  <a:pt x="142" y="3"/>
                  <a:pt x="142" y="7"/>
                </a:cubicBezTo>
                <a:cubicBezTo>
                  <a:pt x="142" y="32"/>
                  <a:pt x="142" y="57"/>
                  <a:pt x="142" y="82"/>
                </a:cubicBezTo>
                <a:cubicBezTo>
                  <a:pt x="142" y="87"/>
                  <a:pt x="139" y="90"/>
                  <a:pt x="135" y="90"/>
                </a:cubicBezTo>
                <a:cubicBezTo>
                  <a:pt x="71" y="90"/>
                  <a:pt x="71" y="90"/>
                  <a:pt x="7" y="90"/>
                </a:cubicBezTo>
                <a:cubicBezTo>
                  <a:pt x="7" y="90"/>
                  <a:pt x="7" y="90"/>
                  <a:pt x="7" y="90"/>
                </a:cubicBezTo>
                <a:close/>
                <a:moveTo>
                  <a:pt x="49" y="16"/>
                </a:moveTo>
                <a:cubicBezTo>
                  <a:pt x="106" y="45"/>
                  <a:pt x="106" y="45"/>
                  <a:pt x="106" y="45"/>
                </a:cubicBezTo>
                <a:cubicBezTo>
                  <a:pt x="49" y="74"/>
                  <a:pt x="49" y="74"/>
                  <a:pt x="49" y="74"/>
                </a:cubicBezTo>
                <a:cubicBezTo>
                  <a:pt x="49" y="16"/>
                  <a:pt x="49" y="16"/>
                  <a:pt x="49" y="16"/>
                </a:cubicBezTo>
                <a:close/>
                <a:moveTo>
                  <a:pt x="142" y="111"/>
                </a:moveTo>
                <a:cubicBezTo>
                  <a:pt x="82" y="111"/>
                  <a:pt x="82" y="111"/>
                  <a:pt x="82" y="111"/>
                </a:cubicBezTo>
                <a:cubicBezTo>
                  <a:pt x="80" y="115"/>
                  <a:pt x="76" y="119"/>
                  <a:pt x="71" y="119"/>
                </a:cubicBezTo>
                <a:cubicBezTo>
                  <a:pt x="66" y="119"/>
                  <a:pt x="62" y="115"/>
                  <a:pt x="60" y="111"/>
                </a:cubicBezTo>
                <a:cubicBezTo>
                  <a:pt x="0" y="111"/>
                  <a:pt x="0" y="111"/>
                  <a:pt x="0" y="111"/>
                </a:cubicBezTo>
                <a:cubicBezTo>
                  <a:pt x="0" y="103"/>
                  <a:pt x="0" y="103"/>
                  <a:pt x="0" y="103"/>
                </a:cubicBezTo>
                <a:cubicBezTo>
                  <a:pt x="60" y="103"/>
                  <a:pt x="60" y="103"/>
                  <a:pt x="60" y="103"/>
                </a:cubicBezTo>
                <a:cubicBezTo>
                  <a:pt x="62" y="99"/>
                  <a:pt x="66" y="95"/>
                  <a:pt x="71" y="95"/>
                </a:cubicBezTo>
                <a:cubicBezTo>
                  <a:pt x="76" y="95"/>
                  <a:pt x="80" y="99"/>
                  <a:pt x="82" y="103"/>
                </a:cubicBezTo>
                <a:cubicBezTo>
                  <a:pt x="142" y="103"/>
                  <a:pt x="142" y="103"/>
                  <a:pt x="142" y="103"/>
                </a:cubicBezTo>
                <a:cubicBezTo>
                  <a:pt x="142" y="111"/>
                  <a:pt x="142" y="111"/>
                  <a:pt x="142" y="11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3" name="Freeform 46"/>
          <p:cNvSpPr>
            <a:spLocks noChangeArrowheads="1"/>
          </p:cNvSpPr>
          <p:nvPr/>
        </p:nvSpPr>
        <p:spPr bwMode="auto">
          <a:xfrm>
            <a:off x="1827213" y="3771270"/>
            <a:ext cx="347662" cy="498475"/>
          </a:xfrm>
          <a:custGeom>
            <a:avLst/>
            <a:gdLst>
              <a:gd name="T0" fmla="*/ 219 w 219"/>
              <a:gd name="T1" fmla="*/ 314 h 314"/>
              <a:gd name="T2" fmla="*/ 0 w 219"/>
              <a:gd name="T3" fmla="*/ 314 h 314"/>
              <a:gd name="T4" fmla="*/ 0 w 219"/>
              <a:gd name="T5" fmla="*/ 0 h 314"/>
              <a:gd name="T6" fmla="*/ 219 w 219"/>
              <a:gd name="T7" fmla="*/ 0 h 314"/>
              <a:gd name="T8" fmla="*/ 219 w 219"/>
              <a:gd name="T9" fmla="*/ 314 h 314"/>
              <a:gd name="T10" fmla="*/ 219 w 219"/>
              <a:gd name="T11" fmla="*/ 314 h 314"/>
              <a:gd name="T12" fmla="*/ 0 60000 65536"/>
              <a:gd name="T13" fmla="*/ 0 60000 65536"/>
              <a:gd name="T14" fmla="*/ 0 60000 65536"/>
              <a:gd name="T15" fmla="*/ 0 60000 65536"/>
              <a:gd name="T16" fmla="*/ 0 60000 65536"/>
              <a:gd name="T17" fmla="*/ 0 60000 65536"/>
              <a:gd name="T18" fmla="*/ 0 w 219"/>
              <a:gd name="T19" fmla="*/ 0 h 314"/>
              <a:gd name="T20" fmla="*/ 219 w 219"/>
              <a:gd name="T21" fmla="*/ 314 h 314"/>
            </a:gdLst>
            <a:ahLst/>
            <a:cxnLst>
              <a:cxn ang="T12">
                <a:pos x="T0" y="T1"/>
              </a:cxn>
              <a:cxn ang="T13">
                <a:pos x="T2" y="T3"/>
              </a:cxn>
              <a:cxn ang="T14">
                <a:pos x="T4" y="T5"/>
              </a:cxn>
              <a:cxn ang="T15">
                <a:pos x="T6" y="T7"/>
              </a:cxn>
              <a:cxn ang="T16">
                <a:pos x="T8" y="T9"/>
              </a:cxn>
              <a:cxn ang="T17">
                <a:pos x="T10" y="T11"/>
              </a:cxn>
            </a:cxnLst>
            <a:rect l="T18" t="T19" r="T20" b="T21"/>
            <a:pathLst>
              <a:path w="219" h="314">
                <a:moveTo>
                  <a:pt x="219" y="314"/>
                </a:moveTo>
                <a:lnTo>
                  <a:pt x="0" y="314"/>
                </a:lnTo>
                <a:lnTo>
                  <a:pt x="0" y="0"/>
                </a:lnTo>
                <a:lnTo>
                  <a:pt x="219" y="0"/>
                </a:lnTo>
                <a:lnTo>
                  <a:pt x="219" y="314"/>
                </a:lnTo>
                <a:close/>
              </a:path>
            </a:pathLst>
          </a:custGeom>
          <a:solidFill>
            <a:srgbClr val="B81F22"/>
          </a:solidFill>
          <a:ln>
            <a:noFill/>
          </a:ln>
        </p:spPr>
        <p:txBody>
          <a:bodyPr/>
          <a:lstStyle/>
          <a:p>
            <a:endParaRPr lang="zh-CN" altLang="zh-CN">
              <a:sym typeface="宋体" pitchFamily="2" charset="-122"/>
            </a:endParaRPr>
          </a:p>
        </p:txBody>
      </p:sp>
      <p:sp>
        <p:nvSpPr>
          <p:cNvPr id="34" name="Freeform 47"/>
          <p:cNvSpPr>
            <a:spLocks noChangeArrowheads="1"/>
          </p:cNvSpPr>
          <p:nvPr/>
        </p:nvSpPr>
        <p:spPr bwMode="auto">
          <a:xfrm>
            <a:off x="2603500" y="3528383"/>
            <a:ext cx="336550" cy="741362"/>
          </a:xfrm>
          <a:custGeom>
            <a:avLst/>
            <a:gdLst>
              <a:gd name="T0" fmla="*/ 212 w 212"/>
              <a:gd name="T1" fmla="*/ 467 h 467"/>
              <a:gd name="T2" fmla="*/ 0 w 212"/>
              <a:gd name="T3" fmla="*/ 467 h 467"/>
              <a:gd name="T4" fmla="*/ 0 w 212"/>
              <a:gd name="T5" fmla="*/ 0 h 467"/>
              <a:gd name="T6" fmla="*/ 212 w 212"/>
              <a:gd name="T7" fmla="*/ 0 h 467"/>
              <a:gd name="T8" fmla="*/ 212 w 212"/>
              <a:gd name="T9" fmla="*/ 467 h 467"/>
              <a:gd name="T10" fmla="*/ 212 w 212"/>
              <a:gd name="T11" fmla="*/ 467 h 467"/>
              <a:gd name="T12" fmla="*/ 0 60000 65536"/>
              <a:gd name="T13" fmla="*/ 0 60000 65536"/>
              <a:gd name="T14" fmla="*/ 0 60000 65536"/>
              <a:gd name="T15" fmla="*/ 0 60000 65536"/>
              <a:gd name="T16" fmla="*/ 0 60000 65536"/>
              <a:gd name="T17" fmla="*/ 0 60000 65536"/>
              <a:gd name="T18" fmla="*/ 0 w 212"/>
              <a:gd name="T19" fmla="*/ 0 h 467"/>
              <a:gd name="T20" fmla="*/ 212 w 212"/>
              <a:gd name="T21" fmla="*/ 467 h 467"/>
            </a:gdLst>
            <a:ahLst/>
            <a:cxnLst>
              <a:cxn ang="T12">
                <a:pos x="T0" y="T1"/>
              </a:cxn>
              <a:cxn ang="T13">
                <a:pos x="T2" y="T3"/>
              </a:cxn>
              <a:cxn ang="T14">
                <a:pos x="T4" y="T5"/>
              </a:cxn>
              <a:cxn ang="T15">
                <a:pos x="T6" y="T7"/>
              </a:cxn>
              <a:cxn ang="T16">
                <a:pos x="T8" y="T9"/>
              </a:cxn>
              <a:cxn ang="T17">
                <a:pos x="T10" y="T11"/>
              </a:cxn>
            </a:cxnLst>
            <a:rect l="T18" t="T19" r="T20" b="T21"/>
            <a:pathLst>
              <a:path w="212" h="467">
                <a:moveTo>
                  <a:pt x="212" y="467"/>
                </a:moveTo>
                <a:lnTo>
                  <a:pt x="0" y="467"/>
                </a:lnTo>
                <a:lnTo>
                  <a:pt x="0" y="0"/>
                </a:lnTo>
                <a:lnTo>
                  <a:pt x="212" y="0"/>
                </a:lnTo>
                <a:lnTo>
                  <a:pt x="212" y="467"/>
                </a:lnTo>
                <a:close/>
              </a:path>
            </a:pathLst>
          </a:custGeom>
          <a:solidFill>
            <a:srgbClr val="252F31"/>
          </a:solidFill>
          <a:ln>
            <a:noFill/>
          </a:ln>
        </p:spPr>
        <p:txBody>
          <a:bodyPr/>
          <a:lstStyle/>
          <a:p>
            <a:endParaRPr lang="zh-CN" altLang="zh-CN">
              <a:sym typeface="宋体" pitchFamily="2" charset="-122"/>
            </a:endParaRPr>
          </a:p>
        </p:txBody>
      </p:sp>
      <p:sp>
        <p:nvSpPr>
          <p:cNvPr id="35" name="Freeform 48"/>
          <p:cNvSpPr>
            <a:spLocks noChangeArrowheads="1"/>
          </p:cNvSpPr>
          <p:nvPr/>
        </p:nvSpPr>
        <p:spPr bwMode="auto">
          <a:xfrm>
            <a:off x="3368675" y="2915608"/>
            <a:ext cx="336550" cy="1354137"/>
          </a:xfrm>
          <a:custGeom>
            <a:avLst/>
            <a:gdLst>
              <a:gd name="T0" fmla="*/ 212 w 212"/>
              <a:gd name="T1" fmla="*/ 853 h 853"/>
              <a:gd name="T2" fmla="*/ 0 w 212"/>
              <a:gd name="T3" fmla="*/ 853 h 853"/>
              <a:gd name="T4" fmla="*/ 0 w 212"/>
              <a:gd name="T5" fmla="*/ 0 h 853"/>
              <a:gd name="T6" fmla="*/ 212 w 212"/>
              <a:gd name="T7" fmla="*/ 0 h 853"/>
              <a:gd name="T8" fmla="*/ 212 w 212"/>
              <a:gd name="T9" fmla="*/ 853 h 853"/>
              <a:gd name="T10" fmla="*/ 212 w 212"/>
              <a:gd name="T11" fmla="*/ 853 h 853"/>
              <a:gd name="T12" fmla="*/ 0 60000 65536"/>
              <a:gd name="T13" fmla="*/ 0 60000 65536"/>
              <a:gd name="T14" fmla="*/ 0 60000 65536"/>
              <a:gd name="T15" fmla="*/ 0 60000 65536"/>
              <a:gd name="T16" fmla="*/ 0 60000 65536"/>
              <a:gd name="T17" fmla="*/ 0 60000 65536"/>
              <a:gd name="T18" fmla="*/ 0 w 212"/>
              <a:gd name="T19" fmla="*/ 0 h 853"/>
              <a:gd name="T20" fmla="*/ 212 w 212"/>
              <a:gd name="T21" fmla="*/ 853 h 853"/>
            </a:gdLst>
            <a:ahLst/>
            <a:cxnLst>
              <a:cxn ang="T12">
                <a:pos x="T0" y="T1"/>
              </a:cxn>
              <a:cxn ang="T13">
                <a:pos x="T2" y="T3"/>
              </a:cxn>
              <a:cxn ang="T14">
                <a:pos x="T4" y="T5"/>
              </a:cxn>
              <a:cxn ang="T15">
                <a:pos x="T6" y="T7"/>
              </a:cxn>
              <a:cxn ang="T16">
                <a:pos x="T8" y="T9"/>
              </a:cxn>
              <a:cxn ang="T17">
                <a:pos x="T10" y="T11"/>
              </a:cxn>
            </a:cxnLst>
            <a:rect l="T18" t="T19" r="T20" b="T21"/>
            <a:pathLst>
              <a:path w="212" h="853">
                <a:moveTo>
                  <a:pt x="212" y="853"/>
                </a:moveTo>
                <a:lnTo>
                  <a:pt x="0" y="853"/>
                </a:lnTo>
                <a:lnTo>
                  <a:pt x="0" y="0"/>
                </a:lnTo>
                <a:lnTo>
                  <a:pt x="212" y="0"/>
                </a:lnTo>
                <a:lnTo>
                  <a:pt x="212" y="853"/>
                </a:lnTo>
                <a:close/>
              </a:path>
            </a:pathLst>
          </a:custGeom>
          <a:solidFill>
            <a:srgbClr val="A6A6A6"/>
          </a:solidFill>
          <a:ln>
            <a:noFill/>
          </a:ln>
        </p:spPr>
        <p:txBody>
          <a:bodyPr/>
          <a:lstStyle/>
          <a:p>
            <a:endParaRPr lang="zh-CN" altLang="zh-CN">
              <a:sym typeface="宋体" pitchFamily="2" charset="-122"/>
            </a:endParaRPr>
          </a:p>
        </p:txBody>
      </p:sp>
      <p:sp>
        <p:nvSpPr>
          <p:cNvPr id="36" name="Freeform 49"/>
          <p:cNvSpPr>
            <a:spLocks noChangeArrowheads="1"/>
          </p:cNvSpPr>
          <p:nvPr/>
        </p:nvSpPr>
        <p:spPr bwMode="auto">
          <a:xfrm>
            <a:off x="4133850" y="3066420"/>
            <a:ext cx="336550" cy="1203325"/>
          </a:xfrm>
          <a:custGeom>
            <a:avLst/>
            <a:gdLst>
              <a:gd name="T0" fmla="*/ 212 w 212"/>
              <a:gd name="T1" fmla="*/ 758 h 758"/>
              <a:gd name="T2" fmla="*/ 0 w 212"/>
              <a:gd name="T3" fmla="*/ 758 h 758"/>
              <a:gd name="T4" fmla="*/ 0 w 212"/>
              <a:gd name="T5" fmla="*/ 0 h 758"/>
              <a:gd name="T6" fmla="*/ 212 w 212"/>
              <a:gd name="T7" fmla="*/ 0 h 758"/>
              <a:gd name="T8" fmla="*/ 212 w 212"/>
              <a:gd name="T9" fmla="*/ 758 h 758"/>
              <a:gd name="T10" fmla="*/ 212 w 212"/>
              <a:gd name="T11" fmla="*/ 758 h 758"/>
              <a:gd name="T12" fmla="*/ 0 60000 65536"/>
              <a:gd name="T13" fmla="*/ 0 60000 65536"/>
              <a:gd name="T14" fmla="*/ 0 60000 65536"/>
              <a:gd name="T15" fmla="*/ 0 60000 65536"/>
              <a:gd name="T16" fmla="*/ 0 60000 65536"/>
              <a:gd name="T17" fmla="*/ 0 60000 65536"/>
              <a:gd name="T18" fmla="*/ 0 w 212"/>
              <a:gd name="T19" fmla="*/ 0 h 758"/>
              <a:gd name="T20" fmla="*/ 212 w 212"/>
              <a:gd name="T21" fmla="*/ 758 h 758"/>
            </a:gdLst>
            <a:ahLst/>
            <a:cxnLst>
              <a:cxn ang="T12">
                <a:pos x="T0" y="T1"/>
              </a:cxn>
              <a:cxn ang="T13">
                <a:pos x="T2" y="T3"/>
              </a:cxn>
              <a:cxn ang="T14">
                <a:pos x="T4" y="T5"/>
              </a:cxn>
              <a:cxn ang="T15">
                <a:pos x="T6" y="T7"/>
              </a:cxn>
              <a:cxn ang="T16">
                <a:pos x="T8" y="T9"/>
              </a:cxn>
              <a:cxn ang="T17">
                <a:pos x="T10" y="T11"/>
              </a:cxn>
            </a:cxnLst>
            <a:rect l="T18" t="T19" r="T20" b="T21"/>
            <a:pathLst>
              <a:path w="212" h="758">
                <a:moveTo>
                  <a:pt x="212" y="758"/>
                </a:moveTo>
                <a:lnTo>
                  <a:pt x="0" y="758"/>
                </a:lnTo>
                <a:lnTo>
                  <a:pt x="0" y="0"/>
                </a:lnTo>
                <a:lnTo>
                  <a:pt x="212" y="0"/>
                </a:lnTo>
                <a:lnTo>
                  <a:pt x="212" y="758"/>
                </a:lnTo>
                <a:close/>
              </a:path>
            </a:pathLst>
          </a:custGeom>
          <a:solidFill>
            <a:srgbClr val="B81F22"/>
          </a:solidFill>
          <a:ln>
            <a:noFill/>
          </a:ln>
        </p:spPr>
        <p:txBody>
          <a:bodyPr/>
          <a:lstStyle/>
          <a:p>
            <a:endParaRPr lang="zh-CN" altLang="zh-CN">
              <a:sym typeface="宋体" pitchFamily="2" charset="-122"/>
            </a:endParaRPr>
          </a:p>
        </p:txBody>
      </p:sp>
      <p:sp>
        <p:nvSpPr>
          <p:cNvPr id="37" name="Freeform 50"/>
          <p:cNvSpPr>
            <a:spLocks noChangeArrowheads="1"/>
          </p:cNvSpPr>
          <p:nvPr/>
        </p:nvSpPr>
        <p:spPr bwMode="auto">
          <a:xfrm>
            <a:off x="4899025" y="2174245"/>
            <a:ext cx="334963" cy="2095500"/>
          </a:xfrm>
          <a:custGeom>
            <a:avLst/>
            <a:gdLst>
              <a:gd name="T0" fmla="*/ 211 w 211"/>
              <a:gd name="T1" fmla="*/ 1320 h 1320"/>
              <a:gd name="T2" fmla="*/ 0 w 211"/>
              <a:gd name="T3" fmla="*/ 1320 h 1320"/>
              <a:gd name="T4" fmla="*/ 0 w 211"/>
              <a:gd name="T5" fmla="*/ 0 h 1320"/>
              <a:gd name="T6" fmla="*/ 211 w 211"/>
              <a:gd name="T7" fmla="*/ 0 h 1320"/>
              <a:gd name="T8" fmla="*/ 211 w 211"/>
              <a:gd name="T9" fmla="*/ 1320 h 1320"/>
              <a:gd name="T10" fmla="*/ 211 w 211"/>
              <a:gd name="T11" fmla="*/ 1320 h 1320"/>
              <a:gd name="T12" fmla="*/ 0 60000 65536"/>
              <a:gd name="T13" fmla="*/ 0 60000 65536"/>
              <a:gd name="T14" fmla="*/ 0 60000 65536"/>
              <a:gd name="T15" fmla="*/ 0 60000 65536"/>
              <a:gd name="T16" fmla="*/ 0 60000 65536"/>
              <a:gd name="T17" fmla="*/ 0 60000 65536"/>
              <a:gd name="T18" fmla="*/ 0 w 211"/>
              <a:gd name="T19" fmla="*/ 0 h 1320"/>
              <a:gd name="T20" fmla="*/ 211 w 211"/>
              <a:gd name="T21" fmla="*/ 1320 h 1320"/>
            </a:gdLst>
            <a:ahLst/>
            <a:cxnLst>
              <a:cxn ang="T12">
                <a:pos x="T0" y="T1"/>
              </a:cxn>
              <a:cxn ang="T13">
                <a:pos x="T2" y="T3"/>
              </a:cxn>
              <a:cxn ang="T14">
                <a:pos x="T4" y="T5"/>
              </a:cxn>
              <a:cxn ang="T15">
                <a:pos x="T6" y="T7"/>
              </a:cxn>
              <a:cxn ang="T16">
                <a:pos x="T8" y="T9"/>
              </a:cxn>
              <a:cxn ang="T17">
                <a:pos x="T10" y="T11"/>
              </a:cxn>
            </a:cxnLst>
            <a:rect l="T18" t="T19" r="T20" b="T21"/>
            <a:pathLst>
              <a:path w="211" h="1320">
                <a:moveTo>
                  <a:pt x="211" y="1320"/>
                </a:moveTo>
                <a:lnTo>
                  <a:pt x="0" y="1320"/>
                </a:lnTo>
                <a:lnTo>
                  <a:pt x="0" y="0"/>
                </a:lnTo>
                <a:lnTo>
                  <a:pt x="211" y="0"/>
                </a:lnTo>
                <a:lnTo>
                  <a:pt x="211" y="1320"/>
                </a:lnTo>
                <a:close/>
              </a:path>
            </a:pathLst>
          </a:custGeom>
          <a:solidFill>
            <a:srgbClr val="252F31"/>
          </a:solidFill>
          <a:ln>
            <a:noFill/>
          </a:ln>
        </p:spPr>
        <p:txBody>
          <a:bodyPr/>
          <a:lstStyle/>
          <a:p>
            <a:endParaRPr lang="zh-CN" altLang="zh-CN">
              <a:sym typeface="宋体" pitchFamily="2" charset="-122"/>
            </a:endParaRPr>
          </a:p>
        </p:txBody>
      </p:sp>
      <p:sp>
        <p:nvSpPr>
          <p:cNvPr id="38" name="Freeform 51"/>
          <p:cNvSpPr>
            <a:spLocks noChangeArrowheads="1"/>
          </p:cNvSpPr>
          <p:nvPr/>
        </p:nvSpPr>
        <p:spPr bwMode="auto">
          <a:xfrm>
            <a:off x="5662613" y="1666245"/>
            <a:ext cx="336550" cy="2603500"/>
          </a:xfrm>
          <a:custGeom>
            <a:avLst/>
            <a:gdLst>
              <a:gd name="T0" fmla="*/ 212 w 212"/>
              <a:gd name="T1" fmla="*/ 1640 h 1640"/>
              <a:gd name="T2" fmla="*/ 0 w 212"/>
              <a:gd name="T3" fmla="*/ 1640 h 1640"/>
              <a:gd name="T4" fmla="*/ 0 w 212"/>
              <a:gd name="T5" fmla="*/ 0 h 1640"/>
              <a:gd name="T6" fmla="*/ 212 w 212"/>
              <a:gd name="T7" fmla="*/ 0 h 1640"/>
              <a:gd name="T8" fmla="*/ 212 w 212"/>
              <a:gd name="T9" fmla="*/ 1640 h 1640"/>
              <a:gd name="T10" fmla="*/ 212 w 212"/>
              <a:gd name="T11" fmla="*/ 1640 h 1640"/>
              <a:gd name="T12" fmla="*/ 0 60000 65536"/>
              <a:gd name="T13" fmla="*/ 0 60000 65536"/>
              <a:gd name="T14" fmla="*/ 0 60000 65536"/>
              <a:gd name="T15" fmla="*/ 0 60000 65536"/>
              <a:gd name="T16" fmla="*/ 0 60000 65536"/>
              <a:gd name="T17" fmla="*/ 0 60000 65536"/>
              <a:gd name="T18" fmla="*/ 0 w 212"/>
              <a:gd name="T19" fmla="*/ 0 h 1640"/>
              <a:gd name="T20" fmla="*/ 212 w 212"/>
              <a:gd name="T21" fmla="*/ 1640 h 1640"/>
            </a:gdLst>
            <a:ahLst/>
            <a:cxnLst>
              <a:cxn ang="T12">
                <a:pos x="T0" y="T1"/>
              </a:cxn>
              <a:cxn ang="T13">
                <a:pos x="T2" y="T3"/>
              </a:cxn>
              <a:cxn ang="T14">
                <a:pos x="T4" y="T5"/>
              </a:cxn>
              <a:cxn ang="T15">
                <a:pos x="T6" y="T7"/>
              </a:cxn>
              <a:cxn ang="T16">
                <a:pos x="T8" y="T9"/>
              </a:cxn>
              <a:cxn ang="T17">
                <a:pos x="T10" y="T11"/>
              </a:cxn>
            </a:cxnLst>
            <a:rect l="T18" t="T19" r="T20" b="T21"/>
            <a:pathLst>
              <a:path w="212" h="1640">
                <a:moveTo>
                  <a:pt x="212" y="1640"/>
                </a:moveTo>
                <a:lnTo>
                  <a:pt x="0" y="1640"/>
                </a:lnTo>
                <a:lnTo>
                  <a:pt x="0" y="0"/>
                </a:lnTo>
                <a:lnTo>
                  <a:pt x="212" y="0"/>
                </a:lnTo>
                <a:lnTo>
                  <a:pt x="212" y="1640"/>
                </a:lnTo>
                <a:close/>
              </a:path>
            </a:pathLst>
          </a:custGeom>
          <a:solidFill>
            <a:srgbClr val="A6A6A6"/>
          </a:solidFill>
          <a:ln>
            <a:noFill/>
          </a:ln>
        </p:spPr>
        <p:txBody>
          <a:bodyPr/>
          <a:lstStyle/>
          <a:p>
            <a:endParaRPr lang="zh-CN" altLang="zh-CN">
              <a:sym typeface="宋体" pitchFamily="2" charset="-122"/>
            </a:endParaRPr>
          </a:p>
        </p:txBody>
      </p:sp>
      <p:grpSp>
        <p:nvGrpSpPr>
          <p:cNvPr id="39" name="组合 38"/>
          <p:cNvGrpSpPr/>
          <p:nvPr/>
        </p:nvGrpSpPr>
        <p:grpSpPr>
          <a:xfrm>
            <a:off x="1089220" y="1431295"/>
            <a:ext cx="518918" cy="2925921"/>
            <a:chOff x="1089220" y="1203325"/>
            <a:chExt cx="518918" cy="2925921"/>
          </a:xfrm>
        </p:grpSpPr>
        <p:sp>
          <p:nvSpPr>
            <p:cNvPr id="40" name="TextBox 96"/>
            <p:cNvSpPr>
              <a:spLocks noChangeArrowheads="1"/>
            </p:cNvSpPr>
            <p:nvPr/>
          </p:nvSpPr>
          <p:spPr bwMode="auto">
            <a:xfrm>
              <a:off x="1159752" y="3883025"/>
              <a:ext cx="36901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0%</a:t>
              </a:r>
              <a:endParaRPr lang="zh-CN" altLang="en-US" sz="1000">
                <a:latin typeface="方正中等线简体" pitchFamily="2" charset="-122"/>
                <a:ea typeface="方正中等线简体" pitchFamily="2" charset="-122"/>
                <a:sym typeface="Arial" pitchFamily="34" charset="0"/>
              </a:endParaRPr>
            </a:p>
          </p:txBody>
        </p:sp>
        <p:sp>
          <p:nvSpPr>
            <p:cNvPr id="41" name="TextBox 97"/>
            <p:cNvSpPr>
              <a:spLocks noChangeArrowheads="1"/>
            </p:cNvSpPr>
            <p:nvPr/>
          </p:nvSpPr>
          <p:spPr bwMode="auto">
            <a:xfrm>
              <a:off x="1089220" y="3221038"/>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20%</a:t>
              </a:r>
              <a:endParaRPr lang="zh-CN" altLang="en-US" sz="1000">
                <a:latin typeface="方正中等线简体" pitchFamily="2" charset="-122"/>
                <a:ea typeface="方正中等线简体" pitchFamily="2" charset="-122"/>
                <a:sym typeface="Arial" pitchFamily="34" charset="0"/>
              </a:endParaRPr>
            </a:p>
          </p:txBody>
        </p:sp>
        <p:sp>
          <p:nvSpPr>
            <p:cNvPr id="42" name="TextBox 98"/>
            <p:cNvSpPr>
              <a:spLocks noChangeArrowheads="1"/>
            </p:cNvSpPr>
            <p:nvPr/>
          </p:nvSpPr>
          <p:spPr bwMode="auto">
            <a:xfrm>
              <a:off x="1089220" y="2889250"/>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30%</a:t>
              </a:r>
              <a:endParaRPr lang="zh-CN" altLang="en-US" sz="1000">
                <a:latin typeface="方正中等线简体" pitchFamily="2" charset="-122"/>
                <a:ea typeface="方正中等线简体" pitchFamily="2" charset="-122"/>
                <a:sym typeface="Arial" pitchFamily="34" charset="0"/>
              </a:endParaRPr>
            </a:p>
          </p:txBody>
        </p:sp>
        <p:sp>
          <p:nvSpPr>
            <p:cNvPr id="43" name="TextBox 99"/>
            <p:cNvSpPr>
              <a:spLocks noChangeArrowheads="1"/>
            </p:cNvSpPr>
            <p:nvPr/>
          </p:nvSpPr>
          <p:spPr bwMode="auto">
            <a:xfrm>
              <a:off x="1089220" y="2559050"/>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40%</a:t>
              </a:r>
              <a:endParaRPr lang="zh-CN" altLang="en-US" sz="1000">
                <a:latin typeface="方正中等线简体" pitchFamily="2" charset="-122"/>
                <a:ea typeface="方正中等线简体" pitchFamily="2" charset="-122"/>
                <a:sym typeface="Arial" pitchFamily="34" charset="0"/>
              </a:endParaRPr>
            </a:p>
          </p:txBody>
        </p:sp>
        <p:sp>
          <p:nvSpPr>
            <p:cNvPr id="44" name="TextBox 100"/>
            <p:cNvSpPr>
              <a:spLocks noChangeArrowheads="1"/>
            </p:cNvSpPr>
            <p:nvPr/>
          </p:nvSpPr>
          <p:spPr bwMode="auto">
            <a:xfrm>
              <a:off x="1089220" y="2227263"/>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dirty="0">
                  <a:latin typeface="方正中等线简体" pitchFamily="2" charset="-122"/>
                  <a:ea typeface="方正中等线简体" pitchFamily="2" charset="-122"/>
                  <a:sym typeface="Arial" pitchFamily="34" charset="0"/>
                </a:rPr>
                <a:t>50%</a:t>
              </a:r>
              <a:endParaRPr lang="zh-CN" altLang="en-US" sz="1000" dirty="0">
                <a:latin typeface="方正中等线简体" pitchFamily="2" charset="-122"/>
                <a:ea typeface="方正中等线简体" pitchFamily="2" charset="-122"/>
                <a:sym typeface="Arial" pitchFamily="34" charset="0"/>
              </a:endParaRPr>
            </a:p>
          </p:txBody>
        </p:sp>
        <p:sp>
          <p:nvSpPr>
            <p:cNvPr id="45" name="TextBox 101"/>
            <p:cNvSpPr>
              <a:spLocks noChangeArrowheads="1"/>
            </p:cNvSpPr>
            <p:nvPr/>
          </p:nvSpPr>
          <p:spPr bwMode="auto">
            <a:xfrm>
              <a:off x="1089220" y="1895475"/>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60%</a:t>
              </a:r>
              <a:endParaRPr lang="zh-CN" altLang="en-US" sz="1000">
                <a:latin typeface="方正中等线简体" pitchFamily="2" charset="-122"/>
                <a:ea typeface="方正中等线简体" pitchFamily="2" charset="-122"/>
                <a:sym typeface="Arial" pitchFamily="34" charset="0"/>
              </a:endParaRPr>
            </a:p>
          </p:txBody>
        </p:sp>
        <p:sp>
          <p:nvSpPr>
            <p:cNvPr id="46" name="TextBox 102"/>
            <p:cNvSpPr>
              <a:spLocks noChangeArrowheads="1"/>
            </p:cNvSpPr>
            <p:nvPr/>
          </p:nvSpPr>
          <p:spPr bwMode="auto">
            <a:xfrm>
              <a:off x="1089220" y="3552825"/>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10%</a:t>
              </a:r>
              <a:endParaRPr lang="zh-CN" altLang="en-US" sz="1000">
                <a:latin typeface="方正中等线简体" pitchFamily="2" charset="-122"/>
                <a:ea typeface="方正中等线简体" pitchFamily="2" charset="-122"/>
                <a:sym typeface="Arial" pitchFamily="34" charset="0"/>
              </a:endParaRPr>
            </a:p>
          </p:txBody>
        </p:sp>
        <p:sp>
          <p:nvSpPr>
            <p:cNvPr id="47" name="直接连接符 103"/>
            <p:cNvSpPr>
              <a:spLocks noChangeShapeType="1"/>
            </p:cNvSpPr>
            <p:nvPr/>
          </p:nvSpPr>
          <p:spPr bwMode="auto">
            <a:xfrm>
              <a:off x="1608138" y="1203325"/>
              <a:ext cx="0" cy="2879725"/>
            </a:xfrm>
            <a:prstGeom prst="line">
              <a:avLst/>
            </a:prstGeom>
            <a:noFill/>
            <a:ln w="19050"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 name="直接连接符 104"/>
            <p:cNvSpPr>
              <a:spLocks noChangeShapeType="1"/>
            </p:cNvSpPr>
            <p:nvPr/>
          </p:nvSpPr>
          <p:spPr bwMode="auto">
            <a:xfrm>
              <a:off x="1500188" y="4035425"/>
              <a:ext cx="107950" cy="1588"/>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49" name="直接连接符 105"/>
            <p:cNvSpPr>
              <a:spLocks noChangeShapeType="1"/>
            </p:cNvSpPr>
            <p:nvPr/>
          </p:nvSpPr>
          <p:spPr bwMode="auto">
            <a:xfrm>
              <a:off x="1500188" y="3700463"/>
              <a:ext cx="107950" cy="1587"/>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0" name="直接连接符 106"/>
            <p:cNvSpPr>
              <a:spLocks noChangeShapeType="1"/>
            </p:cNvSpPr>
            <p:nvPr/>
          </p:nvSpPr>
          <p:spPr bwMode="auto">
            <a:xfrm>
              <a:off x="1500188" y="3365500"/>
              <a:ext cx="107950" cy="0"/>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 name="直接连接符 107"/>
            <p:cNvSpPr>
              <a:spLocks noChangeShapeType="1"/>
            </p:cNvSpPr>
            <p:nvPr/>
          </p:nvSpPr>
          <p:spPr bwMode="auto">
            <a:xfrm>
              <a:off x="1500188" y="3028950"/>
              <a:ext cx="107950" cy="1588"/>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2" name="直接连接符 108"/>
            <p:cNvSpPr>
              <a:spLocks noChangeShapeType="1"/>
            </p:cNvSpPr>
            <p:nvPr/>
          </p:nvSpPr>
          <p:spPr bwMode="auto">
            <a:xfrm>
              <a:off x="1500188" y="2693988"/>
              <a:ext cx="107950" cy="1587"/>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3" name="直接连接符 109"/>
            <p:cNvSpPr>
              <a:spLocks noChangeShapeType="1"/>
            </p:cNvSpPr>
            <p:nvPr/>
          </p:nvSpPr>
          <p:spPr bwMode="auto">
            <a:xfrm>
              <a:off x="1500188" y="2359025"/>
              <a:ext cx="107950" cy="0"/>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4" name="直接连接符 110"/>
            <p:cNvSpPr>
              <a:spLocks noChangeShapeType="1"/>
            </p:cNvSpPr>
            <p:nvPr/>
          </p:nvSpPr>
          <p:spPr bwMode="auto">
            <a:xfrm>
              <a:off x="1500188" y="2022475"/>
              <a:ext cx="107950" cy="1588"/>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5" name="TextBox 111"/>
            <p:cNvSpPr>
              <a:spLocks noChangeArrowheads="1"/>
            </p:cNvSpPr>
            <p:nvPr/>
          </p:nvSpPr>
          <p:spPr bwMode="auto">
            <a:xfrm>
              <a:off x="1089220" y="1565275"/>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a:latin typeface="方正中等线简体" pitchFamily="2" charset="-122"/>
                  <a:ea typeface="方正中等线简体" pitchFamily="2" charset="-122"/>
                  <a:sym typeface="Arial" pitchFamily="34" charset="0"/>
                </a:rPr>
                <a:t>70%</a:t>
              </a:r>
              <a:endParaRPr lang="zh-CN" altLang="en-US" sz="1000">
                <a:latin typeface="方正中等线简体" pitchFamily="2" charset="-122"/>
                <a:ea typeface="方正中等线简体" pitchFamily="2" charset="-122"/>
                <a:sym typeface="Arial" pitchFamily="34" charset="0"/>
              </a:endParaRPr>
            </a:p>
          </p:txBody>
        </p:sp>
        <p:sp>
          <p:nvSpPr>
            <p:cNvPr id="56" name="直接连接符 112"/>
            <p:cNvSpPr>
              <a:spLocks noChangeShapeType="1"/>
            </p:cNvSpPr>
            <p:nvPr/>
          </p:nvSpPr>
          <p:spPr bwMode="auto">
            <a:xfrm>
              <a:off x="1500188" y="1687513"/>
              <a:ext cx="107950" cy="0"/>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57" name="TextBox 113"/>
            <p:cNvSpPr>
              <a:spLocks noChangeArrowheads="1"/>
            </p:cNvSpPr>
            <p:nvPr/>
          </p:nvSpPr>
          <p:spPr bwMode="auto">
            <a:xfrm>
              <a:off x="1089220" y="1233488"/>
              <a:ext cx="4395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sz="1000" dirty="0">
                  <a:latin typeface="方正中等线简体" pitchFamily="2" charset="-122"/>
                  <a:ea typeface="方正中等线简体" pitchFamily="2" charset="-122"/>
                  <a:sym typeface="Arial" pitchFamily="34" charset="0"/>
                </a:rPr>
                <a:t>80%</a:t>
              </a:r>
              <a:endParaRPr lang="zh-CN" altLang="en-US" sz="1000" dirty="0">
                <a:latin typeface="方正中等线简体" pitchFamily="2" charset="-122"/>
                <a:ea typeface="方正中等线简体" pitchFamily="2" charset="-122"/>
                <a:sym typeface="Arial" pitchFamily="34" charset="0"/>
              </a:endParaRPr>
            </a:p>
          </p:txBody>
        </p:sp>
        <p:sp>
          <p:nvSpPr>
            <p:cNvPr id="58" name="直接连接符 114"/>
            <p:cNvSpPr>
              <a:spLocks noChangeShapeType="1"/>
            </p:cNvSpPr>
            <p:nvPr/>
          </p:nvSpPr>
          <p:spPr bwMode="auto">
            <a:xfrm>
              <a:off x="1500188" y="1352550"/>
              <a:ext cx="107950" cy="0"/>
            </a:xfrm>
            <a:prstGeom prst="line">
              <a:avLst/>
            </a:prstGeom>
            <a:noFill/>
            <a:ln w="9525" cmpd="sng">
              <a:solidFill>
                <a:srgbClr val="252F3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59" name="TextBox 73"/>
          <p:cNvSpPr>
            <a:spLocks noChangeArrowheads="1"/>
          </p:cNvSpPr>
          <p:nvPr/>
        </p:nvSpPr>
        <p:spPr bwMode="auto">
          <a:xfrm>
            <a:off x="1782852" y="426974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dirty="0">
                <a:latin typeface="微软雅黑" pitchFamily="34" charset="-122"/>
                <a:ea typeface="微软雅黑" pitchFamily="34" charset="-122"/>
                <a:sym typeface="Arial" pitchFamily="34" charset="0"/>
              </a:rPr>
              <a:t>标题</a:t>
            </a:r>
          </a:p>
        </p:txBody>
      </p:sp>
      <p:sp>
        <p:nvSpPr>
          <p:cNvPr id="60" name="TextBox 74"/>
          <p:cNvSpPr>
            <a:spLocks noChangeArrowheads="1"/>
          </p:cNvSpPr>
          <p:nvPr/>
        </p:nvSpPr>
        <p:spPr bwMode="auto">
          <a:xfrm>
            <a:off x="2567871" y="426974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latin typeface="微软雅黑" pitchFamily="34" charset="-122"/>
                <a:ea typeface="微软雅黑" pitchFamily="34" charset="-122"/>
                <a:sym typeface="Arial" pitchFamily="34" charset="0"/>
              </a:rPr>
              <a:t>标题</a:t>
            </a:r>
          </a:p>
        </p:txBody>
      </p:sp>
      <p:sp>
        <p:nvSpPr>
          <p:cNvPr id="61" name="TextBox 115"/>
          <p:cNvSpPr>
            <a:spLocks noChangeArrowheads="1"/>
          </p:cNvSpPr>
          <p:nvPr/>
        </p:nvSpPr>
        <p:spPr bwMode="auto">
          <a:xfrm>
            <a:off x="3329871" y="426974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latin typeface="微软雅黑" pitchFamily="34" charset="-122"/>
                <a:ea typeface="微软雅黑" pitchFamily="34" charset="-122"/>
                <a:sym typeface="Arial" pitchFamily="34" charset="0"/>
              </a:rPr>
              <a:t>标题</a:t>
            </a:r>
          </a:p>
        </p:txBody>
      </p:sp>
      <p:sp>
        <p:nvSpPr>
          <p:cNvPr id="62" name="TextBox 116"/>
          <p:cNvSpPr>
            <a:spLocks noChangeArrowheads="1"/>
          </p:cNvSpPr>
          <p:nvPr/>
        </p:nvSpPr>
        <p:spPr bwMode="auto">
          <a:xfrm>
            <a:off x="4076789" y="426974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latin typeface="微软雅黑" pitchFamily="34" charset="-122"/>
                <a:ea typeface="微软雅黑" pitchFamily="34" charset="-122"/>
                <a:sym typeface="Arial" pitchFamily="34" charset="0"/>
              </a:rPr>
              <a:t>标题</a:t>
            </a:r>
          </a:p>
        </p:txBody>
      </p:sp>
      <p:sp>
        <p:nvSpPr>
          <p:cNvPr id="63" name="TextBox 117"/>
          <p:cNvSpPr>
            <a:spLocks noChangeArrowheads="1"/>
          </p:cNvSpPr>
          <p:nvPr/>
        </p:nvSpPr>
        <p:spPr bwMode="auto">
          <a:xfrm>
            <a:off x="4853871" y="426974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latin typeface="微软雅黑" pitchFamily="34" charset="-122"/>
                <a:ea typeface="微软雅黑" pitchFamily="34" charset="-122"/>
                <a:sym typeface="Arial" pitchFamily="34" charset="0"/>
              </a:rPr>
              <a:t>标题</a:t>
            </a:r>
          </a:p>
        </p:txBody>
      </p:sp>
      <p:sp>
        <p:nvSpPr>
          <p:cNvPr id="64" name="TextBox 118"/>
          <p:cNvSpPr>
            <a:spLocks noChangeArrowheads="1"/>
          </p:cNvSpPr>
          <p:nvPr/>
        </p:nvSpPr>
        <p:spPr bwMode="auto">
          <a:xfrm>
            <a:off x="5623014" y="4269745"/>
            <a:ext cx="44114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000">
                <a:latin typeface="微软雅黑" pitchFamily="34" charset="-122"/>
                <a:ea typeface="微软雅黑" pitchFamily="34" charset="-122"/>
                <a:sym typeface="Arial" pitchFamily="34" charset="0"/>
              </a:rPr>
              <a:t>标题</a:t>
            </a:r>
          </a:p>
        </p:txBody>
      </p:sp>
      <p:sp>
        <p:nvSpPr>
          <p:cNvPr id="65" name="TextBox 119"/>
          <p:cNvSpPr>
            <a:spLocks noChangeArrowheads="1"/>
          </p:cNvSpPr>
          <p:nvPr/>
        </p:nvSpPr>
        <p:spPr bwMode="auto">
          <a:xfrm>
            <a:off x="1783653" y="344742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dirty="0">
                <a:latin typeface="方正中等线简体" pitchFamily="2" charset="-122"/>
                <a:ea typeface="方正中等线简体" pitchFamily="2" charset="-122"/>
                <a:sym typeface="Arial" pitchFamily="34" charset="0"/>
              </a:rPr>
              <a:t>15%</a:t>
            </a:r>
            <a:endParaRPr lang="zh-CN" altLang="en-US" sz="1000" dirty="0">
              <a:latin typeface="方正中等线简体" pitchFamily="2" charset="-122"/>
              <a:ea typeface="方正中等线简体" pitchFamily="2" charset="-122"/>
              <a:sym typeface="Arial" pitchFamily="34" charset="0"/>
            </a:endParaRPr>
          </a:p>
        </p:txBody>
      </p:sp>
      <p:sp>
        <p:nvSpPr>
          <p:cNvPr id="66" name="TextBox 120"/>
          <p:cNvSpPr>
            <a:spLocks noChangeArrowheads="1"/>
          </p:cNvSpPr>
          <p:nvPr/>
        </p:nvSpPr>
        <p:spPr bwMode="auto">
          <a:xfrm>
            <a:off x="2567878" y="326644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latin typeface="方正中等线简体" pitchFamily="2" charset="-122"/>
                <a:ea typeface="方正中等线简体" pitchFamily="2" charset="-122"/>
                <a:sym typeface="Arial" pitchFamily="34" charset="0"/>
              </a:rPr>
              <a:t>22%</a:t>
            </a:r>
            <a:endParaRPr lang="zh-CN" altLang="en-US" sz="1000">
              <a:latin typeface="方正中等线简体" pitchFamily="2" charset="-122"/>
              <a:ea typeface="方正中等线简体" pitchFamily="2" charset="-122"/>
              <a:sym typeface="Arial" pitchFamily="34" charset="0"/>
            </a:endParaRPr>
          </a:p>
        </p:txBody>
      </p:sp>
      <p:sp>
        <p:nvSpPr>
          <p:cNvPr id="67" name="TextBox 121"/>
          <p:cNvSpPr>
            <a:spLocks noChangeArrowheads="1"/>
          </p:cNvSpPr>
          <p:nvPr/>
        </p:nvSpPr>
        <p:spPr bwMode="auto">
          <a:xfrm>
            <a:off x="3329878" y="2690183"/>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latin typeface="方正中等线简体" pitchFamily="2" charset="-122"/>
                <a:ea typeface="方正中等线简体" pitchFamily="2" charset="-122"/>
                <a:sym typeface="Arial" pitchFamily="34" charset="0"/>
              </a:rPr>
              <a:t>40%</a:t>
            </a:r>
            <a:endParaRPr lang="zh-CN" altLang="en-US" sz="1000">
              <a:latin typeface="方正中等线简体" pitchFamily="2" charset="-122"/>
              <a:ea typeface="方正中等线简体" pitchFamily="2" charset="-122"/>
              <a:sym typeface="Arial" pitchFamily="34" charset="0"/>
            </a:endParaRPr>
          </a:p>
        </p:txBody>
      </p:sp>
      <p:sp>
        <p:nvSpPr>
          <p:cNvPr id="68" name="TextBox 122"/>
          <p:cNvSpPr>
            <a:spLocks noChangeArrowheads="1"/>
          </p:cNvSpPr>
          <p:nvPr/>
        </p:nvSpPr>
        <p:spPr bwMode="auto">
          <a:xfrm>
            <a:off x="4076797" y="276162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latin typeface="方正中等线简体" pitchFamily="2" charset="-122"/>
                <a:ea typeface="方正中等线简体" pitchFamily="2" charset="-122"/>
                <a:sym typeface="Arial" pitchFamily="34" charset="0"/>
              </a:rPr>
              <a:t>36%</a:t>
            </a:r>
            <a:endParaRPr lang="zh-CN" altLang="en-US" sz="1000">
              <a:latin typeface="方正中等线简体" pitchFamily="2" charset="-122"/>
              <a:ea typeface="方正中等线简体" pitchFamily="2" charset="-122"/>
              <a:sym typeface="Arial" pitchFamily="34" charset="0"/>
            </a:endParaRPr>
          </a:p>
        </p:txBody>
      </p:sp>
      <p:sp>
        <p:nvSpPr>
          <p:cNvPr id="71" name="TextBox 123"/>
          <p:cNvSpPr>
            <a:spLocks noChangeArrowheads="1"/>
          </p:cNvSpPr>
          <p:nvPr/>
        </p:nvSpPr>
        <p:spPr bwMode="auto">
          <a:xfrm>
            <a:off x="4853878" y="1898020"/>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latin typeface="方正中等线简体" pitchFamily="2" charset="-122"/>
                <a:ea typeface="方正中等线简体" pitchFamily="2" charset="-122"/>
                <a:sym typeface="Arial" pitchFamily="34" charset="0"/>
              </a:rPr>
              <a:t>62%</a:t>
            </a:r>
            <a:endParaRPr lang="zh-CN" altLang="en-US" sz="1000">
              <a:latin typeface="方正中等线简体" pitchFamily="2" charset="-122"/>
              <a:ea typeface="方正中等线简体" pitchFamily="2" charset="-122"/>
              <a:sym typeface="Arial" pitchFamily="34" charset="0"/>
            </a:endParaRPr>
          </a:p>
        </p:txBody>
      </p:sp>
      <p:sp>
        <p:nvSpPr>
          <p:cNvPr id="72" name="TextBox 124"/>
          <p:cNvSpPr>
            <a:spLocks noChangeArrowheads="1"/>
          </p:cNvSpPr>
          <p:nvPr/>
        </p:nvSpPr>
        <p:spPr bwMode="auto">
          <a:xfrm>
            <a:off x="5623816" y="1329695"/>
            <a:ext cx="43954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000">
                <a:latin typeface="方正中等线简体" pitchFamily="2" charset="-122"/>
                <a:ea typeface="方正中等线简体" pitchFamily="2" charset="-122"/>
                <a:sym typeface="Arial" pitchFamily="34" charset="0"/>
              </a:rPr>
              <a:t>78%</a:t>
            </a:r>
            <a:endParaRPr lang="zh-CN" altLang="en-US" sz="1000">
              <a:latin typeface="方正中等线简体" pitchFamily="2" charset="-122"/>
              <a:ea typeface="方正中等线简体" pitchFamily="2" charset="-122"/>
              <a:sym typeface="Arial" pitchFamily="34" charset="0"/>
            </a:endParaRPr>
          </a:p>
        </p:txBody>
      </p:sp>
      <p:sp>
        <p:nvSpPr>
          <p:cNvPr id="79" name="矩形 1"/>
          <p:cNvSpPr>
            <a:spLocks noChangeArrowheads="1"/>
          </p:cNvSpPr>
          <p:nvPr/>
        </p:nvSpPr>
        <p:spPr bwMode="auto">
          <a:xfrm>
            <a:off x="6372225" y="2872745"/>
            <a:ext cx="216058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gn="just">
              <a:lnSpc>
                <a:spcPct val="150000"/>
              </a:lnSpc>
            </a:pPr>
            <a:r>
              <a:rPr lang="zh-CN" altLang="en-US" sz="1200" dirty="0" smtClean="0">
                <a:latin typeface="微软雅黑" pitchFamily="34" charset="-122"/>
                <a:ea typeface="微软雅黑" pitchFamily="34" charset="-122"/>
                <a:sym typeface="微软雅黑" pitchFamily="34" charset="-122"/>
              </a:rPr>
              <a:t>点击此处添加文本</a:t>
            </a:r>
            <a:r>
              <a:rPr lang="zh-CN" altLang="en-US" sz="1200" dirty="0">
                <a:latin typeface="微软雅黑" pitchFamily="34" charset="-122"/>
                <a:ea typeface="微软雅黑" pitchFamily="34" charset="-122"/>
                <a:sym typeface="微软雅黑" pitchFamily="34" charset="-122"/>
              </a:rPr>
              <a:t>点击此处添加</a:t>
            </a:r>
            <a:r>
              <a:rPr lang="zh-CN" altLang="en-US" sz="1200" dirty="0" smtClean="0">
                <a:latin typeface="微软雅黑" pitchFamily="34" charset="-122"/>
                <a:ea typeface="微软雅黑" pitchFamily="34" charset="-122"/>
                <a:sym typeface="微软雅黑" pitchFamily="34" charset="-122"/>
              </a:rPr>
              <a:t>文本</a:t>
            </a:r>
            <a:r>
              <a:rPr lang="zh-CN" altLang="en-US" sz="1200" dirty="0">
                <a:latin typeface="微软雅黑" pitchFamily="34" charset="-122"/>
                <a:ea typeface="微软雅黑" pitchFamily="34" charset="-122"/>
                <a:sym typeface="微软雅黑" pitchFamily="34" charset="-122"/>
              </a:rPr>
              <a:t>点击此处添加</a:t>
            </a:r>
            <a:r>
              <a:rPr lang="zh-CN" altLang="en-US" sz="1200" dirty="0" smtClean="0">
                <a:latin typeface="微软雅黑" pitchFamily="34" charset="-122"/>
                <a:ea typeface="微软雅黑" pitchFamily="34" charset="-122"/>
                <a:sym typeface="微软雅黑" pitchFamily="34" charset="-122"/>
              </a:rPr>
              <a:t>文本</a:t>
            </a:r>
            <a:r>
              <a:rPr lang="zh-CN" altLang="en-US" sz="1200" dirty="0">
                <a:latin typeface="微软雅黑" pitchFamily="34" charset="-122"/>
                <a:ea typeface="微软雅黑" pitchFamily="34" charset="-122"/>
                <a:sym typeface="微软雅黑" pitchFamily="34" charset="-122"/>
              </a:rPr>
              <a:t>点击此处添加</a:t>
            </a:r>
            <a:r>
              <a:rPr lang="zh-CN" altLang="en-US" sz="1200" dirty="0" smtClean="0">
                <a:latin typeface="微软雅黑" pitchFamily="34" charset="-122"/>
                <a:ea typeface="微软雅黑" pitchFamily="34" charset="-122"/>
                <a:sym typeface="微软雅黑" pitchFamily="34" charset="-122"/>
              </a:rPr>
              <a:t>文本</a:t>
            </a:r>
            <a:r>
              <a:rPr lang="zh-CN" altLang="en-US" sz="1200" dirty="0">
                <a:latin typeface="微软雅黑" pitchFamily="34" charset="-122"/>
                <a:ea typeface="微软雅黑" pitchFamily="34" charset="-122"/>
                <a:sym typeface="微软雅黑" pitchFamily="34" charset="-122"/>
              </a:rPr>
              <a:t>点击此处添加</a:t>
            </a:r>
            <a:r>
              <a:rPr lang="zh-CN" altLang="en-US" sz="1200" dirty="0" smtClean="0">
                <a:latin typeface="微软雅黑" pitchFamily="34" charset="-122"/>
                <a:ea typeface="微软雅黑" pitchFamily="34" charset="-122"/>
                <a:sym typeface="微软雅黑" pitchFamily="34" charset="-122"/>
              </a:rPr>
              <a:t>文本</a:t>
            </a:r>
            <a:r>
              <a:rPr lang="zh-CN" altLang="en-US" sz="1200" dirty="0">
                <a:latin typeface="微软雅黑" pitchFamily="34" charset="-122"/>
                <a:ea typeface="微软雅黑" pitchFamily="34" charset="-122"/>
                <a:sym typeface="微软雅黑" pitchFamily="34" charset="-122"/>
              </a:rPr>
              <a:t>点击此处添加</a:t>
            </a:r>
            <a:r>
              <a:rPr lang="zh-CN" altLang="en-US" sz="1200" dirty="0" smtClean="0">
                <a:latin typeface="微软雅黑" pitchFamily="34" charset="-122"/>
                <a:ea typeface="微软雅黑" pitchFamily="34" charset="-122"/>
                <a:sym typeface="微软雅黑" pitchFamily="34" charset="-122"/>
              </a:rPr>
              <a:t>文本</a:t>
            </a:r>
            <a:r>
              <a:rPr lang="zh-CN" altLang="en-US" sz="1200" dirty="0">
                <a:latin typeface="微软雅黑" pitchFamily="34" charset="-122"/>
                <a:ea typeface="微软雅黑" pitchFamily="34" charset="-122"/>
                <a:sym typeface="微软雅黑" pitchFamily="34" charset="-122"/>
              </a:rPr>
              <a:t>点击此处添加</a:t>
            </a:r>
            <a:r>
              <a:rPr lang="zh-CN" altLang="en-US" sz="1200" dirty="0" smtClean="0">
                <a:latin typeface="微软雅黑" pitchFamily="34" charset="-122"/>
                <a:ea typeface="微软雅黑" pitchFamily="34" charset="-122"/>
                <a:sym typeface="微软雅黑" pitchFamily="34" charset="-122"/>
              </a:rPr>
              <a:t>文本</a:t>
            </a:r>
            <a:endParaRPr lang="zh-CN" altLang="en-US" sz="1200" dirty="0">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65864253"/>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97"/>
                                        </p:tgtEl>
                                        <p:attrNameLst>
                                          <p:attrName>style.visibility</p:attrName>
                                        </p:attrNameLst>
                                      </p:cBhvr>
                                      <p:to>
                                        <p:strVal val="visible"/>
                                      </p:to>
                                    </p:set>
                                    <p:animEffect transition="in" filter="fade">
                                      <p:cBhvr>
                                        <p:cTn id="7" dur="500"/>
                                        <p:tgtEl>
                                          <p:spTgt spid="97"/>
                                        </p:tgtEl>
                                      </p:cBhvr>
                                    </p:animEffect>
                                    <p:anim calcmode="lin" valueType="num">
                                      <p:cBhvr>
                                        <p:cTn id="8" dur="500" fill="hold"/>
                                        <p:tgtEl>
                                          <p:spTgt spid="97"/>
                                        </p:tgtEl>
                                        <p:attrNameLst>
                                          <p:attrName>ppt_x</p:attrName>
                                        </p:attrNameLst>
                                      </p:cBhvr>
                                      <p:tavLst>
                                        <p:tav tm="0">
                                          <p:val>
                                            <p:strVal val="#ppt_x"/>
                                          </p:val>
                                        </p:tav>
                                        <p:tav tm="100000">
                                          <p:val>
                                            <p:strVal val="#ppt_x"/>
                                          </p:val>
                                        </p:tav>
                                      </p:tavLst>
                                    </p:anim>
                                    <p:anim calcmode="lin" valueType="num">
                                      <p:cBhvr>
                                        <p:cTn id="9" dur="500" fill="hold"/>
                                        <p:tgtEl>
                                          <p:spTgt spid="9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5"/>
                                        </p:tgtEl>
                                        <p:attrNameLst>
                                          <p:attrName>style.visibility</p:attrName>
                                        </p:attrNameLst>
                                      </p:cBhvr>
                                      <p:to>
                                        <p:strVal val="visible"/>
                                      </p:to>
                                    </p:set>
                                    <p:animEffect transition="in" filter="fade">
                                      <p:cBhvr>
                                        <p:cTn id="12" dur="500"/>
                                        <p:tgtEl>
                                          <p:spTgt spid="95"/>
                                        </p:tgtEl>
                                      </p:cBhvr>
                                    </p:animEffect>
                                    <p:anim calcmode="lin" valueType="num">
                                      <p:cBhvr>
                                        <p:cTn id="13" dur="500" fill="hold"/>
                                        <p:tgtEl>
                                          <p:spTgt spid="95"/>
                                        </p:tgtEl>
                                        <p:attrNameLst>
                                          <p:attrName>ppt_x</p:attrName>
                                        </p:attrNameLst>
                                      </p:cBhvr>
                                      <p:tavLst>
                                        <p:tav tm="0">
                                          <p:val>
                                            <p:strVal val="#ppt_x"/>
                                          </p:val>
                                        </p:tav>
                                        <p:tav tm="100000">
                                          <p:val>
                                            <p:strVal val="#ppt_x"/>
                                          </p:val>
                                        </p:tav>
                                      </p:tavLst>
                                    </p:anim>
                                    <p:anim calcmode="lin" valueType="num">
                                      <p:cBhvr>
                                        <p:cTn id="14" dur="500" fill="hold"/>
                                        <p:tgtEl>
                                          <p:spTgt spid="95"/>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4"/>
                                        </p:tgtEl>
                                        <p:attrNameLst>
                                          <p:attrName>style.visibility</p:attrName>
                                        </p:attrNameLst>
                                      </p:cBhvr>
                                      <p:to>
                                        <p:strVal val="visible"/>
                                      </p:to>
                                    </p:set>
                                    <p:animEffect transition="in" filter="fade">
                                      <p:cBhvr>
                                        <p:cTn id="17" dur="500"/>
                                        <p:tgtEl>
                                          <p:spTgt spid="94"/>
                                        </p:tgtEl>
                                      </p:cBhvr>
                                    </p:animEffect>
                                    <p:anim calcmode="lin" valueType="num">
                                      <p:cBhvr>
                                        <p:cTn id="18" dur="500" fill="hold"/>
                                        <p:tgtEl>
                                          <p:spTgt spid="94"/>
                                        </p:tgtEl>
                                        <p:attrNameLst>
                                          <p:attrName>ppt_x</p:attrName>
                                        </p:attrNameLst>
                                      </p:cBhvr>
                                      <p:tavLst>
                                        <p:tav tm="0">
                                          <p:val>
                                            <p:strVal val="#ppt_x"/>
                                          </p:val>
                                        </p:tav>
                                        <p:tav tm="100000">
                                          <p:val>
                                            <p:strVal val="#ppt_x"/>
                                          </p:val>
                                        </p:tav>
                                      </p:tavLst>
                                    </p:anim>
                                    <p:anim calcmode="lin" valueType="num">
                                      <p:cBhvr>
                                        <p:cTn id="19" dur="500" fill="hold"/>
                                        <p:tgtEl>
                                          <p:spTgt spid="94"/>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fade">
                                      <p:cBhvr>
                                        <p:cTn id="22" dur="500"/>
                                        <p:tgtEl>
                                          <p:spTgt spid="100"/>
                                        </p:tgtEl>
                                      </p:cBhvr>
                                    </p:animEffect>
                                    <p:anim calcmode="lin" valueType="num">
                                      <p:cBhvr>
                                        <p:cTn id="23" dur="500" fill="hold"/>
                                        <p:tgtEl>
                                          <p:spTgt spid="100"/>
                                        </p:tgtEl>
                                        <p:attrNameLst>
                                          <p:attrName>ppt_x</p:attrName>
                                        </p:attrNameLst>
                                      </p:cBhvr>
                                      <p:tavLst>
                                        <p:tav tm="0">
                                          <p:val>
                                            <p:strVal val="#ppt_x"/>
                                          </p:val>
                                        </p:tav>
                                        <p:tav tm="100000">
                                          <p:val>
                                            <p:strVal val="#ppt_x"/>
                                          </p:val>
                                        </p:tav>
                                      </p:tavLst>
                                    </p:anim>
                                    <p:anim calcmode="lin" valueType="num">
                                      <p:cBhvr>
                                        <p:cTn id="24" dur="500" fill="hold"/>
                                        <p:tgtEl>
                                          <p:spTgt spid="10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6"/>
                                        </p:tgtEl>
                                        <p:attrNameLst>
                                          <p:attrName>style.visibility</p:attrName>
                                        </p:attrNameLst>
                                      </p:cBhvr>
                                      <p:to>
                                        <p:strVal val="visible"/>
                                      </p:to>
                                    </p:set>
                                    <p:animEffect transition="in" filter="fade">
                                      <p:cBhvr>
                                        <p:cTn id="27" dur="500"/>
                                        <p:tgtEl>
                                          <p:spTgt spid="96"/>
                                        </p:tgtEl>
                                      </p:cBhvr>
                                    </p:animEffect>
                                    <p:anim calcmode="lin" valueType="num">
                                      <p:cBhvr>
                                        <p:cTn id="28" dur="500" fill="hold"/>
                                        <p:tgtEl>
                                          <p:spTgt spid="96"/>
                                        </p:tgtEl>
                                        <p:attrNameLst>
                                          <p:attrName>ppt_x</p:attrName>
                                        </p:attrNameLst>
                                      </p:cBhvr>
                                      <p:tavLst>
                                        <p:tav tm="0">
                                          <p:val>
                                            <p:strVal val="#ppt_x"/>
                                          </p:val>
                                        </p:tav>
                                        <p:tav tm="100000">
                                          <p:val>
                                            <p:strVal val="#ppt_x"/>
                                          </p:val>
                                        </p:tav>
                                      </p:tavLst>
                                    </p:anim>
                                    <p:anim calcmode="lin" valueType="num">
                                      <p:cBhvr>
                                        <p:cTn id="29" dur="500" fill="hold"/>
                                        <p:tgtEl>
                                          <p:spTgt spid="96"/>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98"/>
                                        </p:tgtEl>
                                        <p:attrNameLst>
                                          <p:attrName>style.visibility</p:attrName>
                                        </p:attrNameLst>
                                      </p:cBhvr>
                                      <p:to>
                                        <p:strVal val="visible"/>
                                      </p:to>
                                    </p:set>
                                    <p:animEffect transition="in" filter="fade">
                                      <p:cBhvr>
                                        <p:cTn id="33" dur="500"/>
                                        <p:tgtEl>
                                          <p:spTgt spid="9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fade">
                                      <p:cBhvr>
                                        <p:cTn id="39" dur="500"/>
                                        <p:tgtEl>
                                          <p:spTgt spid="39"/>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animEffect transition="in" filter="fade">
                                      <p:cBhvr>
                                        <p:cTn id="42" dur="500"/>
                                        <p:tgtEl>
                                          <p:spTgt spid="59"/>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500"/>
                                        <p:tgtEl>
                                          <p:spTgt spid="61"/>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4"/>
                                        </p:tgtEl>
                                        <p:attrNameLst>
                                          <p:attrName>style.visibility</p:attrName>
                                        </p:attrNameLst>
                                      </p:cBhvr>
                                      <p:to>
                                        <p:strVal val="visible"/>
                                      </p:to>
                                    </p:set>
                                    <p:animEffect transition="in" filter="fade">
                                      <p:cBhvr>
                                        <p:cTn id="57" dur="500"/>
                                        <p:tgtEl>
                                          <p:spTgt spid="64"/>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down)">
                                      <p:cBhvr>
                                        <p:cTn id="60" dur="500"/>
                                        <p:tgtEl>
                                          <p:spTgt spid="33"/>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wipe(down)">
                                      <p:cBhvr>
                                        <p:cTn id="63" dur="500"/>
                                        <p:tgtEl>
                                          <p:spTgt spid="34"/>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down)">
                                      <p:cBhvr>
                                        <p:cTn id="66" dur="500"/>
                                        <p:tgtEl>
                                          <p:spTgt spid="35"/>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wipe(down)">
                                      <p:cBhvr>
                                        <p:cTn id="69" dur="500"/>
                                        <p:tgtEl>
                                          <p:spTgt spid="36"/>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wipe(down)">
                                      <p:cBhvr>
                                        <p:cTn id="72" dur="500"/>
                                        <p:tgtEl>
                                          <p:spTgt spid="37"/>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down)">
                                      <p:cBhvr>
                                        <p:cTn id="75" dur="500"/>
                                        <p:tgtEl>
                                          <p:spTgt spid="38"/>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65"/>
                                        </p:tgtEl>
                                        <p:attrNameLst>
                                          <p:attrName>style.visibility</p:attrName>
                                        </p:attrNameLst>
                                      </p:cBhvr>
                                      <p:to>
                                        <p:strVal val="visible"/>
                                      </p:to>
                                    </p:set>
                                    <p:animEffect transition="in" filter="fade">
                                      <p:cBhvr>
                                        <p:cTn id="79" dur="500"/>
                                        <p:tgtEl>
                                          <p:spTgt spid="6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66"/>
                                        </p:tgtEl>
                                        <p:attrNameLst>
                                          <p:attrName>style.visibility</p:attrName>
                                        </p:attrNameLst>
                                      </p:cBhvr>
                                      <p:to>
                                        <p:strVal val="visible"/>
                                      </p:to>
                                    </p:set>
                                    <p:animEffect transition="in" filter="fade">
                                      <p:cBhvr>
                                        <p:cTn id="82" dur="500"/>
                                        <p:tgtEl>
                                          <p:spTgt spid="66"/>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fade">
                                      <p:cBhvr>
                                        <p:cTn id="85" dur="500"/>
                                        <p:tgtEl>
                                          <p:spTgt spid="6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fade">
                                      <p:cBhvr>
                                        <p:cTn id="88" dur="500"/>
                                        <p:tgtEl>
                                          <p:spTgt spid="68"/>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fade">
                                      <p:cBhvr>
                                        <p:cTn id="91" dur="500"/>
                                        <p:tgtEl>
                                          <p:spTgt spid="7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72"/>
                                        </p:tgtEl>
                                        <p:attrNameLst>
                                          <p:attrName>style.visibility</p:attrName>
                                        </p:attrNameLst>
                                      </p:cBhvr>
                                      <p:to>
                                        <p:strVal val="visible"/>
                                      </p:to>
                                    </p:set>
                                    <p:animEffect transition="in" filter="fade">
                                      <p:cBhvr>
                                        <p:cTn id="94" dur="500"/>
                                        <p:tgtEl>
                                          <p:spTgt spid="72"/>
                                        </p:tgtEl>
                                      </p:cBhvr>
                                    </p:animEffect>
                                  </p:childTnLst>
                                </p:cTn>
                              </p:par>
                            </p:childTnLst>
                          </p:cTn>
                        </p:par>
                        <p:par>
                          <p:cTn id="95" fill="hold">
                            <p:stCondLst>
                              <p:cond delay="1500"/>
                            </p:stCondLst>
                            <p:childTnLst>
                              <p:par>
                                <p:cTn id="96" presetID="10" presetClass="entr" presetSubtype="0" fill="hold" grpId="0" nodeType="afterEffect">
                                  <p:stCondLst>
                                    <p:cond delay="0"/>
                                  </p:stCondLst>
                                  <p:childTnLst>
                                    <p:set>
                                      <p:cBhvr>
                                        <p:cTn id="97" dur="1" fill="hold">
                                          <p:stCondLst>
                                            <p:cond delay="0"/>
                                          </p:stCondLst>
                                        </p:cTn>
                                        <p:tgtEl>
                                          <p:spTgt spid="79"/>
                                        </p:tgtEl>
                                        <p:attrNameLst>
                                          <p:attrName>style.visibility</p:attrName>
                                        </p:attrNameLst>
                                      </p:cBhvr>
                                      <p:to>
                                        <p:strVal val="visible"/>
                                      </p:to>
                                    </p:set>
                                    <p:animEffect transition="in" filter="fade">
                                      <p:cBhvr>
                                        <p:cTn id="9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5" grpId="0" animBg="1"/>
      <p:bldP spid="97" grpId="0" animBg="1"/>
      <p:bldP spid="98" grpId="0"/>
      <p:bldP spid="32" grpId="0" animBg="1"/>
      <p:bldP spid="33" grpId="0" animBg="1"/>
      <p:bldP spid="34" grpId="0" animBg="1"/>
      <p:bldP spid="35" grpId="0" animBg="1"/>
      <p:bldP spid="36" grpId="0" animBg="1"/>
      <p:bldP spid="37" grpId="0" animBg="1"/>
      <p:bldP spid="38" grpId="0" animBg="1"/>
      <p:bldP spid="59" grpId="0"/>
      <p:bldP spid="60" grpId="0"/>
      <p:bldP spid="61" grpId="0"/>
      <p:bldP spid="62" grpId="0"/>
      <p:bldP spid="63" grpId="0"/>
      <p:bldP spid="64" grpId="0"/>
      <p:bldP spid="65" grpId="0"/>
      <p:bldP spid="66" grpId="0"/>
      <p:bldP spid="67" grpId="0"/>
      <p:bldP spid="68" grpId="0"/>
      <p:bldP spid="71" grpId="0"/>
      <p:bldP spid="72" grpId="0"/>
      <p:bldP spid="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5"/>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成果展示</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8" name="Freeform 50"/>
          <p:cNvSpPr>
            <a:spLocks noEditPoints="1" noChangeArrowheads="1"/>
          </p:cNvSpPr>
          <p:nvPr/>
        </p:nvSpPr>
        <p:spPr bwMode="auto">
          <a:xfrm>
            <a:off x="158238" y="301099"/>
            <a:ext cx="536209" cy="445218"/>
          </a:xfrm>
          <a:custGeom>
            <a:avLst/>
            <a:gdLst>
              <a:gd name="T0" fmla="*/ 7 w 142"/>
              <a:gd name="T1" fmla="*/ 90 h 119"/>
              <a:gd name="T2" fmla="*/ 0 w 142"/>
              <a:gd name="T3" fmla="*/ 82 h 119"/>
              <a:gd name="T4" fmla="*/ 0 w 142"/>
              <a:gd name="T5" fmla="*/ 7 h 119"/>
              <a:gd name="T6" fmla="*/ 7 w 142"/>
              <a:gd name="T7" fmla="*/ 0 h 119"/>
              <a:gd name="T8" fmla="*/ 135 w 142"/>
              <a:gd name="T9" fmla="*/ 0 h 119"/>
              <a:gd name="T10" fmla="*/ 142 w 142"/>
              <a:gd name="T11" fmla="*/ 7 h 119"/>
              <a:gd name="T12" fmla="*/ 142 w 142"/>
              <a:gd name="T13" fmla="*/ 82 h 119"/>
              <a:gd name="T14" fmla="*/ 135 w 142"/>
              <a:gd name="T15" fmla="*/ 90 h 119"/>
              <a:gd name="T16" fmla="*/ 7 w 142"/>
              <a:gd name="T17" fmla="*/ 90 h 119"/>
              <a:gd name="T18" fmla="*/ 7 w 142"/>
              <a:gd name="T19" fmla="*/ 90 h 119"/>
              <a:gd name="T20" fmla="*/ 49 w 142"/>
              <a:gd name="T21" fmla="*/ 16 h 119"/>
              <a:gd name="T22" fmla="*/ 106 w 142"/>
              <a:gd name="T23" fmla="*/ 45 h 119"/>
              <a:gd name="T24" fmla="*/ 49 w 142"/>
              <a:gd name="T25" fmla="*/ 74 h 119"/>
              <a:gd name="T26" fmla="*/ 49 w 142"/>
              <a:gd name="T27" fmla="*/ 16 h 119"/>
              <a:gd name="T28" fmla="*/ 142 w 142"/>
              <a:gd name="T29" fmla="*/ 111 h 119"/>
              <a:gd name="T30" fmla="*/ 82 w 142"/>
              <a:gd name="T31" fmla="*/ 111 h 119"/>
              <a:gd name="T32" fmla="*/ 71 w 142"/>
              <a:gd name="T33" fmla="*/ 119 h 119"/>
              <a:gd name="T34" fmla="*/ 60 w 142"/>
              <a:gd name="T35" fmla="*/ 111 h 119"/>
              <a:gd name="T36" fmla="*/ 0 w 142"/>
              <a:gd name="T37" fmla="*/ 111 h 119"/>
              <a:gd name="T38" fmla="*/ 0 w 142"/>
              <a:gd name="T39" fmla="*/ 103 h 119"/>
              <a:gd name="T40" fmla="*/ 60 w 142"/>
              <a:gd name="T41" fmla="*/ 103 h 119"/>
              <a:gd name="T42" fmla="*/ 71 w 142"/>
              <a:gd name="T43" fmla="*/ 95 h 119"/>
              <a:gd name="T44" fmla="*/ 82 w 142"/>
              <a:gd name="T45" fmla="*/ 103 h 119"/>
              <a:gd name="T46" fmla="*/ 142 w 142"/>
              <a:gd name="T47" fmla="*/ 103 h 119"/>
              <a:gd name="T48" fmla="*/ 142 w 142"/>
              <a:gd name="T49" fmla="*/ 111 h 11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2"/>
              <a:gd name="T76" fmla="*/ 0 h 119"/>
              <a:gd name="T77" fmla="*/ 142 w 142"/>
              <a:gd name="T78" fmla="*/ 119 h 11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2" h="119">
                <a:moveTo>
                  <a:pt x="7" y="90"/>
                </a:moveTo>
                <a:cubicBezTo>
                  <a:pt x="3" y="90"/>
                  <a:pt x="0" y="87"/>
                  <a:pt x="0" y="82"/>
                </a:cubicBezTo>
                <a:cubicBezTo>
                  <a:pt x="0" y="57"/>
                  <a:pt x="0" y="32"/>
                  <a:pt x="0" y="7"/>
                </a:cubicBezTo>
                <a:cubicBezTo>
                  <a:pt x="0" y="3"/>
                  <a:pt x="3" y="0"/>
                  <a:pt x="7" y="0"/>
                </a:cubicBezTo>
                <a:cubicBezTo>
                  <a:pt x="135" y="0"/>
                  <a:pt x="135" y="0"/>
                  <a:pt x="135" y="0"/>
                </a:cubicBezTo>
                <a:cubicBezTo>
                  <a:pt x="139" y="0"/>
                  <a:pt x="142" y="3"/>
                  <a:pt x="142" y="7"/>
                </a:cubicBezTo>
                <a:cubicBezTo>
                  <a:pt x="142" y="32"/>
                  <a:pt x="142" y="57"/>
                  <a:pt x="142" y="82"/>
                </a:cubicBezTo>
                <a:cubicBezTo>
                  <a:pt x="142" y="87"/>
                  <a:pt x="139" y="90"/>
                  <a:pt x="135" y="90"/>
                </a:cubicBezTo>
                <a:cubicBezTo>
                  <a:pt x="71" y="90"/>
                  <a:pt x="71" y="90"/>
                  <a:pt x="7" y="90"/>
                </a:cubicBezTo>
                <a:cubicBezTo>
                  <a:pt x="7" y="90"/>
                  <a:pt x="7" y="90"/>
                  <a:pt x="7" y="90"/>
                </a:cubicBezTo>
                <a:close/>
                <a:moveTo>
                  <a:pt x="49" y="16"/>
                </a:moveTo>
                <a:cubicBezTo>
                  <a:pt x="106" y="45"/>
                  <a:pt x="106" y="45"/>
                  <a:pt x="106" y="45"/>
                </a:cubicBezTo>
                <a:cubicBezTo>
                  <a:pt x="49" y="74"/>
                  <a:pt x="49" y="74"/>
                  <a:pt x="49" y="74"/>
                </a:cubicBezTo>
                <a:cubicBezTo>
                  <a:pt x="49" y="16"/>
                  <a:pt x="49" y="16"/>
                  <a:pt x="49" y="16"/>
                </a:cubicBezTo>
                <a:close/>
                <a:moveTo>
                  <a:pt x="142" y="111"/>
                </a:moveTo>
                <a:cubicBezTo>
                  <a:pt x="82" y="111"/>
                  <a:pt x="82" y="111"/>
                  <a:pt x="82" y="111"/>
                </a:cubicBezTo>
                <a:cubicBezTo>
                  <a:pt x="80" y="115"/>
                  <a:pt x="76" y="119"/>
                  <a:pt x="71" y="119"/>
                </a:cubicBezTo>
                <a:cubicBezTo>
                  <a:pt x="66" y="119"/>
                  <a:pt x="62" y="115"/>
                  <a:pt x="60" y="111"/>
                </a:cubicBezTo>
                <a:cubicBezTo>
                  <a:pt x="0" y="111"/>
                  <a:pt x="0" y="111"/>
                  <a:pt x="0" y="111"/>
                </a:cubicBezTo>
                <a:cubicBezTo>
                  <a:pt x="0" y="103"/>
                  <a:pt x="0" y="103"/>
                  <a:pt x="0" y="103"/>
                </a:cubicBezTo>
                <a:cubicBezTo>
                  <a:pt x="60" y="103"/>
                  <a:pt x="60" y="103"/>
                  <a:pt x="60" y="103"/>
                </a:cubicBezTo>
                <a:cubicBezTo>
                  <a:pt x="62" y="99"/>
                  <a:pt x="66" y="95"/>
                  <a:pt x="71" y="95"/>
                </a:cubicBezTo>
                <a:cubicBezTo>
                  <a:pt x="76" y="95"/>
                  <a:pt x="80" y="99"/>
                  <a:pt x="82" y="103"/>
                </a:cubicBezTo>
                <a:cubicBezTo>
                  <a:pt x="142" y="103"/>
                  <a:pt x="142" y="103"/>
                  <a:pt x="142" y="103"/>
                </a:cubicBezTo>
                <a:cubicBezTo>
                  <a:pt x="142" y="111"/>
                  <a:pt x="142" y="111"/>
                  <a:pt x="142" y="111"/>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9" name="矩形 1"/>
          <p:cNvSpPr>
            <a:spLocks noChangeArrowheads="1"/>
          </p:cNvSpPr>
          <p:nvPr/>
        </p:nvSpPr>
        <p:spPr bwMode="auto">
          <a:xfrm>
            <a:off x="539552" y="1662115"/>
            <a:ext cx="2585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tx1">
                    <a:lumMod val="95000"/>
                    <a:lumOff val="5000"/>
                  </a:schemeClr>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cxnSp>
        <p:nvCxnSpPr>
          <p:cNvPr id="10" name="直接连接符 9"/>
          <p:cNvCxnSpPr/>
          <p:nvPr/>
        </p:nvCxnSpPr>
        <p:spPr>
          <a:xfrm>
            <a:off x="3197423" y="1379181"/>
            <a:ext cx="0" cy="2731206"/>
          </a:xfrm>
          <a:prstGeom prst="line">
            <a:avLst/>
          </a:prstGeom>
          <a:ln>
            <a:solidFill>
              <a:srgbClr val="B81F22"/>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928484" y="1347614"/>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rgbClr val="B81F22"/>
                </a:solidFill>
                <a:latin typeface="微软雅黑" panose="020B0503020204020204" pitchFamily="34" charset="-122"/>
                <a:ea typeface="微软雅黑" panose="020B0503020204020204" pitchFamily="34" charset="-122"/>
                <a:cs typeface="Calibri"/>
              </a:rPr>
              <a:t>填加标</a:t>
            </a:r>
            <a:r>
              <a:rPr lang="zh-CN" altLang="en-US" sz="1600" b="1" dirty="0">
                <a:solidFill>
                  <a:srgbClr val="B81F22"/>
                </a:solidFill>
                <a:latin typeface="微软雅黑" panose="020B0503020204020204" pitchFamily="34" charset="-122"/>
                <a:ea typeface="微软雅黑" panose="020B0503020204020204" pitchFamily="34" charset="-122"/>
                <a:cs typeface="Calibri"/>
              </a:rPr>
              <a:t>题</a:t>
            </a:r>
            <a:endParaRPr lang="en-US" sz="1600" b="1" dirty="0">
              <a:solidFill>
                <a:srgbClr val="B81F22"/>
              </a:solidFill>
              <a:latin typeface="微软雅黑" panose="020B0503020204020204" pitchFamily="34" charset="-122"/>
              <a:ea typeface="微软雅黑" panose="020B0503020204020204" pitchFamily="34" charset="-122"/>
              <a:cs typeface="Calibri"/>
            </a:endParaRPr>
          </a:p>
        </p:txBody>
      </p:sp>
      <p:sp>
        <p:nvSpPr>
          <p:cNvPr id="12" name="矩形 1"/>
          <p:cNvSpPr>
            <a:spLocks noChangeArrowheads="1"/>
          </p:cNvSpPr>
          <p:nvPr/>
        </p:nvSpPr>
        <p:spPr bwMode="auto">
          <a:xfrm>
            <a:off x="3263020" y="1685922"/>
            <a:ext cx="2585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tx1">
                    <a:lumMod val="95000"/>
                    <a:lumOff val="5000"/>
                  </a:schemeClr>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sp>
        <p:nvSpPr>
          <p:cNvPr id="13" name="TextBox 12"/>
          <p:cNvSpPr txBox="1"/>
          <p:nvPr/>
        </p:nvSpPr>
        <p:spPr>
          <a:xfrm>
            <a:off x="3651952" y="1371421"/>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rgbClr val="B81F22"/>
                </a:solidFill>
                <a:latin typeface="微软雅黑" panose="020B0503020204020204" pitchFamily="34" charset="-122"/>
                <a:ea typeface="微软雅黑" panose="020B0503020204020204" pitchFamily="34" charset="-122"/>
                <a:cs typeface="Calibri"/>
              </a:rPr>
              <a:t>填加标</a:t>
            </a:r>
            <a:r>
              <a:rPr lang="zh-CN" altLang="en-US" sz="1600" b="1" dirty="0">
                <a:solidFill>
                  <a:srgbClr val="B81F22"/>
                </a:solidFill>
                <a:latin typeface="微软雅黑" panose="020B0503020204020204" pitchFamily="34" charset="-122"/>
                <a:ea typeface="微软雅黑" panose="020B0503020204020204" pitchFamily="34" charset="-122"/>
                <a:cs typeface="Calibri"/>
              </a:rPr>
              <a:t>题</a:t>
            </a:r>
            <a:endParaRPr lang="en-US" sz="1600" b="1" dirty="0">
              <a:solidFill>
                <a:srgbClr val="B81F22"/>
              </a:solidFill>
              <a:latin typeface="微软雅黑" panose="020B0503020204020204" pitchFamily="34" charset="-122"/>
              <a:ea typeface="微软雅黑" panose="020B0503020204020204" pitchFamily="34" charset="-122"/>
              <a:cs typeface="Calibri"/>
            </a:endParaRPr>
          </a:p>
        </p:txBody>
      </p:sp>
      <p:cxnSp>
        <p:nvCxnSpPr>
          <p:cNvPr id="14" name="直接连接符 13"/>
          <p:cNvCxnSpPr/>
          <p:nvPr/>
        </p:nvCxnSpPr>
        <p:spPr>
          <a:xfrm>
            <a:off x="5933727" y="1374083"/>
            <a:ext cx="0" cy="2736304"/>
          </a:xfrm>
          <a:prstGeom prst="line">
            <a:avLst/>
          </a:prstGeom>
          <a:ln>
            <a:solidFill>
              <a:srgbClr val="B81F22"/>
            </a:solidFill>
          </a:ln>
        </p:spPr>
        <p:style>
          <a:lnRef idx="1">
            <a:schemeClr val="accent1"/>
          </a:lnRef>
          <a:fillRef idx="0">
            <a:schemeClr val="accent1"/>
          </a:fillRef>
          <a:effectRef idx="0">
            <a:schemeClr val="accent1"/>
          </a:effectRef>
          <a:fontRef idx="minor">
            <a:schemeClr val="tx1"/>
          </a:fontRef>
        </p:style>
      </p:cxnSp>
      <p:sp>
        <p:nvSpPr>
          <p:cNvPr id="15" name="矩形 1"/>
          <p:cNvSpPr>
            <a:spLocks noChangeArrowheads="1"/>
          </p:cNvSpPr>
          <p:nvPr/>
        </p:nvSpPr>
        <p:spPr bwMode="auto">
          <a:xfrm>
            <a:off x="6012160" y="1688584"/>
            <a:ext cx="2585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just">
              <a:lnSpc>
                <a:spcPct val="150000"/>
              </a:lnSpc>
            </a:pPr>
            <a:r>
              <a:rPr lang="zh-CN" altLang="en-US" sz="1200" dirty="0" smtClean="0">
                <a:solidFill>
                  <a:schemeClr val="tx1">
                    <a:lumMod val="95000"/>
                    <a:lumOff val="5000"/>
                  </a:schemeClr>
                </a:solidFill>
                <a:latin typeface="微软雅黑" pitchFamily="34" charset="-122"/>
                <a:ea typeface="微软雅黑" pitchFamily="34" charset="-122"/>
                <a:sym typeface="微软雅黑" pitchFamily="34" charset="-122"/>
              </a:rPr>
              <a:t>单击此处文本单击添加文本单击此处文本单击添加文本单击此处文本单击添加文本单击添加文本文本文单击添加文本单击添加文本文本文</a:t>
            </a:r>
          </a:p>
        </p:txBody>
      </p:sp>
      <p:sp>
        <p:nvSpPr>
          <p:cNvPr id="16" name="TextBox 15"/>
          <p:cNvSpPr txBox="1"/>
          <p:nvPr/>
        </p:nvSpPr>
        <p:spPr>
          <a:xfrm>
            <a:off x="6401092" y="1374083"/>
            <a:ext cx="1807998" cy="292388"/>
          </a:xfrm>
          <a:prstGeom prst="rect">
            <a:avLst/>
          </a:prstGeom>
          <a:noFill/>
        </p:spPr>
        <p:txBody>
          <a:bodyPr wrap="square" lIns="0" rIns="0" bIns="0" rtlCol="0">
            <a:spAutoFit/>
          </a:bodyPr>
          <a:lstStyle/>
          <a:p>
            <a:pPr algn="ctr">
              <a:tabLst>
                <a:tab pos="1025525" algn="l"/>
              </a:tabLst>
            </a:pPr>
            <a:r>
              <a:rPr lang="zh-CN" altLang="en-US" sz="1600" b="1" dirty="0" smtClean="0">
                <a:solidFill>
                  <a:srgbClr val="B81F22"/>
                </a:solidFill>
                <a:latin typeface="微软雅黑" panose="020B0503020204020204" pitchFamily="34" charset="-122"/>
                <a:ea typeface="微软雅黑" panose="020B0503020204020204" pitchFamily="34" charset="-122"/>
                <a:cs typeface="Calibri"/>
              </a:rPr>
              <a:t>填加标</a:t>
            </a:r>
            <a:r>
              <a:rPr lang="zh-CN" altLang="en-US" sz="1600" b="1" dirty="0">
                <a:solidFill>
                  <a:srgbClr val="B81F22"/>
                </a:solidFill>
                <a:latin typeface="微软雅黑" panose="020B0503020204020204" pitchFamily="34" charset="-122"/>
                <a:ea typeface="微软雅黑" panose="020B0503020204020204" pitchFamily="34" charset="-122"/>
                <a:cs typeface="Calibri"/>
              </a:rPr>
              <a:t>题</a:t>
            </a:r>
            <a:endParaRPr lang="en-US" sz="1600" b="1" dirty="0">
              <a:solidFill>
                <a:srgbClr val="B81F22"/>
              </a:solidFill>
              <a:latin typeface="微软雅黑" panose="020B0503020204020204" pitchFamily="34" charset="-122"/>
              <a:ea typeface="微软雅黑" panose="020B0503020204020204" pitchFamily="34" charset="-122"/>
              <a:cs typeface="Calibri"/>
            </a:endParaRPr>
          </a:p>
        </p:txBody>
      </p:sp>
      <p:sp>
        <p:nvSpPr>
          <p:cNvPr id="17" name="矩形 16"/>
          <p:cNvSpPr>
            <a:spLocks noChangeAspect="1"/>
          </p:cNvSpPr>
          <p:nvPr/>
        </p:nvSpPr>
        <p:spPr>
          <a:xfrm>
            <a:off x="814233" y="2888913"/>
            <a:ext cx="1909454" cy="1272969"/>
          </a:xfrm>
          <a:prstGeom prst="rect">
            <a:avLst/>
          </a:prstGeom>
          <a:blipFill dpi="0"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artisticBlur radius="27"/>
                      </a14:imgEffect>
                      <a14:imgEffect>
                        <a14:saturation sat="400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lumMod val="95000"/>
                  <a:lumOff val="5000"/>
                </a:schemeClr>
              </a:solidFill>
            </a:endParaRPr>
          </a:p>
        </p:txBody>
      </p:sp>
      <p:sp>
        <p:nvSpPr>
          <p:cNvPr id="18" name="矩形 17"/>
          <p:cNvSpPr>
            <a:spLocks noChangeAspect="1"/>
          </p:cNvSpPr>
          <p:nvPr/>
        </p:nvSpPr>
        <p:spPr>
          <a:xfrm>
            <a:off x="3598650" y="2882957"/>
            <a:ext cx="1909454" cy="1272969"/>
          </a:xfrm>
          <a:prstGeom prst="rect">
            <a:avLst/>
          </a:prstGeom>
          <a:blipFill dpi="0"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artisticBlur radius="27"/>
                      </a14:imgEffect>
                      <a14:imgEffect>
                        <a14:saturation sat="400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lumMod val="95000"/>
                  <a:lumOff val="5000"/>
                </a:schemeClr>
              </a:solidFill>
            </a:endParaRPr>
          </a:p>
        </p:txBody>
      </p:sp>
      <p:sp>
        <p:nvSpPr>
          <p:cNvPr id="19" name="矩形 18"/>
          <p:cNvSpPr>
            <a:spLocks noChangeAspect="1"/>
          </p:cNvSpPr>
          <p:nvPr/>
        </p:nvSpPr>
        <p:spPr>
          <a:xfrm>
            <a:off x="6406962" y="2859782"/>
            <a:ext cx="1909454" cy="1272969"/>
          </a:xfrm>
          <a:prstGeom prst="rect">
            <a:avLst/>
          </a:prstGeom>
          <a:blipFill dpi="0" rotWithShape="1">
            <a:blip r:embed="rId3">
              <a:duotone>
                <a:prstClr val="black"/>
                <a:srgbClr val="D9C3A5">
                  <a:tint val="50000"/>
                  <a:satMod val="180000"/>
                </a:srgbClr>
              </a:duotone>
              <a:extLst>
                <a:ext uri="{BEBA8EAE-BF5A-486C-A8C5-ECC9F3942E4B}">
                  <a14:imgProps xmlns:a14="http://schemas.microsoft.com/office/drawing/2010/main">
                    <a14:imgLayer r:embed="rId4">
                      <a14:imgEffect>
                        <a14:artisticBlur radius="27"/>
                      </a14:imgEffect>
                      <a14:imgEffect>
                        <a14:saturation sat="400000"/>
                      </a14:imgEffect>
                    </a14:imgLayer>
                  </a14:imgProps>
                </a:ext>
              </a:extLst>
            </a:blip>
            <a:srcRect/>
            <a:stretch>
              <a:fillRect/>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lumMod val="95000"/>
                  <a:lumOff val="5000"/>
                </a:schemeClr>
              </a:solidFill>
            </a:endParaRPr>
          </a:p>
        </p:txBody>
      </p:sp>
    </p:spTree>
    <p:extLst>
      <p:ext uri="{BB962C8B-B14F-4D97-AF65-F5344CB8AC3E}">
        <p14:creationId xmlns:p14="http://schemas.microsoft.com/office/powerpoint/2010/main" val="374131527"/>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22" presetClass="entr" presetSubtype="1"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up)">
                                      <p:cBhvr>
                                        <p:cTn id="22" dur="500"/>
                                        <p:tgtEl>
                                          <p:spTgt spid="10"/>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22" presetClass="entr" presetSubtype="1"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5" grpId="0"/>
      <p:bldP spid="16" grpId="0"/>
      <p:bldP spid="17" grpId="0" animBg="1"/>
      <p:bldP spid="18" grpId="0" animBg="1"/>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93654" y="699542"/>
            <a:ext cx="5156234" cy="2067380"/>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等腰三角形 4"/>
          <p:cNvSpPr/>
          <p:nvPr/>
        </p:nvSpPr>
        <p:spPr>
          <a:xfrm rot="5400000">
            <a:off x="-194668" y="1778841"/>
            <a:ext cx="2571753" cy="2182417"/>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244066" y="-596601"/>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146877" y="1357774"/>
            <a:ext cx="2641147" cy="1862048"/>
          </a:xfrm>
          <a:prstGeom prst="rect">
            <a:avLst/>
          </a:prstGeom>
          <a:noFill/>
        </p:spPr>
        <p:txBody>
          <a:bodyPr wrap="square" rtlCol="0">
            <a:spAutoFit/>
          </a:bodyPr>
          <a:lstStyle/>
          <a:p>
            <a:r>
              <a:rPr lang="en-US" altLang="zh-CN" sz="11500" dirty="0" smtClean="0">
                <a:solidFill>
                  <a:schemeClr val="bg1"/>
                </a:solidFill>
                <a:latin typeface="微软雅黑" panose="020B0503020204020204" pitchFamily="34" charset="-122"/>
                <a:ea typeface="微软雅黑" panose="020B0503020204020204" pitchFamily="34" charset="-122"/>
              </a:rPr>
              <a:t>02</a:t>
            </a:r>
            <a:endParaRPr lang="zh-CN" altLang="en-US" sz="115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555776" y="1050057"/>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267744" y="866205"/>
            <a:ext cx="280831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PART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4211960" y="2182681"/>
            <a:ext cx="4680520" cy="1374735"/>
          </a:xfrm>
          <a:prstGeom prst="rect">
            <a:avLst/>
          </a:prstGeom>
          <a:noFill/>
          <a:effectLst>
            <a:outerShdw blurRad="63500" sx="102000" sy="102000" algn="ctr" rotWithShape="0">
              <a:prstClr val="black">
                <a:alpha val="40000"/>
              </a:prstClr>
            </a:outerShdw>
          </a:effectLst>
        </p:spPr>
        <p:txBody>
          <a:bodyPr wrap="square" rtlCol="0">
            <a:spAutoFit/>
          </a:bodyPr>
          <a:lstStyle/>
          <a:p>
            <a:pPr algn="r">
              <a:lnSpc>
                <a:spcPts val="5000"/>
              </a:lnSpc>
            </a:pPr>
            <a:r>
              <a:rPr lang="zh-CN" altLang="en-US" sz="48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竞聘岗位理解</a:t>
            </a:r>
          </a:p>
          <a:p>
            <a:pPr algn="r">
              <a:lnSpc>
                <a:spcPts val="5000"/>
              </a:lnSpc>
            </a:pPr>
            <a:r>
              <a:rPr lang="en-US" altLang="zh-CN" sz="36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About  the Position</a:t>
            </a:r>
          </a:p>
        </p:txBody>
      </p:sp>
    </p:spTree>
    <p:extLst>
      <p:ext uri="{BB962C8B-B14F-4D97-AF65-F5344CB8AC3E}">
        <p14:creationId xmlns:p14="http://schemas.microsoft.com/office/powerpoint/2010/main" val="3565774642"/>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2" grpId="0"/>
      <p:bldP spid="8" grpId="0" animBg="1"/>
      <p:bldP spid="4"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25358" y="160231"/>
            <a:ext cx="601965" cy="577395"/>
            <a:chOff x="1795920" y="708288"/>
            <a:chExt cx="311150" cy="298450"/>
          </a:xfrm>
          <a:solidFill>
            <a:schemeClr val="bg1"/>
          </a:solidFill>
        </p:grpSpPr>
        <p:sp>
          <p:nvSpPr>
            <p:cNvPr id="15" name="Freeform 16"/>
            <p:cNvSpPr>
              <a:spLocks noChangeArrowheads="1"/>
            </p:cNvSpPr>
            <p:nvPr/>
          </p:nvSpPr>
          <p:spPr bwMode="auto">
            <a:xfrm>
              <a:off x="1795920" y="708288"/>
              <a:ext cx="311150" cy="298450"/>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grpFill/>
            <a:ln>
              <a:noFill/>
            </a:ln>
          </p:spPr>
          <p:txBody>
            <a:bodyPr/>
            <a:lstStyle/>
            <a:p>
              <a:endParaRPr lang="zh-CN" altLang="zh-CN" sz="1600">
                <a:solidFill>
                  <a:srgbClr val="000000"/>
                </a:solidFill>
                <a:sym typeface="宋体" pitchFamily="2" charset="-122"/>
              </a:endParaRPr>
            </a:p>
          </p:txBody>
        </p:sp>
        <p:sp>
          <p:nvSpPr>
            <p:cNvPr id="16" name="Freeform 17"/>
            <p:cNvSpPr>
              <a:spLocks noChangeArrowheads="1"/>
            </p:cNvSpPr>
            <p:nvPr/>
          </p:nvSpPr>
          <p:spPr bwMode="auto">
            <a:xfrm>
              <a:off x="1845133" y="746388"/>
              <a:ext cx="249237" cy="198437"/>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grpFill/>
            <a:ln>
              <a:noFill/>
            </a:ln>
          </p:spPr>
          <p:txBody>
            <a:bodyPr/>
            <a:lstStyle/>
            <a:p>
              <a:endParaRPr lang="zh-CN" altLang="zh-CN" sz="1600">
                <a:solidFill>
                  <a:srgbClr val="000000"/>
                </a:solidFill>
                <a:sym typeface="宋体" pitchFamily="2" charset="-122"/>
              </a:endParaRPr>
            </a:p>
          </p:txBody>
        </p:sp>
      </p:grpSp>
      <p:sp>
        <p:nvSpPr>
          <p:cNvPr id="18" name="TextBox 17"/>
          <p:cNvSpPr txBox="1"/>
          <p:nvPr/>
        </p:nvSpPr>
        <p:spPr>
          <a:xfrm>
            <a:off x="1097903" y="309885"/>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部门职能概述</a:t>
            </a:r>
          </a:p>
        </p:txBody>
      </p:sp>
      <p:sp>
        <p:nvSpPr>
          <p:cNvPr id="19" name="TextBox 18"/>
          <p:cNvSpPr txBox="1"/>
          <p:nvPr/>
        </p:nvSpPr>
        <p:spPr>
          <a:xfrm>
            <a:off x="644488" y="1579474"/>
            <a:ext cx="4320480" cy="338554"/>
          </a:xfrm>
          <a:prstGeom prst="rect">
            <a:avLst/>
          </a:prstGeom>
          <a:noFill/>
        </p:spPr>
        <p:txBody>
          <a:bodyPr wrap="square" rtlCol="0">
            <a:spAutoFit/>
          </a:bodyPr>
          <a:lstStyle/>
          <a:p>
            <a:r>
              <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1/   </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组织</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编制项目投标阶段的经济标</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文件</a:t>
            </a:r>
            <a:endParaRPr lang="zh-CN" altLang="en-US" sz="1600" u="sng"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644488" y="1939514"/>
            <a:ext cx="4014446" cy="338554"/>
          </a:xfrm>
          <a:prstGeom prst="rect">
            <a:avLst/>
          </a:prstGeom>
          <a:noFill/>
        </p:spPr>
        <p:txBody>
          <a:bodyPr wrap="square" rtlCol="0">
            <a:spAutoFit/>
          </a:bodyPr>
          <a:lstStyle/>
          <a:p>
            <a:r>
              <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2/   </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组织</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公司合同管理</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工作</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44488" y="2321040"/>
            <a:ext cx="4014446" cy="338554"/>
          </a:xfrm>
          <a:prstGeom prst="rect">
            <a:avLst/>
          </a:prstGeom>
          <a:noFill/>
        </p:spPr>
        <p:txBody>
          <a:bodyPr wrap="square" rtlCol="0">
            <a:spAutoFit/>
          </a:bodyPr>
          <a:lstStyle/>
          <a:p>
            <a:r>
              <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3/   </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参与</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分包工程招标及分包商选择</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工作</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748944" y="3401160"/>
            <a:ext cx="4071528" cy="830997"/>
          </a:xfrm>
          <a:prstGeom prst="rect">
            <a:avLst/>
          </a:prstGeom>
          <a:noFill/>
        </p:spPr>
        <p:txBody>
          <a:bodyPr wrap="square" rtlCol="0">
            <a:spAutoFit/>
          </a:bodyPr>
          <a:lstStyle/>
          <a:p>
            <a:r>
              <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4/   </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组织</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项目成本管理和控制，建立</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健全 </a:t>
            </a:r>
            <a:r>
              <a:rPr lang="en-US" altLang="zh-CN" sz="160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公司</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建造成本库</a:t>
            </a:r>
          </a:p>
          <a:p>
            <a:endParaRPr lang="zh-CN" altLang="en-US" sz="1600" u="sng"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4748944" y="4049232"/>
            <a:ext cx="4014446" cy="338554"/>
          </a:xfrm>
          <a:prstGeom prst="rect">
            <a:avLst/>
          </a:prstGeom>
          <a:noFill/>
        </p:spPr>
        <p:txBody>
          <a:bodyPr wrap="square" rtlCol="0">
            <a:spAutoFit/>
          </a:bodyPr>
          <a:lstStyle/>
          <a:p>
            <a:r>
              <a:rPr lang="en-US" altLang="zh-CN" sz="1600" dirty="0" smtClean="0">
                <a:solidFill>
                  <a:schemeClr val="tx1">
                    <a:lumMod val="95000"/>
                    <a:lumOff val="5000"/>
                  </a:schemeClr>
                </a:solidFill>
                <a:latin typeface="微软雅黑" panose="020B0503020204020204" pitchFamily="34" charset="-122"/>
                <a:ea typeface="微软雅黑" panose="020B0503020204020204" pitchFamily="34" charset="-122"/>
              </a:rPr>
              <a:t>5/   </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组织</a:t>
            </a: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开展公司投标评估</a:t>
            </a:r>
            <a:r>
              <a:rPr lang="zh-CN" altLang="en-US" sz="1600" dirty="0" smtClean="0">
                <a:solidFill>
                  <a:schemeClr val="tx1">
                    <a:lumMod val="95000"/>
                    <a:lumOff val="5000"/>
                  </a:schemeClr>
                </a:solidFill>
                <a:latin typeface="微软雅黑" panose="020B0503020204020204" pitchFamily="34" charset="-122"/>
                <a:ea typeface="微软雅黑" panose="020B0503020204020204" pitchFamily="34" charset="-122"/>
              </a:rPr>
              <a:t>工作</a:t>
            </a:r>
            <a:endPar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4" name="矩形 23"/>
          <p:cNvSpPr>
            <a:spLocks noChangeAspect="1"/>
          </p:cNvSpPr>
          <p:nvPr/>
        </p:nvSpPr>
        <p:spPr>
          <a:xfrm>
            <a:off x="788504" y="3163650"/>
            <a:ext cx="3600400" cy="1496332"/>
          </a:xfrm>
          <a:prstGeom prst="rect">
            <a:avLst/>
          </a:prstGeom>
          <a:blipFill dpi="0" rotWithShape="1">
            <a:blip r:embed="rId3">
              <a:extLst>
                <a:ext uri="{BEBA8EAE-BF5A-486C-A8C5-ECC9F3942E4B}">
                  <a14:imgProps xmlns:a14="http://schemas.microsoft.com/office/drawing/2010/main">
                    <a14:imgLayer r:embed="rId4">
                      <a14:imgEffect>
                        <a14:artisticBlur/>
                      </a14:imgEffect>
                    </a14:imgLayer>
                  </a14:imgProps>
                </a:ext>
              </a:extLst>
            </a:blip>
            <a:srcRect/>
            <a:stretch>
              <a:fillRect t="-20370" b="-40291"/>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25" name="矩形 24"/>
          <p:cNvSpPr>
            <a:spLocks noChangeAspect="1"/>
          </p:cNvSpPr>
          <p:nvPr/>
        </p:nvSpPr>
        <p:spPr>
          <a:xfrm>
            <a:off x="4892960" y="1456760"/>
            <a:ext cx="3600400" cy="1498600"/>
          </a:xfrm>
          <a:prstGeom prst="rect">
            <a:avLst/>
          </a:prstGeom>
          <a:blipFill dpi="0" rotWithShape="1">
            <a:blip r:embed="rId5">
              <a:extLst>
                <a:ext uri="{BEBA8EAE-BF5A-486C-A8C5-ECC9F3942E4B}">
                  <a14:imgProps xmlns:a14="http://schemas.microsoft.com/office/drawing/2010/main">
                    <a14:imgLayer r:embed="rId6">
                      <a14:imgEffect>
                        <a14:artisticBlur/>
                      </a14:imgEffect>
                    </a14:imgLayer>
                  </a14:imgProps>
                </a:ext>
              </a:extLst>
            </a:blip>
            <a:srcRect/>
            <a:stretch>
              <a:fillRect t="-18195" b="-42098"/>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385536762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childTnLst>
                          </p:cTn>
                        </p:par>
                        <p:par>
                          <p:cTn id="41" fill="hold">
                            <p:stCondLst>
                              <p:cond delay="1500"/>
                            </p:stCondLst>
                            <p:childTnLst>
                              <p:par>
                                <p:cTn id="42" presetID="10"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500"/>
                                        <p:tgtEl>
                                          <p:spTgt spid="20"/>
                                        </p:tgtEl>
                                      </p:cBhvr>
                                    </p:animEffect>
                                  </p:childTnLst>
                                </p:cTn>
                              </p:par>
                            </p:childTnLst>
                          </p:cTn>
                        </p:par>
                        <p:par>
                          <p:cTn id="45" fill="hold">
                            <p:stCondLst>
                              <p:cond delay="2000"/>
                            </p:stCondLst>
                            <p:childTnLst>
                              <p:par>
                                <p:cTn id="46" presetID="10" presetClass="entr" presetSubtype="0" fill="hold" grpId="0" nodeType="after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500"/>
                                        <p:tgtEl>
                                          <p:spTgt spid="21"/>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3000"/>
                            </p:stCondLst>
                            <p:childTnLst>
                              <p:par>
                                <p:cTn id="54" presetID="10" presetClass="entr" presetSubtype="0"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par>
                          <p:cTn id="61" fill="hold">
                            <p:stCondLst>
                              <p:cond delay="4000"/>
                            </p:stCondLst>
                            <p:childTnLst>
                              <p:par>
                                <p:cTn id="62" presetID="10"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8" grpId="0"/>
      <p:bldP spid="19" grpId="0"/>
      <p:bldP spid="20" grpId="0"/>
      <p:bldP spid="21" grpId="0"/>
      <p:bldP spid="22" grpId="0"/>
      <p:bldP spid="23" grpId="0"/>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25358" y="160231"/>
            <a:ext cx="601965" cy="577395"/>
            <a:chOff x="1795920" y="708288"/>
            <a:chExt cx="311150" cy="298450"/>
          </a:xfrm>
          <a:solidFill>
            <a:schemeClr val="bg1"/>
          </a:solidFill>
        </p:grpSpPr>
        <p:sp>
          <p:nvSpPr>
            <p:cNvPr id="15" name="Freeform 16"/>
            <p:cNvSpPr>
              <a:spLocks noChangeArrowheads="1"/>
            </p:cNvSpPr>
            <p:nvPr/>
          </p:nvSpPr>
          <p:spPr bwMode="auto">
            <a:xfrm>
              <a:off x="1795920" y="708288"/>
              <a:ext cx="311150" cy="298450"/>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grpFill/>
            <a:ln>
              <a:noFill/>
            </a:ln>
          </p:spPr>
          <p:txBody>
            <a:bodyPr/>
            <a:lstStyle/>
            <a:p>
              <a:endParaRPr lang="zh-CN" altLang="zh-CN" sz="1600">
                <a:solidFill>
                  <a:srgbClr val="000000"/>
                </a:solidFill>
                <a:sym typeface="宋体" pitchFamily="2" charset="-122"/>
              </a:endParaRPr>
            </a:p>
          </p:txBody>
        </p:sp>
        <p:sp>
          <p:nvSpPr>
            <p:cNvPr id="16" name="Freeform 17"/>
            <p:cNvSpPr>
              <a:spLocks noChangeArrowheads="1"/>
            </p:cNvSpPr>
            <p:nvPr/>
          </p:nvSpPr>
          <p:spPr bwMode="auto">
            <a:xfrm>
              <a:off x="1845133" y="746388"/>
              <a:ext cx="249237" cy="198437"/>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grpFill/>
            <a:ln>
              <a:noFill/>
            </a:ln>
          </p:spPr>
          <p:txBody>
            <a:bodyPr/>
            <a:lstStyle/>
            <a:p>
              <a:endParaRPr lang="zh-CN" altLang="zh-CN" sz="1600">
                <a:solidFill>
                  <a:srgbClr val="000000"/>
                </a:solidFill>
                <a:sym typeface="宋体" pitchFamily="2" charset="-122"/>
              </a:endParaRPr>
            </a:p>
          </p:txBody>
        </p:sp>
      </p:grpSp>
      <p:sp>
        <p:nvSpPr>
          <p:cNvPr id="18" name="TextBox 17"/>
          <p:cNvSpPr txBox="1"/>
          <p:nvPr/>
        </p:nvSpPr>
        <p:spPr>
          <a:xfrm>
            <a:off x="1097903" y="309885"/>
            <a:ext cx="2031325"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部门职能概述</a:t>
            </a:r>
          </a:p>
        </p:txBody>
      </p:sp>
      <p:sp>
        <p:nvSpPr>
          <p:cNvPr id="31" name="TextBox 30"/>
          <p:cNvSpPr txBox="1"/>
          <p:nvPr/>
        </p:nvSpPr>
        <p:spPr>
          <a:xfrm>
            <a:off x="1000076" y="2543737"/>
            <a:ext cx="3211884" cy="307777"/>
          </a:xfrm>
          <a:prstGeom prst="rect">
            <a:avLst/>
          </a:prstGeom>
          <a:noFill/>
        </p:spPr>
        <p:txBody>
          <a:bodyPr wrap="square" rtlCol="0">
            <a:spAutoFit/>
          </a:bodyPr>
          <a:lstStyle/>
          <a:p>
            <a:pPr algn="just"/>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组织</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开展公司物资采购管理</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工作</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928068" y="2554449"/>
            <a:ext cx="321188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5004048" y="2543737"/>
            <a:ext cx="3283892" cy="523220"/>
            <a:chOff x="5004048" y="2214032"/>
            <a:chExt cx="3283892" cy="523220"/>
          </a:xfrm>
        </p:grpSpPr>
        <p:sp>
          <p:nvSpPr>
            <p:cNvPr id="34" name="TextBox 33"/>
            <p:cNvSpPr txBox="1"/>
            <p:nvPr/>
          </p:nvSpPr>
          <p:spPr>
            <a:xfrm>
              <a:off x="5004048" y="2214032"/>
              <a:ext cx="3283892" cy="523220"/>
            </a:xfrm>
            <a:prstGeom prst="rect">
              <a:avLst/>
            </a:prstGeom>
            <a:noFill/>
          </p:spPr>
          <p:txBody>
            <a:bodyPr wrap="square" rtlCol="0">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领导组织本部门贯彻落实公司相关管理制度和文件精神</a:t>
              </a:r>
            </a:p>
          </p:txBody>
        </p:sp>
        <p:cxnSp>
          <p:nvCxnSpPr>
            <p:cNvPr id="35" name="直接连接符 34"/>
            <p:cNvCxnSpPr/>
            <p:nvPr/>
          </p:nvCxnSpPr>
          <p:spPr>
            <a:xfrm>
              <a:off x="5004048" y="2224744"/>
              <a:ext cx="321188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928068" y="4322451"/>
            <a:ext cx="3283892" cy="523220"/>
            <a:chOff x="928068" y="3992746"/>
            <a:chExt cx="3283892" cy="523220"/>
          </a:xfrm>
        </p:grpSpPr>
        <p:sp>
          <p:nvSpPr>
            <p:cNvPr id="37" name="TextBox 36"/>
            <p:cNvSpPr txBox="1"/>
            <p:nvPr/>
          </p:nvSpPr>
          <p:spPr>
            <a:xfrm>
              <a:off x="1000076" y="3992746"/>
              <a:ext cx="3211884" cy="523220"/>
            </a:xfrm>
            <a:prstGeom prst="rect">
              <a:avLst/>
            </a:prstGeom>
            <a:noFill/>
          </p:spPr>
          <p:txBody>
            <a:bodyPr wrap="square" rtlCol="0">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收集、整理和管理与本部门业务有关的各种内外部文件</a:t>
              </a:r>
            </a:p>
          </p:txBody>
        </p:sp>
        <p:cxnSp>
          <p:nvCxnSpPr>
            <p:cNvPr id="38" name="直接连接符 37"/>
            <p:cNvCxnSpPr/>
            <p:nvPr/>
          </p:nvCxnSpPr>
          <p:spPr>
            <a:xfrm>
              <a:off x="928068" y="4003458"/>
              <a:ext cx="321188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a:off x="5032524" y="4322451"/>
            <a:ext cx="3355900" cy="523220"/>
            <a:chOff x="5032524" y="3992746"/>
            <a:chExt cx="3355900" cy="523220"/>
          </a:xfrm>
        </p:grpSpPr>
        <p:sp>
          <p:nvSpPr>
            <p:cNvPr id="40" name="TextBox 39"/>
            <p:cNvSpPr txBox="1"/>
            <p:nvPr/>
          </p:nvSpPr>
          <p:spPr>
            <a:xfrm>
              <a:off x="5032524" y="3992746"/>
              <a:ext cx="3355900" cy="523220"/>
            </a:xfrm>
            <a:prstGeom prst="rect">
              <a:avLst/>
            </a:prstGeom>
            <a:noFill/>
          </p:spPr>
          <p:txBody>
            <a:bodyPr wrap="square" rtlCol="0">
              <a:spAutoFit/>
            </a:bodyPr>
            <a:lstStyle/>
            <a:p>
              <a:pPr algn="ct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代表公司与政府主管部门、总公司和其他法人、社团等进行接洽联系</a:t>
              </a:r>
            </a:p>
          </p:txBody>
        </p:sp>
        <p:cxnSp>
          <p:nvCxnSpPr>
            <p:cNvPr id="41" name="直接连接符 40"/>
            <p:cNvCxnSpPr/>
            <p:nvPr/>
          </p:nvCxnSpPr>
          <p:spPr>
            <a:xfrm>
              <a:off x="5032524" y="4003458"/>
              <a:ext cx="321188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42" name="矩形 41"/>
          <p:cNvSpPr>
            <a:spLocks noChangeAspect="1"/>
          </p:cNvSpPr>
          <p:nvPr/>
        </p:nvSpPr>
        <p:spPr>
          <a:xfrm>
            <a:off x="928068" y="1275606"/>
            <a:ext cx="3211884" cy="1193801"/>
          </a:xfrm>
          <a:prstGeom prst="rect">
            <a:avLst/>
          </a:prstGeom>
          <a:blipFill dpi="0" rotWithShape="1">
            <a:blip r:embed="rId3">
              <a:extLst>
                <a:ext uri="{BEBA8EAE-BF5A-486C-A8C5-ECC9F3942E4B}">
                  <a14:imgProps xmlns:a14="http://schemas.microsoft.com/office/drawing/2010/main">
                    <a14:imgLayer r:embed="rId4">
                      <a14:imgEffect>
                        <a14:artisticBlur/>
                      </a14:imgEffect>
                    </a14:imgLayer>
                  </a14:imgProps>
                </a:ext>
              </a:extLst>
            </a:blip>
            <a:srcRect/>
            <a:stretch>
              <a:fillRect t="-58096" b="-20849"/>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3" name="矩形 42"/>
          <p:cNvSpPr>
            <a:spLocks noChangeAspect="1"/>
          </p:cNvSpPr>
          <p:nvPr/>
        </p:nvSpPr>
        <p:spPr>
          <a:xfrm>
            <a:off x="5004048" y="1275606"/>
            <a:ext cx="3211884" cy="1193801"/>
          </a:xfrm>
          <a:prstGeom prst="rect">
            <a:avLst/>
          </a:prstGeom>
          <a:blipFill dpi="0" rotWithShape="1">
            <a:blip r:embed="rId5"/>
            <a:srcRect/>
            <a:stretch>
              <a:fillRect t="-40106" b="-39259"/>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44" name="矩形 43"/>
          <p:cNvSpPr>
            <a:spLocks noChangeAspect="1"/>
          </p:cNvSpPr>
          <p:nvPr/>
        </p:nvSpPr>
        <p:spPr>
          <a:xfrm>
            <a:off x="928068" y="3045471"/>
            <a:ext cx="3211884" cy="1193801"/>
          </a:xfrm>
          <a:prstGeom prst="rect">
            <a:avLst/>
          </a:prstGeom>
          <a:blipFill dpi="0" rotWithShape="1">
            <a:blip r:embed="rId6">
              <a:extLst>
                <a:ext uri="{BEBA8EAE-BF5A-486C-A8C5-ECC9F3942E4B}">
                  <a14:imgProps xmlns:a14="http://schemas.microsoft.com/office/drawing/2010/main">
                    <a14:imgLayer r:embed="rId7">
                      <a14:imgEffect>
                        <a14:artisticBlur/>
                      </a14:imgEffect>
                    </a14:imgLayer>
                  </a14:imgProps>
                </a:ext>
              </a:extLst>
            </a:blip>
            <a:srcRect/>
            <a:stretch>
              <a:fillRect t="-40106" b="-39259"/>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lumMod val="95000"/>
                  <a:lumOff val="5000"/>
                </a:schemeClr>
              </a:solidFill>
            </a:endParaRPr>
          </a:p>
        </p:txBody>
      </p:sp>
      <p:sp>
        <p:nvSpPr>
          <p:cNvPr id="45" name="矩形 44"/>
          <p:cNvSpPr>
            <a:spLocks noChangeAspect="1"/>
          </p:cNvSpPr>
          <p:nvPr/>
        </p:nvSpPr>
        <p:spPr>
          <a:xfrm>
            <a:off x="5032524" y="3045471"/>
            <a:ext cx="3211884" cy="1193801"/>
          </a:xfrm>
          <a:prstGeom prst="rect">
            <a:avLst/>
          </a:prstGeom>
          <a:blipFill dpi="0" rotWithShape="1">
            <a:blip r:embed="rId8">
              <a:extLst>
                <a:ext uri="{BEBA8EAE-BF5A-486C-A8C5-ECC9F3942E4B}">
                  <a14:imgProps xmlns:a14="http://schemas.microsoft.com/office/drawing/2010/main">
                    <a14:imgLayer r:embed="rId9">
                      <a14:imgEffect>
                        <a14:artisticBlur/>
                      </a14:imgEffect>
                    </a14:imgLayer>
                  </a14:imgProps>
                </a:ext>
              </a:extLst>
            </a:blip>
            <a:srcRect/>
            <a:stretch>
              <a:fillRect t="-40106" b="-39259"/>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solidFill>
                <a:schemeClr val="tx1">
                  <a:lumMod val="95000"/>
                  <a:lumOff val="5000"/>
                </a:schemeClr>
              </a:solidFill>
            </a:endParaRPr>
          </a:p>
        </p:txBody>
      </p:sp>
    </p:spTree>
    <p:extLst>
      <p:ext uri="{BB962C8B-B14F-4D97-AF65-F5344CB8AC3E}">
        <p14:creationId xmlns:p14="http://schemas.microsoft.com/office/powerpoint/2010/main" val="1360754206"/>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fade">
                                      <p:cBhvr>
                                        <p:cTn id="14" dur="500"/>
                                        <p:tgtEl>
                                          <p:spTgt spid="31"/>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500"/>
                                        <p:tgtEl>
                                          <p:spTgt spid="43"/>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par>
                          <p:cTn id="23" fill="hold">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par>
                          <p:cTn id="31" fill="hold">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childTnLst>
                          </p:cTn>
                        </p:par>
                        <p:par>
                          <p:cTn id="35" fill="hold">
                            <p:stCondLst>
                              <p:cond delay="3500"/>
                            </p:stCondLst>
                            <p:childTnLst>
                              <p:par>
                                <p:cTn id="36" presetID="10" presetClass="entr" presetSubtype="0"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42" grpId="0" animBg="1"/>
      <p:bldP spid="43" grpId="0" animBg="1"/>
      <p:bldP spid="44" grpId="0" animBg="1"/>
      <p:bldP spid="4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7884368" y="3099613"/>
            <a:ext cx="864096" cy="1200329"/>
          </a:xfrm>
          <a:prstGeom prst="rect">
            <a:avLst/>
          </a:prstGeom>
          <a:noFill/>
        </p:spPr>
        <p:txBody>
          <a:bodyPr wrap="square" rtlCol="0">
            <a:spAutoFit/>
          </a:bodyPr>
          <a:lstStyle/>
          <a:p>
            <a:r>
              <a:rPr lang="en-US" altLang="zh-CN" sz="7200" b="1" dirty="0" smtClean="0">
                <a:solidFill>
                  <a:srgbClr val="252F31"/>
                </a:solidFill>
                <a:latin typeface="微软雅黑" panose="020B0503020204020204" pitchFamily="34" charset="-122"/>
                <a:ea typeface="微软雅黑" panose="020B0503020204020204" pitchFamily="34" charset="-122"/>
              </a:rPr>
              <a:t>2</a:t>
            </a:r>
            <a:endParaRPr lang="zh-CN" altLang="en-US" sz="7200" b="1" dirty="0">
              <a:solidFill>
                <a:srgbClr val="252F3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7637445" y="3059247"/>
            <a:ext cx="837195" cy="1078886"/>
            <a:chOff x="7637445" y="3059247"/>
            <a:chExt cx="837195" cy="1078886"/>
          </a:xfrm>
        </p:grpSpPr>
        <p:sp>
          <p:nvSpPr>
            <p:cNvPr id="39" name="等腰三角形 5"/>
            <p:cNvSpPr/>
            <p:nvPr/>
          </p:nvSpPr>
          <p:spPr>
            <a:xfrm>
              <a:off x="7758966" y="3059247"/>
              <a:ext cx="713696" cy="604789"/>
            </a:xfrm>
            <a:custGeom>
              <a:avLst/>
              <a:gdLst>
                <a:gd name="connsiteX0" fmla="*/ 0 w 233737"/>
                <a:gd name="connsiteY0" fmla="*/ 403185 h 403185"/>
                <a:gd name="connsiteX1" fmla="*/ 116869 w 233737"/>
                <a:gd name="connsiteY1" fmla="*/ 0 h 403185"/>
                <a:gd name="connsiteX2" fmla="*/ 233737 w 233737"/>
                <a:gd name="connsiteY2" fmla="*/ 403185 h 403185"/>
                <a:gd name="connsiteX3" fmla="*/ 0 w 233737"/>
                <a:gd name="connsiteY3" fmla="*/ 403185 h 403185"/>
                <a:gd name="connsiteX0" fmla="*/ 0 w 448621"/>
                <a:gd name="connsiteY0" fmla="*/ 407757 h 407757"/>
                <a:gd name="connsiteX1" fmla="*/ 331753 w 448621"/>
                <a:gd name="connsiteY1" fmla="*/ 0 h 407757"/>
                <a:gd name="connsiteX2" fmla="*/ 448621 w 448621"/>
                <a:gd name="connsiteY2" fmla="*/ 403185 h 407757"/>
                <a:gd name="connsiteX3" fmla="*/ 0 w 448621"/>
                <a:gd name="connsiteY3" fmla="*/ 407757 h 407757"/>
                <a:gd name="connsiteX0" fmla="*/ 0 w 448621"/>
                <a:gd name="connsiteY0" fmla="*/ 435189 h 435189"/>
                <a:gd name="connsiteX1" fmla="*/ 336325 w 448621"/>
                <a:gd name="connsiteY1" fmla="*/ 0 h 435189"/>
                <a:gd name="connsiteX2" fmla="*/ 448621 w 448621"/>
                <a:gd name="connsiteY2" fmla="*/ 430617 h 435189"/>
                <a:gd name="connsiteX3" fmla="*/ 0 w 448621"/>
                <a:gd name="connsiteY3" fmla="*/ 435189 h 435189"/>
                <a:gd name="connsiteX0" fmla="*/ 0 w 336325"/>
                <a:gd name="connsiteY0" fmla="*/ 435189 h 662846"/>
                <a:gd name="connsiteX1" fmla="*/ 336325 w 336325"/>
                <a:gd name="connsiteY1" fmla="*/ 0 h 662846"/>
                <a:gd name="connsiteX2" fmla="*/ 245421 w 336325"/>
                <a:gd name="connsiteY2" fmla="*/ 662846 h 662846"/>
                <a:gd name="connsiteX3" fmla="*/ 0 w 336325"/>
                <a:gd name="connsiteY3" fmla="*/ 435189 h 662846"/>
                <a:gd name="connsiteX0" fmla="*/ 0 w 713696"/>
                <a:gd name="connsiteY0" fmla="*/ 377132 h 604789"/>
                <a:gd name="connsiteX1" fmla="*/ 713696 w 713696"/>
                <a:gd name="connsiteY1" fmla="*/ 0 h 604789"/>
                <a:gd name="connsiteX2" fmla="*/ 245421 w 713696"/>
                <a:gd name="connsiteY2" fmla="*/ 604789 h 604789"/>
                <a:gd name="connsiteX3" fmla="*/ 0 w 713696"/>
                <a:gd name="connsiteY3" fmla="*/ 377132 h 604789"/>
              </a:gdLst>
              <a:ahLst/>
              <a:cxnLst>
                <a:cxn ang="0">
                  <a:pos x="connsiteX0" y="connsiteY0"/>
                </a:cxn>
                <a:cxn ang="0">
                  <a:pos x="connsiteX1" y="connsiteY1"/>
                </a:cxn>
                <a:cxn ang="0">
                  <a:pos x="connsiteX2" y="connsiteY2"/>
                </a:cxn>
                <a:cxn ang="0">
                  <a:pos x="connsiteX3" y="connsiteY3"/>
                </a:cxn>
              </a:cxnLst>
              <a:rect l="l" t="t" r="r" b="b"/>
              <a:pathLst>
                <a:path w="713696" h="604789">
                  <a:moveTo>
                    <a:pt x="0" y="377132"/>
                  </a:moveTo>
                  <a:lnTo>
                    <a:pt x="713696" y="0"/>
                  </a:lnTo>
                  <a:lnTo>
                    <a:pt x="245421" y="604789"/>
                  </a:lnTo>
                  <a:lnTo>
                    <a:pt x="0" y="3771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0" name="直接连接符 39"/>
            <p:cNvCxnSpPr/>
            <p:nvPr/>
          </p:nvCxnSpPr>
          <p:spPr>
            <a:xfrm flipH="1">
              <a:off x="7637445" y="3061572"/>
              <a:ext cx="837195" cy="1076561"/>
            </a:xfrm>
            <a:prstGeom prst="line">
              <a:avLst/>
            </a:prstGeom>
            <a:ln w="12700">
              <a:solidFill>
                <a:srgbClr val="252F3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539552" y="1731461"/>
            <a:ext cx="864096" cy="1200329"/>
          </a:xfrm>
          <a:prstGeom prst="rect">
            <a:avLst/>
          </a:prstGeom>
          <a:noFill/>
        </p:spPr>
        <p:txBody>
          <a:bodyPr wrap="square" rtlCol="0">
            <a:spAutoFit/>
          </a:bodyPr>
          <a:lstStyle/>
          <a:p>
            <a:r>
              <a:rPr lang="en-US" altLang="zh-CN" sz="7200" b="1" dirty="0" smtClean="0">
                <a:solidFill>
                  <a:srgbClr val="B81F22"/>
                </a:solidFill>
                <a:latin typeface="微软雅黑" panose="020B0503020204020204" pitchFamily="34" charset="-122"/>
                <a:ea typeface="微软雅黑" panose="020B0503020204020204" pitchFamily="34" charset="-122"/>
              </a:rPr>
              <a:t>1</a:t>
            </a:r>
            <a:endParaRPr lang="zh-CN" altLang="en-US" sz="7200" b="1" dirty="0">
              <a:solidFill>
                <a:srgbClr val="B81F22"/>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02478" y="1730257"/>
            <a:ext cx="837195" cy="1076561"/>
            <a:chOff x="702478" y="1730257"/>
            <a:chExt cx="837195" cy="1076561"/>
          </a:xfrm>
        </p:grpSpPr>
        <p:sp>
          <p:nvSpPr>
            <p:cNvPr id="6" name="等腰三角形 5"/>
            <p:cNvSpPr/>
            <p:nvPr/>
          </p:nvSpPr>
          <p:spPr>
            <a:xfrm>
              <a:off x="787339" y="2272615"/>
              <a:ext cx="448621" cy="435189"/>
            </a:xfrm>
            <a:custGeom>
              <a:avLst/>
              <a:gdLst>
                <a:gd name="connsiteX0" fmla="*/ 0 w 233737"/>
                <a:gd name="connsiteY0" fmla="*/ 403185 h 403185"/>
                <a:gd name="connsiteX1" fmla="*/ 116869 w 233737"/>
                <a:gd name="connsiteY1" fmla="*/ 0 h 403185"/>
                <a:gd name="connsiteX2" fmla="*/ 233737 w 233737"/>
                <a:gd name="connsiteY2" fmla="*/ 403185 h 403185"/>
                <a:gd name="connsiteX3" fmla="*/ 0 w 233737"/>
                <a:gd name="connsiteY3" fmla="*/ 403185 h 403185"/>
                <a:gd name="connsiteX0" fmla="*/ 0 w 448621"/>
                <a:gd name="connsiteY0" fmla="*/ 407757 h 407757"/>
                <a:gd name="connsiteX1" fmla="*/ 331753 w 448621"/>
                <a:gd name="connsiteY1" fmla="*/ 0 h 407757"/>
                <a:gd name="connsiteX2" fmla="*/ 448621 w 448621"/>
                <a:gd name="connsiteY2" fmla="*/ 403185 h 407757"/>
                <a:gd name="connsiteX3" fmla="*/ 0 w 448621"/>
                <a:gd name="connsiteY3" fmla="*/ 407757 h 407757"/>
                <a:gd name="connsiteX0" fmla="*/ 0 w 448621"/>
                <a:gd name="connsiteY0" fmla="*/ 435189 h 435189"/>
                <a:gd name="connsiteX1" fmla="*/ 336325 w 448621"/>
                <a:gd name="connsiteY1" fmla="*/ 0 h 435189"/>
                <a:gd name="connsiteX2" fmla="*/ 448621 w 448621"/>
                <a:gd name="connsiteY2" fmla="*/ 430617 h 435189"/>
                <a:gd name="connsiteX3" fmla="*/ 0 w 448621"/>
                <a:gd name="connsiteY3" fmla="*/ 435189 h 435189"/>
              </a:gdLst>
              <a:ahLst/>
              <a:cxnLst>
                <a:cxn ang="0">
                  <a:pos x="connsiteX0" y="connsiteY0"/>
                </a:cxn>
                <a:cxn ang="0">
                  <a:pos x="connsiteX1" y="connsiteY1"/>
                </a:cxn>
                <a:cxn ang="0">
                  <a:pos x="connsiteX2" y="connsiteY2"/>
                </a:cxn>
                <a:cxn ang="0">
                  <a:pos x="connsiteX3" y="connsiteY3"/>
                </a:cxn>
              </a:cxnLst>
              <a:rect l="l" t="t" r="r" b="b"/>
              <a:pathLst>
                <a:path w="448621" h="435189">
                  <a:moveTo>
                    <a:pt x="0" y="435189"/>
                  </a:moveTo>
                  <a:lnTo>
                    <a:pt x="336325" y="0"/>
                  </a:lnTo>
                  <a:lnTo>
                    <a:pt x="448621" y="430617"/>
                  </a:lnTo>
                  <a:lnTo>
                    <a:pt x="0" y="43518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flipH="1">
              <a:off x="702478" y="1730257"/>
              <a:ext cx="837195" cy="1076561"/>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sp>
        <p:nvSpPr>
          <p:cNvPr id="9"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097903" y="309885"/>
            <a:ext cx="2031325"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岗位职责认识</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1" name="Freeform 17"/>
          <p:cNvSpPr>
            <a:spLocks noEditPoints="1" noChangeArrowheads="1"/>
          </p:cNvSpPr>
          <p:nvPr/>
        </p:nvSpPr>
        <p:spPr bwMode="auto">
          <a:xfrm>
            <a:off x="191915" y="242414"/>
            <a:ext cx="477445" cy="495212"/>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15"/>
              <a:gd name="T64" fmla="*/ 0 h 223"/>
              <a:gd name="T65" fmla="*/ 215 w 215"/>
              <a:gd name="T66" fmla="*/ 223 h 2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3" name="矩形 2"/>
          <p:cNvSpPr/>
          <p:nvPr/>
        </p:nvSpPr>
        <p:spPr>
          <a:xfrm>
            <a:off x="1273840" y="1731461"/>
            <a:ext cx="7200800" cy="1075357"/>
          </a:xfrm>
          <a:prstGeom prst="rect">
            <a:avLst/>
          </a:prstGeom>
          <a:solidFill>
            <a:srgbClr val="B81F22"/>
          </a:solid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33"/>
          <p:cNvSpPr txBox="1"/>
          <p:nvPr/>
        </p:nvSpPr>
        <p:spPr>
          <a:xfrm>
            <a:off x="1400142" y="1966492"/>
            <a:ext cx="6858473" cy="605294"/>
          </a:xfrm>
          <a:prstGeom prst="rect">
            <a:avLst/>
          </a:prstGeom>
          <a:noFill/>
        </p:spPr>
        <p:txBody>
          <a:bodyPr wrap="square" rtlCol="0">
            <a:spAutoFit/>
          </a:bodyPr>
          <a:lstStyle/>
          <a:p>
            <a:pPr algn="just">
              <a:lnSpc>
                <a:spcPts val="2000"/>
              </a:lnSpc>
            </a:pPr>
            <a:r>
              <a:rPr lang="zh-CN" altLang="en-US" sz="1600" dirty="0">
                <a:solidFill>
                  <a:schemeClr val="bg1"/>
                </a:solidFill>
                <a:latin typeface="微软雅黑" panose="020B0503020204020204" pitchFamily="34" charset="-122"/>
                <a:ea typeface="微软雅黑" panose="020B0503020204020204" pitchFamily="34" charset="-122"/>
              </a:rPr>
              <a:t>协助商务部门经理组织研究公司经营、市场开发方面的发展规划，按区域公司制定的年度计划和目标，负责商务部门经营目标的落实和管理指导</a:t>
            </a:r>
          </a:p>
        </p:txBody>
      </p:sp>
      <p:sp>
        <p:nvSpPr>
          <p:cNvPr id="35" name="矩形 34"/>
          <p:cNvSpPr/>
          <p:nvPr/>
        </p:nvSpPr>
        <p:spPr>
          <a:xfrm>
            <a:off x="683568" y="3075806"/>
            <a:ext cx="7200800" cy="1075357"/>
          </a:xfrm>
          <a:prstGeom prst="rect">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809870" y="3310837"/>
            <a:ext cx="6858473" cy="605294"/>
          </a:xfrm>
          <a:prstGeom prst="rect">
            <a:avLst/>
          </a:prstGeom>
          <a:noFill/>
        </p:spPr>
        <p:txBody>
          <a:bodyPr wrap="square" rtlCol="0">
            <a:spAutoFit/>
          </a:bodyPr>
          <a:lstStyle/>
          <a:p>
            <a:pPr algn="just">
              <a:lnSpc>
                <a:spcPts val="2000"/>
              </a:lnSpc>
            </a:pPr>
            <a:r>
              <a:rPr lang="zh-CN" altLang="en-US" sz="1600" dirty="0">
                <a:solidFill>
                  <a:schemeClr val="bg1"/>
                </a:solidFill>
                <a:latin typeface="微软雅黑" panose="020B0503020204020204" pitchFamily="34" charset="-122"/>
                <a:ea typeface="微软雅黑" panose="020B0503020204020204" pitchFamily="34" charset="-122"/>
              </a:rPr>
              <a:t>负责合约谈判及合约工作结果文件的最终审核。参与合同评审，负责组织工程项目的标价分离，成本核算与控制工作</a:t>
            </a:r>
          </a:p>
        </p:txBody>
      </p:sp>
    </p:spTree>
    <p:extLst>
      <p:ext uri="{BB962C8B-B14F-4D97-AF65-F5344CB8AC3E}">
        <p14:creationId xmlns:p14="http://schemas.microsoft.com/office/powerpoint/2010/main" val="1902196384"/>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childTnLst>
                                </p:cTn>
                              </p:par>
                            </p:childTnLst>
                          </p:cTn>
                        </p:par>
                        <p:par>
                          <p:cTn id="41" fill="hold">
                            <p:stCondLst>
                              <p:cond delay="1500"/>
                            </p:stCondLst>
                            <p:childTnLst>
                              <p:par>
                                <p:cTn id="42" presetID="22" presetClass="entr" presetSubtype="4"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500"/>
                                        <p:tgtEl>
                                          <p:spTgt spid="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fade">
                                      <p:cBhvr>
                                        <p:cTn id="47" dur="500"/>
                                        <p:tgtEl>
                                          <p:spTgt spid="3"/>
                                        </p:tgtEl>
                                      </p:cBhvr>
                                    </p:animEffect>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childTnLst>
                                </p:cTn>
                              </p:par>
                            </p:childTnLst>
                          </p:cTn>
                        </p:par>
                        <p:par>
                          <p:cTn id="52" fill="hold">
                            <p:stCondLst>
                              <p:cond delay="250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3000"/>
                            </p:stCondLst>
                            <p:childTnLst>
                              <p:par>
                                <p:cTn id="57" presetID="22" presetClass="entr" presetSubtype="1"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up)">
                                      <p:cBhvr>
                                        <p:cTn id="59" dur="500"/>
                                        <p:tgtEl>
                                          <p:spTgt spid="8"/>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par>
                          <p:cTn id="63" fill="hold">
                            <p:stCondLst>
                              <p:cond delay="3500"/>
                            </p:stCondLst>
                            <p:childTnLst>
                              <p:par>
                                <p:cTn id="64" presetID="10" presetClass="entr" presetSubtype="0"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fade">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 grpId="0"/>
      <p:bldP spid="9" grpId="0" animBg="1"/>
      <p:bldP spid="10" grpId="0" animBg="1"/>
      <p:bldP spid="12" grpId="0" animBg="1"/>
      <p:bldP spid="18" grpId="0"/>
      <p:bldP spid="31" grpId="0" animBg="1"/>
      <p:bldP spid="3" grpId="0" animBg="1"/>
      <p:bldP spid="34" grpId="0"/>
      <p:bldP spid="35" grpId="0" animBg="1"/>
      <p:bldP spid="3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097903" y="309885"/>
            <a:ext cx="172354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竞争力分析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19" name="组合 2"/>
          <p:cNvGrpSpPr>
            <a:grpSpLocks/>
          </p:cNvGrpSpPr>
          <p:nvPr/>
        </p:nvGrpSpPr>
        <p:grpSpPr bwMode="auto">
          <a:xfrm>
            <a:off x="239893" y="207952"/>
            <a:ext cx="252318" cy="634864"/>
            <a:chOff x="0" y="0"/>
            <a:chExt cx="197660" cy="495914"/>
          </a:xfrm>
          <a:solidFill>
            <a:schemeClr val="bg1"/>
          </a:solidFill>
        </p:grpSpPr>
        <p:sp>
          <p:nvSpPr>
            <p:cNvPr id="20" name="Freeform 61"/>
            <p:cNvSpPr>
              <a:spLocks noChangeArrowheads="1"/>
            </p:cNvSpPr>
            <p:nvPr/>
          </p:nvSpPr>
          <p:spPr bwMode="auto">
            <a:xfrm>
              <a:off x="0" y="86475"/>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62"/>
                <a:gd name="T95" fmla="*/ 30 w 30"/>
                <a:gd name="T96" fmla="*/ 62 h 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21" name="Oval 62"/>
            <p:cNvSpPr>
              <a:spLocks noChangeArrowheads="1"/>
            </p:cNvSpPr>
            <p:nvPr/>
          </p:nvSpPr>
          <p:spPr bwMode="auto">
            <a:xfrm>
              <a:off x="60004" y="0"/>
              <a:ext cx="79418" cy="79416"/>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sp>
        <p:nvSpPr>
          <p:cNvPr id="2" name="矩形 1"/>
          <p:cNvSpPr/>
          <p:nvPr/>
        </p:nvSpPr>
        <p:spPr>
          <a:xfrm>
            <a:off x="971600" y="1517995"/>
            <a:ext cx="2060118" cy="432048"/>
          </a:xfrm>
          <a:prstGeom prst="rect">
            <a:avLst/>
          </a:prstGeom>
          <a:solidFill>
            <a:srgbClr val="B81F22"/>
          </a:solid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1619672" y="1534564"/>
            <a:ext cx="697627"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优势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4970150" y="1534564"/>
            <a:ext cx="2060118" cy="432048"/>
          </a:xfrm>
          <a:prstGeom prst="rect">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5618222" y="1551133"/>
            <a:ext cx="697627" cy="400110"/>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劣势</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0" name="直接连接符 552"/>
          <p:cNvSpPr>
            <a:spLocks noChangeShapeType="1"/>
          </p:cNvSpPr>
          <p:nvPr/>
        </p:nvSpPr>
        <p:spPr bwMode="auto">
          <a:xfrm>
            <a:off x="927236" y="3973363"/>
            <a:ext cx="2127504" cy="0"/>
          </a:xfrm>
          <a:prstGeom prst="line">
            <a:avLst/>
          </a:prstGeom>
          <a:noFill/>
          <a:ln w="5080" cap="flat" cmpd="sng">
            <a:solidFill>
              <a:srgbClr val="B81F2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41" name="直接连接符 578"/>
          <p:cNvSpPr>
            <a:spLocks noChangeShapeType="1"/>
          </p:cNvSpPr>
          <p:nvPr/>
        </p:nvSpPr>
        <p:spPr bwMode="auto">
          <a:xfrm>
            <a:off x="1700213" y="5139858"/>
            <a:ext cx="901700" cy="0"/>
          </a:xfrm>
          <a:prstGeom prst="line">
            <a:avLst/>
          </a:prstGeom>
          <a:noFill/>
          <a:ln w="5080" cap="flat" cmpd="sng">
            <a:solidFill>
              <a:srgbClr val="ACB932"/>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43" name="TextBox 595"/>
          <p:cNvSpPr>
            <a:spLocks noChangeArrowheads="1"/>
          </p:cNvSpPr>
          <p:nvPr/>
        </p:nvSpPr>
        <p:spPr bwMode="auto">
          <a:xfrm>
            <a:off x="899592" y="398229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工作</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smtClean="0">
                <a:solidFill>
                  <a:srgbClr val="252F31"/>
                </a:solidFill>
                <a:latin typeface="微软雅黑" pitchFamily="34" charset="-122"/>
                <a:ea typeface="微软雅黑" pitchFamily="34" charset="-122"/>
                <a:sym typeface="Arial" pitchFamily="34" charset="0"/>
              </a:rPr>
              <a:t>认真</a:t>
            </a:r>
            <a:endParaRPr lang="en-US" altLang="zh-CN" sz="1200" dirty="0">
              <a:solidFill>
                <a:srgbClr val="252F31"/>
              </a:solidFill>
              <a:latin typeface="微软雅黑" pitchFamily="34" charset="-122"/>
              <a:ea typeface="微软雅黑" pitchFamily="34" charset="-122"/>
              <a:sym typeface="Arial" pitchFamily="34" charset="0"/>
            </a:endParaRPr>
          </a:p>
        </p:txBody>
      </p:sp>
      <p:sp>
        <p:nvSpPr>
          <p:cNvPr id="47" name="TextBox 595"/>
          <p:cNvSpPr>
            <a:spLocks noChangeArrowheads="1"/>
          </p:cNvSpPr>
          <p:nvPr/>
        </p:nvSpPr>
        <p:spPr bwMode="auto">
          <a:xfrm>
            <a:off x="1415269" y="398229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工作</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a:solidFill>
                  <a:srgbClr val="252F31"/>
                </a:solidFill>
                <a:latin typeface="微软雅黑" pitchFamily="34" charset="-122"/>
                <a:ea typeface="微软雅黑" pitchFamily="34" charset="-122"/>
                <a:sym typeface="Arial" pitchFamily="34" charset="0"/>
              </a:rPr>
              <a:t>心态</a:t>
            </a:r>
            <a:endParaRPr lang="en-US" altLang="zh-CN" sz="1200" dirty="0">
              <a:solidFill>
                <a:srgbClr val="252F31"/>
              </a:solidFill>
              <a:latin typeface="微软雅黑" pitchFamily="34" charset="-122"/>
              <a:ea typeface="微软雅黑" pitchFamily="34" charset="-122"/>
              <a:sym typeface="Arial" pitchFamily="34" charset="0"/>
            </a:endParaRPr>
          </a:p>
        </p:txBody>
      </p:sp>
      <p:sp>
        <p:nvSpPr>
          <p:cNvPr id="48" name="TextBox 595"/>
          <p:cNvSpPr>
            <a:spLocks noChangeArrowheads="1"/>
          </p:cNvSpPr>
          <p:nvPr/>
        </p:nvSpPr>
        <p:spPr bwMode="auto">
          <a:xfrm>
            <a:off x="1991331" y="398229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人际</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a:solidFill>
                  <a:srgbClr val="252F31"/>
                </a:solidFill>
                <a:latin typeface="微软雅黑" pitchFamily="34" charset="-122"/>
                <a:ea typeface="微软雅黑" pitchFamily="34" charset="-122"/>
                <a:sym typeface="Arial" pitchFamily="34" charset="0"/>
              </a:rPr>
              <a:t>关系</a:t>
            </a:r>
            <a:endParaRPr lang="en-US" altLang="zh-CN" sz="1200" dirty="0">
              <a:solidFill>
                <a:srgbClr val="252F31"/>
              </a:solidFill>
              <a:latin typeface="微软雅黑" pitchFamily="34" charset="-122"/>
              <a:ea typeface="微软雅黑" pitchFamily="34" charset="-122"/>
              <a:sym typeface="Arial" pitchFamily="34" charset="0"/>
            </a:endParaRPr>
          </a:p>
        </p:txBody>
      </p:sp>
      <p:sp>
        <p:nvSpPr>
          <p:cNvPr id="49" name="TextBox 595"/>
          <p:cNvSpPr>
            <a:spLocks noChangeArrowheads="1"/>
          </p:cNvSpPr>
          <p:nvPr/>
        </p:nvSpPr>
        <p:spPr bwMode="auto">
          <a:xfrm>
            <a:off x="2554040" y="397336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工作</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a:solidFill>
                  <a:srgbClr val="252F31"/>
                </a:solidFill>
                <a:latin typeface="微软雅黑" pitchFamily="34" charset="-122"/>
                <a:ea typeface="微软雅黑" pitchFamily="34" charset="-122"/>
                <a:sym typeface="Arial" pitchFamily="34" charset="0"/>
              </a:rPr>
              <a:t>创新</a:t>
            </a:r>
            <a:endParaRPr lang="en-US" altLang="zh-CN" sz="1200" dirty="0" smtClean="0">
              <a:solidFill>
                <a:srgbClr val="252F31"/>
              </a:solidFill>
              <a:latin typeface="微软雅黑" pitchFamily="34" charset="-122"/>
              <a:ea typeface="微软雅黑" pitchFamily="34" charset="-122"/>
              <a:sym typeface="Arial" pitchFamily="34" charset="0"/>
            </a:endParaRPr>
          </a:p>
        </p:txBody>
      </p:sp>
      <p:grpSp>
        <p:nvGrpSpPr>
          <p:cNvPr id="7" name="组合 6"/>
          <p:cNvGrpSpPr/>
          <p:nvPr/>
        </p:nvGrpSpPr>
        <p:grpSpPr>
          <a:xfrm>
            <a:off x="927236" y="2238075"/>
            <a:ext cx="476412" cy="1648423"/>
            <a:chOff x="927236" y="2238075"/>
            <a:chExt cx="476412" cy="1648423"/>
          </a:xfrm>
        </p:grpSpPr>
        <p:sp>
          <p:nvSpPr>
            <p:cNvPr id="26" name="Rectangle 10"/>
            <p:cNvSpPr>
              <a:spLocks noChangeArrowheads="1"/>
            </p:cNvSpPr>
            <p:nvPr/>
          </p:nvSpPr>
          <p:spPr bwMode="auto">
            <a:xfrm>
              <a:off x="1043608" y="2477513"/>
              <a:ext cx="207490" cy="1408985"/>
            </a:xfrm>
            <a:prstGeom prst="rect">
              <a:avLst/>
            </a:prstGeom>
            <a:solidFill>
              <a:srgbClr val="B81F22"/>
            </a:solidFill>
            <a:ln>
              <a:noFill/>
            </a:ln>
          </p:spPr>
          <p:txBody>
            <a:bodyPr/>
            <a:lstStyle/>
            <a:p>
              <a:endParaRPr lang="zh-CN" altLang="zh-CN">
                <a:solidFill>
                  <a:srgbClr val="000000"/>
                </a:solidFill>
                <a:sym typeface="宋体" pitchFamily="2" charset="-122"/>
              </a:endParaRPr>
            </a:p>
          </p:txBody>
        </p:sp>
        <p:sp>
          <p:nvSpPr>
            <p:cNvPr id="50" name="TextBox 595"/>
            <p:cNvSpPr>
              <a:spLocks noChangeArrowheads="1"/>
            </p:cNvSpPr>
            <p:nvPr/>
          </p:nvSpPr>
          <p:spPr bwMode="auto">
            <a:xfrm>
              <a:off x="927236" y="2238075"/>
              <a:ext cx="4764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90%</a:t>
              </a:r>
              <a:endParaRPr lang="en-US" altLang="zh-CN" sz="1100" dirty="0">
                <a:solidFill>
                  <a:srgbClr val="252F31"/>
                </a:solidFill>
                <a:latin typeface="微软雅黑" pitchFamily="34" charset="-122"/>
                <a:ea typeface="微软雅黑" pitchFamily="34" charset="-122"/>
                <a:sym typeface="Arial" pitchFamily="34" charset="0"/>
              </a:endParaRPr>
            </a:p>
          </p:txBody>
        </p:sp>
      </p:grpSp>
      <p:grpSp>
        <p:nvGrpSpPr>
          <p:cNvPr id="8" name="组合 7"/>
          <p:cNvGrpSpPr/>
          <p:nvPr/>
        </p:nvGrpSpPr>
        <p:grpSpPr>
          <a:xfrm>
            <a:off x="1465892" y="2053237"/>
            <a:ext cx="476412" cy="1827408"/>
            <a:chOff x="1465892" y="2053237"/>
            <a:chExt cx="476412" cy="1827408"/>
          </a:xfrm>
        </p:grpSpPr>
        <p:sp>
          <p:nvSpPr>
            <p:cNvPr id="44" name="Rectangle 10"/>
            <p:cNvSpPr>
              <a:spLocks noChangeArrowheads="1"/>
            </p:cNvSpPr>
            <p:nvPr/>
          </p:nvSpPr>
          <p:spPr bwMode="auto">
            <a:xfrm>
              <a:off x="1553340" y="2314847"/>
              <a:ext cx="231124" cy="1565798"/>
            </a:xfrm>
            <a:prstGeom prst="rect">
              <a:avLst/>
            </a:prstGeom>
            <a:solidFill>
              <a:srgbClr val="B81F22"/>
            </a:solidFill>
            <a:ln>
              <a:noFill/>
            </a:ln>
          </p:spPr>
          <p:txBody>
            <a:bodyPr/>
            <a:lstStyle/>
            <a:p>
              <a:endParaRPr lang="zh-CN" altLang="zh-CN">
                <a:solidFill>
                  <a:srgbClr val="000000"/>
                </a:solidFill>
                <a:sym typeface="宋体" pitchFamily="2" charset="-122"/>
              </a:endParaRPr>
            </a:p>
          </p:txBody>
        </p:sp>
        <p:sp>
          <p:nvSpPr>
            <p:cNvPr id="51" name="TextBox 595"/>
            <p:cNvSpPr>
              <a:spLocks noChangeArrowheads="1"/>
            </p:cNvSpPr>
            <p:nvPr/>
          </p:nvSpPr>
          <p:spPr bwMode="auto">
            <a:xfrm>
              <a:off x="1465892" y="2053237"/>
              <a:ext cx="47641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93%</a:t>
              </a:r>
              <a:endParaRPr lang="en-US" altLang="zh-CN" sz="1100" dirty="0">
                <a:solidFill>
                  <a:srgbClr val="252F31"/>
                </a:solidFill>
                <a:latin typeface="微软雅黑" pitchFamily="34" charset="-122"/>
                <a:ea typeface="微软雅黑" pitchFamily="34" charset="-122"/>
                <a:sym typeface="Arial" pitchFamily="34" charset="0"/>
              </a:endParaRPr>
            </a:p>
          </p:txBody>
        </p:sp>
      </p:grpSp>
      <p:grpSp>
        <p:nvGrpSpPr>
          <p:cNvPr id="14" name="组合 13"/>
          <p:cNvGrpSpPr/>
          <p:nvPr/>
        </p:nvGrpSpPr>
        <p:grpSpPr>
          <a:xfrm>
            <a:off x="2007355" y="2264497"/>
            <a:ext cx="476413" cy="1624999"/>
            <a:chOff x="2007355" y="2264497"/>
            <a:chExt cx="476413" cy="1624999"/>
          </a:xfrm>
        </p:grpSpPr>
        <p:sp>
          <p:nvSpPr>
            <p:cNvPr id="45" name="Rectangle 10"/>
            <p:cNvSpPr>
              <a:spLocks noChangeArrowheads="1"/>
            </p:cNvSpPr>
            <p:nvPr/>
          </p:nvSpPr>
          <p:spPr bwMode="auto">
            <a:xfrm>
              <a:off x="2108628" y="2499685"/>
              <a:ext cx="231124" cy="1389811"/>
            </a:xfrm>
            <a:prstGeom prst="rect">
              <a:avLst/>
            </a:prstGeom>
            <a:solidFill>
              <a:srgbClr val="B81F22"/>
            </a:solidFill>
            <a:ln>
              <a:noFill/>
            </a:ln>
          </p:spPr>
          <p:txBody>
            <a:bodyPr/>
            <a:lstStyle/>
            <a:p>
              <a:endParaRPr lang="zh-CN" altLang="zh-CN">
                <a:solidFill>
                  <a:srgbClr val="000000"/>
                </a:solidFill>
                <a:sym typeface="宋体" pitchFamily="2" charset="-122"/>
              </a:endParaRPr>
            </a:p>
          </p:txBody>
        </p:sp>
        <p:sp>
          <p:nvSpPr>
            <p:cNvPr id="52" name="TextBox 595"/>
            <p:cNvSpPr>
              <a:spLocks noChangeArrowheads="1"/>
            </p:cNvSpPr>
            <p:nvPr/>
          </p:nvSpPr>
          <p:spPr bwMode="auto">
            <a:xfrm>
              <a:off x="2007355" y="2264497"/>
              <a:ext cx="476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89%</a:t>
              </a:r>
              <a:endParaRPr lang="en-US" altLang="zh-CN" sz="1100" dirty="0">
                <a:solidFill>
                  <a:srgbClr val="252F31"/>
                </a:solidFill>
                <a:latin typeface="微软雅黑" pitchFamily="34" charset="-122"/>
                <a:ea typeface="微软雅黑" pitchFamily="34" charset="-122"/>
                <a:sym typeface="Arial" pitchFamily="34" charset="0"/>
              </a:endParaRPr>
            </a:p>
          </p:txBody>
        </p:sp>
      </p:grpSp>
      <p:grpSp>
        <p:nvGrpSpPr>
          <p:cNvPr id="15" name="组合 14"/>
          <p:cNvGrpSpPr/>
          <p:nvPr/>
        </p:nvGrpSpPr>
        <p:grpSpPr>
          <a:xfrm>
            <a:off x="2583419" y="2094059"/>
            <a:ext cx="476413" cy="1795438"/>
            <a:chOff x="2583419" y="2094059"/>
            <a:chExt cx="476413" cy="1795438"/>
          </a:xfrm>
        </p:grpSpPr>
        <p:sp>
          <p:nvSpPr>
            <p:cNvPr id="46" name="Rectangle 10"/>
            <p:cNvSpPr>
              <a:spLocks noChangeArrowheads="1"/>
            </p:cNvSpPr>
            <p:nvPr/>
          </p:nvSpPr>
          <p:spPr bwMode="auto">
            <a:xfrm>
              <a:off x="2684692" y="2368881"/>
              <a:ext cx="231124" cy="1520616"/>
            </a:xfrm>
            <a:prstGeom prst="rect">
              <a:avLst/>
            </a:prstGeom>
            <a:solidFill>
              <a:srgbClr val="B81F22"/>
            </a:solidFill>
            <a:ln>
              <a:noFill/>
            </a:ln>
          </p:spPr>
          <p:txBody>
            <a:bodyPr/>
            <a:lstStyle/>
            <a:p>
              <a:endParaRPr lang="zh-CN" altLang="zh-CN">
                <a:solidFill>
                  <a:srgbClr val="000000"/>
                </a:solidFill>
                <a:sym typeface="宋体" pitchFamily="2" charset="-122"/>
              </a:endParaRPr>
            </a:p>
          </p:txBody>
        </p:sp>
        <p:sp>
          <p:nvSpPr>
            <p:cNvPr id="53" name="TextBox 595"/>
            <p:cNvSpPr>
              <a:spLocks noChangeArrowheads="1"/>
            </p:cNvSpPr>
            <p:nvPr/>
          </p:nvSpPr>
          <p:spPr bwMode="auto">
            <a:xfrm>
              <a:off x="2583419" y="2094059"/>
              <a:ext cx="476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92%</a:t>
              </a:r>
              <a:endParaRPr lang="en-US" altLang="zh-CN" sz="1100" dirty="0">
                <a:solidFill>
                  <a:srgbClr val="252F31"/>
                </a:solidFill>
                <a:latin typeface="微软雅黑" pitchFamily="34" charset="-122"/>
                <a:ea typeface="微软雅黑" pitchFamily="34" charset="-122"/>
                <a:sym typeface="Arial" pitchFamily="34" charset="0"/>
              </a:endParaRPr>
            </a:p>
          </p:txBody>
        </p:sp>
      </p:grpSp>
      <p:sp>
        <p:nvSpPr>
          <p:cNvPr id="55" name="TextBox 54"/>
          <p:cNvSpPr txBox="1"/>
          <p:nvPr/>
        </p:nvSpPr>
        <p:spPr>
          <a:xfrm>
            <a:off x="3198474" y="2662572"/>
            <a:ext cx="1517542" cy="1015663"/>
          </a:xfrm>
          <a:prstGeom prst="rect">
            <a:avLst/>
          </a:prstGeom>
          <a:noFill/>
        </p:spPr>
        <p:txBody>
          <a:bodyPr wrap="square" rtlCol="0">
            <a:spAutoFit/>
          </a:bodyPr>
          <a:lstStyle/>
          <a:p>
            <a:r>
              <a:rPr lang="zh-CN" altLang="en-US" sz="1200" dirty="0" smtClean="0">
                <a:solidFill>
                  <a:srgbClr val="252F31"/>
                </a:solidFill>
                <a:latin typeface="微软雅黑" panose="020B0503020204020204" pitchFamily="34" charset="-122"/>
                <a:ea typeface="微软雅黑" panose="020B0503020204020204" pitchFamily="34" charset="-122"/>
              </a:rPr>
              <a:t>添加文本添加文本</a:t>
            </a:r>
          </a:p>
          <a:p>
            <a:r>
              <a:rPr lang="zh-CN" altLang="en-US" sz="1200" dirty="0">
                <a:solidFill>
                  <a:srgbClr val="252F31"/>
                </a:solidFill>
                <a:latin typeface="微软雅黑" panose="020B0503020204020204" pitchFamily="34" charset="-122"/>
                <a:ea typeface="微软雅黑" panose="020B0503020204020204" pitchFamily="34" charset="-122"/>
              </a:rPr>
              <a:t>添加文本添加文本</a:t>
            </a:r>
            <a:endParaRPr lang="zh-CN" altLang="en-US" sz="1200" u="sng" dirty="0">
              <a:solidFill>
                <a:srgbClr val="252F31"/>
              </a:solidFill>
              <a:latin typeface="微软雅黑" panose="020B0503020204020204" pitchFamily="34" charset="-122"/>
              <a:ea typeface="微软雅黑" panose="020B0503020204020204" pitchFamily="34" charset="-122"/>
            </a:endParaRPr>
          </a:p>
          <a:p>
            <a:r>
              <a:rPr lang="zh-CN" altLang="en-US" sz="1200" dirty="0">
                <a:solidFill>
                  <a:srgbClr val="252F31"/>
                </a:solidFill>
                <a:latin typeface="微软雅黑" panose="020B0503020204020204" pitchFamily="34" charset="-122"/>
                <a:ea typeface="微软雅黑" panose="020B0503020204020204" pitchFamily="34" charset="-122"/>
              </a:rPr>
              <a:t>添加</a:t>
            </a:r>
            <a:r>
              <a:rPr lang="zh-CN" altLang="en-US" sz="1200" dirty="0" smtClean="0">
                <a:solidFill>
                  <a:srgbClr val="252F31"/>
                </a:solidFill>
                <a:latin typeface="微软雅黑" panose="020B0503020204020204" pitchFamily="34" charset="-122"/>
                <a:ea typeface="微软雅黑" panose="020B0503020204020204" pitchFamily="34" charset="-122"/>
              </a:rPr>
              <a:t>文本</a:t>
            </a:r>
            <a:r>
              <a:rPr lang="zh-CN" altLang="en-US" sz="1200" dirty="0">
                <a:solidFill>
                  <a:srgbClr val="252F31"/>
                </a:solidFill>
                <a:latin typeface="微软雅黑" panose="020B0503020204020204" pitchFamily="34" charset="-122"/>
                <a:ea typeface="微软雅黑" panose="020B0503020204020204" pitchFamily="34" charset="-122"/>
              </a:rPr>
              <a:t>添加</a:t>
            </a:r>
            <a:r>
              <a:rPr lang="zh-CN" altLang="en-US" sz="1200" dirty="0" smtClean="0">
                <a:solidFill>
                  <a:srgbClr val="252F31"/>
                </a:solidFill>
                <a:latin typeface="微软雅黑" panose="020B0503020204020204" pitchFamily="34" charset="-122"/>
                <a:ea typeface="微软雅黑" panose="020B0503020204020204" pitchFamily="34" charset="-122"/>
              </a:rPr>
              <a:t>文本</a:t>
            </a:r>
            <a:endParaRPr lang="en-US" altLang="zh-CN" sz="1200" dirty="0" smtClean="0">
              <a:solidFill>
                <a:srgbClr val="252F31"/>
              </a:solidFill>
              <a:latin typeface="微软雅黑" panose="020B0503020204020204" pitchFamily="34" charset="-122"/>
              <a:ea typeface="微软雅黑" panose="020B0503020204020204" pitchFamily="34" charset="-122"/>
            </a:endParaRPr>
          </a:p>
          <a:p>
            <a:r>
              <a:rPr lang="zh-CN" altLang="en-US" sz="1200" dirty="0">
                <a:solidFill>
                  <a:srgbClr val="252F31"/>
                </a:solidFill>
                <a:latin typeface="微软雅黑" panose="020B0503020204020204" pitchFamily="34" charset="-122"/>
                <a:ea typeface="微软雅黑" panose="020B0503020204020204" pitchFamily="34" charset="-122"/>
              </a:rPr>
              <a:t>添加文本添加文本</a:t>
            </a:r>
            <a:endParaRPr lang="zh-CN" altLang="en-US" sz="1200" u="sng" dirty="0">
              <a:solidFill>
                <a:srgbClr val="252F31"/>
              </a:solidFill>
              <a:latin typeface="微软雅黑" panose="020B0503020204020204" pitchFamily="34" charset="-122"/>
              <a:ea typeface="微软雅黑" panose="020B0503020204020204" pitchFamily="34" charset="-122"/>
            </a:endParaRPr>
          </a:p>
          <a:p>
            <a:r>
              <a:rPr lang="zh-CN" altLang="en-US" sz="1200" dirty="0">
                <a:solidFill>
                  <a:srgbClr val="252F31"/>
                </a:solidFill>
                <a:latin typeface="微软雅黑" panose="020B0503020204020204" pitchFamily="34" charset="-122"/>
                <a:ea typeface="微软雅黑" panose="020B0503020204020204" pitchFamily="34" charset="-122"/>
              </a:rPr>
              <a:t>添加文本添加</a:t>
            </a:r>
            <a:r>
              <a:rPr lang="zh-CN" altLang="en-US" sz="1200" dirty="0" smtClean="0">
                <a:solidFill>
                  <a:srgbClr val="252F31"/>
                </a:solidFill>
                <a:latin typeface="微软雅黑" panose="020B0503020204020204" pitchFamily="34" charset="-122"/>
                <a:ea typeface="微软雅黑" panose="020B0503020204020204" pitchFamily="34" charset="-122"/>
              </a:rPr>
              <a:t>文本</a:t>
            </a:r>
            <a:endParaRPr lang="zh-CN" altLang="en-US" sz="1200" u="sng" dirty="0">
              <a:solidFill>
                <a:srgbClr val="252F31"/>
              </a:solidFill>
              <a:latin typeface="微软雅黑" panose="020B0503020204020204" pitchFamily="34" charset="-122"/>
              <a:ea typeface="微软雅黑" panose="020B0503020204020204" pitchFamily="34" charset="-122"/>
            </a:endParaRPr>
          </a:p>
        </p:txBody>
      </p:sp>
      <p:sp>
        <p:nvSpPr>
          <p:cNvPr id="72" name="直接连接符 552"/>
          <p:cNvSpPr>
            <a:spLocks noChangeShapeType="1"/>
          </p:cNvSpPr>
          <p:nvPr/>
        </p:nvSpPr>
        <p:spPr bwMode="auto">
          <a:xfrm>
            <a:off x="4887676" y="3973363"/>
            <a:ext cx="2127504" cy="0"/>
          </a:xfrm>
          <a:prstGeom prst="line">
            <a:avLst/>
          </a:prstGeom>
          <a:noFill/>
          <a:ln w="5080" cap="flat" cmpd="sng">
            <a:solidFill>
              <a:srgbClr val="252F3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73" name="TextBox 595"/>
          <p:cNvSpPr>
            <a:spLocks noChangeArrowheads="1"/>
          </p:cNvSpPr>
          <p:nvPr/>
        </p:nvSpPr>
        <p:spPr bwMode="auto">
          <a:xfrm>
            <a:off x="4860036" y="398229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工作</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smtClean="0">
                <a:solidFill>
                  <a:srgbClr val="252F31"/>
                </a:solidFill>
                <a:latin typeface="微软雅黑" pitchFamily="34" charset="-122"/>
                <a:ea typeface="微软雅黑" pitchFamily="34" charset="-122"/>
                <a:sym typeface="Arial" pitchFamily="34" charset="0"/>
              </a:rPr>
              <a:t>技能</a:t>
            </a:r>
            <a:endParaRPr lang="en-US" altLang="zh-CN" sz="1200" dirty="0">
              <a:solidFill>
                <a:srgbClr val="252F31"/>
              </a:solidFill>
              <a:latin typeface="微软雅黑" pitchFamily="34" charset="-122"/>
              <a:ea typeface="微软雅黑" pitchFamily="34" charset="-122"/>
              <a:sym typeface="Arial" pitchFamily="34" charset="0"/>
            </a:endParaRPr>
          </a:p>
        </p:txBody>
      </p:sp>
      <p:sp>
        <p:nvSpPr>
          <p:cNvPr id="77" name="TextBox 595"/>
          <p:cNvSpPr>
            <a:spLocks noChangeArrowheads="1"/>
          </p:cNvSpPr>
          <p:nvPr/>
        </p:nvSpPr>
        <p:spPr bwMode="auto">
          <a:xfrm>
            <a:off x="5375710" y="398229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突发</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a:solidFill>
                  <a:srgbClr val="252F31"/>
                </a:solidFill>
                <a:latin typeface="微软雅黑" pitchFamily="34" charset="-122"/>
                <a:ea typeface="微软雅黑" pitchFamily="34" charset="-122"/>
                <a:sym typeface="Arial" pitchFamily="34" charset="0"/>
              </a:rPr>
              <a:t>处理</a:t>
            </a:r>
            <a:endParaRPr lang="en-US" altLang="zh-CN" sz="1200" dirty="0" smtClean="0">
              <a:solidFill>
                <a:srgbClr val="252F31"/>
              </a:solidFill>
              <a:latin typeface="微软雅黑" pitchFamily="34" charset="-122"/>
              <a:ea typeface="微软雅黑" pitchFamily="34" charset="-122"/>
              <a:sym typeface="Arial" pitchFamily="34" charset="0"/>
            </a:endParaRPr>
          </a:p>
        </p:txBody>
      </p:sp>
      <p:sp>
        <p:nvSpPr>
          <p:cNvPr id="78" name="TextBox 595"/>
          <p:cNvSpPr>
            <a:spLocks noChangeArrowheads="1"/>
          </p:cNvSpPr>
          <p:nvPr/>
        </p:nvSpPr>
        <p:spPr bwMode="auto">
          <a:xfrm>
            <a:off x="5951779" y="398229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a:solidFill>
                  <a:srgbClr val="252F31"/>
                </a:solidFill>
                <a:latin typeface="微软雅黑" pitchFamily="34" charset="-122"/>
                <a:ea typeface="微软雅黑" pitchFamily="34" charset="-122"/>
                <a:sym typeface="Arial" pitchFamily="34" charset="0"/>
              </a:rPr>
              <a:t>工作</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a:solidFill>
                  <a:srgbClr val="252F31"/>
                </a:solidFill>
                <a:latin typeface="微软雅黑" pitchFamily="34" charset="-122"/>
                <a:ea typeface="微软雅黑" pitchFamily="34" charset="-122"/>
                <a:sym typeface="Arial" pitchFamily="34" charset="0"/>
              </a:rPr>
              <a:t>经验</a:t>
            </a:r>
            <a:endParaRPr lang="en-US" altLang="zh-CN" sz="1200" dirty="0">
              <a:solidFill>
                <a:srgbClr val="252F31"/>
              </a:solidFill>
              <a:latin typeface="微软雅黑" pitchFamily="34" charset="-122"/>
              <a:ea typeface="微软雅黑" pitchFamily="34" charset="-122"/>
              <a:sym typeface="Arial" pitchFamily="34" charset="0"/>
            </a:endParaRPr>
          </a:p>
        </p:txBody>
      </p:sp>
      <p:sp>
        <p:nvSpPr>
          <p:cNvPr id="79" name="TextBox 595"/>
          <p:cNvSpPr>
            <a:spLocks noChangeArrowheads="1"/>
          </p:cNvSpPr>
          <p:nvPr/>
        </p:nvSpPr>
        <p:spPr bwMode="auto">
          <a:xfrm>
            <a:off x="6514486" y="3973363"/>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200" dirty="0" smtClean="0">
                <a:solidFill>
                  <a:srgbClr val="252F31"/>
                </a:solidFill>
                <a:latin typeface="微软雅黑" pitchFamily="34" charset="-122"/>
                <a:ea typeface="微软雅黑" pitchFamily="34" charset="-122"/>
                <a:sym typeface="Arial" pitchFamily="34" charset="0"/>
              </a:rPr>
              <a:t>思考</a:t>
            </a:r>
            <a:endParaRPr lang="en-US" altLang="zh-CN" sz="1200" dirty="0" smtClean="0">
              <a:solidFill>
                <a:srgbClr val="252F31"/>
              </a:solidFill>
              <a:latin typeface="微软雅黑" pitchFamily="34" charset="-122"/>
              <a:ea typeface="微软雅黑" pitchFamily="34" charset="-122"/>
              <a:sym typeface="Arial" pitchFamily="34" charset="0"/>
            </a:endParaRPr>
          </a:p>
          <a:p>
            <a:pPr algn="ctr"/>
            <a:r>
              <a:rPr lang="zh-CN" altLang="en-US" sz="1200" dirty="0">
                <a:solidFill>
                  <a:srgbClr val="252F31"/>
                </a:solidFill>
                <a:latin typeface="微软雅黑" pitchFamily="34" charset="-122"/>
                <a:ea typeface="微软雅黑" pitchFamily="34" charset="-122"/>
                <a:sym typeface="Arial" pitchFamily="34" charset="0"/>
              </a:rPr>
              <a:t>全面</a:t>
            </a:r>
            <a:endParaRPr lang="en-US" altLang="zh-CN" sz="1200" dirty="0" smtClean="0">
              <a:solidFill>
                <a:srgbClr val="252F31"/>
              </a:solidFill>
              <a:latin typeface="微软雅黑" pitchFamily="34" charset="-122"/>
              <a:ea typeface="微软雅黑" pitchFamily="34" charset="-122"/>
              <a:sym typeface="Arial" pitchFamily="34" charset="0"/>
            </a:endParaRPr>
          </a:p>
        </p:txBody>
      </p:sp>
      <p:grpSp>
        <p:nvGrpSpPr>
          <p:cNvPr id="16" name="组合 15"/>
          <p:cNvGrpSpPr/>
          <p:nvPr/>
        </p:nvGrpSpPr>
        <p:grpSpPr>
          <a:xfrm>
            <a:off x="4887676" y="2571750"/>
            <a:ext cx="476413" cy="1314748"/>
            <a:chOff x="4887676" y="2571750"/>
            <a:chExt cx="476413" cy="1314748"/>
          </a:xfrm>
        </p:grpSpPr>
        <p:sp>
          <p:nvSpPr>
            <p:cNvPr id="71" name="Rectangle 10"/>
            <p:cNvSpPr>
              <a:spLocks noChangeArrowheads="1"/>
            </p:cNvSpPr>
            <p:nvPr/>
          </p:nvSpPr>
          <p:spPr bwMode="auto">
            <a:xfrm>
              <a:off x="5004048" y="2787774"/>
              <a:ext cx="207490" cy="1098724"/>
            </a:xfrm>
            <a:prstGeom prst="rect">
              <a:avLst/>
            </a:prstGeom>
            <a:solidFill>
              <a:srgbClr val="252F31"/>
            </a:solidFill>
            <a:ln>
              <a:solidFill>
                <a:srgbClr val="252F31"/>
              </a:solidFill>
            </a:ln>
          </p:spPr>
          <p:txBody>
            <a:bodyPr/>
            <a:lstStyle/>
            <a:p>
              <a:endParaRPr lang="zh-CN" altLang="zh-CN">
                <a:solidFill>
                  <a:srgbClr val="000000"/>
                </a:solidFill>
                <a:sym typeface="宋体" pitchFamily="2" charset="-122"/>
              </a:endParaRPr>
            </a:p>
          </p:txBody>
        </p:sp>
        <p:sp>
          <p:nvSpPr>
            <p:cNvPr id="80" name="TextBox 595"/>
            <p:cNvSpPr>
              <a:spLocks noChangeArrowheads="1"/>
            </p:cNvSpPr>
            <p:nvPr/>
          </p:nvSpPr>
          <p:spPr bwMode="auto">
            <a:xfrm>
              <a:off x="4887676" y="2571750"/>
              <a:ext cx="476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60%</a:t>
              </a:r>
              <a:endParaRPr lang="en-US" altLang="zh-CN" sz="1100" dirty="0">
                <a:solidFill>
                  <a:srgbClr val="252F31"/>
                </a:solidFill>
                <a:latin typeface="微软雅黑" pitchFamily="34" charset="-122"/>
                <a:ea typeface="微软雅黑" pitchFamily="34" charset="-122"/>
                <a:sym typeface="Arial" pitchFamily="34" charset="0"/>
              </a:endParaRPr>
            </a:p>
          </p:txBody>
        </p:sp>
      </p:grpSp>
      <p:grpSp>
        <p:nvGrpSpPr>
          <p:cNvPr id="17" name="组合 16"/>
          <p:cNvGrpSpPr/>
          <p:nvPr/>
        </p:nvGrpSpPr>
        <p:grpSpPr>
          <a:xfrm>
            <a:off x="5426332" y="2859782"/>
            <a:ext cx="476413" cy="1020862"/>
            <a:chOff x="5426332" y="2859782"/>
            <a:chExt cx="476413" cy="1020862"/>
          </a:xfrm>
        </p:grpSpPr>
        <p:sp>
          <p:nvSpPr>
            <p:cNvPr id="74" name="Rectangle 10"/>
            <p:cNvSpPr>
              <a:spLocks noChangeArrowheads="1"/>
            </p:cNvSpPr>
            <p:nvPr/>
          </p:nvSpPr>
          <p:spPr bwMode="auto">
            <a:xfrm>
              <a:off x="5513780" y="3097745"/>
              <a:ext cx="231124" cy="782899"/>
            </a:xfrm>
            <a:prstGeom prst="rect">
              <a:avLst/>
            </a:prstGeom>
            <a:solidFill>
              <a:srgbClr val="252F31"/>
            </a:solidFill>
            <a:ln>
              <a:solidFill>
                <a:srgbClr val="252F31"/>
              </a:solidFill>
            </a:ln>
          </p:spPr>
          <p:txBody>
            <a:bodyPr/>
            <a:lstStyle/>
            <a:p>
              <a:endParaRPr lang="zh-CN" altLang="zh-CN">
                <a:solidFill>
                  <a:srgbClr val="000000"/>
                </a:solidFill>
                <a:sym typeface="宋体" pitchFamily="2" charset="-122"/>
              </a:endParaRPr>
            </a:p>
          </p:txBody>
        </p:sp>
        <p:sp>
          <p:nvSpPr>
            <p:cNvPr id="81" name="TextBox 595"/>
            <p:cNvSpPr>
              <a:spLocks noChangeArrowheads="1"/>
            </p:cNvSpPr>
            <p:nvPr/>
          </p:nvSpPr>
          <p:spPr bwMode="auto">
            <a:xfrm>
              <a:off x="5426332" y="2859782"/>
              <a:ext cx="476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50%</a:t>
              </a:r>
              <a:endParaRPr lang="en-US" altLang="zh-CN" sz="1100" dirty="0">
                <a:solidFill>
                  <a:srgbClr val="252F31"/>
                </a:solidFill>
                <a:latin typeface="微软雅黑" pitchFamily="34" charset="-122"/>
                <a:ea typeface="微软雅黑" pitchFamily="34" charset="-122"/>
                <a:sym typeface="Arial" pitchFamily="34" charset="0"/>
              </a:endParaRPr>
            </a:p>
          </p:txBody>
        </p:sp>
      </p:grpSp>
      <p:grpSp>
        <p:nvGrpSpPr>
          <p:cNvPr id="22" name="组合 21"/>
          <p:cNvGrpSpPr/>
          <p:nvPr/>
        </p:nvGrpSpPr>
        <p:grpSpPr>
          <a:xfrm>
            <a:off x="5967795" y="2742188"/>
            <a:ext cx="476413" cy="1147308"/>
            <a:chOff x="5967795" y="2742188"/>
            <a:chExt cx="476413" cy="1147308"/>
          </a:xfrm>
        </p:grpSpPr>
        <p:sp>
          <p:nvSpPr>
            <p:cNvPr id="75" name="Rectangle 10"/>
            <p:cNvSpPr>
              <a:spLocks noChangeArrowheads="1"/>
            </p:cNvSpPr>
            <p:nvPr/>
          </p:nvSpPr>
          <p:spPr bwMode="auto">
            <a:xfrm>
              <a:off x="6069068" y="2990587"/>
              <a:ext cx="231124" cy="898909"/>
            </a:xfrm>
            <a:prstGeom prst="rect">
              <a:avLst/>
            </a:prstGeom>
            <a:solidFill>
              <a:srgbClr val="252F31"/>
            </a:solidFill>
            <a:ln>
              <a:solidFill>
                <a:srgbClr val="252F31"/>
              </a:solidFill>
            </a:ln>
          </p:spPr>
          <p:txBody>
            <a:bodyPr/>
            <a:lstStyle/>
            <a:p>
              <a:endParaRPr lang="zh-CN" altLang="zh-CN">
                <a:solidFill>
                  <a:srgbClr val="000000"/>
                </a:solidFill>
                <a:sym typeface="宋体" pitchFamily="2" charset="-122"/>
              </a:endParaRPr>
            </a:p>
          </p:txBody>
        </p:sp>
        <p:sp>
          <p:nvSpPr>
            <p:cNvPr id="82" name="TextBox 595"/>
            <p:cNvSpPr>
              <a:spLocks noChangeArrowheads="1"/>
            </p:cNvSpPr>
            <p:nvPr/>
          </p:nvSpPr>
          <p:spPr bwMode="auto">
            <a:xfrm>
              <a:off x="5967795" y="2742188"/>
              <a:ext cx="476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55%</a:t>
              </a:r>
              <a:endParaRPr lang="en-US" altLang="zh-CN" sz="1100" dirty="0">
                <a:solidFill>
                  <a:srgbClr val="252F31"/>
                </a:solidFill>
                <a:latin typeface="微软雅黑" pitchFamily="34" charset="-122"/>
                <a:ea typeface="微软雅黑" pitchFamily="34" charset="-122"/>
                <a:sym typeface="Arial" pitchFamily="34" charset="0"/>
              </a:endParaRPr>
            </a:p>
          </p:txBody>
        </p:sp>
      </p:grpSp>
      <p:grpSp>
        <p:nvGrpSpPr>
          <p:cNvPr id="85" name="组合 84"/>
          <p:cNvGrpSpPr/>
          <p:nvPr/>
        </p:nvGrpSpPr>
        <p:grpSpPr>
          <a:xfrm>
            <a:off x="6543859" y="2643758"/>
            <a:ext cx="476413" cy="1245739"/>
            <a:chOff x="6543859" y="2643758"/>
            <a:chExt cx="476413" cy="1245739"/>
          </a:xfrm>
        </p:grpSpPr>
        <p:sp>
          <p:nvSpPr>
            <p:cNvPr id="76" name="Rectangle 10"/>
            <p:cNvSpPr>
              <a:spLocks noChangeArrowheads="1"/>
            </p:cNvSpPr>
            <p:nvPr/>
          </p:nvSpPr>
          <p:spPr bwMode="auto">
            <a:xfrm>
              <a:off x="6645132" y="2872993"/>
              <a:ext cx="231124" cy="1016504"/>
            </a:xfrm>
            <a:prstGeom prst="rect">
              <a:avLst/>
            </a:prstGeom>
            <a:solidFill>
              <a:srgbClr val="252F31"/>
            </a:solidFill>
            <a:ln>
              <a:solidFill>
                <a:srgbClr val="252F31"/>
              </a:solidFill>
            </a:ln>
          </p:spPr>
          <p:txBody>
            <a:bodyPr/>
            <a:lstStyle/>
            <a:p>
              <a:endParaRPr lang="zh-CN" altLang="zh-CN">
                <a:solidFill>
                  <a:srgbClr val="000000"/>
                </a:solidFill>
                <a:sym typeface="宋体" pitchFamily="2" charset="-122"/>
              </a:endParaRPr>
            </a:p>
          </p:txBody>
        </p:sp>
        <p:sp>
          <p:nvSpPr>
            <p:cNvPr id="83" name="TextBox 595"/>
            <p:cNvSpPr>
              <a:spLocks noChangeArrowheads="1"/>
            </p:cNvSpPr>
            <p:nvPr/>
          </p:nvSpPr>
          <p:spPr bwMode="auto">
            <a:xfrm>
              <a:off x="6543859" y="2643758"/>
              <a:ext cx="47641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100" dirty="0" smtClean="0">
                  <a:solidFill>
                    <a:srgbClr val="252F31"/>
                  </a:solidFill>
                  <a:latin typeface="微软雅黑" pitchFamily="34" charset="-122"/>
                  <a:ea typeface="微软雅黑" pitchFamily="34" charset="-122"/>
                  <a:sym typeface="Arial" pitchFamily="34" charset="0"/>
                </a:rPr>
                <a:t>58%</a:t>
              </a:r>
              <a:endParaRPr lang="en-US" altLang="zh-CN" sz="1100" dirty="0">
                <a:solidFill>
                  <a:srgbClr val="252F31"/>
                </a:solidFill>
                <a:latin typeface="微软雅黑" pitchFamily="34" charset="-122"/>
                <a:ea typeface="微软雅黑" pitchFamily="34" charset="-122"/>
                <a:sym typeface="Arial" pitchFamily="34" charset="0"/>
              </a:endParaRPr>
            </a:p>
          </p:txBody>
        </p:sp>
      </p:grpSp>
      <p:sp>
        <p:nvSpPr>
          <p:cNvPr id="84" name="TextBox 83"/>
          <p:cNvSpPr txBox="1"/>
          <p:nvPr/>
        </p:nvSpPr>
        <p:spPr>
          <a:xfrm>
            <a:off x="7158914" y="2662572"/>
            <a:ext cx="1517542" cy="1015663"/>
          </a:xfrm>
          <a:prstGeom prst="rect">
            <a:avLst/>
          </a:prstGeom>
          <a:noFill/>
        </p:spPr>
        <p:txBody>
          <a:bodyPr wrap="square" rtlCol="0">
            <a:spAutoFit/>
          </a:bodyPr>
          <a:lstStyle/>
          <a:p>
            <a:r>
              <a:rPr lang="zh-CN" altLang="en-US" sz="1200" dirty="0" smtClean="0">
                <a:solidFill>
                  <a:srgbClr val="252F31"/>
                </a:solidFill>
                <a:latin typeface="微软雅黑" panose="020B0503020204020204" pitchFamily="34" charset="-122"/>
                <a:ea typeface="微软雅黑" panose="020B0503020204020204" pitchFamily="34" charset="-122"/>
              </a:rPr>
              <a:t>添加文本添加文本</a:t>
            </a:r>
          </a:p>
          <a:p>
            <a:r>
              <a:rPr lang="zh-CN" altLang="en-US" sz="1200" dirty="0">
                <a:solidFill>
                  <a:srgbClr val="252F31"/>
                </a:solidFill>
                <a:latin typeface="微软雅黑" panose="020B0503020204020204" pitchFamily="34" charset="-122"/>
                <a:ea typeface="微软雅黑" panose="020B0503020204020204" pitchFamily="34" charset="-122"/>
              </a:rPr>
              <a:t>添加文本添加文本</a:t>
            </a:r>
            <a:endParaRPr lang="zh-CN" altLang="en-US" sz="1200" u="sng" dirty="0">
              <a:solidFill>
                <a:srgbClr val="252F31"/>
              </a:solidFill>
              <a:latin typeface="微软雅黑" panose="020B0503020204020204" pitchFamily="34" charset="-122"/>
              <a:ea typeface="微软雅黑" panose="020B0503020204020204" pitchFamily="34" charset="-122"/>
            </a:endParaRPr>
          </a:p>
          <a:p>
            <a:r>
              <a:rPr lang="zh-CN" altLang="en-US" sz="1200" dirty="0">
                <a:solidFill>
                  <a:srgbClr val="252F31"/>
                </a:solidFill>
                <a:latin typeface="微软雅黑" panose="020B0503020204020204" pitchFamily="34" charset="-122"/>
                <a:ea typeface="微软雅黑" panose="020B0503020204020204" pitchFamily="34" charset="-122"/>
              </a:rPr>
              <a:t>添加</a:t>
            </a:r>
            <a:r>
              <a:rPr lang="zh-CN" altLang="en-US" sz="1200" dirty="0" smtClean="0">
                <a:solidFill>
                  <a:srgbClr val="252F31"/>
                </a:solidFill>
                <a:latin typeface="微软雅黑" panose="020B0503020204020204" pitchFamily="34" charset="-122"/>
                <a:ea typeface="微软雅黑" panose="020B0503020204020204" pitchFamily="34" charset="-122"/>
              </a:rPr>
              <a:t>文本</a:t>
            </a:r>
            <a:r>
              <a:rPr lang="zh-CN" altLang="en-US" sz="1200" dirty="0">
                <a:solidFill>
                  <a:srgbClr val="252F31"/>
                </a:solidFill>
                <a:latin typeface="微软雅黑" panose="020B0503020204020204" pitchFamily="34" charset="-122"/>
                <a:ea typeface="微软雅黑" panose="020B0503020204020204" pitchFamily="34" charset="-122"/>
              </a:rPr>
              <a:t>添加</a:t>
            </a:r>
            <a:r>
              <a:rPr lang="zh-CN" altLang="en-US" sz="1200" dirty="0" smtClean="0">
                <a:solidFill>
                  <a:srgbClr val="252F31"/>
                </a:solidFill>
                <a:latin typeface="微软雅黑" panose="020B0503020204020204" pitchFamily="34" charset="-122"/>
                <a:ea typeface="微软雅黑" panose="020B0503020204020204" pitchFamily="34" charset="-122"/>
              </a:rPr>
              <a:t>文本</a:t>
            </a:r>
            <a:endParaRPr lang="en-US" altLang="zh-CN" sz="1200" dirty="0" smtClean="0">
              <a:solidFill>
                <a:srgbClr val="252F31"/>
              </a:solidFill>
              <a:latin typeface="微软雅黑" panose="020B0503020204020204" pitchFamily="34" charset="-122"/>
              <a:ea typeface="微软雅黑" panose="020B0503020204020204" pitchFamily="34" charset="-122"/>
            </a:endParaRPr>
          </a:p>
          <a:p>
            <a:r>
              <a:rPr lang="zh-CN" altLang="en-US" sz="1200" dirty="0">
                <a:solidFill>
                  <a:srgbClr val="252F31"/>
                </a:solidFill>
                <a:latin typeface="微软雅黑" panose="020B0503020204020204" pitchFamily="34" charset="-122"/>
                <a:ea typeface="微软雅黑" panose="020B0503020204020204" pitchFamily="34" charset="-122"/>
              </a:rPr>
              <a:t>添加文本添加文本</a:t>
            </a:r>
            <a:endParaRPr lang="zh-CN" altLang="en-US" sz="1200" u="sng" dirty="0">
              <a:solidFill>
                <a:srgbClr val="252F31"/>
              </a:solidFill>
              <a:latin typeface="微软雅黑" panose="020B0503020204020204" pitchFamily="34" charset="-122"/>
              <a:ea typeface="微软雅黑" panose="020B0503020204020204" pitchFamily="34" charset="-122"/>
            </a:endParaRPr>
          </a:p>
          <a:p>
            <a:r>
              <a:rPr lang="zh-CN" altLang="en-US" sz="1200" dirty="0">
                <a:solidFill>
                  <a:srgbClr val="252F31"/>
                </a:solidFill>
                <a:latin typeface="微软雅黑" panose="020B0503020204020204" pitchFamily="34" charset="-122"/>
                <a:ea typeface="微软雅黑" panose="020B0503020204020204" pitchFamily="34" charset="-122"/>
              </a:rPr>
              <a:t>添加文本添加</a:t>
            </a:r>
            <a:r>
              <a:rPr lang="zh-CN" altLang="en-US" sz="1200" dirty="0" smtClean="0">
                <a:solidFill>
                  <a:srgbClr val="252F31"/>
                </a:solidFill>
                <a:latin typeface="微软雅黑" panose="020B0503020204020204" pitchFamily="34" charset="-122"/>
                <a:ea typeface="微软雅黑" panose="020B0503020204020204" pitchFamily="34" charset="-122"/>
              </a:rPr>
              <a:t>文本</a:t>
            </a:r>
            <a:endParaRPr lang="zh-CN" altLang="en-US" sz="1200" u="sng" dirty="0">
              <a:solidFill>
                <a:srgbClr val="252F3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8698767"/>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1000"/>
                            </p:stCondLst>
                            <p:childTnLst>
                              <p:par>
                                <p:cTn id="38" presetID="10" presetClass="entr" presetSubtype="0" fill="hold" grpId="0" nodeType="after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fade">
                                      <p:cBhvr>
                                        <p:cTn id="40" dur="500"/>
                                        <p:tgtEl>
                                          <p:spTgt spid="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par>
                          <p:cTn id="48" fill="hold">
                            <p:stCondLst>
                              <p:cond delay="2000"/>
                            </p:stCondLst>
                            <p:childTnLst>
                              <p:par>
                                <p:cTn id="49" presetID="22" presetClass="entr" presetSubtype="4"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down)">
                                      <p:cBhvr>
                                        <p:cTn id="51" dur="500"/>
                                        <p:tgtEl>
                                          <p:spTgt spid="7"/>
                                        </p:tgtEl>
                                      </p:cBhvr>
                                    </p:animEffect>
                                  </p:childTnLst>
                                </p:cTn>
                              </p:par>
                              <p:par>
                                <p:cTn id="52" presetID="22" presetClass="entr" presetSubtype="4"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down)">
                                      <p:cBhvr>
                                        <p:cTn id="54" dur="500"/>
                                        <p:tgtEl>
                                          <p:spTgt spid="8"/>
                                        </p:tgtEl>
                                      </p:cBhvr>
                                    </p:animEffect>
                                  </p:childTnLst>
                                </p:cTn>
                              </p:par>
                              <p:par>
                                <p:cTn id="55" presetID="22" presetClass="entr" presetSubtype="4" fill="hold"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down)">
                                      <p:cBhvr>
                                        <p:cTn id="57" dur="500"/>
                                        <p:tgtEl>
                                          <p:spTgt spid="14"/>
                                        </p:tgtEl>
                                      </p:cBhvr>
                                    </p:animEffect>
                                  </p:childTnLst>
                                </p:cTn>
                              </p:par>
                              <p:par>
                                <p:cTn id="58" presetID="22" presetClass="entr" presetSubtype="4" fill="hold"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down)">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Effect transition="in" filter="fade">
                                      <p:cBhvr>
                                        <p:cTn id="66" dur="500"/>
                                        <p:tgtEl>
                                          <p:spTgt spid="4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fade">
                                      <p:cBhvr>
                                        <p:cTn id="69" dur="500"/>
                                        <p:tgtEl>
                                          <p:spTgt spid="48"/>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49"/>
                                        </p:tgtEl>
                                        <p:attrNameLst>
                                          <p:attrName>style.visibility</p:attrName>
                                        </p:attrNameLst>
                                      </p:cBhvr>
                                      <p:to>
                                        <p:strVal val="visible"/>
                                      </p:to>
                                    </p:set>
                                    <p:animEffect transition="in" filter="fade">
                                      <p:cBhvr>
                                        <p:cTn id="72" dur="500"/>
                                        <p:tgtEl>
                                          <p:spTgt spid="4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55"/>
                                        </p:tgtEl>
                                        <p:attrNameLst>
                                          <p:attrName>style.visibility</p:attrName>
                                        </p:attrNameLst>
                                      </p:cBhvr>
                                      <p:to>
                                        <p:strVal val="visible"/>
                                      </p:to>
                                    </p:set>
                                    <p:animEffect transition="in" filter="fade">
                                      <p:cBhvr>
                                        <p:cTn id="75" dur="500"/>
                                        <p:tgtEl>
                                          <p:spTgt spid="55"/>
                                        </p:tgtEl>
                                      </p:cBhvr>
                                    </p:animEffect>
                                  </p:childTnLst>
                                </p:cTn>
                              </p:par>
                            </p:childTnLst>
                          </p:cTn>
                        </p:par>
                        <p:par>
                          <p:cTn id="76" fill="hold">
                            <p:stCondLst>
                              <p:cond delay="2500"/>
                            </p:stCondLst>
                            <p:childTnLst>
                              <p:par>
                                <p:cTn id="77" presetID="10"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childTnLst>
                          </p:cTn>
                        </p:par>
                        <p:par>
                          <p:cTn id="83" fill="hold">
                            <p:stCondLst>
                              <p:cond delay="3000"/>
                            </p:stCondLst>
                            <p:childTnLst>
                              <p:par>
                                <p:cTn id="84" presetID="22" presetClass="entr" presetSubtype="8" fill="hold" grpId="0" nodeType="after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wipe(left)">
                                      <p:cBhvr>
                                        <p:cTn id="86" dur="500"/>
                                        <p:tgtEl>
                                          <p:spTgt spid="72"/>
                                        </p:tgtEl>
                                      </p:cBhvr>
                                    </p:animEffect>
                                  </p:childTnLst>
                                </p:cTn>
                              </p:par>
                            </p:childTnLst>
                          </p:cTn>
                        </p:par>
                        <p:par>
                          <p:cTn id="87" fill="hold">
                            <p:stCondLst>
                              <p:cond delay="3500"/>
                            </p:stCondLst>
                            <p:childTnLst>
                              <p:par>
                                <p:cTn id="88" presetID="22" presetClass="entr" presetSubtype="4" fill="hold" nodeType="afterEffect">
                                  <p:stCondLst>
                                    <p:cond delay="0"/>
                                  </p:stCondLst>
                                  <p:childTnLst>
                                    <p:set>
                                      <p:cBhvr>
                                        <p:cTn id="89" dur="1" fill="hold">
                                          <p:stCondLst>
                                            <p:cond delay="0"/>
                                          </p:stCondLst>
                                        </p:cTn>
                                        <p:tgtEl>
                                          <p:spTgt spid="16"/>
                                        </p:tgtEl>
                                        <p:attrNameLst>
                                          <p:attrName>style.visibility</p:attrName>
                                        </p:attrNameLst>
                                      </p:cBhvr>
                                      <p:to>
                                        <p:strVal val="visible"/>
                                      </p:to>
                                    </p:set>
                                    <p:animEffect transition="in" filter="wipe(down)">
                                      <p:cBhvr>
                                        <p:cTn id="90" dur="500"/>
                                        <p:tgtEl>
                                          <p:spTgt spid="16"/>
                                        </p:tgtEl>
                                      </p:cBhvr>
                                    </p:animEffect>
                                  </p:childTnLst>
                                </p:cTn>
                              </p:par>
                              <p:par>
                                <p:cTn id="91" presetID="22" presetClass="entr" presetSubtype="4" fill="hold" nodeType="with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wipe(down)">
                                      <p:cBhvr>
                                        <p:cTn id="93" dur="500"/>
                                        <p:tgtEl>
                                          <p:spTgt spid="17"/>
                                        </p:tgtEl>
                                      </p:cBhvr>
                                    </p:animEffect>
                                  </p:childTnLst>
                                </p:cTn>
                              </p:par>
                              <p:par>
                                <p:cTn id="94" presetID="22" presetClass="entr" presetSubtype="4" fill="hold" nodeType="withEffect">
                                  <p:stCondLst>
                                    <p:cond delay="0"/>
                                  </p:stCondLst>
                                  <p:childTnLst>
                                    <p:set>
                                      <p:cBhvr>
                                        <p:cTn id="95" dur="1" fill="hold">
                                          <p:stCondLst>
                                            <p:cond delay="0"/>
                                          </p:stCondLst>
                                        </p:cTn>
                                        <p:tgtEl>
                                          <p:spTgt spid="85"/>
                                        </p:tgtEl>
                                        <p:attrNameLst>
                                          <p:attrName>style.visibility</p:attrName>
                                        </p:attrNameLst>
                                      </p:cBhvr>
                                      <p:to>
                                        <p:strVal val="visible"/>
                                      </p:to>
                                    </p:set>
                                    <p:animEffect transition="in" filter="wipe(down)">
                                      <p:cBhvr>
                                        <p:cTn id="96" dur="500"/>
                                        <p:tgtEl>
                                          <p:spTgt spid="85"/>
                                        </p:tgtEl>
                                      </p:cBhvr>
                                    </p:animEffect>
                                  </p:childTnLst>
                                </p:cTn>
                              </p:par>
                              <p:par>
                                <p:cTn id="97" presetID="22" presetClass="entr" presetSubtype="4" fill="hold" nodeType="with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wipe(down)">
                                      <p:cBhvr>
                                        <p:cTn id="99" dur="500"/>
                                        <p:tgtEl>
                                          <p:spTgt spid="22"/>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Effect transition="in" filter="fade">
                                      <p:cBhvr>
                                        <p:cTn id="102" dur="500"/>
                                        <p:tgtEl>
                                          <p:spTgt spid="7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7"/>
                                        </p:tgtEl>
                                        <p:attrNameLst>
                                          <p:attrName>style.visibility</p:attrName>
                                        </p:attrNameLst>
                                      </p:cBhvr>
                                      <p:to>
                                        <p:strVal val="visible"/>
                                      </p:to>
                                    </p:set>
                                    <p:animEffect transition="in" filter="fade">
                                      <p:cBhvr>
                                        <p:cTn id="105" dur="500"/>
                                        <p:tgtEl>
                                          <p:spTgt spid="77"/>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78"/>
                                        </p:tgtEl>
                                        <p:attrNameLst>
                                          <p:attrName>style.visibility</p:attrName>
                                        </p:attrNameLst>
                                      </p:cBhvr>
                                      <p:to>
                                        <p:strVal val="visible"/>
                                      </p:to>
                                    </p:set>
                                    <p:animEffect transition="in" filter="fade">
                                      <p:cBhvr>
                                        <p:cTn id="108" dur="500"/>
                                        <p:tgtEl>
                                          <p:spTgt spid="78"/>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79"/>
                                        </p:tgtEl>
                                        <p:attrNameLst>
                                          <p:attrName>style.visibility</p:attrName>
                                        </p:attrNameLst>
                                      </p:cBhvr>
                                      <p:to>
                                        <p:strVal val="visible"/>
                                      </p:to>
                                    </p:set>
                                    <p:animEffect transition="in" filter="fade">
                                      <p:cBhvr>
                                        <p:cTn id="111" dur="500"/>
                                        <p:tgtEl>
                                          <p:spTgt spid="79"/>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84"/>
                                        </p:tgtEl>
                                        <p:attrNameLst>
                                          <p:attrName>style.visibility</p:attrName>
                                        </p:attrNameLst>
                                      </p:cBhvr>
                                      <p:to>
                                        <p:strVal val="visible"/>
                                      </p:to>
                                    </p:set>
                                    <p:animEffect transition="in" filter="fade">
                                      <p:cBhvr>
                                        <p:cTn id="11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8" grpId="0"/>
      <p:bldP spid="2" grpId="0" animBg="1"/>
      <p:bldP spid="23" grpId="0"/>
      <p:bldP spid="24" grpId="0" animBg="1"/>
      <p:bldP spid="25" grpId="0"/>
      <p:bldP spid="30" grpId="0" animBg="1"/>
      <p:bldP spid="43" grpId="0"/>
      <p:bldP spid="47" grpId="0"/>
      <p:bldP spid="48" grpId="0"/>
      <p:bldP spid="49" grpId="0"/>
      <p:bldP spid="55" grpId="0"/>
      <p:bldP spid="72" grpId="0" animBg="1"/>
      <p:bldP spid="73" grpId="0"/>
      <p:bldP spid="77" grpId="0"/>
      <p:bldP spid="78" grpId="0"/>
      <p:bldP spid="79" grpId="0"/>
      <p:bldP spid="8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172354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竞争力分析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8" name="组合 2"/>
          <p:cNvGrpSpPr>
            <a:grpSpLocks/>
          </p:cNvGrpSpPr>
          <p:nvPr/>
        </p:nvGrpSpPr>
        <p:grpSpPr bwMode="auto">
          <a:xfrm>
            <a:off x="239893" y="207952"/>
            <a:ext cx="252318" cy="634864"/>
            <a:chOff x="0" y="0"/>
            <a:chExt cx="197660" cy="495914"/>
          </a:xfrm>
          <a:solidFill>
            <a:schemeClr val="bg1"/>
          </a:solidFill>
        </p:grpSpPr>
        <p:sp>
          <p:nvSpPr>
            <p:cNvPr id="9" name="Freeform 61"/>
            <p:cNvSpPr>
              <a:spLocks noChangeArrowheads="1"/>
            </p:cNvSpPr>
            <p:nvPr/>
          </p:nvSpPr>
          <p:spPr bwMode="auto">
            <a:xfrm>
              <a:off x="0" y="86475"/>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62"/>
                <a:gd name="T95" fmla="*/ 30 w 30"/>
                <a:gd name="T96" fmla="*/ 62 h 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0" name="Oval 62"/>
            <p:cNvSpPr>
              <a:spLocks noChangeArrowheads="1"/>
            </p:cNvSpPr>
            <p:nvPr/>
          </p:nvSpPr>
          <p:spPr bwMode="auto">
            <a:xfrm>
              <a:off x="60004" y="0"/>
              <a:ext cx="79418" cy="79416"/>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sp>
        <p:nvSpPr>
          <p:cNvPr id="11" name="Oval 11"/>
          <p:cNvSpPr>
            <a:spLocks noChangeArrowheads="1"/>
          </p:cNvSpPr>
          <p:nvPr/>
        </p:nvSpPr>
        <p:spPr bwMode="auto">
          <a:xfrm>
            <a:off x="3894532" y="2374890"/>
            <a:ext cx="1321919" cy="1321917"/>
          </a:xfrm>
          <a:prstGeom prst="ellipse">
            <a:avLst/>
          </a:prstGeom>
          <a:solidFill>
            <a:srgbClr val="B81F22"/>
          </a:solidFill>
          <a:ln>
            <a:noFill/>
          </a:ln>
        </p:spPr>
        <p:txBody>
          <a:bodyPr/>
          <a:lstStyle/>
          <a:p>
            <a:endParaRPr lang="zh-CN" altLang="zh-CN" sz="1600">
              <a:solidFill>
                <a:srgbClr val="000000"/>
              </a:solidFill>
              <a:sym typeface="宋体" pitchFamily="2" charset="-122"/>
            </a:endParaRPr>
          </a:p>
        </p:txBody>
      </p:sp>
      <p:sp>
        <p:nvSpPr>
          <p:cNvPr id="12" name="Freeform 12"/>
          <p:cNvSpPr>
            <a:spLocks noChangeArrowheads="1"/>
          </p:cNvSpPr>
          <p:nvPr/>
        </p:nvSpPr>
        <p:spPr bwMode="auto">
          <a:xfrm>
            <a:off x="4555492" y="2374890"/>
            <a:ext cx="660960" cy="1321917"/>
          </a:xfrm>
          <a:custGeom>
            <a:avLst/>
            <a:gdLst>
              <a:gd name="T0" fmla="*/ 51 w 51"/>
              <a:gd name="T1" fmla="*/ 51 h 102"/>
              <a:gd name="T2" fmla="*/ 0 w 51"/>
              <a:gd name="T3" fmla="*/ 0 h 102"/>
              <a:gd name="T4" fmla="*/ 0 w 51"/>
              <a:gd name="T5" fmla="*/ 102 h 102"/>
              <a:gd name="T6" fmla="*/ 51 w 51"/>
              <a:gd name="T7" fmla="*/ 51 h 102"/>
              <a:gd name="T8" fmla="*/ 0 60000 65536"/>
              <a:gd name="T9" fmla="*/ 0 60000 65536"/>
              <a:gd name="T10" fmla="*/ 0 60000 65536"/>
              <a:gd name="T11" fmla="*/ 0 60000 65536"/>
              <a:gd name="T12" fmla="*/ 0 w 51"/>
              <a:gd name="T13" fmla="*/ 0 h 102"/>
              <a:gd name="T14" fmla="*/ 51 w 51"/>
              <a:gd name="T15" fmla="*/ 102 h 102"/>
            </a:gdLst>
            <a:ahLst/>
            <a:cxnLst>
              <a:cxn ang="T8">
                <a:pos x="T0" y="T1"/>
              </a:cxn>
              <a:cxn ang="T9">
                <a:pos x="T2" y="T3"/>
              </a:cxn>
              <a:cxn ang="T10">
                <a:pos x="T4" y="T5"/>
              </a:cxn>
              <a:cxn ang="T11">
                <a:pos x="T6" y="T7"/>
              </a:cxn>
            </a:cxnLst>
            <a:rect l="T12" t="T13" r="T14" b="T15"/>
            <a:pathLst>
              <a:path w="51" h="102">
                <a:moveTo>
                  <a:pt x="51" y="51"/>
                </a:moveTo>
                <a:cubicBezTo>
                  <a:pt x="51" y="23"/>
                  <a:pt x="28" y="0"/>
                  <a:pt x="0" y="0"/>
                </a:cubicBezTo>
                <a:cubicBezTo>
                  <a:pt x="0" y="102"/>
                  <a:pt x="0" y="102"/>
                  <a:pt x="0" y="102"/>
                </a:cubicBezTo>
                <a:cubicBezTo>
                  <a:pt x="28" y="102"/>
                  <a:pt x="51" y="79"/>
                  <a:pt x="51" y="51"/>
                </a:cubicBezTo>
                <a:close/>
              </a:path>
            </a:pathLst>
          </a:custGeom>
          <a:solidFill>
            <a:srgbClr val="252F31"/>
          </a:solidFill>
          <a:ln>
            <a:noFill/>
          </a:ln>
        </p:spPr>
        <p:txBody>
          <a:bodyPr/>
          <a:lstStyle/>
          <a:p>
            <a:endParaRPr lang="zh-CN" altLang="zh-CN">
              <a:solidFill>
                <a:srgbClr val="000000"/>
              </a:solidFill>
              <a:sym typeface="宋体" pitchFamily="2" charset="-122"/>
            </a:endParaRPr>
          </a:p>
        </p:txBody>
      </p:sp>
      <p:sp>
        <p:nvSpPr>
          <p:cNvPr id="13" name="Freeform 13"/>
          <p:cNvSpPr>
            <a:spLocks noEditPoints="1" noChangeArrowheads="1"/>
          </p:cNvSpPr>
          <p:nvPr/>
        </p:nvSpPr>
        <p:spPr bwMode="auto">
          <a:xfrm>
            <a:off x="3635896" y="2116254"/>
            <a:ext cx="1839191" cy="1839189"/>
          </a:xfrm>
          <a:custGeom>
            <a:avLst/>
            <a:gdLst>
              <a:gd name="T0" fmla="*/ 71 w 142"/>
              <a:gd name="T1" fmla="*/ 0 h 142"/>
              <a:gd name="T2" fmla="*/ 0 w 142"/>
              <a:gd name="T3" fmla="*/ 71 h 142"/>
              <a:gd name="T4" fmla="*/ 71 w 142"/>
              <a:gd name="T5" fmla="*/ 142 h 142"/>
              <a:gd name="T6" fmla="*/ 142 w 142"/>
              <a:gd name="T7" fmla="*/ 71 h 142"/>
              <a:gd name="T8" fmla="*/ 71 w 142"/>
              <a:gd name="T9" fmla="*/ 0 h 142"/>
              <a:gd name="T10" fmla="*/ 71 w 142"/>
              <a:gd name="T11" fmla="*/ 133 h 142"/>
              <a:gd name="T12" fmla="*/ 10 w 142"/>
              <a:gd name="T13" fmla="*/ 71 h 142"/>
              <a:gd name="T14" fmla="*/ 71 w 142"/>
              <a:gd name="T15" fmla="*/ 10 h 142"/>
              <a:gd name="T16" fmla="*/ 133 w 142"/>
              <a:gd name="T17" fmla="*/ 71 h 142"/>
              <a:gd name="T18" fmla="*/ 71 w 142"/>
              <a:gd name="T19" fmla="*/ 133 h 1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2"/>
              <a:gd name="T31" fmla="*/ 0 h 142"/>
              <a:gd name="T32" fmla="*/ 142 w 142"/>
              <a:gd name="T33" fmla="*/ 142 h 14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2" h="142">
                <a:moveTo>
                  <a:pt x="71" y="0"/>
                </a:moveTo>
                <a:cubicBezTo>
                  <a:pt x="32" y="0"/>
                  <a:pt x="0" y="32"/>
                  <a:pt x="0" y="71"/>
                </a:cubicBezTo>
                <a:cubicBezTo>
                  <a:pt x="0" y="110"/>
                  <a:pt x="32" y="142"/>
                  <a:pt x="71" y="142"/>
                </a:cubicBezTo>
                <a:cubicBezTo>
                  <a:pt x="110" y="142"/>
                  <a:pt x="142" y="110"/>
                  <a:pt x="142" y="71"/>
                </a:cubicBezTo>
                <a:cubicBezTo>
                  <a:pt x="142" y="32"/>
                  <a:pt x="110" y="0"/>
                  <a:pt x="71" y="0"/>
                </a:cubicBezTo>
                <a:close/>
                <a:moveTo>
                  <a:pt x="71" y="133"/>
                </a:moveTo>
                <a:cubicBezTo>
                  <a:pt x="37" y="133"/>
                  <a:pt x="10" y="105"/>
                  <a:pt x="10" y="71"/>
                </a:cubicBezTo>
                <a:cubicBezTo>
                  <a:pt x="10" y="37"/>
                  <a:pt x="37" y="10"/>
                  <a:pt x="71" y="10"/>
                </a:cubicBezTo>
                <a:cubicBezTo>
                  <a:pt x="105" y="10"/>
                  <a:pt x="133" y="37"/>
                  <a:pt x="133" y="71"/>
                </a:cubicBezTo>
                <a:cubicBezTo>
                  <a:pt x="133" y="105"/>
                  <a:pt x="105" y="133"/>
                  <a:pt x="71" y="133"/>
                </a:cubicBezTo>
                <a:close/>
              </a:path>
            </a:pathLst>
          </a:custGeom>
          <a:solidFill>
            <a:srgbClr val="A6A6A6"/>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rgbClr val="000000"/>
              </a:solidFill>
              <a:sym typeface="宋体" pitchFamily="2" charset="-122"/>
            </a:endParaRPr>
          </a:p>
        </p:txBody>
      </p:sp>
      <p:sp>
        <p:nvSpPr>
          <p:cNvPr id="15" name="TextBox 14"/>
          <p:cNvSpPr txBox="1"/>
          <p:nvPr/>
        </p:nvSpPr>
        <p:spPr>
          <a:xfrm>
            <a:off x="4058846" y="2707645"/>
            <a:ext cx="441146" cy="707886"/>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机</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会</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634910" y="2692318"/>
            <a:ext cx="441146" cy="707886"/>
          </a:xfrm>
          <a:prstGeom prst="rect">
            <a:avLst/>
          </a:prstGeom>
          <a:noFill/>
        </p:spPr>
        <p:txBody>
          <a:bodyPr wrap="none" rtlCol="0">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威</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r>
              <a:rPr lang="zh-CN" altLang="en-US" sz="2000" b="1" dirty="0" smtClean="0">
                <a:solidFill>
                  <a:schemeClr val="bg1"/>
                </a:solidFill>
                <a:latin typeface="微软雅黑" panose="020B0503020204020204" pitchFamily="34" charset="-122"/>
                <a:ea typeface="微软雅黑" panose="020B0503020204020204" pitchFamily="34" charset="-122"/>
              </a:rPr>
              <a:t>胁</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867148" y="1684206"/>
            <a:ext cx="344812" cy="344812"/>
          </a:xfrm>
          <a:prstGeom prst="roundRect">
            <a:avLst/>
          </a:prstGeom>
          <a:solidFill>
            <a:srgbClr val="B81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18" name="圆角矩形 17"/>
          <p:cNvSpPr/>
          <p:nvPr/>
        </p:nvSpPr>
        <p:spPr>
          <a:xfrm>
            <a:off x="3147068" y="2480578"/>
            <a:ext cx="344812" cy="344812"/>
          </a:xfrm>
          <a:prstGeom prst="roundRect">
            <a:avLst/>
          </a:prstGeom>
          <a:solidFill>
            <a:srgbClr val="B81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19" name="TextBox 18"/>
          <p:cNvSpPr txBox="1"/>
          <p:nvPr/>
        </p:nvSpPr>
        <p:spPr>
          <a:xfrm>
            <a:off x="1083503" y="1635646"/>
            <a:ext cx="2783645" cy="523220"/>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经理部商务</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管理工作是个很好的学习和发展</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平台，是一个好机会</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410764" y="2408570"/>
            <a:ext cx="2783645" cy="523220"/>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接触到更广泛的商务管理内容</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，了解公司运作，挑战</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和机遇并存</a:t>
            </a:r>
          </a:p>
        </p:txBody>
      </p:sp>
      <p:sp>
        <p:nvSpPr>
          <p:cNvPr id="21" name="圆角矩形 20"/>
          <p:cNvSpPr/>
          <p:nvPr/>
        </p:nvSpPr>
        <p:spPr>
          <a:xfrm>
            <a:off x="3131840" y="3383002"/>
            <a:ext cx="344812" cy="344812"/>
          </a:xfrm>
          <a:prstGeom prst="roundRect">
            <a:avLst/>
          </a:prstGeom>
          <a:solidFill>
            <a:srgbClr val="B81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22" name="圆角矩形 21"/>
          <p:cNvSpPr/>
          <p:nvPr/>
        </p:nvSpPr>
        <p:spPr>
          <a:xfrm>
            <a:off x="3867148" y="4099146"/>
            <a:ext cx="344812" cy="344812"/>
          </a:xfrm>
          <a:prstGeom prst="roundRect">
            <a:avLst/>
          </a:prstGeom>
          <a:solidFill>
            <a:srgbClr val="B81F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23" name="TextBox 22"/>
          <p:cNvSpPr txBox="1"/>
          <p:nvPr/>
        </p:nvSpPr>
        <p:spPr>
          <a:xfrm>
            <a:off x="395536" y="3291830"/>
            <a:ext cx="2783645" cy="523220"/>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文本添加文本</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068275" y="4064754"/>
            <a:ext cx="2783645" cy="523220"/>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文本添加文本</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4899927" y="1688490"/>
            <a:ext cx="344812" cy="3448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27" name="TextBox 26"/>
          <p:cNvSpPr txBox="1"/>
          <p:nvPr/>
        </p:nvSpPr>
        <p:spPr>
          <a:xfrm>
            <a:off x="5316747" y="1616482"/>
            <a:ext cx="2783645" cy="523220"/>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责任和压力更大，对自身的业务水平和个人素质要求更高</a:t>
            </a:r>
          </a:p>
        </p:txBody>
      </p:sp>
      <p:sp>
        <p:nvSpPr>
          <p:cNvPr id="28" name="圆角矩形 27"/>
          <p:cNvSpPr/>
          <p:nvPr/>
        </p:nvSpPr>
        <p:spPr>
          <a:xfrm>
            <a:off x="5667348" y="2480578"/>
            <a:ext cx="344812" cy="3448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29" name="TextBox 28"/>
          <p:cNvSpPr txBox="1"/>
          <p:nvPr/>
        </p:nvSpPr>
        <p:spPr>
          <a:xfrm>
            <a:off x="6084168" y="2408570"/>
            <a:ext cx="2783645" cy="523220"/>
          </a:xfrm>
          <a:prstGeom prst="rect">
            <a:avLst/>
          </a:prstGeom>
          <a:noFill/>
        </p:spPr>
        <p:txBody>
          <a:bodyPr wrap="square" rtlCol="0">
            <a:spAutoFit/>
          </a:bodyPr>
          <a:lstStyle/>
          <a:p>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单击此处添加文本单击此处添加文本单击此处添加文本添加文本</a:t>
            </a:r>
          </a:p>
        </p:txBody>
      </p:sp>
      <p:sp>
        <p:nvSpPr>
          <p:cNvPr id="30" name="圆角矩形 29"/>
          <p:cNvSpPr/>
          <p:nvPr/>
        </p:nvSpPr>
        <p:spPr>
          <a:xfrm>
            <a:off x="5667348" y="3383002"/>
            <a:ext cx="344812" cy="3448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31" name="TextBox 30"/>
          <p:cNvSpPr txBox="1"/>
          <p:nvPr/>
        </p:nvSpPr>
        <p:spPr>
          <a:xfrm>
            <a:off x="6108835" y="3291830"/>
            <a:ext cx="2783645" cy="523220"/>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文本添加文本</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2" name="圆角矩形 31"/>
          <p:cNvSpPr/>
          <p:nvPr/>
        </p:nvSpPr>
        <p:spPr>
          <a:xfrm>
            <a:off x="4932040" y="4118310"/>
            <a:ext cx="344812" cy="34481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33" name="TextBox 32"/>
          <p:cNvSpPr txBox="1"/>
          <p:nvPr/>
        </p:nvSpPr>
        <p:spPr>
          <a:xfrm>
            <a:off x="5373527" y="4083918"/>
            <a:ext cx="2783645" cy="523220"/>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文本添加文本</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546876738"/>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anim calcmode="lin" valueType="num">
                                      <p:cBhvr>
                                        <p:cTn id="8" dur="500" fill="hold"/>
                                        <p:tgtEl>
                                          <p:spTgt spid="11"/>
                                        </p:tgtEl>
                                        <p:attrNameLst>
                                          <p:attrName>ppt_x</p:attrName>
                                        </p:attrNameLst>
                                      </p:cBhvr>
                                      <p:tavLst>
                                        <p:tav tm="0">
                                          <p:val>
                                            <p:strVal val="#ppt_x"/>
                                          </p:val>
                                        </p:tav>
                                        <p:tav tm="100000">
                                          <p:val>
                                            <p:strVal val="#ppt_x"/>
                                          </p:val>
                                        </p:tav>
                                      </p:tavLst>
                                    </p:anim>
                                    <p:anim calcmode="lin" valueType="num">
                                      <p:cBhvr>
                                        <p:cTn id="9" dur="5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anim calcmode="lin" valueType="num">
                                      <p:cBhvr>
                                        <p:cTn id="13" dur="500" fill="hold"/>
                                        <p:tgtEl>
                                          <p:spTgt spid="12"/>
                                        </p:tgtEl>
                                        <p:attrNameLst>
                                          <p:attrName>ppt_x</p:attrName>
                                        </p:attrNameLst>
                                      </p:cBhvr>
                                      <p:tavLst>
                                        <p:tav tm="0">
                                          <p:val>
                                            <p:strVal val="#ppt_x"/>
                                          </p:val>
                                        </p:tav>
                                        <p:tav tm="100000">
                                          <p:val>
                                            <p:strVal val="#ppt_x"/>
                                          </p:val>
                                        </p:tav>
                                      </p:tavLst>
                                    </p:anim>
                                    <p:anim calcmode="lin" valueType="num">
                                      <p:cBhvr>
                                        <p:cTn id="14" dur="5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1" presetClass="entr" presetSubtype="1"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heel(1)">
                                      <p:cBhvr>
                                        <p:cTn id="18" dur="500"/>
                                        <p:tgtEl>
                                          <p:spTgt spid="13"/>
                                        </p:tgtEl>
                                      </p:cBhvr>
                                    </p:animEffect>
                                  </p:childTnLst>
                                </p:cTn>
                              </p:par>
                            </p:childTnLst>
                          </p:cTn>
                        </p:par>
                        <p:par>
                          <p:cTn id="19" fill="hold">
                            <p:stCondLst>
                              <p:cond delay="1000"/>
                            </p:stCondLst>
                            <p:childTnLst>
                              <p:par>
                                <p:cTn id="20" presetID="10"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par>
                          <p:cTn id="30" fill="hold">
                            <p:stCondLst>
                              <p:cond delay="2000"/>
                            </p:stCondLst>
                            <p:childTnLst>
                              <p:par>
                                <p:cTn id="31" presetID="10"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childTnLst>
                          </p:cTn>
                        </p:par>
                        <p:par>
                          <p:cTn id="38" fill="hold">
                            <p:stCondLst>
                              <p:cond delay="3000"/>
                            </p:stCondLst>
                            <p:childTnLst>
                              <p:par>
                                <p:cTn id="39" presetID="10" presetClass="entr" presetSubtype="0" fill="hold" grpId="0"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500"/>
                                        <p:tgtEl>
                                          <p:spTgt spid="20"/>
                                        </p:tgtEl>
                                      </p:cBhvr>
                                    </p:animEffect>
                                  </p:childTnLst>
                                </p:cTn>
                              </p:par>
                            </p:childTnLst>
                          </p:cTn>
                        </p:par>
                        <p:par>
                          <p:cTn id="42" fill="hold">
                            <p:stCondLst>
                              <p:cond delay="3500"/>
                            </p:stCondLst>
                            <p:childTnLst>
                              <p:par>
                                <p:cTn id="43" presetID="10" presetClass="entr" presetSubtype="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500"/>
                                        <p:tgtEl>
                                          <p:spTgt spid="21"/>
                                        </p:tgtEl>
                                      </p:cBhvr>
                                    </p:animEffect>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fade">
                                      <p:cBhvr>
                                        <p:cTn id="53" dur="500"/>
                                        <p:tgtEl>
                                          <p:spTgt spid="22"/>
                                        </p:tgtEl>
                                      </p:cBhvr>
                                    </p:animEffect>
                                  </p:childTnLst>
                                </p:cTn>
                              </p:par>
                            </p:childTnLst>
                          </p:cTn>
                        </p:par>
                        <p:par>
                          <p:cTn id="54" fill="hold">
                            <p:stCondLst>
                              <p:cond delay="5000"/>
                            </p:stCondLst>
                            <p:childTnLst>
                              <p:par>
                                <p:cTn id="55" presetID="10" presetClass="entr" presetSubtype="0"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par>
                          <p:cTn id="58" fill="hold">
                            <p:stCondLst>
                              <p:cond delay="5500"/>
                            </p:stCondLst>
                            <p:childTnLst>
                              <p:par>
                                <p:cTn id="59" presetID="10"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childTnLst>
                          </p:cTn>
                        </p:par>
                        <p:par>
                          <p:cTn id="62" fill="hold">
                            <p:stCondLst>
                              <p:cond delay="6000"/>
                            </p:stCondLst>
                            <p:childTnLst>
                              <p:par>
                                <p:cTn id="63" presetID="10" presetClass="entr" presetSubtype="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childTnLst>
                          </p:cTn>
                        </p:par>
                        <p:par>
                          <p:cTn id="66" fill="hold">
                            <p:stCondLst>
                              <p:cond delay="6500"/>
                            </p:stCondLst>
                            <p:childTnLst>
                              <p:par>
                                <p:cTn id="67" presetID="10" presetClass="entr" presetSubtype="0"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7000"/>
                            </p:stCondLst>
                            <p:childTnLst>
                              <p:par>
                                <p:cTn id="71" presetID="10" presetClass="entr" presetSubtype="0" fill="hold" grpId="0"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childTnLst>
                          </p:cTn>
                        </p:par>
                        <p:par>
                          <p:cTn id="74" fill="hold">
                            <p:stCondLst>
                              <p:cond delay="7500"/>
                            </p:stCondLst>
                            <p:childTnLst>
                              <p:par>
                                <p:cTn id="75" presetID="10" presetClass="entr" presetSubtype="0" fill="hold" grpId="0" nodeType="after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fade">
                                      <p:cBhvr>
                                        <p:cTn id="77" dur="500"/>
                                        <p:tgtEl>
                                          <p:spTgt spid="30"/>
                                        </p:tgtEl>
                                      </p:cBhvr>
                                    </p:animEffect>
                                  </p:childTnLst>
                                </p:cTn>
                              </p:par>
                            </p:childTnLst>
                          </p:cTn>
                        </p:par>
                        <p:par>
                          <p:cTn id="78" fill="hold">
                            <p:stCondLst>
                              <p:cond delay="8000"/>
                            </p:stCondLst>
                            <p:childTnLst>
                              <p:par>
                                <p:cTn id="79" presetID="10"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childTnLst>
                          </p:cTn>
                        </p:par>
                        <p:par>
                          <p:cTn id="82" fill="hold">
                            <p:stCondLst>
                              <p:cond delay="8500"/>
                            </p:stCondLst>
                            <p:childTnLst>
                              <p:par>
                                <p:cTn id="83" presetID="10" presetClass="entr" presetSubtype="0"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childTnLst>
                          </p:cTn>
                        </p:par>
                        <p:par>
                          <p:cTn id="86" fill="hold">
                            <p:stCondLst>
                              <p:cond delay="9000"/>
                            </p:stCondLst>
                            <p:childTnLst>
                              <p:par>
                                <p:cTn id="87" presetID="10"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6" grpId="0"/>
      <p:bldP spid="17" grpId="0" animBg="1"/>
      <p:bldP spid="18" grpId="0" animBg="1"/>
      <p:bldP spid="19" grpId="0"/>
      <p:bldP spid="20" grpId="0"/>
      <p:bldP spid="21" grpId="0" animBg="1"/>
      <p:bldP spid="22" grpId="0" animBg="1"/>
      <p:bldP spid="23" grpId="0"/>
      <p:bldP spid="24" grpId="0"/>
      <p:bldP spid="25" grpId="0" animBg="1"/>
      <p:bldP spid="27" grpId="0"/>
      <p:bldP spid="28" grpId="0" animBg="1"/>
      <p:bldP spid="29" grpId="0"/>
      <p:bldP spid="30" grpId="0" animBg="1"/>
      <p:bldP spid="31" grpId="0"/>
      <p:bldP spid="32" grpId="0" animBg="1"/>
      <p:bldP spid="3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1" name="直接连接符 10"/>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097903" y="309885"/>
            <a:ext cx="2031325"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业务现状分析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56167" y="287432"/>
            <a:ext cx="557589" cy="475903"/>
            <a:chOff x="6352768" y="2890794"/>
            <a:chExt cx="249238" cy="212725"/>
          </a:xfrm>
        </p:grpSpPr>
        <p:sp>
          <p:nvSpPr>
            <p:cNvPr id="20" name="Rectangle 5"/>
            <p:cNvSpPr>
              <a:spLocks noChangeArrowheads="1"/>
            </p:cNvSpPr>
            <p:nvPr/>
          </p:nvSpPr>
          <p:spPr bwMode="auto">
            <a:xfrm>
              <a:off x="6365468" y="2903494"/>
              <a:ext cx="25400" cy="161925"/>
            </a:xfrm>
            <a:prstGeom prst="rect">
              <a:avLst/>
            </a:prstGeom>
            <a:solidFill>
              <a:schemeClr val="bg1"/>
            </a:solidFill>
            <a:ln>
              <a:noFill/>
            </a:ln>
          </p:spPr>
          <p:txBody>
            <a:bodyPr/>
            <a:lstStyle/>
            <a:p>
              <a:endParaRPr lang="zh-CN" altLang="zh-CN">
                <a:solidFill>
                  <a:srgbClr val="000000"/>
                </a:solidFill>
                <a:sym typeface="宋体" pitchFamily="2" charset="-122"/>
              </a:endParaRPr>
            </a:p>
          </p:txBody>
        </p:sp>
        <p:sp>
          <p:nvSpPr>
            <p:cNvPr id="21" name="Freeform 6"/>
            <p:cNvSpPr>
              <a:spLocks noChangeArrowheads="1"/>
            </p:cNvSpPr>
            <p:nvPr/>
          </p:nvSpPr>
          <p:spPr bwMode="auto">
            <a:xfrm>
              <a:off x="6352768" y="2890794"/>
              <a:ext cx="249238" cy="212725"/>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chemeClr val="bg1"/>
            </a:solidFill>
            <a:ln>
              <a:noFill/>
            </a:ln>
          </p:spPr>
          <p:txBody>
            <a:bodyPr/>
            <a:lstStyle/>
            <a:p>
              <a:endParaRPr lang="zh-CN" altLang="zh-CN">
                <a:solidFill>
                  <a:srgbClr val="000000"/>
                </a:solidFill>
                <a:sym typeface="宋体" pitchFamily="2" charset="-122"/>
              </a:endParaRPr>
            </a:p>
          </p:txBody>
        </p:sp>
        <p:sp>
          <p:nvSpPr>
            <p:cNvPr id="22" name="Rectangle 7"/>
            <p:cNvSpPr>
              <a:spLocks noChangeArrowheads="1"/>
            </p:cNvSpPr>
            <p:nvPr/>
          </p:nvSpPr>
          <p:spPr bwMode="auto">
            <a:xfrm>
              <a:off x="6427381" y="2990807"/>
              <a:ext cx="25400" cy="38100"/>
            </a:xfrm>
            <a:prstGeom prst="rect">
              <a:avLst/>
            </a:prstGeom>
            <a:solidFill>
              <a:schemeClr val="bg1"/>
            </a:solidFill>
            <a:ln>
              <a:noFill/>
            </a:ln>
          </p:spPr>
          <p:txBody>
            <a:bodyPr/>
            <a:lstStyle/>
            <a:p>
              <a:endParaRPr lang="zh-CN" altLang="zh-CN">
                <a:solidFill>
                  <a:srgbClr val="000000"/>
                </a:solidFill>
                <a:sym typeface="宋体" pitchFamily="2" charset="-122"/>
              </a:endParaRPr>
            </a:p>
          </p:txBody>
        </p:sp>
        <p:sp>
          <p:nvSpPr>
            <p:cNvPr id="23" name="Rectangle 8"/>
            <p:cNvSpPr>
              <a:spLocks noChangeArrowheads="1"/>
            </p:cNvSpPr>
            <p:nvPr/>
          </p:nvSpPr>
          <p:spPr bwMode="auto">
            <a:xfrm>
              <a:off x="6465481" y="2941594"/>
              <a:ext cx="25400" cy="87313"/>
            </a:xfrm>
            <a:prstGeom prst="rect">
              <a:avLst/>
            </a:prstGeom>
            <a:solidFill>
              <a:schemeClr val="bg1"/>
            </a:solidFill>
            <a:ln>
              <a:noFill/>
            </a:ln>
          </p:spPr>
          <p:txBody>
            <a:bodyPr/>
            <a:lstStyle/>
            <a:p>
              <a:endParaRPr lang="zh-CN" altLang="zh-CN">
                <a:solidFill>
                  <a:srgbClr val="000000"/>
                </a:solidFill>
                <a:sym typeface="宋体" pitchFamily="2" charset="-122"/>
              </a:endParaRPr>
            </a:p>
          </p:txBody>
        </p:sp>
        <p:sp>
          <p:nvSpPr>
            <p:cNvPr id="24" name="Rectangle 9"/>
            <p:cNvSpPr>
              <a:spLocks noChangeArrowheads="1"/>
            </p:cNvSpPr>
            <p:nvPr/>
          </p:nvSpPr>
          <p:spPr bwMode="auto">
            <a:xfrm>
              <a:off x="6490881" y="2954294"/>
              <a:ext cx="23812" cy="74613"/>
            </a:xfrm>
            <a:prstGeom prst="rect">
              <a:avLst/>
            </a:prstGeom>
            <a:solidFill>
              <a:schemeClr val="bg1"/>
            </a:solidFill>
            <a:ln>
              <a:noFill/>
            </a:ln>
          </p:spPr>
          <p:txBody>
            <a:bodyPr/>
            <a:lstStyle/>
            <a:p>
              <a:endParaRPr lang="zh-CN" altLang="zh-CN">
                <a:solidFill>
                  <a:srgbClr val="000000"/>
                </a:solidFill>
                <a:sym typeface="宋体" pitchFamily="2" charset="-122"/>
              </a:endParaRPr>
            </a:p>
          </p:txBody>
        </p:sp>
      </p:grpSp>
      <p:sp>
        <p:nvSpPr>
          <p:cNvPr id="25" name="矩形 6"/>
          <p:cNvSpPr>
            <a:spLocks noChangeArrowheads="1"/>
          </p:cNvSpPr>
          <p:nvPr/>
        </p:nvSpPr>
        <p:spPr bwMode="auto">
          <a:xfrm>
            <a:off x="2271055" y="3844437"/>
            <a:ext cx="6189375" cy="83099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latin typeface="微软雅黑" panose="020B0503020204020204" pitchFamily="34" charset="-122"/>
                <a:ea typeface="微软雅黑" panose="020B0503020204020204" pitchFamily="34" charset="-122"/>
                <a:sym typeface="Arial" panose="020B0604020202020204" pitchFamily="34" charset="0"/>
              </a:rPr>
              <a:t>与同事、分包商及业主沟通合作融洽，处理签证变更索赔、合同谈判及争议纠等问题结果令人满意</a:t>
            </a:r>
          </a:p>
        </p:txBody>
      </p:sp>
      <p:sp>
        <p:nvSpPr>
          <p:cNvPr id="26" name="矩形 7"/>
          <p:cNvSpPr>
            <a:spLocks noChangeArrowheads="1"/>
          </p:cNvSpPr>
          <p:nvPr/>
        </p:nvSpPr>
        <p:spPr bwMode="auto">
          <a:xfrm>
            <a:off x="2280580" y="2572441"/>
            <a:ext cx="6179851" cy="83099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600" dirty="0">
                <a:latin typeface="微软雅黑" panose="020B0503020204020204" pitchFamily="34" charset="-122"/>
                <a:ea typeface="微软雅黑" panose="020B0503020204020204" pitchFamily="34" charset="-122"/>
                <a:sym typeface="Arial" panose="020B0604020202020204" pitchFamily="34" charset="0"/>
              </a:rPr>
              <a:t>了解商务部门工作流程及各项工作内容</a:t>
            </a:r>
          </a:p>
          <a:p>
            <a:pPr>
              <a:lnSpc>
                <a:spcPct val="150000"/>
              </a:lnSpc>
            </a:pPr>
            <a:r>
              <a:rPr lang="zh-CN" altLang="en-US" sz="1600" dirty="0">
                <a:latin typeface="微软雅黑" panose="020B0503020204020204" pitchFamily="34" charset="-122"/>
                <a:ea typeface="微软雅黑" panose="020B0503020204020204" pitchFamily="34" charset="-122"/>
                <a:sym typeface="Arial" panose="020B0604020202020204" pitchFamily="34" charset="0"/>
              </a:rPr>
              <a:t>熟悉各种商务资料，能独立处理好各类项目商务管理工作</a:t>
            </a:r>
          </a:p>
        </p:txBody>
      </p:sp>
      <p:sp>
        <p:nvSpPr>
          <p:cNvPr id="27" name="矩形 8"/>
          <p:cNvSpPr>
            <a:spLocks noChangeArrowheads="1"/>
          </p:cNvSpPr>
          <p:nvPr/>
        </p:nvSpPr>
        <p:spPr bwMode="auto">
          <a:xfrm>
            <a:off x="2288520" y="1463312"/>
            <a:ext cx="6171912" cy="584775"/>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latin typeface="微软雅黑" panose="020B0503020204020204" pitchFamily="34" charset="-122"/>
                <a:ea typeface="微软雅黑" panose="020B0503020204020204" pitchFamily="34" charset="-122"/>
                <a:sym typeface="Arial" panose="020B0604020202020204" pitchFamily="34" charset="0"/>
              </a:rPr>
              <a:t>熟悉公司管理手册及项目管理手册、清单计价规范、定额、计价规则、公司下发的商务文件、</a:t>
            </a:r>
            <a:r>
              <a:rPr lang="zh-CN" altLang="en-US" sz="1600" dirty="0">
                <a:latin typeface="微软雅黑" panose="020B0503020204020204" pitchFamily="34" charset="-122"/>
                <a:ea typeface="微软雅黑" panose="020B0503020204020204" pitchFamily="34" charset="-122"/>
              </a:rPr>
              <a:t>熟练运用商务软件</a:t>
            </a:r>
          </a:p>
        </p:txBody>
      </p:sp>
      <p:sp>
        <p:nvSpPr>
          <p:cNvPr id="28" name="椭圆 9"/>
          <p:cNvSpPr>
            <a:spLocks noChangeArrowheads="1"/>
          </p:cNvSpPr>
          <p:nvPr/>
        </p:nvSpPr>
        <p:spPr bwMode="auto">
          <a:xfrm>
            <a:off x="867012" y="1201662"/>
            <a:ext cx="1079500" cy="1081088"/>
          </a:xfrm>
          <a:prstGeom prst="ellipse">
            <a:avLst/>
          </a:prstGeom>
          <a:solidFill>
            <a:srgbClr val="B81F22"/>
          </a:solidFill>
          <a:ln>
            <a:noFill/>
          </a:ln>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业务知识</a:t>
            </a:r>
          </a:p>
        </p:txBody>
      </p:sp>
      <p:sp>
        <p:nvSpPr>
          <p:cNvPr id="29" name="椭圆 10"/>
          <p:cNvSpPr>
            <a:spLocks noChangeArrowheads="1"/>
          </p:cNvSpPr>
          <p:nvPr/>
        </p:nvSpPr>
        <p:spPr bwMode="auto">
          <a:xfrm>
            <a:off x="867012" y="2447396"/>
            <a:ext cx="1079500" cy="1081087"/>
          </a:xfrm>
          <a:prstGeom prst="ellipse">
            <a:avLst/>
          </a:prstGeom>
          <a:solidFill>
            <a:srgbClr val="B81F22"/>
          </a:solidFill>
          <a:ln>
            <a:noFill/>
          </a:ln>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管理能力</a:t>
            </a:r>
          </a:p>
        </p:txBody>
      </p:sp>
      <p:sp>
        <p:nvSpPr>
          <p:cNvPr id="30" name="椭圆 11"/>
          <p:cNvSpPr>
            <a:spLocks noChangeArrowheads="1"/>
          </p:cNvSpPr>
          <p:nvPr/>
        </p:nvSpPr>
        <p:spPr bwMode="auto">
          <a:xfrm>
            <a:off x="867012" y="3722910"/>
            <a:ext cx="1079500" cy="1081088"/>
          </a:xfrm>
          <a:prstGeom prst="ellipse">
            <a:avLst/>
          </a:prstGeom>
          <a:solidFill>
            <a:srgbClr val="B81F22"/>
          </a:solidFill>
          <a:ln>
            <a:noFill/>
          </a:ln>
          <a:extLst/>
        </p:spPr>
        <p:txBody>
          <a:bodyPr wrap="none"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沟通合作</a:t>
            </a:r>
          </a:p>
        </p:txBody>
      </p:sp>
    </p:spTree>
    <p:extLst>
      <p:ext uri="{BB962C8B-B14F-4D97-AF65-F5344CB8AC3E}">
        <p14:creationId xmlns:p14="http://schemas.microsoft.com/office/powerpoint/2010/main" val="573405566"/>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anim calcmode="lin" valueType="num">
                                      <p:cBhvr>
                                        <p:cTn id="18" dur="500" fill="hold"/>
                                        <p:tgtEl>
                                          <p:spTgt spid="9"/>
                                        </p:tgtEl>
                                        <p:attrNameLst>
                                          <p:attrName>ppt_x</p:attrName>
                                        </p:attrNameLst>
                                      </p:cBhvr>
                                      <p:tavLst>
                                        <p:tav tm="0">
                                          <p:val>
                                            <p:strVal val="#ppt_x"/>
                                          </p:val>
                                        </p:tav>
                                        <p:tav tm="100000">
                                          <p:val>
                                            <p:strVal val="#ppt_x"/>
                                          </p:val>
                                        </p:tav>
                                      </p:tavLst>
                                    </p:anim>
                                    <p:anim calcmode="lin" valueType="num">
                                      <p:cBhvr>
                                        <p:cTn id="19" dur="500" fill="hold"/>
                                        <p:tgtEl>
                                          <p:spTgt spid="9"/>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anim calcmode="lin" valueType="num">
                                      <p:cBhvr>
                                        <p:cTn id="23" dur="500" fill="hold"/>
                                        <p:tgtEl>
                                          <p:spTgt spid="13"/>
                                        </p:tgtEl>
                                        <p:attrNameLst>
                                          <p:attrName>ppt_x</p:attrName>
                                        </p:attrNameLst>
                                      </p:cBhvr>
                                      <p:tavLst>
                                        <p:tav tm="0">
                                          <p:val>
                                            <p:strVal val="#ppt_x"/>
                                          </p:val>
                                        </p:tav>
                                        <p:tav tm="100000">
                                          <p:val>
                                            <p:strVal val="#ppt_x"/>
                                          </p:val>
                                        </p:tav>
                                      </p:tavLst>
                                    </p:anim>
                                    <p:anim calcmode="lin" valueType="num">
                                      <p:cBhvr>
                                        <p:cTn id="24" dur="5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childTnLst>
                                </p:cTn>
                              </p:par>
                            </p:childTnLst>
                          </p:cTn>
                        </p:par>
                        <p:par>
                          <p:cTn id="37" fill="hold">
                            <p:stCondLst>
                              <p:cond delay="1000"/>
                            </p:stCondLst>
                            <p:childTnLst>
                              <p:par>
                                <p:cTn id="38" presetID="2" presetClass="entr" presetSubtype="4" fill="hold" grpId="0"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fill="hold"/>
                                        <p:tgtEl>
                                          <p:spTgt spid="28"/>
                                        </p:tgtEl>
                                        <p:attrNameLst>
                                          <p:attrName>ppt_x</p:attrName>
                                        </p:attrNameLst>
                                      </p:cBhvr>
                                      <p:tavLst>
                                        <p:tav tm="0">
                                          <p:val>
                                            <p:strVal val="#ppt_x"/>
                                          </p:val>
                                        </p:tav>
                                        <p:tav tm="100000">
                                          <p:val>
                                            <p:strVal val="#ppt_x"/>
                                          </p:val>
                                        </p:tav>
                                      </p:tavLst>
                                    </p:anim>
                                    <p:anim calcmode="lin" valueType="num">
                                      <p:cBhvr additive="base">
                                        <p:cTn id="41" dur="500" fill="hold"/>
                                        <p:tgtEl>
                                          <p:spTgt spid="28"/>
                                        </p:tgtEl>
                                        <p:attrNameLst>
                                          <p:attrName>ppt_y</p:attrName>
                                        </p:attrNameLst>
                                      </p:cBhvr>
                                      <p:tavLst>
                                        <p:tav tm="0">
                                          <p:val>
                                            <p:strVal val="1+#ppt_h/2"/>
                                          </p:val>
                                        </p:tav>
                                        <p:tav tm="100000">
                                          <p:val>
                                            <p:strVal val="#ppt_y"/>
                                          </p:val>
                                        </p:tav>
                                      </p:tavLst>
                                    </p:anim>
                                  </p:childTnLst>
                                </p:cTn>
                              </p:par>
                            </p:childTnLst>
                          </p:cTn>
                        </p:par>
                        <p:par>
                          <p:cTn id="42" fill="hold">
                            <p:stCondLst>
                              <p:cond delay="1500"/>
                            </p:stCondLst>
                            <p:childTnLst>
                              <p:par>
                                <p:cTn id="43" presetID="2" presetClass="entr" presetSubtype="4" fill="hold" grpId="0" nodeType="after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1+#ppt_h/2"/>
                                          </p:val>
                                        </p:tav>
                                        <p:tav tm="100000">
                                          <p:val>
                                            <p:strVal val="#ppt_y"/>
                                          </p:val>
                                        </p:tav>
                                      </p:tavLst>
                                    </p:anim>
                                  </p:childTnLst>
                                </p:cTn>
                              </p:par>
                            </p:childTnLst>
                          </p:cTn>
                        </p:par>
                        <p:par>
                          <p:cTn id="47" fill="hold">
                            <p:stCondLst>
                              <p:cond delay="2000"/>
                            </p:stCondLst>
                            <p:childTnLst>
                              <p:par>
                                <p:cTn id="48" presetID="2" presetClass="entr" presetSubtype="4" fill="hold" grpId="0" nodeType="after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4"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childTnLst>
                          </p:cTn>
                        </p:par>
                        <p:par>
                          <p:cTn id="57" fill="hold">
                            <p:stCondLst>
                              <p:cond delay="3000"/>
                            </p:stCondLst>
                            <p:childTnLst>
                              <p:par>
                                <p:cTn id="58" presetID="2" presetClass="entr" presetSubtype="4" fill="hold" grpId="0" nodeType="afterEffect">
                                  <p:stCondLst>
                                    <p:cond delay="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500" fill="hold"/>
                                        <p:tgtEl>
                                          <p:spTgt spid="30"/>
                                        </p:tgtEl>
                                        <p:attrNameLst>
                                          <p:attrName>ppt_x</p:attrName>
                                        </p:attrNameLst>
                                      </p:cBhvr>
                                      <p:tavLst>
                                        <p:tav tm="0">
                                          <p:val>
                                            <p:strVal val="#ppt_x"/>
                                          </p:val>
                                        </p:tav>
                                        <p:tav tm="100000">
                                          <p:val>
                                            <p:strVal val="#ppt_x"/>
                                          </p:val>
                                        </p:tav>
                                      </p:tavLst>
                                    </p:anim>
                                    <p:anim calcmode="lin" valueType="num">
                                      <p:cBhvr additive="base">
                                        <p:cTn id="61" dur="500" fill="hold"/>
                                        <p:tgtEl>
                                          <p:spTgt spid="30"/>
                                        </p:tgtEl>
                                        <p:attrNameLst>
                                          <p:attrName>ppt_y</p:attrName>
                                        </p:attrNameLst>
                                      </p:cBhvr>
                                      <p:tavLst>
                                        <p:tav tm="0">
                                          <p:val>
                                            <p:strVal val="1+#ppt_h/2"/>
                                          </p:val>
                                        </p:tav>
                                        <p:tav tm="100000">
                                          <p:val>
                                            <p:strVal val="#ppt_y"/>
                                          </p:val>
                                        </p:tav>
                                      </p:tavLst>
                                    </p:anim>
                                  </p:childTnLst>
                                </p:cTn>
                              </p:par>
                            </p:childTnLst>
                          </p:cTn>
                        </p:par>
                        <p:par>
                          <p:cTn id="62" fill="hold">
                            <p:stCondLst>
                              <p:cond delay="3500"/>
                            </p:stCondLst>
                            <p:childTnLst>
                              <p:par>
                                <p:cTn id="63" presetID="2" presetClass="entr" presetSubtype="4"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additive="base">
                                        <p:cTn id="65" dur="500" fill="hold"/>
                                        <p:tgtEl>
                                          <p:spTgt spid="25"/>
                                        </p:tgtEl>
                                        <p:attrNameLst>
                                          <p:attrName>ppt_x</p:attrName>
                                        </p:attrNameLst>
                                      </p:cBhvr>
                                      <p:tavLst>
                                        <p:tav tm="0">
                                          <p:val>
                                            <p:strVal val="#ppt_x"/>
                                          </p:val>
                                        </p:tav>
                                        <p:tav tm="100000">
                                          <p:val>
                                            <p:strVal val="#ppt_x"/>
                                          </p:val>
                                        </p:tav>
                                      </p:tavLst>
                                    </p:anim>
                                    <p:anim calcmode="lin" valueType="num">
                                      <p:cBhvr additive="base">
                                        <p:cTn id="66"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2" grpId="0" animBg="1"/>
      <p:bldP spid="18" grpId="0"/>
      <p:bldP spid="25" grpId="0" bldLvl="0" animBg="1" autoUpdateAnimBg="0"/>
      <p:bldP spid="26" grpId="0" bldLvl="0" animBg="1" autoUpdateAnimBg="0"/>
      <p:bldP spid="27" grpId="0" bldLvl="0" animBg="1" autoUpdateAnimBg="0"/>
      <p:bldP spid="28" grpId="0" bldLvl="0" animBg="1" autoUpdateAnimBg="0"/>
      <p:bldP spid="29" grpId="0" bldLvl="0" animBg="1" autoUpdateAnimBg="0"/>
      <p:bldP spid="30" grpId="0" bldLvl="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93654" y="699542"/>
            <a:ext cx="5156234" cy="2067380"/>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等腰三角形 4"/>
          <p:cNvSpPr/>
          <p:nvPr/>
        </p:nvSpPr>
        <p:spPr>
          <a:xfrm rot="5400000">
            <a:off x="-194668" y="1778841"/>
            <a:ext cx="2571753" cy="2182417"/>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244066" y="-596601"/>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146877" y="1357774"/>
            <a:ext cx="2641147" cy="1862048"/>
          </a:xfrm>
          <a:prstGeom prst="rect">
            <a:avLst/>
          </a:prstGeom>
          <a:noFill/>
        </p:spPr>
        <p:txBody>
          <a:bodyPr wrap="square" rtlCol="0">
            <a:spAutoFit/>
          </a:bodyPr>
          <a:lstStyle/>
          <a:p>
            <a:r>
              <a:rPr lang="en-US" altLang="zh-CN" sz="11500" dirty="0" smtClean="0">
                <a:solidFill>
                  <a:schemeClr val="bg1"/>
                </a:solidFill>
                <a:latin typeface="微软雅黑" panose="020B0503020204020204" pitchFamily="34" charset="-122"/>
                <a:ea typeface="微软雅黑" panose="020B0503020204020204" pitchFamily="34" charset="-122"/>
              </a:rPr>
              <a:t>03</a:t>
            </a:r>
            <a:endParaRPr lang="zh-CN" altLang="en-US" sz="115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555776" y="1050057"/>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267744" y="866205"/>
            <a:ext cx="280831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PART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779912" y="2051748"/>
            <a:ext cx="4680520" cy="1312090"/>
          </a:xfrm>
          <a:prstGeom prst="rect">
            <a:avLst/>
          </a:prstGeom>
          <a:noFill/>
          <a:effectLst>
            <a:outerShdw blurRad="63500" sx="102000" sy="102000" algn="ctr" rotWithShape="0">
              <a:prstClr val="black">
                <a:alpha val="40000"/>
              </a:prstClr>
            </a:outerShdw>
          </a:effectLst>
        </p:spPr>
        <p:txBody>
          <a:bodyPr wrap="square" rtlCol="0">
            <a:spAutoFit/>
          </a:bodyPr>
          <a:lstStyle/>
          <a:p>
            <a:pPr algn="r">
              <a:lnSpc>
                <a:spcPts val="5000"/>
              </a:lnSpc>
            </a:pPr>
            <a:r>
              <a:rPr lang="zh-CN" altLang="en-US" sz="4800" b="1" spc="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岗位策划</a:t>
            </a:r>
          </a:p>
          <a:p>
            <a:pPr algn="r">
              <a:lnSpc>
                <a:spcPts val="5000"/>
              </a:lnSpc>
            </a:pPr>
            <a:r>
              <a:rPr lang="en-US" altLang="zh-CN" sz="32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Plot of the Position</a:t>
            </a:r>
          </a:p>
        </p:txBody>
      </p:sp>
    </p:spTree>
    <p:extLst>
      <p:ext uri="{BB962C8B-B14F-4D97-AF65-F5344CB8AC3E}">
        <p14:creationId xmlns:p14="http://schemas.microsoft.com/office/powerpoint/2010/main" val="3850318468"/>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2" grpId="0"/>
      <p:bldP spid="8" grpId="0" animBg="1"/>
      <p:bldP spid="4"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97903" y="309885"/>
            <a:ext cx="80021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岗位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Freeform 285"/>
          <p:cNvSpPr>
            <a:spLocks noEditPoints="1" noChangeArrowheads="1"/>
          </p:cNvSpPr>
          <p:nvPr/>
        </p:nvSpPr>
        <p:spPr bwMode="auto">
          <a:xfrm>
            <a:off x="179512" y="309885"/>
            <a:ext cx="568332" cy="433842"/>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67"/>
              <a:gd name="T89" fmla="*/ 88 w 88"/>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13" name="六边形 12"/>
          <p:cNvSpPr/>
          <p:nvPr/>
        </p:nvSpPr>
        <p:spPr>
          <a:xfrm>
            <a:off x="1729156" y="3548499"/>
            <a:ext cx="1339128" cy="1154421"/>
          </a:xfrm>
          <a:prstGeom prst="hexagon">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六边形 18"/>
          <p:cNvSpPr/>
          <p:nvPr/>
        </p:nvSpPr>
        <p:spPr>
          <a:xfrm>
            <a:off x="6516216" y="987574"/>
            <a:ext cx="1089959" cy="939620"/>
          </a:xfrm>
          <a:prstGeom prst="hexagon">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组合 117"/>
          <p:cNvGrpSpPr/>
          <p:nvPr/>
        </p:nvGrpSpPr>
        <p:grpSpPr>
          <a:xfrm>
            <a:off x="656617" y="2941611"/>
            <a:ext cx="1282628" cy="1105714"/>
            <a:chOff x="656617" y="2941611"/>
            <a:chExt cx="1282628" cy="1105714"/>
          </a:xfrm>
        </p:grpSpPr>
        <p:sp>
          <p:nvSpPr>
            <p:cNvPr id="11" name="六边形 10"/>
            <p:cNvSpPr/>
            <p:nvPr/>
          </p:nvSpPr>
          <p:spPr>
            <a:xfrm>
              <a:off x="656617" y="2941611"/>
              <a:ext cx="1282628" cy="1105714"/>
            </a:xfrm>
            <a:prstGeom prst="hexagon">
              <a:avLst/>
            </a:prstGeom>
            <a:solidFill>
              <a:srgbClr val="B81F22"/>
            </a:solid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829224" y="3241888"/>
              <a:ext cx="899932" cy="553998"/>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创新性</a:t>
              </a:r>
              <a:endParaRPr lang="en-US" altLang="zh-CN" b="1" dirty="0" smtClean="0">
                <a:solidFill>
                  <a:schemeClr val="bg1"/>
                </a:solidFill>
                <a:latin typeface="微软雅黑" pitchFamily="34" charset="-122"/>
                <a:ea typeface="微软雅黑" pitchFamily="34" charset="-122"/>
              </a:endParaRPr>
            </a:p>
            <a:p>
              <a:pPr algn="ctr"/>
              <a:r>
                <a:rPr lang="zh-CN" altLang="en-US" b="1" dirty="0">
                  <a:solidFill>
                    <a:schemeClr val="bg1"/>
                  </a:solidFill>
                  <a:latin typeface="微软雅黑" pitchFamily="34" charset="-122"/>
                  <a:ea typeface="微软雅黑" pitchFamily="34" charset="-122"/>
                </a:rPr>
                <a:t>原则</a:t>
              </a:r>
            </a:p>
          </p:txBody>
        </p:sp>
      </p:grpSp>
      <p:grpSp>
        <p:nvGrpSpPr>
          <p:cNvPr id="121" name="组合 120"/>
          <p:cNvGrpSpPr/>
          <p:nvPr/>
        </p:nvGrpSpPr>
        <p:grpSpPr>
          <a:xfrm>
            <a:off x="2875349" y="2822903"/>
            <a:ext cx="1531453" cy="1320219"/>
            <a:chOff x="2875349" y="2822903"/>
            <a:chExt cx="1531453" cy="1320219"/>
          </a:xfrm>
        </p:grpSpPr>
        <p:sp>
          <p:nvSpPr>
            <p:cNvPr id="9" name="六边形 8"/>
            <p:cNvSpPr/>
            <p:nvPr/>
          </p:nvSpPr>
          <p:spPr>
            <a:xfrm>
              <a:off x="2875349" y="2822903"/>
              <a:ext cx="1531453" cy="1320219"/>
            </a:xfrm>
            <a:prstGeom prst="hexagon">
              <a:avLst/>
            </a:prstGeom>
            <a:solidFill>
              <a:srgbClr val="B81F22"/>
            </a:solid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21"/>
            <p:cNvSpPr txBox="1"/>
            <p:nvPr/>
          </p:nvSpPr>
          <p:spPr>
            <a:xfrm>
              <a:off x="3191109" y="3241888"/>
              <a:ext cx="899932" cy="553998"/>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集中性</a:t>
              </a:r>
              <a:endParaRPr lang="en-US" altLang="zh-CN" b="1" dirty="0" smtClean="0">
                <a:solidFill>
                  <a:schemeClr val="bg1"/>
                </a:solidFill>
                <a:latin typeface="微软雅黑" pitchFamily="34" charset="-122"/>
                <a:ea typeface="微软雅黑" pitchFamily="34" charset="-122"/>
              </a:endParaRPr>
            </a:p>
            <a:p>
              <a:pPr algn="ctr"/>
              <a:r>
                <a:rPr lang="zh-CN" altLang="en-US" b="1" dirty="0">
                  <a:solidFill>
                    <a:schemeClr val="bg1"/>
                  </a:solidFill>
                  <a:latin typeface="微软雅黑" pitchFamily="34" charset="-122"/>
                  <a:ea typeface="微软雅黑" pitchFamily="34" charset="-122"/>
                </a:rPr>
                <a:t>原则</a:t>
              </a:r>
            </a:p>
          </p:txBody>
        </p:sp>
      </p:grpSp>
      <p:grpSp>
        <p:nvGrpSpPr>
          <p:cNvPr id="120" name="组合 119"/>
          <p:cNvGrpSpPr/>
          <p:nvPr/>
        </p:nvGrpSpPr>
        <p:grpSpPr>
          <a:xfrm>
            <a:off x="3044007" y="1635646"/>
            <a:ext cx="1273988" cy="1098266"/>
            <a:chOff x="3044007" y="1635646"/>
            <a:chExt cx="1273988" cy="1098266"/>
          </a:xfrm>
        </p:grpSpPr>
        <p:sp>
          <p:nvSpPr>
            <p:cNvPr id="17" name="六边形 16"/>
            <p:cNvSpPr/>
            <p:nvPr/>
          </p:nvSpPr>
          <p:spPr>
            <a:xfrm>
              <a:off x="3044007" y="1635646"/>
              <a:ext cx="1273988" cy="1098266"/>
            </a:xfrm>
            <a:prstGeom prst="hexagon">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3249848" y="1899533"/>
              <a:ext cx="899932" cy="553998"/>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价值性</a:t>
              </a:r>
              <a:endParaRPr lang="en-US" altLang="zh-CN" b="1" dirty="0" smtClean="0">
                <a:solidFill>
                  <a:schemeClr val="bg1"/>
                </a:solidFill>
                <a:latin typeface="微软雅黑" pitchFamily="34" charset="-122"/>
                <a:ea typeface="微软雅黑" pitchFamily="34" charset="-122"/>
              </a:endParaRPr>
            </a:p>
            <a:p>
              <a:pPr algn="ctr"/>
              <a:r>
                <a:rPr lang="zh-CN" altLang="en-US" b="1" dirty="0">
                  <a:solidFill>
                    <a:schemeClr val="bg1"/>
                  </a:solidFill>
                  <a:latin typeface="微软雅黑" pitchFamily="34" charset="-122"/>
                  <a:ea typeface="微软雅黑" pitchFamily="34" charset="-122"/>
                </a:rPr>
                <a:t>原则</a:t>
              </a:r>
            </a:p>
          </p:txBody>
        </p:sp>
      </p:grpSp>
      <p:grpSp>
        <p:nvGrpSpPr>
          <p:cNvPr id="124" name="组合 123"/>
          <p:cNvGrpSpPr/>
          <p:nvPr/>
        </p:nvGrpSpPr>
        <p:grpSpPr>
          <a:xfrm>
            <a:off x="5451937" y="1526759"/>
            <a:ext cx="1239836" cy="1068825"/>
            <a:chOff x="5451937" y="1526759"/>
            <a:chExt cx="1239836" cy="1068825"/>
          </a:xfrm>
        </p:grpSpPr>
        <p:sp>
          <p:nvSpPr>
            <p:cNvPr id="15" name="六边形 14"/>
            <p:cNvSpPr/>
            <p:nvPr/>
          </p:nvSpPr>
          <p:spPr>
            <a:xfrm>
              <a:off x="5451937" y="1526759"/>
              <a:ext cx="1239836" cy="1068825"/>
            </a:xfrm>
            <a:prstGeom prst="hexagon">
              <a:avLst/>
            </a:prstGeom>
            <a:solidFill>
              <a:srgbClr val="B81F22"/>
            </a:solid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23"/>
            <p:cNvSpPr txBox="1"/>
            <p:nvPr/>
          </p:nvSpPr>
          <p:spPr>
            <a:xfrm>
              <a:off x="5616284" y="1821628"/>
              <a:ext cx="899932" cy="553998"/>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可行性</a:t>
              </a:r>
              <a:endParaRPr lang="en-US" altLang="zh-CN" b="1" dirty="0" smtClean="0">
                <a:solidFill>
                  <a:schemeClr val="bg1"/>
                </a:solidFill>
                <a:latin typeface="微软雅黑" pitchFamily="34" charset="-122"/>
                <a:ea typeface="微软雅黑" pitchFamily="34" charset="-122"/>
              </a:endParaRPr>
            </a:p>
            <a:p>
              <a:pPr algn="ctr"/>
              <a:r>
                <a:rPr lang="zh-CN" altLang="en-US" b="1" dirty="0">
                  <a:solidFill>
                    <a:schemeClr val="bg1"/>
                  </a:solidFill>
                  <a:latin typeface="微软雅黑" pitchFamily="34" charset="-122"/>
                  <a:ea typeface="微软雅黑" pitchFamily="34" charset="-122"/>
                </a:rPr>
                <a:t>原则</a:t>
              </a:r>
            </a:p>
          </p:txBody>
        </p:sp>
      </p:grpSp>
      <p:grpSp>
        <p:nvGrpSpPr>
          <p:cNvPr id="123" name="组合 122"/>
          <p:cNvGrpSpPr/>
          <p:nvPr/>
        </p:nvGrpSpPr>
        <p:grpSpPr>
          <a:xfrm>
            <a:off x="4296205" y="3494468"/>
            <a:ext cx="1097711" cy="916205"/>
            <a:chOff x="4296205" y="3494468"/>
            <a:chExt cx="1097711" cy="916205"/>
          </a:xfrm>
        </p:grpSpPr>
        <p:sp>
          <p:nvSpPr>
            <p:cNvPr id="12" name="六边形 11"/>
            <p:cNvSpPr/>
            <p:nvPr/>
          </p:nvSpPr>
          <p:spPr>
            <a:xfrm>
              <a:off x="4296205" y="3494468"/>
              <a:ext cx="1062797" cy="916205"/>
            </a:xfrm>
            <a:prstGeom prst="hexagon">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4317260" y="3795886"/>
              <a:ext cx="1076656" cy="430887"/>
            </a:xfrm>
            <a:prstGeom prst="rect">
              <a:avLst/>
            </a:prstGeom>
            <a:noFill/>
          </p:spPr>
          <p:txBody>
            <a:bodyPr wrap="square" lIns="0" tIns="0" rIns="0" bIns="0" rtlCol="0">
              <a:spAutoFit/>
            </a:bodyPr>
            <a:lstStyle/>
            <a:p>
              <a:pPr algn="ctr"/>
              <a:r>
                <a:rPr lang="zh-CN" altLang="en-US" sz="1400" b="1" dirty="0" smtClean="0">
                  <a:solidFill>
                    <a:schemeClr val="bg1"/>
                  </a:solidFill>
                  <a:latin typeface="微软雅黑" pitchFamily="34" charset="-122"/>
                  <a:ea typeface="微软雅黑" pitchFamily="34" charset="-122"/>
                </a:rPr>
                <a:t>智能放大</a:t>
              </a:r>
              <a:endParaRPr lang="en-US" altLang="zh-CN" sz="1400" b="1" dirty="0" smtClean="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原则</a:t>
              </a:r>
            </a:p>
          </p:txBody>
        </p:sp>
      </p:grpSp>
      <p:grpSp>
        <p:nvGrpSpPr>
          <p:cNvPr id="126" name="组合 125"/>
          <p:cNvGrpSpPr/>
          <p:nvPr/>
        </p:nvGrpSpPr>
        <p:grpSpPr>
          <a:xfrm>
            <a:off x="7452320" y="555526"/>
            <a:ext cx="1076656" cy="806987"/>
            <a:chOff x="7452320" y="555526"/>
            <a:chExt cx="1076656" cy="806987"/>
          </a:xfrm>
        </p:grpSpPr>
        <p:sp>
          <p:nvSpPr>
            <p:cNvPr id="27" name="六边形 26"/>
            <p:cNvSpPr/>
            <p:nvPr/>
          </p:nvSpPr>
          <p:spPr>
            <a:xfrm>
              <a:off x="7494401" y="555526"/>
              <a:ext cx="936104" cy="806987"/>
            </a:xfrm>
            <a:prstGeom prst="hexagon">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7452320" y="783212"/>
              <a:ext cx="1076656" cy="430887"/>
            </a:xfrm>
            <a:prstGeom prst="rect">
              <a:avLst/>
            </a:prstGeom>
            <a:noFill/>
          </p:spPr>
          <p:txBody>
            <a:bodyPr wrap="square" lIns="0" tIns="0" rIns="0" bIns="0" rtlCol="0">
              <a:spAutoFit/>
            </a:bodyPr>
            <a:lstStyle/>
            <a:p>
              <a:pPr algn="ctr"/>
              <a:r>
                <a:rPr lang="zh-CN" altLang="en-US" sz="1400" b="1" dirty="0" smtClean="0">
                  <a:solidFill>
                    <a:schemeClr val="bg1"/>
                  </a:solidFill>
                  <a:latin typeface="微软雅黑" pitchFamily="34" charset="-122"/>
                  <a:ea typeface="微软雅黑" pitchFamily="34" charset="-122"/>
                </a:rPr>
                <a:t>信息性</a:t>
              </a:r>
              <a:endParaRPr lang="en-US" altLang="zh-CN" sz="1400" b="1" dirty="0" smtClean="0">
                <a:solidFill>
                  <a:schemeClr val="bg1"/>
                </a:solidFill>
                <a:latin typeface="微软雅黑" pitchFamily="34" charset="-122"/>
                <a:ea typeface="微软雅黑" pitchFamily="34" charset="-122"/>
              </a:endParaRPr>
            </a:p>
            <a:p>
              <a:pPr algn="ctr"/>
              <a:r>
                <a:rPr lang="zh-CN" altLang="en-US" sz="1400" b="1" dirty="0">
                  <a:solidFill>
                    <a:schemeClr val="bg1"/>
                  </a:solidFill>
                  <a:latin typeface="微软雅黑" pitchFamily="34" charset="-122"/>
                  <a:ea typeface="微软雅黑" pitchFamily="34" charset="-122"/>
                </a:rPr>
                <a:t>原则</a:t>
              </a:r>
            </a:p>
          </p:txBody>
        </p:sp>
      </p:grpSp>
      <p:grpSp>
        <p:nvGrpSpPr>
          <p:cNvPr id="119" name="组合 118"/>
          <p:cNvGrpSpPr/>
          <p:nvPr/>
        </p:nvGrpSpPr>
        <p:grpSpPr>
          <a:xfrm>
            <a:off x="1780932" y="2405823"/>
            <a:ext cx="1235576" cy="1065152"/>
            <a:chOff x="1780932" y="2405823"/>
            <a:chExt cx="1235576" cy="1065152"/>
          </a:xfrm>
        </p:grpSpPr>
        <p:sp>
          <p:nvSpPr>
            <p:cNvPr id="14" name="六边形 13"/>
            <p:cNvSpPr/>
            <p:nvPr/>
          </p:nvSpPr>
          <p:spPr>
            <a:xfrm>
              <a:off x="1780932" y="2405823"/>
              <a:ext cx="1235576" cy="1065152"/>
            </a:xfrm>
            <a:prstGeom prst="hexagon">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1860392" y="2665824"/>
              <a:ext cx="1076656" cy="553998"/>
            </a:xfrm>
            <a:prstGeom prst="rect">
              <a:avLst/>
            </a:prstGeom>
            <a:noFill/>
          </p:spPr>
          <p:txBody>
            <a:bodyPr wrap="square" lIns="0" tIns="0" rIns="0" bIns="0" rtlCol="0">
              <a:spAutoFit/>
            </a:bodyPr>
            <a:lstStyle/>
            <a:p>
              <a:pPr algn="ctr"/>
              <a:r>
                <a:rPr lang="zh-CN" altLang="en-US" b="1" dirty="0" smtClean="0">
                  <a:solidFill>
                    <a:schemeClr val="bg1"/>
                  </a:solidFill>
                  <a:latin typeface="微软雅黑" pitchFamily="34" charset="-122"/>
                  <a:ea typeface="微软雅黑" pitchFamily="34" charset="-122"/>
                </a:rPr>
                <a:t>无定势</a:t>
              </a:r>
              <a:endParaRPr lang="en-US" altLang="zh-CN" b="1" dirty="0" smtClean="0">
                <a:solidFill>
                  <a:schemeClr val="bg1"/>
                </a:solidFill>
                <a:latin typeface="微软雅黑" pitchFamily="34" charset="-122"/>
                <a:ea typeface="微软雅黑" pitchFamily="34" charset="-122"/>
              </a:endParaRPr>
            </a:p>
            <a:p>
              <a:pPr algn="ctr"/>
              <a:r>
                <a:rPr lang="zh-CN" altLang="en-US" b="1" dirty="0">
                  <a:solidFill>
                    <a:schemeClr val="bg1"/>
                  </a:solidFill>
                  <a:latin typeface="微软雅黑" pitchFamily="34" charset="-122"/>
                  <a:ea typeface="微软雅黑" pitchFamily="34" charset="-122"/>
                </a:rPr>
                <a:t>原则</a:t>
              </a:r>
            </a:p>
          </p:txBody>
        </p:sp>
      </p:grpSp>
      <p:sp>
        <p:nvSpPr>
          <p:cNvPr id="36"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策划</a:t>
            </a:r>
            <a:r>
              <a:rPr lang="zh-CN" altLang="en-US" sz="2400" b="1" dirty="0">
                <a:solidFill>
                  <a:schemeClr val="bg1"/>
                </a:solidFill>
                <a:latin typeface="微软雅黑" panose="020B0503020204020204" pitchFamily="34" charset="-122"/>
                <a:ea typeface="微软雅黑" panose="020B0503020204020204" pitchFamily="34" charset="-122"/>
              </a:rPr>
              <a:t>原则</a:t>
            </a:r>
          </a:p>
        </p:txBody>
      </p:sp>
      <p:cxnSp>
        <p:nvCxnSpPr>
          <p:cNvPr id="41" name="直接连接符 40"/>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43" name="Freeform 9"/>
          <p:cNvSpPr>
            <a:spLocks noEditPoints="1"/>
          </p:cNvSpPr>
          <p:nvPr/>
        </p:nvSpPr>
        <p:spPr bwMode="auto">
          <a:xfrm>
            <a:off x="206438" y="242007"/>
            <a:ext cx="466716" cy="529543"/>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bg1"/>
          </a:solidFill>
          <a:ln>
            <a:noFill/>
          </a:ln>
          <a:extLst/>
        </p:spPr>
        <p:txBody>
          <a:bodyPr vert="horz" wrap="square" lIns="91404" tIns="45702" rIns="91404" bIns="45702" numCol="1" anchor="t" anchorCtr="0" compatLnSpc="1"/>
          <a:lstStyle/>
          <a:p>
            <a:endParaRPr lang="zh-CN" altLang="en-US" sz="1800"/>
          </a:p>
        </p:txBody>
      </p:sp>
      <p:grpSp>
        <p:nvGrpSpPr>
          <p:cNvPr id="117" name="组合 116"/>
          <p:cNvGrpSpPr/>
          <p:nvPr/>
        </p:nvGrpSpPr>
        <p:grpSpPr>
          <a:xfrm>
            <a:off x="859125" y="1958807"/>
            <a:ext cx="1062797" cy="916205"/>
            <a:chOff x="859125" y="1958807"/>
            <a:chExt cx="1062797" cy="916205"/>
          </a:xfrm>
        </p:grpSpPr>
        <p:sp>
          <p:nvSpPr>
            <p:cNvPr id="16" name="六边形 15"/>
            <p:cNvSpPr/>
            <p:nvPr/>
          </p:nvSpPr>
          <p:spPr>
            <a:xfrm>
              <a:off x="859125" y="1958807"/>
              <a:ext cx="1062797" cy="916205"/>
            </a:xfrm>
            <a:prstGeom prst="hexagon">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70"/>
            <p:cNvSpPr>
              <a:spLocks noChangeArrowheads="1"/>
            </p:cNvSpPr>
            <p:nvPr/>
          </p:nvSpPr>
          <p:spPr bwMode="auto">
            <a:xfrm>
              <a:off x="1097903" y="2216473"/>
              <a:ext cx="562216" cy="421222"/>
            </a:xfrm>
            <a:custGeom>
              <a:avLst/>
              <a:gdLst>
                <a:gd name="T0" fmla="*/ 24053 w 60"/>
                <a:gd name="T1" fmla="*/ 0 h 45"/>
                <a:gd name="T2" fmla="*/ 0 w 60"/>
                <a:gd name="T3" fmla="*/ 15880 h 45"/>
                <a:gd name="T4" fmla="*/ 12016 w 60"/>
                <a:gd name="T5" fmla="*/ 30268 h 45"/>
                <a:gd name="T6" fmla="*/ 7209 w 60"/>
                <a:gd name="T7" fmla="*/ 35797 h 45"/>
                <a:gd name="T8" fmla="*/ 15945 w 60"/>
                <a:gd name="T9" fmla="*/ 31001 h 45"/>
                <a:gd name="T10" fmla="*/ 24053 w 60"/>
                <a:gd name="T11" fmla="*/ 32663 h 45"/>
                <a:gd name="T12" fmla="*/ 47940 w 60"/>
                <a:gd name="T13" fmla="*/ 15880 h 45"/>
                <a:gd name="T14" fmla="*/ 24053 w 60"/>
                <a:gd name="T15" fmla="*/ 0 h 45"/>
                <a:gd name="T16" fmla="*/ 0 60000 65536"/>
                <a:gd name="T17" fmla="*/ 0 60000 65536"/>
                <a:gd name="T18" fmla="*/ 0 60000 65536"/>
                <a:gd name="T19" fmla="*/ 0 60000 65536"/>
                <a:gd name="T20" fmla="*/ 0 60000 65536"/>
                <a:gd name="T21" fmla="*/ 0 60000 65536"/>
                <a:gd name="T22" fmla="*/ 0 60000 65536"/>
                <a:gd name="T23" fmla="*/ 0 60000 65536"/>
                <a:gd name="T24" fmla="*/ 0 w 60"/>
                <a:gd name="T25" fmla="*/ 0 h 45"/>
                <a:gd name="T26" fmla="*/ 60 w 60"/>
                <a:gd name="T27" fmla="*/ 45 h 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0" h="45">
                  <a:moveTo>
                    <a:pt x="30" y="0"/>
                  </a:moveTo>
                  <a:cubicBezTo>
                    <a:pt x="14" y="0"/>
                    <a:pt x="0" y="9"/>
                    <a:pt x="0" y="20"/>
                  </a:cubicBezTo>
                  <a:cubicBezTo>
                    <a:pt x="0" y="28"/>
                    <a:pt x="6" y="34"/>
                    <a:pt x="15" y="38"/>
                  </a:cubicBezTo>
                  <a:cubicBezTo>
                    <a:pt x="9" y="45"/>
                    <a:pt x="9" y="45"/>
                    <a:pt x="9" y="45"/>
                  </a:cubicBezTo>
                  <a:cubicBezTo>
                    <a:pt x="20" y="39"/>
                    <a:pt x="20" y="39"/>
                    <a:pt x="20" y="39"/>
                  </a:cubicBezTo>
                  <a:cubicBezTo>
                    <a:pt x="23" y="40"/>
                    <a:pt x="27" y="41"/>
                    <a:pt x="30" y="41"/>
                  </a:cubicBezTo>
                  <a:cubicBezTo>
                    <a:pt x="47" y="41"/>
                    <a:pt x="60" y="32"/>
                    <a:pt x="60" y="20"/>
                  </a:cubicBezTo>
                  <a:cubicBezTo>
                    <a:pt x="60" y="9"/>
                    <a:pt x="47" y="0"/>
                    <a:pt x="30"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grpSp>
        <p:nvGrpSpPr>
          <p:cNvPr id="125" name="组合 124"/>
          <p:cNvGrpSpPr/>
          <p:nvPr/>
        </p:nvGrpSpPr>
        <p:grpSpPr>
          <a:xfrm>
            <a:off x="5580112" y="524521"/>
            <a:ext cx="1062797" cy="916205"/>
            <a:chOff x="5580112" y="524521"/>
            <a:chExt cx="1062797" cy="916205"/>
          </a:xfrm>
        </p:grpSpPr>
        <p:sp>
          <p:nvSpPr>
            <p:cNvPr id="18" name="六边形 17"/>
            <p:cNvSpPr/>
            <p:nvPr/>
          </p:nvSpPr>
          <p:spPr>
            <a:xfrm>
              <a:off x="5580112" y="524521"/>
              <a:ext cx="1062797" cy="916205"/>
            </a:xfrm>
            <a:prstGeom prst="hexagon">
              <a:avLst/>
            </a:prstGeom>
            <a:solidFill>
              <a:srgbClr val="252F31"/>
            </a:solidFill>
            <a:ln>
              <a:solidFill>
                <a:srgbClr val="252F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5984850" y="765344"/>
              <a:ext cx="387350" cy="387350"/>
              <a:chOff x="6992962" y="2328416"/>
              <a:chExt cx="387350" cy="387350"/>
            </a:xfrm>
          </p:grpSpPr>
          <p:sp>
            <p:nvSpPr>
              <p:cNvPr id="45" name="Oval 72"/>
              <p:cNvSpPr>
                <a:spLocks noChangeArrowheads="1"/>
              </p:cNvSpPr>
              <p:nvPr/>
            </p:nvSpPr>
            <p:spPr bwMode="auto">
              <a:xfrm>
                <a:off x="6992962" y="2606228"/>
                <a:ext cx="101600" cy="109538"/>
              </a:xfrm>
              <a:prstGeom prst="ellipse">
                <a:avLst/>
              </a:prstGeom>
              <a:solidFill>
                <a:schemeClr val="bg1"/>
              </a:solidFill>
              <a:ln>
                <a:noFill/>
              </a:ln>
            </p:spPr>
            <p:txBody>
              <a:bodyPr/>
              <a:lstStyle/>
              <a:p>
                <a:endParaRPr lang="zh-CN" altLang="zh-CN">
                  <a:solidFill>
                    <a:srgbClr val="000000"/>
                  </a:solidFill>
                  <a:sym typeface="宋体" pitchFamily="2" charset="-122"/>
                </a:endParaRPr>
              </a:p>
            </p:txBody>
          </p:sp>
          <p:sp>
            <p:nvSpPr>
              <p:cNvPr id="46" name="Freeform 73"/>
              <p:cNvSpPr>
                <a:spLocks noChangeArrowheads="1"/>
              </p:cNvSpPr>
              <p:nvPr/>
            </p:nvSpPr>
            <p:spPr bwMode="auto">
              <a:xfrm>
                <a:off x="6992962" y="2328416"/>
                <a:ext cx="387350" cy="379412"/>
              </a:xfrm>
              <a:custGeom>
                <a:avLst/>
                <a:gdLst>
                  <a:gd name="T0" fmla="*/ 36409 w 46"/>
                  <a:gd name="T1" fmla="*/ 35797 h 45"/>
                  <a:gd name="T2" fmla="*/ 30134 w 46"/>
                  <a:gd name="T3" fmla="*/ 35797 h 45"/>
                  <a:gd name="T4" fmla="*/ 0 w 46"/>
                  <a:gd name="T5" fmla="*/ 6288 h 45"/>
                  <a:gd name="T6" fmla="*/ 0 w 46"/>
                  <a:gd name="T7" fmla="*/ 0 h 45"/>
                  <a:gd name="T8" fmla="*/ 36409 w 46"/>
                  <a:gd name="T9" fmla="*/ 35797 h 45"/>
                  <a:gd name="T10" fmla="*/ 36409 w 46"/>
                  <a:gd name="T11" fmla="*/ 35797 h 45"/>
                  <a:gd name="T12" fmla="*/ 0 60000 65536"/>
                  <a:gd name="T13" fmla="*/ 0 60000 65536"/>
                  <a:gd name="T14" fmla="*/ 0 60000 65536"/>
                  <a:gd name="T15" fmla="*/ 0 60000 65536"/>
                  <a:gd name="T16" fmla="*/ 0 60000 65536"/>
                  <a:gd name="T17" fmla="*/ 0 60000 65536"/>
                  <a:gd name="T18" fmla="*/ 0 w 46"/>
                  <a:gd name="T19" fmla="*/ 0 h 45"/>
                  <a:gd name="T20" fmla="*/ 46 w 46"/>
                  <a:gd name="T21" fmla="*/ 45 h 45"/>
                </a:gdLst>
                <a:ahLst/>
                <a:cxnLst>
                  <a:cxn ang="T12">
                    <a:pos x="T0" y="T1"/>
                  </a:cxn>
                  <a:cxn ang="T13">
                    <a:pos x="T2" y="T3"/>
                  </a:cxn>
                  <a:cxn ang="T14">
                    <a:pos x="T4" y="T5"/>
                  </a:cxn>
                  <a:cxn ang="T15">
                    <a:pos x="T6" y="T7"/>
                  </a:cxn>
                  <a:cxn ang="T16">
                    <a:pos x="T8" y="T9"/>
                  </a:cxn>
                  <a:cxn ang="T17">
                    <a:pos x="T10" y="T11"/>
                  </a:cxn>
                </a:cxnLst>
                <a:rect l="T18" t="T19" r="T20" b="T21"/>
                <a:pathLst>
                  <a:path w="46" h="45">
                    <a:moveTo>
                      <a:pt x="46" y="45"/>
                    </a:moveTo>
                    <a:cubicBezTo>
                      <a:pt x="38" y="45"/>
                      <a:pt x="38" y="45"/>
                      <a:pt x="38" y="45"/>
                    </a:cubicBezTo>
                    <a:cubicBezTo>
                      <a:pt x="37" y="25"/>
                      <a:pt x="21" y="8"/>
                      <a:pt x="0" y="8"/>
                    </a:cubicBezTo>
                    <a:cubicBezTo>
                      <a:pt x="0" y="0"/>
                      <a:pt x="0" y="0"/>
                      <a:pt x="0" y="0"/>
                    </a:cubicBezTo>
                    <a:cubicBezTo>
                      <a:pt x="25" y="0"/>
                      <a:pt x="46" y="20"/>
                      <a:pt x="46" y="45"/>
                    </a:cubicBezTo>
                    <a:cubicBezTo>
                      <a:pt x="46" y="45"/>
                      <a:pt x="46" y="45"/>
                      <a:pt x="46" y="45"/>
                    </a:cubicBezTo>
                    <a:close/>
                  </a:path>
                </a:pathLst>
              </a:custGeom>
              <a:solidFill>
                <a:schemeClr val="bg1"/>
              </a:solidFill>
              <a:ln>
                <a:noFill/>
              </a:ln>
            </p:spPr>
            <p:txBody>
              <a:bodyPr/>
              <a:lstStyle/>
              <a:p>
                <a:endParaRPr lang="zh-CN" altLang="zh-CN">
                  <a:solidFill>
                    <a:srgbClr val="000000"/>
                  </a:solidFill>
                  <a:sym typeface="宋体" pitchFamily="2" charset="-122"/>
                </a:endParaRPr>
              </a:p>
            </p:txBody>
          </p:sp>
          <p:sp>
            <p:nvSpPr>
              <p:cNvPr id="47" name="Freeform 74"/>
              <p:cNvSpPr>
                <a:spLocks noChangeArrowheads="1"/>
              </p:cNvSpPr>
              <p:nvPr/>
            </p:nvSpPr>
            <p:spPr bwMode="auto">
              <a:xfrm>
                <a:off x="6992962" y="2463353"/>
                <a:ext cx="252412" cy="244475"/>
              </a:xfrm>
              <a:custGeom>
                <a:avLst/>
                <a:gdLst>
                  <a:gd name="T0" fmla="*/ 23680 w 30"/>
                  <a:gd name="T1" fmla="*/ 23068 h 29"/>
                  <a:gd name="T2" fmla="*/ 17416 w 30"/>
                  <a:gd name="T3" fmla="*/ 23068 h 29"/>
                  <a:gd name="T4" fmla="*/ 12667 w 30"/>
                  <a:gd name="T5" fmla="*/ 11083 h 29"/>
                  <a:gd name="T6" fmla="*/ 0 w 30"/>
                  <a:gd name="T7" fmla="*/ 6287 h 29"/>
                  <a:gd name="T8" fmla="*/ 0 w 30"/>
                  <a:gd name="T9" fmla="*/ 0 h 29"/>
                  <a:gd name="T10" fmla="*/ 23680 w 30"/>
                  <a:gd name="T11" fmla="*/ 23068 h 29"/>
                  <a:gd name="T12" fmla="*/ 23680 w 30"/>
                  <a:gd name="T13" fmla="*/ 23068 h 29"/>
                  <a:gd name="T14" fmla="*/ 0 60000 65536"/>
                  <a:gd name="T15" fmla="*/ 0 60000 65536"/>
                  <a:gd name="T16" fmla="*/ 0 60000 65536"/>
                  <a:gd name="T17" fmla="*/ 0 60000 65536"/>
                  <a:gd name="T18" fmla="*/ 0 60000 65536"/>
                  <a:gd name="T19" fmla="*/ 0 60000 65536"/>
                  <a:gd name="T20" fmla="*/ 0 60000 65536"/>
                  <a:gd name="T21" fmla="*/ 0 w 30"/>
                  <a:gd name="T22" fmla="*/ 0 h 29"/>
                  <a:gd name="T23" fmla="*/ 30 w 30"/>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9">
                    <a:moveTo>
                      <a:pt x="30" y="29"/>
                    </a:moveTo>
                    <a:cubicBezTo>
                      <a:pt x="22" y="29"/>
                      <a:pt x="22" y="29"/>
                      <a:pt x="22" y="29"/>
                    </a:cubicBezTo>
                    <a:cubicBezTo>
                      <a:pt x="22" y="24"/>
                      <a:pt x="20" y="18"/>
                      <a:pt x="16" y="14"/>
                    </a:cubicBezTo>
                    <a:cubicBezTo>
                      <a:pt x="11" y="10"/>
                      <a:pt x="6" y="8"/>
                      <a:pt x="0" y="8"/>
                    </a:cubicBezTo>
                    <a:cubicBezTo>
                      <a:pt x="0" y="0"/>
                      <a:pt x="0" y="0"/>
                      <a:pt x="0" y="0"/>
                    </a:cubicBezTo>
                    <a:cubicBezTo>
                      <a:pt x="17" y="0"/>
                      <a:pt x="30" y="13"/>
                      <a:pt x="30" y="29"/>
                    </a:cubicBezTo>
                    <a:cubicBezTo>
                      <a:pt x="30" y="29"/>
                      <a:pt x="30" y="29"/>
                      <a:pt x="30" y="29"/>
                    </a:cubicBezTo>
                    <a:close/>
                  </a:path>
                </a:pathLst>
              </a:custGeom>
              <a:solidFill>
                <a:schemeClr val="bg1"/>
              </a:solidFill>
              <a:ln>
                <a:noFill/>
              </a:ln>
            </p:spPr>
            <p:txBody>
              <a:bodyPr/>
              <a:lstStyle/>
              <a:p>
                <a:endParaRPr lang="zh-CN" altLang="zh-CN">
                  <a:solidFill>
                    <a:srgbClr val="000000"/>
                  </a:solidFill>
                  <a:sym typeface="宋体" pitchFamily="2" charset="-122"/>
                </a:endParaRPr>
              </a:p>
            </p:txBody>
          </p:sp>
        </p:grpSp>
      </p:grpSp>
      <p:grpSp>
        <p:nvGrpSpPr>
          <p:cNvPr id="122" name="组合 121"/>
          <p:cNvGrpSpPr/>
          <p:nvPr/>
        </p:nvGrpSpPr>
        <p:grpSpPr>
          <a:xfrm>
            <a:off x="4171493" y="2098627"/>
            <a:ext cx="1508394" cy="1300340"/>
            <a:chOff x="4171493" y="2098627"/>
            <a:chExt cx="1508394" cy="1300340"/>
          </a:xfrm>
        </p:grpSpPr>
        <p:sp>
          <p:nvSpPr>
            <p:cNvPr id="10" name="六边形 9"/>
            <p:cNvSpPr/>
            <p:nvPr/>
          </p:nvSpPr>
          <p:spPr>
            <a:xfrm>
              <a:off x="4171493" y="2098627"/>
              <a:ext cx="1508394" cy="1300340"/>
            </a:xfrm>
            <a:prstGeom prst="hexagon">
              <a:avLst/>
            </a:prstGeom>
            <a:solidFill>
              <a:srgbClr val="A6A6A6"/>
            </a:solidFill>
            <a:ln>
              <a:solidFill>
                <a:srgbClr val="A6A6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4659046" y="2363633"/>
              <a:ext cx="459275" cy="770327"/>
              <a:chOff x="4540250" y="2373313"/>
              <a:chExt cx="349250" cy="585787"/>
            </a:xfrm>
            <a:solidFill>
              <a:schemeClr val="bg1"/>
            </a:solidFill>
          </p:grpSpPr>
          <p:sp>
            <p:nvSpPr>
              <p:cNvPr id="51" name="Freeform 20"/>
              <p:cNvSpPr>
                <a:spLocks noChangeArrowheads="1"/>
              </p:cNvSpPr>
              <p:nvPr/>
            </p:nvSpPr>
            <p:spPr bwMode="auto">
              <a:xfrm>
                <a:off x="4540250" y="2373313"/>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52" name="Freeform 21"/>
              <p:cNvSpPr>
                <a:spLocks noChangeArrowheads="1"/>
              </p:cNvSpPr>
              <p:nvPr/>
            </p:nvSpPr>
            <p:spPr bwMode="auto">
              <a:xfrm>
                <a:off x="4627563" y="2822575"/>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53" name="Freeform 22"/>
              <p:cNvSpPr>
                <a:spLocks noChangeArrowheads="1"/>
              </p:cNvSpPr>
              <p:nvPr/>
            </p:nvSpPr>
            <p:spPr bwMode="auto">
              <a:xfrm>
                <a:off x="4627563" y="2884488"/>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54" name="Freeform 23"/>
              <p:cNvSpPr>
                <a:spLocks noChangeArrowheads="1"/>
              </p:cNvSpPr>
              <p:nvPr/>
            </p:nvSpPr>
            <p:spPr bwMode="auto">
              <a:xfrm>
                <a:off x="4664075" y="2933700"/>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grpSp>
      <p:grpSp>
        <p:nvGrpSpPr>
          <p:cNvPr id="127" name="组合 126"/>
          <p:cNvGrpSpPr/>
          <p:nvPr/>
        </p:nvGrpSpPr>
        <p:grpSpPr>
          <a:xfrm>
            <a:off x="6084168" y="2862335"/>
            <a:ext cx="2757804" cy="1941663"/>
            <a:chOff x="6084168" y="2862335"/>
            <a:chExt cx="2757804" cy="1941663"/>
          </a:xfrm>
        </p:grpSpPr>
        <p:sp>
          <p:nvSpPr>
            <p:cNvPr id="115" name="矩形 114"/>
            <p:cNvSpPr>
              <a:spLocks noChangeAspect="1"/>
            </p:cNvSpPr>
            <p:nvPr/>
          </p:nvSpPr>
          <p:spPr>
            <a:xfrm>
              <a:off x="6084168" y="2940069"/>
              <a:ext cx="2711125" cy="1629210"/>
            </a:xfrm>
            <a:prstGeom prst="rect">
              <a:avLst/>
            </a:prstGeom>
            <a:blipFill dpi="0" rotWithShape="1">
              <a:blip r:embed="rId3">
                <a:extLst>
                  <a:ext uri="{BEBA8EAE-BF5A-486C-A8C5-ECC9F3942E4B}">
                    <a14:imgProps xmlns:a14="http://schemas.microsoft.com/office/drawing/2010/main">
                      <a14:imgLayer r:embed="rId4">
                        <a14:imgEffect>
                          <a14:artisticBlur radius="20"/>
                        </a14:imgEffect>
                      </a14:imgLayer>
                    </a14:imgProps>
                  </a:ext>
                </a:extLst>
              </a:blip>
              <a:srcRect/>
              <a:stretch>
                <a:fillRect t="-59473" b="-62403"/>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64" name="Freeform 6"/>
            <p:cNvSpPr>
              <a:spLocks noChangeArrowheads="1"/>
            </p:cNvSpPr>
            <p:nvPr/>
          </p:nvSpPr>
          <p:spPr bwMode="auto">
            <a:xfrm>
              <a:off x="6793768" y="4694021"/>
              <a:ext cx="1247775" cy="41275"/>
            </a:xfrm>
            <a:custGeom>
              <a:avLst/>
              <a:gdLst>
                <a:gd name="T0" fmla="*/ 203 w 215"/>
                <a:gd name="T1" fmla="*/ 0 h 7"/>
                <a:gd name="T2" fmla="*/ 108 w 215"/>
                <a:gd name="T3" fmla="*/ 1 h 7"/>
                <a:gd name="T4" fmla="*/ 13 w 215"/>
                <a:gd name="T5" fmla="*/ 0 h 7"/>
                <a:gd name="T6" fmla="*/ 0 w 215"/>
                <a:gd name="T7" fmla="*/ 5 h 7"/>
                <a:gd name="T8" fmla="*/ 18 w 215"/>
                <a:gd name="T9" fmla="*/ 7 h 7"/>
                <a:gd name="T10" fmla="*/ 106 w 215"/>
                <a:gd name="T11" fmla="*/ 7 h 7"/>
                <a:gd name="T12" fmla="*/ 109 w 215"/>
                <a:gd name="T13" fmla="*/ 7 h 7"/>
                <a:gd name="T14" fmla="*/ 197 w 215"/>
                <a:gd name="T15" fmla="*/ 7 h 7"/>
                <a:gd name="T16" fmla="*/ 215 w 215"/>
                <a:gd name="T17" fmla="*/ 5 h 7"/>
                <a:gd name="T18" fmla="*/ 203 w 215"/>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5"/>
                <a:gd name="T31" fmla="*/ 0 h 7"/>
                <a:gd name="T32" fmla="*/ 215 w 215"/>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5" h="7">
                  <a:moveTo>
                    <a:pt x="203" y="0"/>
                  </a:moveTo>
                  <a:cubicBezTo>
                    <a:pt x="108" y="1"/>
                    <a:pt x="108" y="1"/>
                    <a:pt x="108" y="1"/>
                  </a:cubicBezTo>
                  <a:cubicBezTo>
                    <a:pt x="13" y="0"/>
                    <a:pt x="13" y="0"/>
                    <a:pt x="13" y="0"/>
                  </a:cubicBezTo>
                  <a:cubicBezTo>
                    <a:pt x="2" y="2"/>
                    <a:pt x="0" y="4"/>
                    <a:pt x="0" y="5"/>
                  </a:cubicBezTo>
                  <a:cubicBezTo>
                    <a:pt x="0" y="7"/>
                    <a:pt x="13" y="7"/>
                    <a:pt x="18" y="7"/>
                  </a:cubicBezTo>
                  <a:cubicBezTo>
                    <a:pt x="106" y="7"/>
                    <a:pt x="106" y="7"/>
                    <a:pt x="106" y="7"/>
                  </a:cubicBezTo>
                  <a:cubicBezTo>
                    <a:pt x="106" y="7"/>
                    <a:pt x="107" y="7"/>
                    <a:pt x="109" y="7"/>
                  </a:cubicBezTo>
                  <a:cubicBezTo>
                    <a:pt x="197" y="7"/>
                    <a:pt x="197" y="7"/>
                    <a:pt x="197" y="7"/>
                  </a:cubicBezTo>
                  <a:cubicBezTo>
                    <a:pt x="202" y="7"/>
                    <a:pt x="215" y="7"/>
                    <a:pt x="215" y="5"/>
                  </a:cubicBezTo>
                  <a:cubicBezTo>
                    <a:pt x="215" y="4"/>
                    <a:pt x="213" y="2"/>
                    <a:pt x="203" y="0"/>
                  </a:cubicBezTo>
                  <a:close/>
                </a:path>
              </a:pathLst>
            </a:custGeom>
            <a:solidFill>
              <a:srgbClr val="EFE9E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14" name="Freeform 304"/>
            <p:cNvSpPr>
              <a:spLocks noEditPoints="1" noChangeArrowheads="1"/>
            </p:cNvSpPr>
            <p:nvPr/>
          </p:nvSpPr>
          <p:spPr bwMode="auto">
            <a:xfrm>
              <a:off x="6084168" y="2862335"/>
              <a:ext cx="2757804" cy="1941663"/>
            </a:xfrm>
            <a:custGeom>
              <a:avLst/>
              <a:gdLst>
                <a:gd name="T0" fmla="*/ 16708 w 561"/>
                <a:gd name="T1" fmla="*/ 0 h 395"/>
                <a:gd name="T2" fmla="*/ 753 w 561"/>
                <a:gd name="T3" fmla="*/ 0 h 395"/>
                <a:gd name="T4" fmla="*/ 0 w 561"/>
                <a:gd name="T5" fmla="*/ 775 h 395"/>
                <a:gd name="T6" fmla="*/ 0 w 561"/>
                <a:gd name="T7" fmla="*/ 10331 h 395"/>
                <a:gd name="T8" fmla="*/ 753 w 561"/>
                <a:gd name="T9" fmla="*/ 11080 h 395"/>
                <a:gd name="T10" fmla="*/ 7586 w 561"/>
                <a:gd name="T11" fmla="*/ 11080 h 395"/>
                <a:gd name="T12" fmla="*/ 7586 w 561"/>
                <a:gd name="T13" fmla="*/ 12018 h 395"/>
                <a:gd name="T14" fmla="*/ 5690 w 561"/>
                <a:gd name="T15" fmla="*/ 12018 h 395"/>
                <a:gd name="T16" fmla="*/ 5690 w 561"/>
                <a:gd name="T17" fmla="*/ 12297 h 395"/>
                <a:gd name="T18" fmla="*/ 11764 w 561"/>
                <a:gd name="T19" fmla="*/ 12297 h 395"/>
                <a:gd name="T20" fmla="*/ 11764 w 561"/>
                <a:gd name="T21" fmla="*/ 12018 h 395"/>
                <a:gd name="T22" fmla="*/ 9868 w 561"/>
                <a:gd name="T23" fmla="*/ 12018 h 395"/>
                <a:gd name="T24" fmla="*/ 9868 w 561"/>
                <a:gd name="T25" fmla="*/ 11080 h 395"/>
                <a:gd name="T26" fmla="*/ 16708 w 561"/>
                <a:gd name="T27" fmla="*/ 11080 h 395"/>
                <a:gd name="T28" fmla="*/ 17454 w 561"/>
                <a:gd name="T29" fmla="*/ 10331 h 395"/>
                <a:gd name="T30" fmla="*/ 17454 w 561"/>
                <a:gd name="T31" fmla="*/ 775 h 395"/>
                <a:gd name="T32" fmla="*/ 16708 w 561"/>
                <a:gd name="T33" fmla="*/ 0 h 395"/>
                <a:gd name="T34" fmla="*/ 16798 w 561"/>
                <a:gd name="T35" fmla="*/ 10490 h 395"/>
                <a:gd name="T36" fmla="*/ 619 w 561"/>
                <a:gd name="T37" fmla="*/ 10490 h 395"/>
                <a:gd name="T38" fmla="*/ 619 w 561"/>
                <a:gd name="T39" fmla="*/ 591 h 395"/>
                <a:gd name="T40" fmla="*/ 16798 w 561"/>
                <a:gd name="T41" fmla="*/ 591 h 395"/>
                <a:gd name="T42" fmla="*/ 16798 w 561"/>
                <a:gd name="T43" fmla="*/ 10490 h 39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561"/>
                <a:gd name="T67" fmla="*/ 0 h 395"/>
                <a:gd name="T68" fmla="*/ 561 w 561"/>
                <a:gd name="T69" fmla="*/ 395 h 39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561" h="395">
                  <a:moveTo>
                    <a:pt x="537" y="0"/>
                  </a:moveTo>
                  <a:cubicBezTo>
                    <a:pt x="24" y="0"/>
                    <a:pt x="24" y="0"/>
                    <a:pt x="24" y="0"/>
                  </a:cubicBezTo>
                  <a:cubicBezTo>
                    <a:pt x="11" y="0"/>
                    <a:pt x="0" y="11"/>
                    <a:pt x="0" y="25"/>
                  </a:cubicBezTo>
                  <a:cubicBezTo>
                    <a:pt x="0" y="332"/>
                    <a:pt x="0" y="332"/>
                    <a:pt x="0" y="332"/>
                  </a:cubicBezTo>
                  <a:cubicBezTo>
                    <a:pt x="0" y="345"/>
                    <a:pt x="11" y="356"/>
                    <a:pt x="24" y="356"/>
                  </a:cubicBezTo>
                  <a:cubicBezTo>
                    <a:pt x="244" y="356"/>
                    <a:pt x="244" y="356"/>
                    <a:pt x="244" y="356"/>
                  </a:cubicBezTo>
                  <a:cubicBezTo>
                    <a:pt x="244" y="386"/>
                    <a:pt x="244" y="386"/>
                    <a:pt x="244" y="386"/>
                  </a:cubicBezTo>
                  <a:cubicBezTo>
                    <a:pt x="183" y="386"/>
                    <a:pt x="183" y="386"/>
                    <a:pt x="183" y="386"/>
                  </a:cubicBezTo>
                  <a:cubicBezTo>
                    <a:pt x="183" y="395"/>
                    <a:pt x="183" y="395"/>
                    <a:pt x="183" y="395"/>
                  </a:cubicBezTo>
                  <a:cubicBezTo>
                    <a:pt x="378" y="395"/>
                    <a:pt x="378" y="395"/>
                    <a:pt x="378" y="395"/>
                  </a:cubicBezTo>
                  <a:cubicBezTo>
                    <a:pt x="378" y="386"/>
                    <a:pt x="378" y="386"/>
                    <a:pt x="378" y="386"/>
                  </a:cubicBezTo>
                  <a:cubicBezTo>
                    <a:pt x="317" y="386"/>
                    <a:pt x="317" y="386"/>
                    <a:pt x="317" y="386"/>
                  </a:cubicBezTo>
                  <a:cubicBezTo>
                    <a:pt x="317" y="356"/>
                    <a:pt x="317" y="356"/>
                    <a:pt x="317" y="356"/>
                  </a:cubicBezTo>
                  <a:cubicBezTo>
                    <a:pt x="537" y="356"/>
                    <a:pt x="537" y="356"/>
                    <a:pt x="537" y="356"/>
                  </a:cubicBezTo>
                  <a:cubicBezTo>
                    <a:pt x="550" y="356"/>
                    <a:pt x="561" y="345"/>
                    <a:pt x="561" y="332"/>
                  </a:cubicBezTo>
                  <a:cubicBezTo>
                    <a:pt x="561" y="25"/>
                    <a:pt x="561" y="25"/>
                    <a:pt x="561" y="25"/>
                  </a:cubicBezTo>
                  <a:cubicBezTo>
                    <a:pt x="561" y="11"/>
                    <a:pt x="550" y="0"/>
                    <a:pt x="537" y="0"/>
                  </a:cubicBezTo>
                  <a:close/>
                  <a:moveTo>
                    <a:pt x="540" y="337"/>
                  </a:moveTo>
                  <a:cubicBezTo>
                    <a:pt x="20" y="337"/>
                    <a:pt x="20" y="337"/>
                    <a:pt x="20" y="337"/>
                  </a:cubicBezTo>
                  <a:cubicBezTo>
                    <a:pt x="20" y="19"/>
                    <a:pt x="20" y="19"/>
                    <a:pt x="20" y="19"/>
                  </a:cubicBezTo>
                  <a:cubicBezTo>
                    <a:pt x="540" y="19"/>
                    <a:pt x="540" y="19"/>
                    <a:pt x="540" y="19"/>
                  </a:cubicBezTo>
                  <a:lnTo>
                    <a:pt x="540" y="337"/>
                  </a:lnTo>
                  <a:close/>
                </a:path>
              </a:pathLst>
            </a:custGeom>
            <a:solidFill>
              <a:srgbClr val="B81F22"/>
            </a:solidFill>
            <a:ln>
              <a:noFill/>
            </a:ln>
          </p:spPr>
          <p:txBody>
            <a:bodyPr/>
            <a:lstStyle/>
            <a:p>
              <a:endParaRPr lang="zh-CN" altLang="zh-CN">
                <a:solidFill>
                  <a:srgbClr val="000000"/>
                </a:solidFill>
                <a:sym typeface="宋体" pitchFamily="2" charset="-122"/>
              </a:endParaRPr>
            </a:p>
          </p:txBody>
        </p:sp>
      </p:grpSp>
    </p:spTree>
    <p:extLst>
      <p:ext uri="{BB962C8B-B14F-4D97-AF65-F5344CB8AC3E}">
        <p14:creationId xmlns:p14="http://schemas.microsoft.com/office/powerpoint/2010/main" val="18882648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anim calcmode="lin" valueType="num">
                                      <p:cBhvr>
                                        <p:cTn id="14" dur="500" fill="hold"/>
                                        <p:tgtEl>
                                          <p:spTgt spid="39"/>
                                        </p:tgtEl>
                                        <p:attrNameLst>
                                          <p:attrName>ppt_x</p:attrName>
                                        </p:attrNameLst>
                                      </p:cBhvr>
                                      <p:tavLst>
                                        <p:tav tm="0">
                                          <p:val>
                                            <p:strVal val="#ppt_x"/>
                                          </p:val>
                                        </p:tav>
                                        <p:tav tm="100000">
                                          <p:val>
                                            <p:strVal val="#ppt_x"/>
                                          </p:val>
                                        </p:tav>
                                      </p:tavLst>
                                    </p:anim>
                                    <p:anim calcmode="lin" valueType="num">
                                      <p:cBhvr>
                                        <p:cTn id="15" dur="500" fill="hold"/>
                                        <p:tgtEl>
                                          <p:spTgt spid="39"/>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500"/>
                                        <p:tgtEl>
                                          <p:spTgt spid="37"/>
                                        </p:tgtEl>
                                      </p:cBhvr>
                                    </p:animEffect>
                                    <p:anim calcmode="lin" valueType="num">
                                      <p:cBhvr>
                                        <p:cTn id="19" dur="500" fill="hold"/>
                                        <p:tgtEl>
                                          <p:spTgt spid="37"/>
                                        </p:tgtEl>
                                        <p:attrNameLst>
                                          <p:attrName>ppt_x</p:attrName>
                                        </p:attrNameLst>
                                      </p:cBhvr>
                                      <p:tavLst>
                                        <p:tav tm="0">
                                          <p:val>
                                            <p:strVal val="#ppt_x"/>
                                          </p:val>
                                        </p:tav>
                                        <p:tav tm="100000">
                                          <p:val>
                                            <p:strVal val="#ppt_x"/>
                                          </p:val>
                                        </p:tav>
                                      </p:tavLst>
                                    </p:anim>
                                    <p:anim calcmode="lin" valueType="num">
                                      <p:cBhvr>
                                        <p:cTn id="20" dur="500" fill="hold"/>
                                        <p:tgtEl>
                                          <p:spTgt spid="3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anim calcmode="lin" valueType="num">
                                      <p:cBhvr>
                                        <p:cTn id="24" dur="500" fill="hold"/>
                                        <p:tgtEl>
                                          <p:spTgt spid="36"/>
                                        </p:tgtEl>
                                        <p:attrNameLst>
                                          <p:attrName>ppt_x</p:attrName>
                                        </p:attrNameLst>
                                      </p:cBhvr>
                                      <p:tavLst>
                                        <p:tav tm="0">
                                          <p:val>
                                            <p:strVal val="#ppt_x"/>
                                          </p:val>
                                        </p:tav>
                                        <p:tav tm="100000">
                                          <p:val>
                                            <p:strVal val="#ppt_x"/>
                                          </p:val>
                                        </p:tav>
                                      </p:tavLst>
                                    </p:anim>
                                    <p:anim calcmode="lin" valueType="num">
                                      <p:cBhvr>
                                        <p:cTn id="25" dur="500" fill="hold"/>
                                        <p:tgtEl>
                                          <p:spTgt spid="3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anim calcmode="lin" valueType="num">
                                      <p:cBhvr>
                                        <p:cTn id="29" dur="500" fill="hold"/>
                                        <p:tgtEl>
                                          <p:spTgt spid="41"/>
                                        </p:tgtEl>
                                        <p:attrNameLst>
                                          <p:attrName>ppt_x</p:attrName>
                                        </p:attrNameLst>
                                      </p:cBhvr>
                                      <p:tavLst>
                                        <p:tav tm="0">
                                          <p:val>
                                            <p:strVal val="#ppt_x"/>
                                          </p:val>
                                        </p:tav>
                                        <p:tav tm="100000">
                                          <p:val>
                                            <p:strVal val="#ppt_x"/>
                                          </p:val>
                                        </p:tav>
                                      </p:tavLst>
                                    </p:anim>
                                    <p:anim calcmode="lin" valueType="num">
                                      <p:cBhvr>
                                        <p:cTn id="30" dur="500" fill="hold"/>
                                        <p:tgtEl>
                                          <p:spTgt spid="41"/>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8"/>
                                        </p:tgtEl>
                                        <p:attrNameLst>
                                          <p:attrName>style.visibility</p:attrName>
                                        </p:attrNameLst>
                                      </p:cBhvr>
                                      <p:to>
                                        <p:strVal val="visible"/>
                                      </p:to>
                                    </p:set>
                                    <p:animEffect transition="in" filter="fade">
                                      <p:cBhvr>
                                        <p:cTn id="33" dur="500"/>
                                        <p:tgtEl>
                                          <p:spTgt spid="38"/>
                                        </p:tgtEl>
                                      </p:cBhvr>
                                    </p:animEffect>
                                    <p:anim calcmode="lin" valueType="num">
                                      <p:cBhvr>
                                        <p:cTn id="34" dur="500" fill="hold"/>
                                        <p:tgtEl>
                                          <p:spTgt spid="38"/>
                                        </p:tgtEl>
                                        <p:attrNameLst>
                                          <p:attrName>ppt_x</p:attrName>
                                        </p:attrNameLst>
                                      </p:cBhvr>
                                      <p:tavLst>
                                        <p:tav tm="0">
                                          <p:val>
                                            <p:strVal val="#ppt_x"/>
                                          </p:val>
                                        </p:tav>
                                        <p:tav tm="100000">
                                          <p:val>
                                            <p:strVal val="#ppt_x"/>
                                          </p:val>
                                        </p:tav>
                                      </p:tavLst>
                                    </p:anim>
                                    <p:anim calcmode="lin" valueType="num">
                                      <p:cBhvr>
                                        <p:cTn id="35" dur="500" fill="hold"/>
                                        <p:tgtEl>
                                          <p:spTgt spid="38"/>
                                        </p:tgtEl>
                                        <p:attrNameLst>
                                          <p:attrName>ppt_y</p:attrName>
                                        </p:attrNameLst>
                                      </p:cBhvr>
                                      <p:tavLst>
                                        <p:tav tm="0">
                                          <p:val>
                                            <p:strVal val="#ppt_y+.1"/>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fade">
                                      <p:cBhvr>
                                        <p:cTn id="39" dur="500"/>
                                        <p:tgtEl>
                                          <p:spTgt spid="4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500"/>
                                        <p:tgtEl>
                                          <p:spTgt spid="43"/>
                                        </p:tgtEl>
                                      </p:cBhvr>
                                    </p:animEffect>
                                  </p:childTnLst>
                                </p:cTn>
                              </p:par>
                            </p:childTnLst>
                          </p:cTn>
                        </p:par>
                        <p:par>
                          <p:cTn id="43" fill="hold">
                            <p:stCondLst>
                              <p:cond delay="1000"/>
                            </p:stCondLst>
                            <p:childTnLst>
                              <p:par>
                                <p:cTn id="44" presetID="53" presetClass="entr" presetSubtype="16" fill="hold" nodeType="afterEffect">
                                  <p:stCondLst>
                                    <p:cond delay="0"/>
                                  </p:stCondLst>
                                  <p:childTnLst>
                                    <p:set>
                                      <p:cBhvr>
                                        <p:cTn id="45" dur="1" fill="hold">
                                          <p:stCondLst>
                                            <p:cond delay="0"/>
                                          </p:stCondLst>
                                        </p:cTn>
                                        <p:tgtEl>
                                          <p:spTgt spid="117"/>
                                        </p:tgtEl>
                                        <p:attrNameLst>
                                          <p:attrName>style.visibility</p:attrName>
                                        </p:attrNameLst>
                                      </p:cBhvr>
                                      <p:to>
                                        <p:strVal val="visible"/>
                                      </p:to>
                                    </p:set>
                                    <p:anim calcmode="lin" valueType="num">
                                      <p:cBhvr>
                                        <p:cTn id="46" dur="500" fill="hold"/>
                                        <p:tgtEl>
                                          <p:spTgt spid="117"/>
                                        </p:tgtEl>
                                        <p:attrNameLst>
                                          <p:attrName>ppt_w</p:attrName>
                                        </p:attrNameLst>
                                      </p:cBhvr>
                                      <p:tavLst>
                                        <p:tav tm="0">
                                          <p:val>
                                            <p:fltVal val="0"/>
                                          </p:val>
                                        </p:tav>
                                        <p:tav tm="100000">
                                          <p:val>
                                            <p:strVal val="#ppt_w"/>
                                          </p:val>
                                        </p:tav>
                                      </p:tavLst>
                                    </p:anim>
                                    <p:anim calcmode="lin" valueType="num">
                                      <p:cBhvr>
                                        <p:cTn id="47" dur="500" fill="hold"/>
                                        <p:tgtEl>
                                          <p:spTgt spid="117"/>
                                        </p:tgtEl>
                                        <p:attrNameLst>
                                          <p:attrName>ppt_h</p:attrName>
                                        </p:attrNameLst>
                                      </p:cBhvr>
                                      <p:tavLst>
                                        <p:tav tm="0">
                                          <p:val>
                                            <p:fltVal val="0"/>
                                          </p:val>
                                        </p:tav>
                                        <p:tav tm="100000">
                                          <p:val>
                                            <p:strVal val="#ppt_h"/>
                                          </p:val>
                                        </p:tav>
                                      </p:tavLst>
                                    </p:anim>
                                    <p:animEffect transition="in" filter="fade">
                                      <p:cBhvr>
                                        <p:cTn id="48" dur="500"/>
                                        <p:tgtEl>
                                          <p:spTgt spid="117"/>
                                        </p:tgtEl>
                                      </p:cBhvr>
                                    </p:animEffect>
                                  </p:childTnLst>
                                </p:cTn>
                              </p:par>
                              <p:par>
                                <p:cTn id="49" presetID="53" presetClass="entr" presetSubtype="16" fill="hold" nodeType="withEffect">
                                  <p:stCondLst>
                                    <p:cond delay="0"/>
                                  </p:stCondLst>
                                  <p:childTnLst>
                                    <p:set>
                                      <p:cBhvr>
                                        <p:cTn id="50" dur="1" fill="hold">
                                          <p:stCondLst>
                                            <p:cond delay="0"/>
                                          </p:stCondLst>
                                        </p:cTn>
                                        <p:tgtEl>
                                          <p:spTgt spid="121"/>
                                        </p:tgtEl>
                                        <p:attrNameLst>
                                          <p:attrName>style.visibility</p:attrName>
                                        </p:attrNameLst>
                                      </p:cBhvr>
                                      <p:to>
                                        <p:strVal val="visible"/>
                                      </p:to>
                                    </p:set>
                                    <p:anim calcmode="lin" valueType="num">
                                      <p:cBhvr>
                                        <p:cTn id="51" dur="500" fill="hold"/>
                                        <p:tgtEl>
                                          <p:spTgt spid="121"/>
                                        </p:tgtEl>
                                        <p:attrNameLst>
                                          <p:attrName>ppt_w</p:attrName>
                                        </p:attrNameLst>
                                      </p:cBhvr>
                                      <p:tavLst>
                                        <p:tav tm="0">
                                          <p:val>
                                            <p:fltVal val="0"/>
                                          </p:val>
                                        </p:tav>
                                        <p:tav tm="100000">
                                          <p:val>
                                            <p:strVal val="#ppt_w"/>
                                          </p:val>
                                        </p:tav>
                                      </p:tavLst>
                                    </p:anim>
                                    <p:anim calcmode="lin" valueType="num">
                                      <p:cBhvr>
                                        <p:cTn id="52" dur="500" fill="hold"/>
                                        <p:tgtEl>
                                          <p:spTgt spid="121"/>
                                        </p:tgtEl>
                                        <p:attrNameLst>
                                          <p:attrName>ppt_h</p:attrName>
                                        </p:attrNameLst>
                                      </p:cBhvr>
                                      <p:tavLst>
                                        <p:tav tm="0">
                                          <p:val>
                                            <p:fltVal val="0"/>
                                          </p:val>
                                        </p:tav>
                                        <p:tav tm="100000">
                                          <p:val>
                                            <p:strVal val="#ppt_h"/>
                                          </p:val>
                                        </p:tav>
                                      </p:tavLst>
                                    </p:anim>
                                    <p:animEffect transition="in" filter="fade">
                                      <p:cBhvr>
                                        <p:cTn id="53" dur="500"/>
                                        <p:tgtEl>
                                          <p:spTgt spid="121"/>
                                        </p:tgtEl>
                                      </p:cBhvr>
                                    </p:animEffect>
                                  </p:childTnLst>
                                </p:cTn>
                              </p:par>
                              <p:par>
                                <p:cTn id="54" presetID="53" presetClass="entr" presetSubtype="16" fill="hold" nodeType="withEffect">
                                  <p:stCondLst>
                                    <p:cond delay="0"/>
                                  </p:stCondLst>
                                  <p:childTnLst>
                                    <p:set>
                                      <p:cBhvr>
                                        <p:cTn id="55" dur="1" fill="hold">
                                          <p:stCondLst>
                                            <p:cond delay="0"/>
                                          </p:stCondLst>
                                        </p:cTn>
                                        <p:tgtEl>
                                          <p:spTgt spid="124"/>
                                        </p:tgtEl>
                                        <p:attrNameLst>
                                          <p:attrName>style.visibility</p:attrName>
                                        </p:attrNameLst>
                                      </p:cBhvr>
                                      <p:to>
                                        <p:strVal val="visible"/>
                                      </p:to>
                                    </p:set>
                                    <p:anim calcmode="lin" valueType="num">
                                      <p:cBhvr>
                                        <p:cTn id="56" dur="500" fill="hold"/>
                                        <p:tgtEl>
                                          <p:spTgt spid="124"/>
                                        </p:tgtEl>
                                        <p:attrNameLst>
                                          <p:attrName>ppt_w</p:attrName>
                                        </p:attrNameLst>
                                      </p:cBhvr>
                                      <p:tavLst>
                                        <p:tav tm="0">
                                          <p:val>
                                            <p:fltVal val="0"/>
                                          </p:val>
                                        </p:tav>
                                        <p:tav tm="100000">
                                          <p:val>
                                            <p:strVal val="#ppt_w"/>
                                          </p:val>
                                        </p:tav>
                                      </p:tavLst>
                                    </p:anim>
                                    <p:anim calcmode="lin" valueType="num">
                                      <p:cBhvr>
                                        <p:cTn id="57" dur="500" fill="hold"/>
                                        <p:tgtEl>
                                          <p:spTgt spid="124"/>
                                        </p:tgtEl>
                                        <p:attrNameLst>
                                          <p:attrName>ppt_h</p:attrName>
                                        </p:attrNameLst>
                                      </p:cBhvr>
                                      <p:tavLst>
                                        <p:tav tm="0">
                                          <p:val>
                                            <p:fltVal val="0"/>
                                          </p:val>
                                        </p:tav>
                                        <p:tav tm="100000">
                                          <p:val>
                                            <p:strVal val="#ppt_h"/>
                                          </p:val>
                                        </p:tav>
                                      </p:tavLst>
                                    </p:anim>
                                    <p:animEffect transition="in" filter="fade">
                                      <p:cBhvr>
                                        <p:cTn id="58" dur="500"/>
                                        <p:tgtEl>
                                          <p:spTgt spid="124"/>
                                        </p:tgtEl>
                                      </p:cBhvr>
                                    </p:animEffect>
                                  </p:childTnLst>
                                </p:cTn>
                              </p:par>
                              <p:par>
                                <p:cTn id="59" presetID="10" presetClass="entr" presetSubtype="0" fill="hold" nodeType="withEffect">
                                  <p:stCondLst>
                                    <p:cond delay="0"/>
                                  </p:stCondLst>
                                  <p:childTnLst>
                                    <p:set>
                                      <p:cBhvr>
                                        <p:cTn id="60" dur="1" fill="hold">
                                          <p:stCondLst>
                                            <p:cond delay="0"/>
                                          </p:stCondLst>
                                        </p:cTn>
                                        <p:tgtEl>
                                          <p:spTgt spid="126"/>
                                        </p:tgtEl>
                                        <p:attrNameLst>
                                          <p:attrName>style.visibility</p:attrName>
                                        </p:attrNameLst>
                                      </p:cBhvr>
                                      <p:to>
                                        <p:strVal val="visible"/>
                                      </p:to>
                                    </p:set>
                                    <p:animEffect transition="in" filter="fade">
                                      <p:cBhvr>
                                        <p:cTn id="61" dur="500"/>
                                        <p:tgtEl>
                                          <p:spTgt spid="126"/>
                                        </p:tgtEl>
                                      </p:cBhvr>
                                    </p:animEffect>
                                  </p:childTnLst>
                                </p:cTn>
                              </p:par>
                              <p:par>
                                <p:cTn id="62" presetID="53" presetClass="entr" presetSubtype="16" fill="hold" nodeType="withEffect">
                                  <p:stCondLst>
                                    <p:cond delay="250"/>
                                  </p:stCondLst>
                                  <p:childTnLst>
                                    <p:set>
                                      <p:cBhvr>
                                        <p:cTn id="63" dur="1" fill="hold">
                                          <p:stCondLst>
                                            <p:cond delay="0"/>
                                          </p:stCondLst>
                                        </p:cTn>
                                        <p:tgtEl>
                                          <p:spTgt spid="119"/>
                                        </p:tgtEl>
                                        <p:attrNameLst>
                                          <p:attrName>style.visibility</p:attrName>
                                        </p:attrNameLst>
                                      </p:cBhvr>
                                      <p:to>
                                        <p:strVal val="visible"/>
                                      </p:to>
                                    </p:set>
                                    <p:anim calcmode="lin" valueType="num">
                                      <p:cBhvr>
                                        <p:cTn id="64" dur="500" fill="hold"/>
                                        <p:tgtEl>
                                          <p:spTgt spid="119"/>
                                        </p:tgtEl>
                                        <p:attrNameLst>
                                          <p:attrName>ppt_w</p:attrName>
                                        </p:attrNameLst>
                                      </p:cBhvr>
                                      <p:tavLst>
                                        <p:tav tm="0">
                                          <p:val>
                                            <p:fltVal val="0"/>
                                          </p:val>
                                        </p:tav>
                                        <p:tav tm="100000">
                                          <p:val>
                                            <p:strVal val="#ppt_w"/>
                                          </p:val>
                                        </p:tav>
                                      </p:tavLst>
                                    </p:anim>
                                    <p:anim calcmode="lin" valueType="num">
                                      <p:cBhvr>
                                        <p:cTn id="65" dur="500" fill="hold"/>
                                        <p:tgtEl>
                                          <p:spTgt spid="119"/>
                                        </p:tgtEl>
                                        <p:attrNameLst>
                                          <p:attrName>ppt_h</p:attrName>
                                        </p:attrNameLst>
                                      </p:cBhvr>
                                      <p:tavLst>
                                        <p:tav tm="0">
                                          <p:val>
                                            <p:fltVal val="0"/>
                                          </p:val>
                                        </p:tav>
                                        <p:tav tm="100000">
                                          <p:val>
                                            <p:strVal val="#ppt_h"/>
                                          </p:val>
                                        </p:tav>
                                      </p:tavLst>
                                    </p:anim>
                                    <p:animEffect transition="in" filter="fade">
                                      <p:cBhvr>
                                        <p:cTn id="66" dur="500"/>
                                        <p:tgtEl>
                                          <p:spTgt spid="119"/>
                                        </p:tgtEl>
                                      </p:cBhvr>
                                    </p:animEffect>
                                  </p:childTnLst>
                                </p:cTn>
                              </p:par>
                              <p:par>
                                <p:cTn id="67" presetID="53" presetClass="entr" presetSubtype="16" fill="hold" grpId="0" nodeType="withEffect">
                                  <p:stCondLst>
                                    <p:cond delay="250"/>
                                  </p:stCondLst>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ppt_w</p:attrName>
                                        </p:attrNameLst>
                                      </p:cBhvr>
                                      <p:tavLst>
                                        <p:tav tm="0">
                                          <p:val>
                                            <p:fltVal val="0"/>
                                          </p:val>
                                        </p:tav>
                                        <p:tav tm="100000">
                                          <p:val>
                                            <p:strVal val="#ppt_w"/>
                                          </p:val>
                                        </p:tav>
                                      </p:tavLst>
                                    </p:anim>
                                    <p:anim calcmode="lin" valueType="num">
                                      <p:cBhvr>
                                        <p:cTn id="70" dur="500" fill="hold"/>
                                        <p:tgtEl>
                                          <p:spTgt spid="19"/>
                                        </p:tgtEl>
                                        <p:attrNameLst>
                                          <p:attrName>ppt_h</p:attrName>
                                        </p:attrNameLst>
                                      </p:cBhvr>
                                      <p:tavLst>
                                        <p:tav tm="0">
                                          <p:val>
                                            <p:fltVal val="0"/>
                                          </p:val>
                                        </p:tav>
                                        <p:tav tm="100000">
                                          <p:val>
                                            <p:strVal val="#ppt_h"/>
                                          </p:val>
                                        </p:tav>
                                      </p:tavLst>
                                    </p:anim>
                                    <p:animEffect transition="in" filter="fade">
                                      <p:cBhvr>
                                        <p:cTn id="71" dur="500"/>
                                        <p:tgtEl>
                                          <p:spTgt spid="19"/>
                                        </p:tgtEl>
                                      </p:cBhvr>
                                    </p:animEffect>
                                  </p:childTnLst>
                                </p:cTn>
                              </p:par>
                              <p:par>
                                <p:cTn id="72" presetID="53" presetClass="entr" presetSubtype="16" fill="hold" nodeType="withEffect">
                                  <p:stCondLst>
                                    <p:cond delay="25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13"/>
                                        </p:tgtEl>
                                        <p:attrNameLst>
                                          <p:attrName>style.visibility</p:attrName>
                                        </p:attrNameLst>
                                      </p:cBhvr>
                                      <p:to>
                                        <p:strVal val="visible"/>
                                      </p:to>
                                    </p:set>
                                    <p:anim calcmode="lin" valueType="num">
                                      <p:cBhvr>
                                        <p:cTn id="79" dur="500" fill="hold"/>
                                        <p:tgtEl>
                                          <p:spTgt spid="13"/>
                                        </p:tgtEl>
                                        <p:attrNameLst>
                                          <p:attrName>ppt_w</p:attrName>
                                        </p:attrNameLst>
                                      </p:cBhvr>
                                      <p:tavLst>
                                        <p:tav tm="0">
                                          <p:val>
                                            <p:fltVal val="0"/>
                                          </p:val>
                                        </p:tav>
                                        <p:tav tm="100000">
                                          <p:val>
                                            <p:strVal val="#ppt_w"/>
                                          </p:val>
                                        </p:tav>
                                      </p:tavLst>
                                    </p:anim>
                                    <p:anim calcmode="lin" valueType="num">
                                      <p:cBhvr>
                                        <p:cTn id="80" dur="500" fill="hold"/>
                                        <p:tgtEl>
                                          <p:spTgt spid="13"/>
                                        </p:tgtEl>
                                        <p:attrNameLst>
                                          <p:attrName>ppt_h</p:attrName>
                                        </p:attrNameLst>
                                      </p:cBhvr>
                                      <p:tavLst>
                                        <p:tav tm="0">
                                          <p:val>
                                            <p:fltVal val="0"/>
                                          </p:val>
                                        </p:tav>
                                        <p:tav tm="100000">
                                          <p:val>
                                            <p:strVal val="#ppt_h"/>
                                          </p:val>
                                        </p:tav>
                                      </p:tavLst>
                                    </p:anim>
                                    <p:animEffect transition="in" filter="fade">
                                      <p:cBhvr>
                                        <p:cTn id="81" dur="500"/>
                                        <p:tgtEl>
                                          <p:spTgt spid="13"/>
                                        </p:tgtEl>
                                      </p:cBhvr>
                                    </p:animEffect>
                                  </p:childTnLst>
                                </p:cTn>
                              </p:par>
                              <p:par>
                                <p:cTn id="82" presetID="53" presetClass="entr" presetSubtype="16" fill="hold" nodeType="withEffect">
                                  <p:stCondLst>
                                    <p:cond delay="500"/>
                                  </p:stCondLst>
                                  <p:childTnLst>
                                    <p:set>
                                      <p:cBhvr>
                                        <p:cTn id="83" dur="1" fill="hold">
                                          <p:stCondLst>
                                            <p:cond delay="0"/>
                                          </p:stCondLst>
                                        </p:cTn>
                                        <p:tgtEl>
                                          <p:spTgt spid="122"/>
                                        </p:tgtEl>
                                        <p:attrNameLst>
                                          <p:attrName>style.visibility</p:attrName>
                                        </p:attrNameLst>
                                      </p:cBhvr>
                                      <p:to>
                                        <p:strVal val="visible"/>
                                      </p:to>
                                    </p:set>
                                    <p:anim calcmode="lin" valueType="num">
                                      <p:cBhvr>
                                        <p:cTn id="84" dur="500" fill="hold"/>
                                        <p:tgtEl>
                                          <p:spTgt spid="122"/>
                                        </p:tgtEl>
                                        <p:attrNameLst>
                                          <p:attrName>ppt_w</p:attrName>
                                        </p:attrNameLst>
                                      </p:cBhvr>
                                      <p:tavLst>
                                        <p:tav tm="0">
                                          <p:val>
                                            <p:fltVal val="0"/>
                                          </p:val>
                                        </p:tav>
                                        <p:tav tm="100000">
                                          <p:val>
                                            <p:strVal val="#ppt_w"/>
                                          </p:val>
                                        </p:tav>
                                      </p:tavLst>
                                    </p:anim>
                                    <p:anim calcmode="lin" valueType="num">
                                      <p:cBhvr>
                                        <p:cTn id="85" dur="500" fill="hold"/>
                                        <p:tgtEl>
                                          <p:spTgt spid="122"/>
                                        </p:tgtEl>
                                        <p:attrNameLst>
                                          <p:attrName>ppt_h</p:attrName>
                                        </p:attrNameLst>
                                      </p:cBhvr>
                                      <p:tavLst>
                                        <p:tav tm="0">
                                          <p:val>
                                            <p:fltVal val="0"/>
                                          </p:val>
                                        </p:tav>
                                        <p:tav tm="100000">
                                          <p:val>
                                            <p:strVal val="#ppt_h"/>
                                          </p:val>
                                        </p:tav>
                                      </p:tavLst>
                                    </p:anim>
                                    <p:animEffect transition="in" filter="fade">
                                      <p:cBhvr>
                                        <p:cTn id="86" dur="500"/>
                                        <p:tgtEl>
                                          <p:spTgt spid="122"/>
                                        </p:tgtEl>
                                      </p:cBhvr>
                                    </p:animEffect>
                                  </p:childTnLst>
                                </p:cTn>
                              </p:par>
                              <p:par>
                                <p:cTn id="87" presetID="53" presetClass="entr" presetSubtype="16" fill="hold" nodeType="withEffect">
                                  <p:stCondLst>
                                    <p:cond delay="750"/>
                                  </p:stCondLst>
                                  <p:childTnLst>
                                    <p:set>
                                      <p:cBhvr>
                                        <p:cTn id="88" dur="1" fill="hold">
                                          <p:stCondLst>
                                            <p:cond delay="0"/>
                                          </p:stCondLst>
                                        </p:cTn>
                                        <p:tgtEl>
                                          <p:spTgt spid="118"/>
                                        </p:tgtEl>
                                        <p:attrNameLst>
                                          <p:attrName>style.visibility</p:attrName>
                                        </p:attrNameLst>
                                      </p:cBhvr>
                                      <p:to>
                                        <p:strVal val="visible"/>
                                      </p:to>
                                    </p:set>
                                    <p:anim calcmode="lin" valueType="num">
                                      <p:cBhvr>
                                        <p:cTn id="89" dur="500" fill="hold"/>
                                        <p:tgtEl>
                                          <p:spTgt spid="118"/>
                                        </p:tgtEl>
                                        <p:attrNameLst>
                                          <p:attrName>ppt_w</p:attrName>
                                        </p:attrNameLst>
                                      </p:cBhvr>
                                      <p:tavLst>
                                        <p:tav tm="0">
                                          <p:val>
                                            <p:fltVal val="0"/>
                                          </p:val>
                                        </p:tav>
                                        <p:tav tm="100000">
                                          <p:val>
                                            <p:strVal val="#ppt_w"/>
                                          </p:val>
                                        </p:tav>
                                      </p:tavLst>
                                    </p:anim>
                                    <p:anim calcmode="lin" valueType="num">
                                      <p:cBhvr>
                                        <p:cTn id="90" dur="500" fill="hold"/>
                                        <p:tgtEl>
                                          <p:spTgt spid="118"/>
                                        </p:tgtEl>
                                        <p:attrNameLst>
                                          <p:attrName>ppt_h</p:attrName>
                                        </p:attrNameLst>
                                      </p:cBhvr>
                                      <p:tavLst>
                                        <p:tav tm="0">
                                          <p:val>
                                            <p:fltVal val="0"/>
                                          </p:val>
                                        </p:tav>
                                        <p:tav tm="100000">
                                          <p:val>
                                            <p:strVal val="#ppt_h"/>
                                          </p:val>
                                        </p:tav>
                                      </p:tavLst>
                                    </p:anim>
                                    <p:animEffect transition="in" filter="fade">
                                      <p:cBhvr>
                                        <p:cTn id="91" dur="500"/>
                                        <p:tgtEl>
                                          <p:spTgt spid="118"/>
                                        </p:tgtEl>
                                      </p:cBhvr>
                                    </p:animEffect>
                                  </p:childTnLst>
                                </p:cTn>
                              </p:par>
                              <p:par>
                                <p:cTn id="92" presetID="53" presetClass="entr" presetSubtype="16" fill="hold" nodeType="withEffect">
                                  <p:stCondLst>
                                    <p:cond delay="750"/>
                                  </p:stCondLst>
                                  <p:childTnLst>
                                    <p:set>
                                      <p:cBhvr>
                                        <p:cTn id="93" dur="1" fill="hold">
                                          <p:stCondLst>
                                            <p:cond delay="0"/>
                                          </p:stCondLst>
                                        </p:cTn>
                                        <p:tgtEl>
                                          <p:spTgt spid="120"/>
                                        </p:tgtEl>
                                        <p:attrNameLst>
                                          <p:attrName>style.visibility</p:attrName>
                                        </p:attrNameLst>
                                      </p:cBhvr>
                                      <p:to>
                                        <p:strVal val="visible"/>
                                      </p:to>
                                    </p:set>
                                    <p:anim calcmode="lin" valueType="num">
                                      <p:cBhvr>
                                        <p:cTn id="94" dur="500" fill="hold"/>
                                        <p:tgtEl>
                                          <p:spTgt spid="120"/>
                                        </p:tgtEl>
                                        <p:attrNameLst>
                                          <p:attrName>ppt_w</p:attrName>
                                        </p:attrNameLst>
                                      </p:cBhvr>
                                      <p:tavLst>
                                        <p:tav tm="0">
                                          <p:val>
                                            <p:fltVal val="0"/>
                                          </p:val>
                                        </p:tav>
                                        <p:tav tm="100000">
                                          <p:val>
                                            <p:strVal val="#ppt_w"/>
                                          </p:val>
                                        </p:tav>
                                      </p:tavLst>
                                    </p:anim>
                                    <p:anim calcmode="lin" valueType="num">
                                      <p:cBhvr>
                                        <p:cTn id="95" dur="500" fill="hold"/>
                                        <p:tgtEl>
                                          <p:spTgt spid="120"/>
                                        </p:tgtEl>
                                        <p:attrNameLst>
                                          <p:attrName>ppt_h</p:attrName>
                                        </p:attrNameLst>
                                      </p:cBhvr>
                                      <p:tavLst>
                                        <p:tav tm="0">
                                          <p:val>
                                            <p:fltVal val="0"/>
                                          </p:val>
                                        </p:tav>
                                        <p:tav tm="100000">
                                          <p:val>
                                            <p:strVal val="#ppt_h"/>
                                          </p:val>
                                        </p:tav>
                                      </p:tavLst>
                                    </p:anim>
                                    <p:animEffect transition="in" filter="fade">
                                      <p:cBhvr>
                                        <p:cTn id="96" dur="500"/>
                                        <p:tgtEl>
                                          <p:spTgt spid="120"/>
                                        </p:tgtEl>
                                      </p:cBhvr>
                                    </p:animEffect>
                                  </p:childTnLst>
                                </p:cTn>
                              </p:par>
                              <p:par>
                                <p:cTn id="97" presetID="53" presetClass="entr" presetSubtype="16" fill="hold" nodeType="withEffect">
                                  <p:stCondLst>
                                    <p:cond delay="750"/>
                                  </p:stCondLst>
                                  <p:childTnLst>
                                    <p:set>
                                      <p:cBhvr>
                                        <p:cTn id="98" dur="1" fill="hold">
                                          <p:stCondLst>
                                            <p:cond delay="0"/>
                                          </p:stCondLst>
                                        </p:cTn>
                                        <p:tgtEl>
                                          <p:spTgt spid="125"/>
                                        </p:tgtEl>
                                        <p:attrNameLst>
                                          <p:attrName>style.visibility</p:attrName>
                                        </p:attrNameLst>
                                      </p:cBhvr>
                                      <p:to>
                                        <p:strVal val="visible"/>
                                      </p:to>
                                    </p:set>
                                    <p:anim calcmode="lin" valueType="num">
                                      <p:cBhvr>
                                        <p:cTn id="99" dur="500" fill="hold"/>
                                        <p:tgtEl>
                                          <p:spTgt spid="125"/>
                                        </p:tgtEl>
                                        <p:attrNameLst>
                                          <p:attrName>ppt_w</p:attrName>
                                        </p:attrNameLst>
                                      </p:cBhvr>
                                      <p:tavLst>
                                        <p:tav tm="0">
                                          <p:val>
                                            <p:fltVal val="0"/>
                                          </p:val>
                                        </p:tav>
                                        <p:tav tm="100000">
                                          <p:val>
                                            <p:strVal val="#ppt_w"/>
                                          </p:val>
                                        </p:tav>
                                      </p:tavLst>
                                    </p:anim>
                                    <p:anim calcmode="lin" valueType="num">
                                      <p:cBhvr>
                                        <p:cTn id="100" dur="500" fill="hold"/>
                                        <p:tgtEl>
                                          <p:spTgt spid="125"/>
                                        </p:tgtEl>
                                        <p:attrNameLst>
                                          <p:attrName>ppt_h</p:attrName>
                                        </p:attrNameLst>
                                      </p:cBhvr>
                                      <p:tavLst>
                                        <p:tav tm="0">
                                          <p:val>
                                            <p:fltVal val="0"/>
                                          </p:val>
                                        </p:tav>
                                        <p:tav tm="100000">
                                          <p:val>
                                            <p:strVal val="#ppt_h"/>
                                          </p:val>
                                        </p:tav>
                                      </p:tavLst>
                                    </p:anim>
                                    <p:animEffect transition="in" filter="fade">
                                      <p:cBhvr>
                                        <p:cTn id="101" dur="500"/>
                                        <p:tgtEl>
                                          <p:spTgt spid="125"/>
                                        </p:tgtEl>
                                      </p:cBhvr>
                                    </p:animEffect>
                                  </p:childTnLst>
                                </p:cTn>
                              </p:par>
                            </p:childTnLst>
                          </p:cTn>
                        </p:par>
                        <p:par>
                          <p:cTn id="102" fill="hold">
                            <p:stCondLst>
                              <p:cond delay="2250"/>
                            </p:stCondLst>
                            <p:childTnLst>
                              <p:par>
                                <p:cTn id="103" presetID="42" presetClass="entr" presetSubtype="0" fill="hold" nodeType="afterEffect">
                                  <p:stCondLst>
                                    <p:cond delay="0"/>
                                  </p:stCondLst>
                                  <p:childTnLst>
                                    <p:set>
                                      <p:cBhvr>
                                        <p:cTn id="104" dur="1" fill="hold">
                                          <p:stCondLst>
                                            <p:cond delay="0"/>
                                          </p:stCondLst>
                                        </p:cTn>
                                        <p:tgtEl>
                                          <p:spTgt spid="127"/>
                                        </p:tgtEl>
                                        <p:attrNameLst>
                                          <p:attrName>style.visibility</p:attrName>
                                        </p:attrNameLst>
                                      </p:cBhvr>
                                      <p:to>
                                        <p:strVal val="visible"/>
                                      </p:to>
                                    </p:set>
                                    <p:animEffect transition="in" filter="fade">
                                      <p:cBhvr>
                                        <p:cTn id="105" dur="500"/>
                                        <p:tgtEl>
                                          <p:spTgt spid="127"/>
                                        </p:tgtEl>
                                      </p:cBhvr>
                                    </p:animEffect>
                                    <p:anim calcmode="lin" valueType="num">
                                      <p:cBhvr>
                                        <p:cTn id="106" dur="500" fill="hold"/>
                                        <p:tgtEl>
                                          <p:spTgt spid="127"/>
                                        </p:tgtEl>
                                        <p:attrNameLst>
                                          <p:attrName>ppt_x</p:attrName>
                                        </p:attrNameLst>
                                      </p:cBhvr>
                                      <p:tavLst>
                                        <p:tav tm="0">
                                          <p:val>
                                            <p:strVal val="#ppt_x"/>
                                          </p:val>
                                        </p:tav>
                                        <p:tav tm="100000">
                                          <p:val>
                                            <p:strVal val="#ppt_x"/>
                                          </p:val>
                                        </p:tav>
                                      </p:tavLst>
                                    </p:anim>
                                    <p:anim calcmode="lin" valueType="num">
                                      <p:cBhvr>
                                        <p:cTn id="107" dur="500" fill="hold"/>
                                        <p:tgtEl>
                                          <p:spTgt spid="1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3" grpId="0" animBg="1"/>
      <p:bldP spid="19" grpId="0" animBg="1"/>
      <p:bldP spid="36" grpId="0" animBg="1"/>
      <p:bldP spid="37" grpId="0" animBg="1"/>
      <p:bldP spid="39" grpId="0" animBg="1"/>
      <p:bldP spid="40" grpId="0"/>
      <p:bldP spid="4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097903" y="309885"/>
            <a:ext cx="80021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岗位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7" name="Freeform 285"/>
          <p:cNvSpPr>
            <a:spLocks noEditPoints="1" noChangeArrowheads="1"/>
          </p:cNvSpPr>
          <p:nvPr/>
        </p:nvSpPr>
        <p:spPr bwMode="auto">
          <a:xfrm>
            <a:off x="179512" y="309885"/>
            <a:ext cx="568332" cy="433842"/>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67"/>
              <a:gd name="T89" fmla="*/ 88 w 88"/>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36"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9"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39"/>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策划</a:t>
            </a:r>
            <a:r>
              <a:rPr lang="zh-CN" altLang="en-US" sz="2400" b="1" dirty="0">
                <a:solidFill>
                  <a:schemeClr val="bg1"/>
                </a:solidFill>
                <a:latin typeface="微软雅黑" panose="020B0503020204020204" pitchFamily="34" charset="-122"/>
                <a:ea typeface="微软雅黑" panose="020B0503020204020204" pitchFamily="34" charset="-122"/>
              </a:rPr>
              <a:t>原则</a:t>
            </a:r>
          </a:p>
        </p:txBody>
      </p:sp>
      <p:cxnSp>
        <p:nvCxnSpPr>
          <p:cNvPr id="41" name="直接连接符 40"/>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43" name="Freeform 9"/>
          <p:cNvSpPr>
            <a:spLocks noEditPoints="1"/>
          </p:cNvSpPr>
          <p:nvPr/>
        </p:nvSpPr>
        <p:spPr bwMode="auto">
          <a:xfrm>
            <a:off x="206438" y="242007"/>
            <a:ext cx="466716" cy="529543"/>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bg1"/>
          </a:solidFill>
          <a:ln>
            <a:noFill/>
          </a:ln>
          <a:extLst/>
        </p:spPr>
        <p:txBody>
          <a:bodyPr vert="horz" wrap="square" lIns="91404" tIns="45702" rIns="91404" bIns="45702" numCol="1" anchor="t" anchorCtr="0" compatLnSpc="1"/>
          <a:lstStyle/>
          <a:p>
            <a:endParaRPr lang="zh-CN" altLang="en-US" sz="1800"/>
          </a:p>
        </p:txBody>
      </p:sp>
      <p:grpSp>
        <p:nvGrpSpPr>
          <p:cNvPr id="48" name="组合 47"/>
          <p:cNvGrpSpPr/>
          <p:nvPr/>
        </p:nvGrpSpPr>
        <p:grpSpPr>
          <a:xfrm>
            <a:off x="678786" y="1592836"/>
            <a:ext cx="8126896" cy="414564"/>
            <a:chOff x="567148" y="554772"/>
            <a:chExt cx="8126896" cy="414564"/>
          </a:xfrm>
        </p:grpSpPr>
        <p:grpSp>
          <p:nvGrpSpPr>
            <p:cNvPr id="49" name="组合 48"/>
            <p:cNvGrpSpPr/>
            <p:nvPr/>
          </p:nvGrpSpPr>
          <p:grpSpPr>
            <a:xfrm>
              <a:off x="567148" y="555526"/>
              <a:ext cx="1728192" cy="413810"/>
              <a:chOff x="567148" y="555526"/>
              <a:chExt cx="1728192" cy="413810"/>
            </a:xfrm>
          </p:grpSpPr>
          <p:sp>
            <p:nvSpPr>
              <p:cNvPr id="58" name="矩形 57"/>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91"/>
              <p:cNvSpPr>
                <a:spLocks noChangeArrowheads="1"/>
              </p:cNvSpPr>
              <p:nvPr/>
            </p:nvSpPr>
            <p:spPr bwMode="auto">
              <a:xfrm>
                <a:off x="848014" y="57376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创新性原则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2436788" y="554772"/>
              <a:ext cx="6257256" cy="413810"/>
              <a:chOff x="2436788" y="554772"/>
              <a:chExt cx="6257256" cy="413810"/>
            </a:xfrm>
          </p:grpSpPr>
          <p:sp>
            <p:nvSpPr>
              <p:cNvPr id="56" name="矩形 55"/>
              <p:cNvSpPr/>
              <p:nvPr/>
            </p:nvSpPr>
            <p:spPr>
              <a:xfrm>
                <a:off x="2436788" y="554772"/>
                <a:ext cx="6257256" cy="413810"/>
              </a:xfrm>
              <a:prstGeom prst="rect">
                <a:avLst/>
              </a:prstGeom>
              <a:solidFill>
                <a:srgbClr val="252F31">
                  <a:alpha val="69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2436788" y="607789"/>
                <a:ext cx="5807620"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创新是事物得以发展的动力，是人类赖以生存和发展的主要手段</a:t>
                </a:r>
              </a:p>
            </p:txBody>
          </p:sp>
        </p:grpSp>
      </p:grpSp>
      <p:grpSp>
        <p:nvGrpSpPr>
          <p:cNvPr id="60" name="组合 59"/>
          <p:cNvGrpSpPr/>
          <p:nvPr/>
        </p:nvGrpSpPr>
        <p:grpSpPr>
          <a:xfrm>
            <a:off x="678786" y="2268730"/>
            <a:ext cx="8126896" cy="414564"/>
            <a:chOff x="567148" y="1149074"/>
            <a:chExt cx="8126896" cy="414564"/>
          </a:xfrm>
        </p:grpSpPr>
        <p:grpSp>
          <p:nvGrpSpPr>
            <p:cNvPr id="61" name="组合 60"/>
            <p:cNvGrpSpPr/>
            <p:nvPr/>
          </p:nvGrpSpPr>
          <p:grpSpPr>
            <a:xfrm>
              <a:off x="567148" y="1149828"/>
              <a:ext cx="1728192" cy="413810"/>
              <a:chOff x="567148" y="555526"/>
              <a:chExt cx="1728192" cy="413810"/>
            </a:xfrm>
          </p:grpSpPr>
          <p:sp>
            <p:nvSpPr>
              <p:cNvPr id="66" name="矩形 65"/>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TextBox 91"/>
              <p:cNvSpPr>
                <a:spLocks noChangeArrowheads="1"/>
              </p:cNvSpPr>
              <p:nvPr/>
            </p:nvSpPr>
            <p:spPr bwMode="auto">
              <a:xfrm>
                <a:off x="848014" y="57376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可行性原则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2436788" y="1149074"/>
              <a:ext cx="6257256" cy="413810"/>
              <a:chOff x="2436788" y="554772"/>
              <a:chExt cx="6257256" cy="413810"/>
            </a:xfrm>
          </p:grpSpPr>
          <p:sp>
            <p:nvSpPr>
              <p:cNvPr id="63" name="矩形 62"/>
              <p:cNvSpPr/>
              <p:nvPr/>
            </p:nvSpPr>
            <p:spPr>
              <a:xfrm>
                <a:off x="2436788" y="554772"/>
                <a:ext cx="6257256" cy="413810"/>
              </a:xfrm>
              <a:prstGeom prst="rect">
                <a:avLst/>
              </a:prstGeom>
              <a:solidFill>
                <a:srgbClr val="252F31">
                  <a:alpha val="67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TextBox 64"/>
              <p:cNvSpPr txBox="1"/>
              <p:nvPr/>
            </p:nvSpPr>
            <p:spPr>
              <a:xfrm>
                <a:off x="2436788" y="607789"/>
                <a:ext cx="5807620"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商务管理，考虑最多的便是其可行性。</a:t>
                </a:r>
                <a:r>
                  <a:rPr lang="en-US" altLang="zh-CN" sz="1400" dirty="0">
                    <a:solidFill>
                      <a:schemeClr val="bg1"/>
                    </a:solidFill>
                    <a:latin typeface="微软雅黑" panose="020B0503020204020204" pitchFamily="34" charset="-122"/>
                    <a:ea typeface="微软雅黑" panose="020B0503020204020204" pitchFamily="34" charset="-122"/>
                  </a:rPr>
                  <a:t>"</a:t>
                </a:r>
                <a:r>
                  <a:rPr lang="zh-CN" altLang="en-US" sz="1400" dirty="0">
                    <a:solidFill>
                      <a:schemeClr val="bg1"/>
                    </a:solidFill>
                    <a:latin typeface="微软雅黑" panose="020B0503020204020204" pitchFamily="34" charset="-122"/>
                    <a:ea typeface="微软雅黑" panose="020B0503020204020204" pitchFamily="34" charset="-122"/>
                  </a:rPr>
                  <a:t>实践是检验真理的唯一标准</a:t>
                </a:r>
                <a:r>
                  <a:rPr lang="en-US" altLang="zh-CN" sz="1400" dirty="0">
                    <a:solidFill>
                      <a:schemeClr val="bg1"/>
                    </a:solidFill>
                    <a:latin typeface="微软雅黑" panose="020B0503020204020204" pitchFamily="34" charset="-122"/>
                    <a:ea typeface="微软雅黑" panose="020B0503020204020204" pitchFamily="34" charset="-122"/>
                  </a:rPr>
                  <a:t>"</a:t>
                </a:r>
              </a:p>
            </p:txBody>
          </p:sp>
        </p:grpSp>
      </p:grpSp>
      <p:grpSp>
        <p:nvGrpSpPr>
          <p:cNvPr id="68" name="组合 67"/>
          <p:cNvGrpSpPr/>
          <p:nvPr/>
        </p:nvGrpSpPr>
        <p:grpSpPr>
          <a:xfrm>
            <a:off x="678786" y="2931790"/>
            <a:ext cx="8126896" cy="414564"/>
            <a:chOff x="567148" y="1725138"/>
            <a:chExt cx="8126896" cy="414564"/>
          </a:xfrm>
        </p:grpSpPr>
        <p:grpSp>
          <p:nvGrpSpPr>
            <p:cNvPr id="69" name="组合 68"/>
            <p:cNvGrpSpPr/>
            <p:nvPr/>
          </p:nvGrpSpPr>
          <p:grpSpPr>
            <a:xfrm>
              <a:off x="567148" y="1725892"/>
              <a:ext cx="1728192" cy="413810"/>
              <a:chOff x="567148" y="555526"/>
              <a:chExt cx="1728192" cy="413810"/>
            </a:xfrm>
          </p:grpSpPr>
          <p:sp>
            <p:nvSpPr>
              <p:cNvPr id="73" name="矩形 72"/>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TextBox 91"/>
              <p:cNvSpPr>
                <a:spLocks noChangeArrowheads="1"/>
              </p:cNvSpPr>
              <p:nvPr/>
            </p:nvSpPr>
            <p:spPr bwMode="auto">
              <a:xfrm>
                <a:off x="848013" y="573762"/>
                <a:ext cx="121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无定势原则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2436788" y="1725138"/>
              <a:ext cx="6257256" cy="413810"/>
              <a:chOff x="2436788" y="554772"/>
              <a:chExt cx="6257256" cy="413810"/>
            </a:xfrm>
          </p:grpSpPr>
          <p:sp>
            <p:nvSpPr>
              <p:cNvPr id="71" name="矩形 70"/>
              <p:cNvSpPr/>
              <p:nvPr/>
            </p:nvSpPr>
            <p:spPr>
              <a:xfrm>
                <a:off x="2436788" y="554772"/>
                <a:ext cx="6257256" cy="413810"/>
              </a:xfrm>
              <a:prstGeom prst="rect">
                <a:avLst/>
              </a:prstGeom>
              <a:solidFill>
                <a:srgbClr val="252F31">
                  <a:alpha val="67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TextBox 71"/>
              <p:cNvSpPr txBox="1"/>
              <p:nvPr/>
            </p:nvSpPr>
            <p:spPr>
              <a:xfrm>
                <a:off x="2436788" y="607789"/>
                <a:ext cx="6257256"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世界万物都处在一个变化的氛围之中，事物就是在这种运动的作用下发展的</a:t>
                </a:r>
              </a:p>
            </p:txBody>
          </p:sp>
        </p:grpSp>
      </p:grpSp>
      <p:grpSp>
        <p:nvGrpSpPr>
          <p:cNvPr id="75" name="组合 74"/>
          <p:cNvGrpSpPr/>
          <p:nvPr/>
        </p:nvGrpSpPr>
        <p:grpSpPr>
          <a:xfrm>
            <a:off x="678786" y="3597346"/>
            <a:ext cx="8126896" cy="414564"/>
            <a:chOff x="567148" y="2301202"/>
            <a:chExt cx="8126896" cy="414564"/>
          </a:xfrm>
        </p:grpSpPr>
        <p:grpSp>
          <p:nvGrpSpPr>
            <p:cNvPr id="76" name="组合 75"/>
            <p:cNvGrpSpPr/>
            <p:nvPr/>
          </p:nvGrpSpPr>
          <p:grpSpPr>
            <a:xfrm>
              <a:off x="567148" y="2301956"/>
              <a:ext cx="1728192" cy="413810"/>
              <a:chOff x="567148" y="555526"/>
              <a:chExt cx="1728192" cy="413810"/>
            </a:xfrm>
          </p:grpSpPr>
          <p:sp>
            <p:nvSpPr>
              <p:cNvPr id="80" name="矩形 79"/>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TextBox 91"/>
              <p:cNvSpPr>
                <a:spLocks noChangeArrowheads="1"/>
              </p:cNvSpPr>
              <p:nvPr/>
            </p:nvSpPr>
            <p:spPr bwMode="auto">
              <a:xfrm>
                <a:off x="848013" y="573762"/>
                <a:ext cx="12105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价值性原则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2436788" y="2301202"/>
              <a:ext cx="6257256" cy="413810"/>
              <a:chOff x="2436788" y="554772"/>
              <a:chExt cx="6257256" cy="413810"/>
            </a:xfrm>
          </p:grpSpPr>
          <p:sp>
            <p:nvSpPr>
              <p:cNvPr id="78" name="矩形 77"/>
              <p:cNvSpPr/>
              <p:nvPr/>
            </p:nvSpPr>
            <p:spPr>
              <a:xfrm>
                <a:off x="2436788" y="554772"/>
                <a:ext cx="6257256" cy="413810"/>
              </a:xfrm>
              <a:prstGeom prst="rect">
                <a:avLst/>
              </a:prstGeom>
              <a:solidFill>
                <a:srgbClr val="252F31">
                  <a:alpha val="67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2436788" y="607789"/>
                <a:ext cx="6257256"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商务管理要按照价值性原则来进行，这是其功利性的具体要求与体现</a:t>
                </a:r>
              </a:p>
            </p:txBody>
          </p:sp>
        </p:grpSp>
      </p:grpSp>
    </p:spTree>
    <p:extLst>
      <p:ext uri="{BB962C8B-B14F-4D97-AF65-F5344CB8AC3E}">
        <p14:creationId xmlns:p14="http://schemas.microsoft.com/office/powerpoint/2010/main" val="970003613"/>
      </p:ext>
    </p:extLst>
  </p:cSld>
  <p:clrMapOvr>
    <a:masterClrMapping/>
  </p:clrMapOvr>
  <mc:AlternateContent xmlns:mc="http://schemas.openxmlformats.org/markup-compatibility/2006" xmlns:p14="http://schemas.microsoft.com/office/powerpoint/2010/main">
    <mc:Choice Requires="p14">
      <p:transition spd="slow" p14:dur="2000" advTm="3000"/>
    </mc:Choice>
    <mc:Fallback xmlns="">
      <p:transition spd="slow"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500"/>
                                        <p:tgtEl>
                                          <p:spTgt spid="4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Effect transition="in" filter="fade">
                                      <p:cBhvr>
                                        <p:cTn id="11" dur="500"/>
                                        <p:tgtEl>
                                          <p:spTgt spid="60"/>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500"/>
                                        <p:tgtEl>
                                          <p:spTgt spid="6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1097903" y="309885"/>
            <a:ext cx="80021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岗位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Freeform 285"/>
          <p:cNvSpPr>
            <a:spLocks noEditPoints="1" noChangeArrowheads="1"/>
          </p:cNvSpPr>
          <p:nvPr/>
        </p:nvSpPr>
        <p:spPr bwMode="auto">
          <a:xfrm>
            <a:off x="179512" y="309885"/>
            <a:ext cx="568332" cy="433842"/>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67"/>
              <a:gd name="T89" fmla="*/ 88 w 88"/>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12"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策划</a:t>
            </a:r>
            <a:r>
              <a:rPr lang="zh-CN" altLang="en-US" sz="2400" b="1" dirty="0">
                <a:solidFill>
                  <a:schemeClr val="bg1"/>
                </a:solidFill>
                <a:latin typeface="微软雅黑" panose="020B0503020204020204" pitchFamily="34" charset="-122"/>
                <a:ea typeface="微软雅黑" panose="020B0503020204020204" pitchFamily="34" charset="-122"/>
              </a:rPr>
              <a:t>原则</a:t>
            </a:r>
          </a:p>
        </p:txBody>
      </p:sp>
      <p:cxnSp>
        <p:nvCxnSpPr>
          <p:cNvPr id="17" name="直接连接符 16"/>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18" name="Freeform 9"/>
          <p:cNvSpPr>
            <a:spLocks noEditPoints="1"/>
          </p:cNvSpPr>
          <p:nvPr/>
        </p:nvSpPr>
        <p:spPr bwMode="auto">
          <a:xfrm>
            <a:off x="206438" y="242007"/>
            <a:ext cx="466716" cy="529543"/>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bg1"/>
          </a:solidFill>
          <a:ln>
            <a:noFill/>
          </a:ln>
          <a:extLst/>
        </p:spPr>
        <p:txBody>
          <a:bodyPr vert="horz" wrap="square" lIns="91404" tIns="45702" rIns="91404" bIns="45702" numCol="1" anchor="t" anchorCtr="0" compatLnSpc="1"/>
          <a:lstStyle/>
          <a:p>
            <a:endParaRPr lang="zh-CN" altLang="en-US" sz="1800"/>
          </a:p>
        </p:txBody>
      </p:sp>
      <p:grpSp>
        <p:nvGrpSpPr>
          <p:cNvPr id="19" name="组合 18"/>
          <p:cNvGrpSpPr/>
          <p:nvPr/>
        </p:nvGrpSpPr>
        <p:grpSpPr>
          <a:xfrm>
            <a:off x="673154" y="1563638"/>
            <a:ext cx="8126896" cy="414564"/>
            <a:chOff x="564196" y="2931790"/>
            <a:chExt cx="8126896" cy="414564"/>
          </a:xfrm>
        </p:grpSpPr>
        <p:grpSp>
          <p:nvGrpSpPr>
            <p:cNvPr id="20" name="组合 19"/>
            <p:cNvGrpSpPr/>
            <p:nvPr/>
          </p:nvGrpSpPr>
          <p:grpSpPr>
            <a:xfrm>
              <a:off x="564196" y="2932544"/>
              <a:ext cx="1728192" cy="413810"/>
              <a:chOff x="567148" y="555526"/>
              <a:chExt cx="1728192" cy="413810"/>
            </a:xfrm>
          </p:grpSpPr>
          <p:sp>
            <p:nvSpPr>
              <p:cNvPr id="24" name="矩形 23"/>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91"/>
              <p:cNvSpPr>
                <a:spLocks noChangeArrowheads="1"/>
              </p:cNvSpPr>
              <p:nvPr/>
            </p:nvSpPr>
            <p:spPr bwMode="auto">
              <a:xfrm>
                <a:off x="848014" y="57376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集中</a:t>
                </a:r>
                <a:r>
                  <a:rPr lang="zh-CN" altLang="en-US" sz="1600" b="1" dirty="0" smtClean="0">
                    <a:solidFill>
                      <a:schemeClr val="bg1"/>
                    </a:solidFill>
                    <a:latin typeface="微软雅黑" panose="020B0503020204020204" pitchFamily="34" charset="-122"/>
                    <a:ea typeface="微软雅黑" panose="020B0503020204020204" pitchFamily="34" charset="-122"/>
                  </a:rPr>
                  <a:t>性原则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433836" y="2931790"/>
              <a:ext cx="6257256" cy="413810"/>
              <a:chOff x="2436788" y="554772"/>
              <a:chExt cx="6257256" cy="413810"/>
            </a:xfrm>
          </p:grpSpPr>
          <p:sp>
            <p:nvSpPr>
              <p:cNvPr id="22" name="矩形 21"/>
              <p:cNvSpPr/>
              <p:nvPr/>
            </p:nvSpPr>
            <p:spPr>
              <a:xfrm>
                <a:off x="2436788" y="554772"/>
                <a:ext cx="6257256" cy="413810"/>
              </a:xfrm>
              <a:prstGeom prst="rect">
                <a:avLst/>
              </a:prstGeom>
              <a:solidFill>
                <a:srgbClr val="252F31">
                  <a:alpha val="67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2"/>
              <p:cNvSpPr txBox="1"/>
              <p:nvPr/>
            </p:nvSpPr>
            <p:spPr>
              <a:xfrm>
                <a:off x="2436788" y="607789"/>
                <a:ext cx="4978854"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集中优势兵力攻击关键问题为谋略中的上策</a:t>
                </a:r>
              </a:p>
            </p:txBody>
          </p:sp>
        </p:grpSp>
      </p:grpSp>
      <p:grpSp>
        <p:nvGrpSpPr>
          <p:cNvPr id="26" name="组合 25"/>
          <p:cNvGrpSpPr/>
          <p:nvPr/>
        </p:nvGrpSpPr>
        <p:grpSpPr>
          <a:xfrm>
            <a:off x="673154" y="2208780"/>
            <a:ext cx="8126896" cy="414564"/>
            <a:chOff x="564196" y="3526090"/>
            <a:chExt cx="8126896" cy="414564"/>
          </a:xfrm>
        </p:grpSpPr>
        <p:grpSp>
          <p:nvGrpSpPr>
            <p:cNvPr id="27" name="组合 26"/>
            <p:cNvGrpSpPr/>
            <p:nvPr/>
          </p:nvGrpSpPr>
          <p:grpSpPr>
            <a:xfrm>
              <a:off x="564196" y="3526844"/>
              <a:ext cx="1728192" cy="413810"/>
              <a:chOff x="567148" y="555526"/>
              <a:chExt cx="1728192" cy="413810"/>
            </a:xfrm>
          </p:grpSpPr>
          <p:sp>
            <p:nvSpPr>
              <p:cNvPr id="31" name="矩形 30"/>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TextBox 91"/>
              <p:cNvSpPr>
                <a:spLocks noChangeArrowheads="1"/>
              </p:cNvSpPr>
              <p:nvPr/>
            </p:nvSpPr>
            <p:spPr bwMode="auto">
              <a:xfrm>
                <a:off x="848014" y="573762"/>
                <a:ext cx="1210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信息</a:t>
                </a:r>
                <a:r>
                  <a:rPr lang="zh-CN" altLang="en-US" sz="1600" b="1" dirty="0" smtClean="0">
                    <a:solidFill>
                      <a:schemeClr val="bg1"/>
                    </a:solidFill>
                    <a:latin typeface="微软雅黑" panose="020B0503020204020204" pitchFamily="34" charset="-122"/>
                    <a:ea typeface="微软雅黑" panose="020B0503020204020204" pitchFamily="34" charset="-122"/>
                  </a:rPr>
                  <a:t>性原则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433836" y="3526090"/>
              <a:ext cx="6257256" cy="413810"/>
              <a:chOff x="2436788" y="554772"/>
              <a:chExt cx="6257256" cy="413810"/>
            </a:xfrm>
          </p:grpSpPr>
          <p:sp>
            <p:nvSpPr>
              <p:cNvPr id="29" name="矩形 28"/>
              <p:cNvSpPr/>
              <p:nvPr/>
            </p:nvSpPr>
            <p:spPr>
              <a:xfrm>
                <a:off x="2436788" y="554772"/>
                <a:ext cx="6257256" cy="413810"/>
              </a:xfrm>
              <a:prstGeom prst="rect">
                <a:avLst/>
              </a:prstGeom>
              <a:solidFill>
                <a:srgbClr val="252F31">
                  <a:alpha val="67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2436788" y="607789"/>
                <a:ext cx="5810572"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收集原始信息力求全面、真实、及时、连续</a:t>
                </a:r>
              </a:p>
            </p:txBody>
          </p:sp>
        </p:grpSp>
      </p:grpSp>
      <p:grpSp>
        <p:nvGrpSpPr>
          <p:cNvPr id="33" name="组合 32"/>
          <p:cNvGrpSpPr/>
          <p:nvPr/>
        </p:nvGrpSpPr>
        <p:grpSpPr>
          <a:xfrm>
            <a:off x="673154" y="2877266"/>
            <a:ext cx="8126896" cy="414564"/>
            <a:chOff x="564196" y="4101402"/>
            <a:chExt cx="8126896" cy="414564"/>
          </a:xfrm>
        </p:grpSpPr>
        <p:grpSp>
          <p:nvGrpSpPr>
            <p:cNvPr id="34" name="组合 33"/>
            <p:cNvGrpSpPr/>
            <p:nvPr/>
          </p:nvGrpSpPr>
          <p:grpSpPr>
            <a:xfrm>
              <a:off x="564196" y="4102156"/>
              <a:ext cx="1728192" cy="413810"/>
              <a:chOff x="567148" y="555526"/>
              <a:chExt cx="1728192" cy="413810"/>
            </a:xfrm>
          </p:grpSpPr>
          <p:sp>
            <p:nvSpPr>
              <p:cNvPr id="38" name="矩形 37"/>
              <p:cNvSpPr/>
              <p:nvPr/>
            </p:nvSpPr>
            <p:spPr>
              <a:xfrm>
                <a:off x="567148" y="555526"/>
                <a:ext cx="1728192" cy="413810"/>
              </a:xfrm>
              <a:prstGeom prst="rect">
                <a:avLst/>
              </a:pr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TextBox 91"/>
              <p:cNvSpPr>
                <a:spLocks noChangeArrowheads="1"/>
              </p:cNvSpPr>
              <p:nvPr/>
            </p:nvSpPr>
            <p:spPr bwMode="auto">
              <a:xfrm>
                <a:off x="745421" y="573762"/>
                <a:ext cx="14157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1600" b="1" dirty="0" smtClean="0">
                    <a:solidFill>
                      <a:schemeClr val="bg1"/>
                    </a:solidFill>
                    <a:latin typeface="微软雅黑" panose="020B0503020204020204" pitchFamily="34" charset="-122"/>
                    <a:ea typeface="微软雅黑" panose="020B0503020204020204" pitchFamily="34" charset="-122"/>
                  </a:rPr>
                  <a:t>智能放大原则</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2433836" y="4101402"/>
              <a:ext cx="6257256" cy="413810"/>
              <a:chOff x="2436788" y="554772"/>
              <a:chExt cx="6257256" cy="413810"/>
            </a:xfrm>
          </p:grpSpPr>
          <p:sp>
            <p:nvSpPr>
              <p:cNvPr id="36" name="矩形 35"/>
              <p:cNvSpPr/>
              <p:nvPr/>
            </p:nvSpPr>
            <p:spPr>
              <a:xfrm>
                <a:off x="2436788" y="554772"/>
                <a:ext cx="6257256" cy="413810"/>
              </a:xfrm>
              <a:prstGeom prst="rect">
                <a:avLst/>
              </a:prstGeom>
              <a:solidFill>
                <a:srgbClr val="252F31">
                  <a:alpha val="67000"/>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2436788" y="607789"/>
                <a:ext cx="4978854" cy="307777"/>
              </a:xfrm>
              <a:prstGeom prst="rect">
                <a:avLst/>
              </a:prstGeom>
              <a:noFill/>
            </p:spPr>
            <p:txBody>
              <a:bodyPr wrap="square"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人的能量是无穷的，管理中的创意与构思也是无止境的</a:t>
                </a:r>
              </a:p>
            </p:txBody>
          </p:sp>
        </p:grpSp>
      </p:grpSp>
      <p:cxnSp>
        <p:nvCxnSpPr>
          <p:cNvPr id="41" name="直接连接符 40"/>
          <p:cNvCxnSpPr/>
          <p:nvPr/>
        </p:nvCxnSpPr>
        <p:spPr>
          <a:xfrm>
            <a:off x="673154" y="3637026"/>
            <a:ext cx="8126896" cy="0"/>
          </a:xfrm>
          <a:prstGeom prst="line">
            <a:avLst/>
          </a:prstGeom>
          <a:ln>
            <a:solidFill>
              <a:srgbClr val="B81F22"/>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673154" y="3705294"/>
            <a:ext cx="8126896" cy="738664"/>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21872854"/>
      </p:ext>
    </p:extLst>
  </p:cSld>
  <p:clrMapOvr>
    <a:masterClrMapping/>
  </p:clrMapOvr>
  <mc:AlternateContent xmlns:mc="http://schemas.openxmlformats.org/markup-compatibility/2006" xmlns:p14="http://schemas.microsoft.com/office/powerpoint/2010/main">
    <mc:Choice Requires="p14">
      <p:transition p14:dur="0" advTm="3000"/>
    </mc:Choice>
    <mc:Fallback xmlns="">
      <p:transition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7903" y="309885"/>
            <a:ext cx="80021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岗位</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 name="Freeform 285"/>
          <p:cNvSpPr>
            <a:spLocks noEditPoints="1" noChangeArrowheads="1"/>
          </p:cNvSpPr>
          <p:nvPr/>
        </p:nvSpPr>
        <p:spPr bwMode="auto">
          <a:xfrm>
            <a:off x="179512" y="309885"/>
            <a:ext cx="568332" cy="433842"/>
          </a:xfrm>
          <a:custGeom>
            <a:avLst/>
            <a:gdLst>
              <a:gd name="T0" fmla="*/ 84 w 88"/>
              <a:gd name="T1" fmla="*/ 0 h 67"/>
              <a:gd name="T2" fmla="*/ 4 w 88"/>
              <a:gd name="T3" fmla="*/ 0 h 67"/>
              <a:gd name="T4" fmla="*/ 0 w 88"/>
              <a:gd name="T5" fmla="*/ 4 h 67"/>
              <a:gd name="T6" fmla="*/ 0 w 88"/>
              <a:gd name="T7" fmla="*/ 51 h 67"/>
              <a:gd name="T8" fmla="*/ 4 w 88"/>
              <a:gd name="T9" fmla="*/ 55 h 67"/>
              <a:gd name="T10" fmla="*/ 30 w 88"/>
              <a:gd name="T11" fmla="*/ 55 h 67"/>
              <a:gd name="T12" fmla="*/ 30 w 88"/>
              <a:gd name="T13" fmla="*/ 64 h 67"/>
              <a:gd name="T14" fmla="*/ 20 w 88"/>
              <a:gd name="T15" fmla="*/ 64 h 67"/>
              <a:gd name="T16" fmla="*/ 19 w 88"/>
              <a:gd name="T17" fmla="*/ 66 h 67"/>
              <a:gd name="T18" fmla="*/ 20 w 88"/>
              <a:gd name="T19" fmla="*/ 67 h 67"/>
              <a:gd name="T20" fmla="*/ 68 w 88"/>
              <a:gd name="T21" fmla="*/ 67 h 67"/>
              <a:gd name="T22" fmla="*/ 69 w 88"/>
              <a:gd name="T23" fmla="*/ 66 h 67"/>
              <a:gd name="T24" fmla="*/ 68 w 88"/>
              <a:gd name="T25" fmla="*/ 64 h 67"/>
              <a:gd name="T26" fmla="*/ 59 w 88"/>
              <a:gd name="T27" fmla="*/ 64 h 67"/>
              <a:gd name="T28" fmla="*/ 59 w 88"/>
              <a:gd name="T29" fmla="*/ 55 h 67"/>
              <a:gd name="T30" fmla="*/ 84 w 88"/>
              <a:gd name="T31" fmla="*/ 55 h 67"/>
              <a:gd name="T32" fmla="*/ 88 w 88"/>
              <a:gd name="T33" fmla="*/ 51 h 67"/>
              <a:gd name="T34" fmla="*/ 88 w 88"/>
              <a:gd name="T35" fmla="*/ 4 h 67"/>
              <a:gd name="T36" fmla="*/ 84 w 88"/>
              <a:gd name="T37" fmla="*/ 0 h 67"/>
              <a:gd name="T38" fmla="*/ 73 w 88"/>
              <a:gd name="T39" fmla="*/ 51 h 67"/>
              <a:gd name="T40" fmla="*/ 72 w 88"/>
              <a:gd name="T41" fmla="*/ 50 h 67"/>
              <a:gd name="T42" fmla="*/ 73 w 88"/>
              <a:gd name="T43" fmla="*/ 49 h 67"/>
              <a:gd name="T44" fmla="*/ 74 w 88"/>
              <a:gd name="T45" fmla="*/ 50 h 67"/>
              <a:gd name="T46" fmla="*/ 73 w 88"/>
              <a:gd name="T47" fmla="*/ 51 h 67"/>
              <a:gd name="T48" fmla="*/ 84 w 88"/>
              <a:gd name="T49" fmla="*/ 45 h 67"/>
              <a:gd name="T50" fmla="*/ 5 w 88"/>
              <a:gd name="T51" fmla="*/ 45 h 67"/>
              <a:gd name="T52" fmla="*/ 5 w 88"/>
              <a:gd name="T53" fmla="*/ 4 h 67"/>
              <a:gd name="T54" fmla="*/ 84 w 88"/>
              <a:gd name="T55" fmla="*/ 4 h 67"/>
              <a:gd name="T56" fmla="*/ 84 w 88"/>
              <a:gd name="T57" fmla="*/ 45 h 6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8"/>
              <a:gd name="T88" fmla="*/ 0 h 67"/>
              <a:gd name="T89" fmla="*/ 88 w 88"/>
              <a:gd name="T90" fmla="*/ 67 h 6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8" h="67">
                <a:moveTo>
                  <a:pt x="84" y="0"/>
                </a:moveTo>
                <a:cubicBezTo>
                  <a:pt x="4" y="0"/>
                  <a:pt x="4" y="0"/>
                  <a:pt x="4" y="0"/>
                </a:cubicBezTo>
                <a:cubicBezTo>
                  <a:pt x="2" y="0"/>
                  <a:pt x="0" y="2"/>
                  <a:pt x="0" y="4"/>
                </a:cubicBezTo>
                <a:cubicBezTo>
                  <a:pt x="0" y="51"/>
                  <a:pt x="0" y="51"/>
                  <a:pt x="0" y="51"/>
                </a:cubicBezTo>
                <a:cubicBezTo>
                  <a:pt x="0" y="54"/>
                  <a:pt x="2" y="55"/>
                  <a:pt x="4" y="55"/>
                </a:cubicBezTo>
                <a:cubicBezTo>
                  <a:pt x="30" y="55"/>
                  <a:pt x="30" y="55"/>
                  <a:pt x="30" y="55"/>
                </a:cubicBezTo>
                <a:cubicBezTo>
                  <a:pt x="30" y="64"/>
                  <a:pt x="30" y="64"/>
                  <a:pt x="30" y="64"/>
                </a:cubicBezTo>
                <a:cubicBezTo>
                  <a:pt x="20" y="64"/>
                  <a:pt x="20" y="64"/>
                  <a:pt x="20" y="64"/>
                </a:cubicBezTo>
                <a:cubicBezTo>
                  <a:pt x="20" y="64"/>
                  <a:pt x="19" y="65"/>
                  <a:pt x="19" y="66"/>
                </a:cubicBezTo>
                <a:cubicBezTo>
                  <a:pt x="19" y="66"/>
                  <a:pt x="20" y="67"/>
                  <a:pt x="20" y="67"/>
                </a:cubicBezTo>
                <a:cubicBezTo>
                  <a:pt x="68" y="67"/>
                  <a:pt x="68" y="67"/>
                  <a:pt x="68" y="67"/>
                </a:cubicBezTo>
                <a:cubicBezTo>
                  <a:pt x="69" y="67"/>
                  <a:pt x="69" y="66"/>
                  <a:pt x="69" y="66"/>
                </a:cubicBezTo>
                <a:cubicBezTo>
                  <a:pt x="69" y="65"/>
                  <a:pt x="69" y="64"/>
                  <a:pt x="68" y="64"/>
                </a:cubicBezTo>
                <a:cubicBezTo>
                  <a:pt x="59" y="64"/>
                  <a:pt x="59" y="64"/>
                  <a:pt x="59" y="64"/>
                </a:cubicBezTo>
                <a:cubicBezTo>
                  <a:pt x="59" y="55"/>
                  <a:pt x="59" y="55"/>
                  <a:pt x="59" y="55"/>
                </a:cubicBezTo>
                <a:cubicBezTo>
                  <a:pt x="84" y="55"/>
                  <a:pt x="84" y="55"/>
                  <a:pt x="84" y="55"/>
                </a:cubicBezTo>
                <a:cubicBezTo>
                  <a:pt x="86" y="55"/>
                  <a:pt x="88" y="54"/>
                  <a:pt x="88" y="51"/>
                </a:cubicBezTo>
                <a:cubicBezTo>
                  <a:pt x="88" y="4"/>
                  <a:pt x="88" y="4"/>
                  <a:pt x="88" y="4"/>
                </a:cubicBezTo>
                <a:cubicBezTo>
                  <a:pt x="88" y="2"/>
                  <a:pt x="86" y="0"/>
                  <a:pt x="84" y="0"/>
                </a:cubicBezTo>
                <a:close/>
                <a:moveTo>
                  <a:pt x="73" y="51"/>
                </a:moveTo>
                <a:cubicBezTo>
                  <a:pt x="72" y="51"/>
                  <a:pt x="72" y="51"/>
                  <a:pt x="72" y="50"/>
                </a:cubicBezTo>
                <a:cubicBezTo>
                  <a:pt x="72" y="50"/>
                  <a:pt x="72" y="49"/>
                  <a:pt x="73" y="49"/>
                </a:cubicBezTo>
                <a:cubicBezTo>
                  <a:pt x="73" y="49"/>
                  <a:pt x="74" y="50"/>
                  <a:pt x="74" y="50"/>
                </a:cubicBezTo>
                <a:cubicBezTo>
                  <a:pt x="74" y="51"/>
                  <a:pt x="73" y="51"/>
                  <a:pt x="73" y="51"/>
                </a:cubicBezTo>
                <a:close/>
                <a:moveTo>
                  <a:pt x="84" y="45"/>
                </a:moveTo>
                <a:cubicBezTo>
                  <a:pt x="5" y="45"/>
                  <a:pt x="5" y="45"/>
                  <a:pt x="5" y="45"/>
                </a:cubicBezTo>
                <a:cubicBezTo>
                  <a:pt x="5" y="4"/>
                  <a:pt x="5" y="4"/>
                  <a:pt x="5" y="4"/>
                </a:cubicBezTo>
                <a:cubicBezTo>
                  <a:pt x="84" y="4"/>
                  <a:pt x="84" y="4"/>
                  <a:pt x="84" y="4"/>
                </a:cubicBezTo>
                <a:lnTo>
                  <a:pt x="84" y="45"/>
                </a:lnTo>
                <a:close/>
              </a:path>
            </a:pathLst>
          </a:custGeom>
          <a:solidFill>
            <a:schemeClr val="bg1"/>
          </a:solidFill>
          <a:ln>
            <a:noFill/>
          </a:ln>
        </p:spPr>
        <p:txBody>
          <a:bodyPr/>
          <a:lstStyle/>
          <a:p>
            <a:endParaRPr lang="zh-CN" altLang="zh-CN" sz="1600">
              <a:solidFill>
                <a:srgbClr val="000000"/>
              </a:solidFill>
              <a:sym typeface="宋体" pitchFamily="2" charset="-122"/>
            </a:endParaRPr>
          </a:p>
        </p:txBody>
      </p:sp>
      <p:sp>
        <p:nvSpPr>
          <p:cNvPr id="4" name="矩形 5"/>
          <p:cNvSpPr/>
          <p:nvPr/>
        </p:nvSpPr>
        <p:spPr>
          <a:xfrm>
            <a:off x="169168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5"/>
          <p:cNvSpPr/>
          <p:nvPr/>
        </p:nvSpPr>
        <p:spPr>
          <a:xfrm>
            <a:off x="426343" y="176217"/>
            <a:ext cx="2612342" cy="70097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9931" h="816343">
                <a:moveTo>
                  <a:pt x="764965" y="0"/>
                </a:moveTo>
                <a:lnTo>
                  <a:pt x="3399931" y="1"/>
                </a:lnTo>
                <a:lnTo>
                  <a:pt x="2696024" y="816343"/>
                </a:lnTo>
                <a:lnTo>
                  <a:pt x="0" y="815210"/>
                </a:lnTo>
                <a:lnTo>
                  <a:pt x="764965" y="0"/>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7"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Box 7"/>
          <p:cNvSpPr txBox="1"/>
          <p:nvPr/>
        </p:nvSpPr>
        <p:spPr>
          <a:xfrm>
            <a:off x="1097903" y="309885"/>
            <a:ext cx="141577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策划步骤</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flipH="1">
            <a:off x="270186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10" name="Freeform 9"/>
          <p:cNvSpPr>
            <a:spLocks noEditPoints="1"/>
          </p:cNvSpPr>
          <p:nvPr/>
        </p:nvSpPr>
        <p:spPr bwMode="auto">
          <a:xfrm>
            <a:off x="206438" y="242007"/>
            <a:ext cx="466716" cy="529543"/>
          </a:xfrm>
          <a:custGeom>
            <a:avLst/>
            <a:gdLst>
              <a:gd name="T0" fmla="*/ 402 w 630"/>
              <a:gd name="T1" fmla="*/ 89 h 711"/>
              <a:gd name="T2" fmla="*/ 313 w 630"/>
              <a:gd name="T3" fmla="*/ 178 h 711"/>
              <a:gd name="T4" fmla="*/ 223 w 630"/>
              <a:gd name="T5" fmla="*/ 178 h 711"/>
              <a:gd name="T6" fmla="*/ 134 w 630"/>
              <a:gd name="T7" fmla="*/ 89 h 711"/>
              <a:gd name="T8" fmla="*/ 223 w 630"/>
              <a:gd name="T9" fmla="*/ 0 h 711"/>
              <a:gd name="T10" fmla="*/ 313 w 630"/>
              <a:gd name="T11" fmla="*/ 0 h 711"/>
              <a:gd name="T12" fmla="*/ 402 w 630"/>
              <a:gd name="T13" fmla="*/ 89 h 711"/>
              <a:gd name="T14" fmla="*/ 445 w 630"/>
              <a:gd name="T15" fmla="*/ 89 h 711"/>
              <a:gd name="T16" fmla="*/ 446 w 630"/>
              <a:gd name="T17" fmla="*/ 109 h 711"/>
              <a:gd name="T18" fmla="*/ 335 w 630"/>
              <a:gd name="T19" fmla="*/ 221 h 711"/>
              <a:gd name="T20" fmla="*/ 201 w 630"/>
              <a:gd name="T21" fmla="*/ 221 h 711"/>
              <a:gd name="T22" fmla="*/ 90 w 630"/>
              <a:gd name="T23" fmla="*/ 109 h 711"/>
              <a:gd name="T24" fmla="*/ 92 w 630"/>
              <a:gd name="T25" fmla="*/ 89 h 711"/>
              <a:gd name="T26" fmla="*/ 0 w 630"/>
              <a:gd name="T27" fmla="*/ 198 h 711"/>
              <a:gd name="T28" fmla="*/ 0 w 630"/>
              <a:gd name="T29" fmla="*/ 600 h 711"/>
              <a:gd name="T30" fmla="*/ 112 w 630"/>
              <a:gd name="T31" fmla="*/ 711 h 711"/>
              <a:gd name="T32" fmla="*/ 409 w 630"/>
              <a:gd name="T33" fmla="*/ 711 h 711"/>
              <a:gd name="T34" fmla="*/ 288 w 630"/>
              <a:gd name="T35" fmla="*/ 528 h 711"/>
              <a:gd name="T36" fmla="*/ 487 w 630"/>
              <a:gd name="T37" fmla="*/ 328 h 711"/>
              <a:gd name="T38" fmla="*/ 536 w 630"/>
              <a:gd name="T39" fmla="*/ 335 h 711"/>
              <a:gd name="T40" fmla="*/ 536 w 630"/>
              <a:gd name="T41" fmla="*/ 198 h 711"/>
              <a:gd name="T42" fmla="*/ 445 w 630"/>
              <a:gd name="T43" fmla="*/ 89 h 711"/>
              <a:gd name="T44" fmla="*/ 251 w 630"/>
              <a:gd name="T45" fmla="*/ 446 h 711"/>
              <a:gd name="T46" fmla="*/ 251 w 630"/>
              <a:gd name="T47" fmla="*/ 446 h 711"/>
              <a:gd name="T48" fmla="*/ 112 w 630"/>
              <a:gd name="T49" fmla="*/ 446 h 711"/>
              <a:gd name="T50" fmla="*/ 90 w 630"/>
              <a:gd name="T51" fmla="*/ 423 h 711"/>
              <a:gd name="T52" fmla="*/ 112 w 630"/>
              <a:gd name="T53" fmla="*/ 401 h 711"/>
              <a:gd name="T54" fmla="*/ 251 w 630"/>
              <a:gd name="T55" fmla="*/ 401 h 711"/>
              <a:gd name="T56" fmla="*/ 274 w 630"/>
              <a:gd name="T57" fmla="*/ 423 h 711"/>
              <a:gd name="T58" fmla="*/ 251 w 630"/>
              <a:gd name="T59" fmla="*/ 446 h 711"/>
              <a:gd name="T60" fmla="*/ 296 w 630"/>
              <a:gd name="T61" fmla="*/ 356 h 711"/>
              <a:gd name="T62" fmla="*/ 296 w 630"/>
              <a:gd name="T63" fmla="*/ 356 h 711"/>
              <a:gd name="T64" fmla="*/ 112 w 630"/>
              <a:gd name="T65" fmla="*/ 356 h 711"/>
              <a:gd name="T66" fmla="*/ 90 w 630"/>
              <a:gd name="T67" fmla="*/ 334 h 711"/>
              <a:gd name="T68" fmla="*/ 112 w 630"/>
              <a:gd name="T69" fmla="*/ 312 h 711"/>
              <a:gd name="T70" fmla="*/ 296 w 630"/>
              <a:gd name="T71" fmla="*/ 312 h 711"/>
              <a:gd name="T72" fmla="*/ 318 w 630"/>
              <a:gd name="T73" fmla="*/ 334 h 711"/>
              <a:gd name="T74" fmla="*/ 296 w 630"/>
              <a:gd name="T75" fmla="*/ 356 h 711"/>
              <a:gd name="T76" fmla="*/ 524 w 630"/>
              <a:gd name="T77" fmla="*/ 390 h 711"/>
              <a:gd name="T78" fmla="*/ 488 w 630"/>
              <a:gd name="T79" fmla="*/ 385 h 711"/>
              <a:gd name="T80" fmla="*/ 346 w 630"/>
              <a:gd name="T81" fmla="*/ 527 h 711"/>
              <a:gd name="T82" fmla="*/ 458 w 630"/>
              <a:gd name="T83" fmla="*/ 666 h 711"/>
              <a:gd name="T84" fmla="*/ 488 w 630"/>
              <a:gd name="T85" fmla="*/ 669 h 711"/>
              <a:gd name="T86" fmla="*/ 630 w 630"/>
              <a:gd name="T87" fmla="*/ 527 h 711"/>
              <a:gd name="T88" fmla="*/ 524 w 630"/>
              <a:gd name="T89" fmla="*/ 390 h 711"/>
              <a:gd name="T90" fmla="*/ 569 w 630"/>
              <a:gd name="T91" fmla="*/ 507 h 711"/>
              <a:gd name="T92" fmla="*/ 569 w 630"/>
              <a:gd name="T93" fmla="*/ 507 h 711"/>
              <a:gd name="T94" fmla="*/ 524 w 630"/>
              <a:gd name="T95" fmla="*/ 552 h 711"/>
              <a:gd name="T96" fmla="*/ 488 w 630"/>
              <a:gd name="T97" fmla="*/ 588 h 711"/>
              <a:gd name="T98" fmla="*/ 448 w 630"/>
              <a:gd name="T99" fmla="*/ 588 h 711"/>
              <a:gd name="T100" fmla="*/ 408 w 630"/>
              <a:gd name="T101" fmla="*/ 547 h 711"/>
              <a:gd name="T102" fmla="*/ 408 w 630"/>
              <a:gd name="T103" fmla="*/ 507 h 711"/>
              <a:gd name="T104" fmla="*/ 448 w 630"/>
              <a:gd name="T105" fmla="*/ 507 h 711"/>
              <a:gd name="T106" fmla="*/ 468 w 630"/>
              <a:gd name="T107" fmla="*/ 527 h 711"/>
              <a:gd name="T108" fmla="*/ 524 w 630"/>
              <a:gd name="T109" fmla="*/ 472 h 711"/>
              <a:gd name="T110" fmla="*/ 528 w 630"/>
              <a:gd name="T111" fmla="*/ 467 h 711"/>
              <a:gd name="T112" fmla="*/ 569 w 630"/>
              <a:gd name="T113" fmla="*/ 467 h 711"/>
              <a:gd name="T114" fmla="*/ 569 w 630"/>
              <a:gd name="T115" fmla="*/ 507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0" h="711">
                <a:moveTo>
                  <a:pt x="402" y="89"/>
                </a:moveTo>
                <a:cubicBezTo>
                  <a:pt x="402" y="138"/>
                  <a:pt x="362" y="178"/>
                  <a:pt x="313" y="178"/>
                </a:cubicBezTo>
                <a:lnTo>
                  <a:pt x="223" y="178"/>
                </a:lnTo>
                <a:cubicBezTo>
                  <a:pt x="174" y="178"/>
                  <a:pt x="134" y="138"/>
                  <a:pt x="134" y="89"/>
                </a:cubicBezTo>
                <a:cubicBezTo>
                  <a:pt x="134" y="39"/>
                  <a:pt x="174" y="0"/>
                  <a:pt x="223" y="0"/>
                </a:cubicBezTo>
                <a:lnTo>
                  <a:pt x="313" y="0"/>
                </a:lnTo>
                <a:cubicBezTo>
                  <a:pt x="362" y="0"/>
                  <a:pt x="402" y="39"/>
                  <a:pt x="402" y="89"/>
                </a:cubicBezTo>
                <a:close/>
                <a:moveTo>
                  <a:pt x="445" y="89"/>
                </a:moveTo>
                <a:cubicBezTo>
                  <a:pt x="446" y="95"/>
                  <a:pt x="446" y="102"/>
                  <a:pt x="446" y="109"/>
                </a:cubicBezTo>
                <a:cubicBezTo>
                  <a:pt x="446" y="171"/>
                  <a:pt x="397" y="221"/>
                  <a:pt x="335" y="221"/>
                </a:cubicBezTo>
                <a:lnTo>
                  <a:pt x="201" y="221"/>
                </a:lnTo>
                <a:cubicBezTo>
                  <a:pt x="140" y="221"/>
                  <a:pt x="90" y="171"/>
                  <a:pt x="90" y="109"/>
                </a:cubicBezTo>
                <a:cubicBezTo>
                  <a:pt x="90" y="102"/>
                  <a:pt x="90" y="95"/>
                  <a:pt x="92" y="89"/>
                </a:cubicBezTo>
                <a:cubicBezTo>
                  <a:pt x="40" y="98"/>
                  <a:pt x="0" y="144"/>
                  <a:pt x="0" y="198"/>
                </a:cubicBezTo>
                <a:lnTo>
                  <a:pt x="0" y="600"/>
                </a:lnTo>
                <a:cubicBezTo>
                  <a:pt x="0" y="661"/>
                  <a:pt x="50" y="711"/>
                  <a:pt x="112" y="711"/>
                </a:cubicBezTo>
                <a:lnTo>
                  <a:pt x="409" y="711"/>
                </a:lnTo>
                <a:cubicBezTo>
                  <a:pt x="338" y="681"/>
                  <a:pt x="288" y="610"/>
                  <a:pt x="288" y="528"/>
                </a:cubicBezTo>
                <a:cubicBezTo>
                  <a:pt x="288" y="418"/>
                  <a:pt x="377" y="328"/>
                  <a:pt x="487" y="328"/>
                </a:cubicBezTo>
                <a:cubicBezTo>
                  <a:pt x="504" y="328"/>
                  <a:pt x="520" y="331"/>
                  <a:pt x="536" y="335"/>
                </a:cubicBezTo>
                <a:lnTo>
                  <a:pt x="536" y="198"/>
                </a:lnTo>
                <a:cubicBezTo>
                  <a:pt x="536" y="144"/>
                  <a:pt x="496" y="98"/>
                  <a:pt x="445" y="89"/>
                </a:cubicBezTo>
                <a:close/>
                <a:moveTo>
                  <a:pt x="251" y="446"/>
                </a:moveTo>
                <a:lnTo>
                  <a:pt x="251" y="446"/>
                </a:lnTo>
                <a:lnTo>
                  <a:pt x="112" y="446"/>
                </a:lnTo>
                <a:cubicBezTo>
                  <a:pt x="100" y="446"/>
                  <a:pt x="90" y="436"/>
                  <a:pt x="90" y="423"/>
                </a:cubicBezTo>
                <a:cubicBezTo>
                  <a:pt x="90" y="411"/>
                  <a:pt x="100" y="401"/>
                  <a:pt x="112" y="401"/>
                </a:cubicBezTo>
                <a:lnTo>
                  <a:pt x="251" y="401"/>
                </a:lnTo>
                <a:cubicBezTo>
                  <a:pt x="264" y="401"/>
                  <a:pt x="274" y="411"/>
                  <a:pt x="274" y="423"/>
                </a:cubicBezTo>
                <a:cubicBezTo>
                  <a:pt x="274" y="436"/>
                  <a:pt x="264" y="446"/>
                  <a:pt x="251" y="446"/>
                </a:cubicBezTo>
                <a:close/>
                <a:moveTo>
                  <a:pt x="296" y="356"/>
                </a:moveTo>
                <a:lnTo>
                  <a:pt x="296" y="356"/>
                </a:lnTo>
                <a:lnTo>
                  <a:pt x="112" y="356"/>
                </a:lnTo>
                <a:cubicBezTo>
                  <a:pt x="100" y="356"/>
                  <a:pt x="90" y="346"/>
                  <a:pt x="90" y="334"/>
                </a:cubicBezTo>
                <a:cubicBezTo>
                  <a:pt x="90" y="322"/>
                  <a:pt x="100" y="312"/>
                  <a:pt x="112" y="312"/>
                </a:cubicBezTo>
                <a:lnTo>
                  <a:pt x="296" y="312"/>
                </a:lnTo>
                <a:cubicBezTo>
                  <a:pt x="308" y="312"/>
                  <a:pt x="318" y="322"/>
                  <a:pt x="318" y="334"/>
                </a:cubicBezTo>
                <a:cubicBezTo>
                  <a:pt x="318" y="346"/>
                  <a:pt x="308" y="356"/>
                  <a:pt x="296" y="356"/>
                </a:cubicBezTo>
                <a:close/>
                <a:moveTo>
                  <a:pt x="524" y="390"/>
                </a:moveTo>
                <a:cubicBezTo>
                  <a:pt x="512" y="387"/>
                  <a:pt x="501" y="385"/>
                  <a:pt x="488" y="385"/>
                </a:cubicBezTo>
                <a:cubicBezTo>
                  <a:pt x="410" y="385"/>
                  <a:pt x="346" y="449"/>
                  <a:pt x="346" y="527"/>
                </a:cubicBezTo>
                <a:cubicBezTo>
                  <a:pt x="346" y="596"/>
                  <a:pt x="394" y="652"/>
                  <a:pt x="458" y="666"/>
                </a:cubicBezTo>
                <a:cubicBezTo>
                  <a:pt x="468" y="668"/>
                  <a:pt x="478" y="669"/>
                  <a:pt x="488" y="669"/>
                </a:cubicBezTo>
                <a:cubicBezTo>
                  <a:pt x="567" y="669"/>
                  <a:pt x="630" y="606"/>
                  <a:pt x="630" y="527"/>
                </a:cubicBezTo>
                <a:cubicBezTo>
                  <a:pt x="630" y="461"/>
                  <a:pt x="585" y="405"/>
                  <a:pt x="524" y="390"/>
                </a:cubicBezTo>
                <a:close/>
                <a:moveTo>
                  <a:pt x="569" y="507"/>
                </a:moveTo>
                <a:lnTo>
                  <a:pt x="569" y="507"/>
                </a:lnTo>
                <a:lnTo>
                  <a:pt x="524" y="552"/>
                </a:lnTo>
                <a:lnTo>
                  <a:pt x="488" y="588"/>
                </a:lnTo>
                <a:cubicBezTo>
                  <a:pt x="477" y="599"/>
                  <a:pt x="459" y="599"/>
                  <a:pt x="448" y="588"/>
                </a:cubicBezTo>
                <a:lnTo>
                  <a:pt x="408" y="547"/>
                </a:lnTo>
                <a:cubicBezTo>
                  <a:pt x="397" y="536"/>
                  <a:pt x="397" y="518"/>
                  <a:pt x="408" y="507"/>
                </a:cubicBezTo>
                <a:cubicBezTo>
                  <a:pt x="419" y="496"/>
                  <a:pt x="437" y="496"/>
                  <a:pt x="448" y="507"/>
                </a:cubicBezTo>
                <a:lnTo>
                  <a:pt x="468" y="527"/>
                </a:lnTo>
                <a:lnTo>
                  <a:pt x="524" y="472"/>
                </a:lnTo>
                <a:lnTo>
                  <a:pt x="528" y="467"/>
                </a:lnTo>
                <a:cubicBezTo>
                  <a:pt x="540" y="456"/>
                  <a:pt x="558" y="456"/>
                  <a:pt x="569" y="467"/>
                </a:cubicBezTo>
                <a:cubicBezTo>
                  <a:pt x="580" y="478"/>
                  <a:pt x="580" y="496"/>
                  <a:pt x="569" y="507"/>
                </a:cubicBezTo>
                <a:close/>
              </a:path>
            </a:pathLst>
          </a:custGeom>
          <a:solidFill>
            <a:schemeClr val="bg1"/>
          </a:solidFill>
          <a:ln>
            <a:noFill/>
          </a:ln>
          <a:extLst/>
        </p:spPr>
        <p:txBody>
          <a:bodyPr vert="horz" wrap="square" lIns="91404" tIns="45702" rIns="91404" bIns="45702" numCol="1" anchor="t" anchorCtr="0" compatLnSpc="1"/>
          <a:lstStyle/>
          <a:p>
            <a:endParaRPr lang="zh-CN" altLang="en-US" sz="1800"/>
          </a:p>
        </p:txBody>
      </p:sp>
      <p:sp>
        <p:nvSpPr>
          <p:cNvPr id="40" name="Rectangle 67"/>
          <p:cNvSpPr>
            <a:spLocks noChangeArrowheads="1"/>
          </p:cNvSpPr>
          <p:nvPr/>
        </p:nvSpPr>
        <p:spPr bwMode="auto">
          <a:xfrm>
            <a:off x="3713163" y="1365250"/>
            <a:ext cx="1717675" cy="1758950"/>
          </a:xfrm>
          <a:prstGeom prst="rect">
            <a:avLst/>
          </a:prstGeom>
          <a:solidFill>
            <a:srgbClr val="252F31"/>
          </a:solidFill>
          <a:ln>
            <a:noFill/>
          </a:ln>
        </p:spPr>
        <p:txBody>
          <a:bodyPr/>
          <a:lstStyle/>
          <a:p>
            <a:endParaRPr lang="zh-CN" altLang="zh-CN" sz="1600">
              <a:solidFill>
                <a:srgbClr val="000000"/>
              </a:solidFill>
              <a:sym typeface="宋体" pitchFamily="2" charset="-122"/>
            </a:endParaRPr>
          </a:p>
        </p:txBody>
      </p:sp>
      <p:sp>
        <p:nvSpPr>
          <p:cNvPr id="41" name="Freeform 68"/>
          <p:cNvSpPr>
            <a:spLocks noChangeArrowheads="1"/>
          </p:cNvSpPr>
          <p:nvPr/>
        </p:nvSpPr>
        <p:spPr bwMode="auto">
          <a:xfrm>
            <a:off x="825500" y="1368425"/>
            <a:ext cx="1990725" cy="1752600"/>
          </a:xfrm>
          <a:custGeom>
            <a:avLst/>
            <a:gdLst>
              <a:gd name="T0" fmla="*/ 206 w 1254"/>
              <a:gd name="T1" fmla="*/ 1103 h 1103"/>
              <a:gd name="T2" fmla="*/ 1254 w 1254"/>
              <a:gd name="T3" fmla="*/ 1103 h 1103"/>
              <a:gd name="T4" fmla="*/ 1254 w 1254"/>
              <a:gd name="T5" fmla="*/ 0 h 1103"/>
              <a:gd name="T6" fmla="*/ 206 w 1254"/>
              <a:gd name="T7" fmla="*/ 0 h 1103"/>
              <a:gd name="T8" fmla="*/ 0 w 1254"/>
              <a:gd name="T9" fmla="*/ 550 h 1103"/>
              <a:gd name="T10" fmla="*/ 206 w 1254"/>
              <a:gd name="T11" fmla="*/ 1103 h 1103"/>
              <a:gd name="T12" fmla="*/ 0 60000 65536"/>
              <a:gd name="T13" fmla="*/ 0 60000 65536"/>
              <a:gd name="T14" fmla="*/ 0 60000 65536"/>
              <a:gd name="T15" fmla="*/ 0 60000 65536"/>
              <a:gd name="T16" fmla="*/ 0 60000 65536"/>
              <a:gd name="T17" fmla="*/ 0 60000 65536"/>
              <a:gd name="T18" fmla="*/ 0 w 1254"/>
              <a:gd name="T19" fmla="*/ 0 h 1103"/>
              <a:gd name="T20" fmla="*/ 1254 w 1254"/>
              <a:gd name="T21" fmla="*/ 1103 h 1103"/>
            </a:gdLst>
            <a:ahLst/>
            <a:cxnLst>
              <a:cxn ang="T12">
                <a:pos x="T0" y="T1"/>
              </a:cxn>
              <a:cxn ang="T13">
                <a:pos x="T2" y="T3"/>
              </a:cxn>
              <a:cxn ang="T14">
                <a:pos x="T4" y="T5"/>
              </a:cxn>
              <a:cxn ang="T15">
                <a:pos x="T6" y="T7"/>
              </a:cxn>
              <a:cxn ang="T16">
                <a:pos x="T8" y="T9"/>
              </a:cxn>
              <a:cxn ang="T17">
                <a:pos x="T10" y="T11"/>
              </a:cxn>
            </a:cxnLst>
            <a:rect l="T18" t="T19" r="T20" b="T21"/>
            <a:pathLst>
              <a:path w="1254" h="1103">
                <a:moveTo>
                  <a:pt x="206" y="1103"/>
                </a:moveTo>
                <a:lnTo>
                  <a:pt x="1254" y="1103"/>
                </a:lnTo>
                <a:lnTo>
                  <a:pt x="1254" y="0"/>
                </a:lnTo>
                <a:lnTo>
                  <a:pt x="206" y="0"/>
                </a:lnTo>
                <a:lnTo>
                  <a:pt x="0" y="550"/>
                </a:lnTo>
                <a:lnTo>
                  <a:pt x="206" y="1103"/>
                </a:lnTo>
                <a:close/>
              </a:path>
            </a:pathLst>
          </a:custGeom>
          <a:solidFill>
            <a:srgbClr val="B81F22"/>
          </a:solidFill>
          <a:ln>
            <a:solidFill>
              <a:srgbClr val="B81F22"/>
            </a:solidFill>
          </a:ln>
        </p:spPr>
        <p:txBody>
          <a:bodyPr/>
          <a:lstStyle/>
          <a:p>
            <a:endParaRPr lang="zh-CN" altLang="zh-CN" sz="1600">
              <a:solidFill>
                <a:srgbClr val="000000"/>
              </a:solidFill>
              <a:sym typeface="宋体" pitchFamily="2" charset="-122"/>
            </a:endParaRPr>
          </a:p>
        </p:txBody>
      </p:sp>
      <p:sp>
        <p:nvSpPr>
          <p:cNvPr id="42" name="Freeform 69"/>
          <p:cNvSpPr>
            <a:spLocks noChangeArrowheads="1"/>
          </p:cNvSpPr>
          <p:nvPr/>
        </p:nvSpPr>
        <p:spPr bwMode="auto">
          <a:xfrm>
            <a:off x="6326188" y="1368425"/>
            <a:ext cx="1992312" cy="1752600"/>
          </a:xfrm>
          <a:custGeom>
            <a:avLst/>
            <a:gdLst>
              <a:gd name="T0" fmla="*/ 1049 w 1255"/>
              <a:gd name="T1" fmla="*/ 1103 h 1103"/>
              <a:gd name="T2" fmla="*/ 0 w 1255"/>
              <a:gd name="T3" fmla="*/ 1103 h 1103"/>
              <a:gd name="T4" fmla="*/ 0 w 1255"/>
              <a:gd name="T5" fmla="*/ 0 h 1103"/>
              <a:gd name="T6" fmla="*/ 1049 w 1255"/>
              <a:gd name="T7" fmla="*/ 0 h 1103"/>
              <a:gd name="T8" fmla="*/ 1255 w 1255"/>
              <a:gd name="T9" fmla="*/ 550 h 1103"/>
              <a:gd name="T10" fmla="*/ 1049 w 1255"/>
              <a:gd name="T11" fmla="*/ 1103 h 1103"/>
              <a:gd name="T12" fmla="*/ 0 60000 65536"/>
              <a:gd name="T13" fmla="*/ 0 60000 65536"/>
              <a:gd name="T14" fmla="*/ 0 60000 65536"/>
              <a:gd name="T15" fmla="*/ 0 60000 65536"/>
              <a:gd name="T16" fmla="*/ 0 60000 65536"/>
              <a:gd name="T17" fmla="*/ 0 60000 65536"/>
              <a:gd name="T18" fmla="*/ 0 w 1255"/>
              <a:gd name="T19" fmla="*/ 0 h 1103"/>
              <a:gd name="T20" fmla="*/ 1255 w 1255"/>
              <a:gd name="T21" fmla="*/ 1103 h 1103"/>
            </a:gdLst>
            <a:ahLst/>
            <a:cxnLst>
              <a:cxn ang="T12">
                <a:pos x="T0" y="T1"/>
              </a:cxn>
              <a:cxn ang="T13">
                <a:pos x="T2" y="T3"/>
              </a:cxn>
              <a:cxn ang="T14">
                <a:pos x="T4" y="T5"/>
              </a:cxn>
              <a:cxn ang="T15">
                <a:pos x="T6" y="T7"/>
              </a:cxn>
              <a:cxn ang="T16">
                <a:pos x="T8" y="T9"/>
              </a:cxn>
              <a:cxn ang="T17">
                <a:pos x="T10" y="T11"/>
              </a:cxn>
            </a:cxnLst>
            <a:rect l="T18" t="T19" r="T20" b="T21"/>
            <a:pathLst>
              <a:path w="1255" h="1103">
                <a:moveTo>
                  <a:pt x="1049" y="1103"/>
                </a:moveTo>
                <a:lnTo>
                  <a:pt x="0" y="1103"/>
                </a:lnTo>
                <a:lnTo>
                  <a:pt x="0" y="0"/>
                </a:lnTo>
                <a:lnTo>
                  <a:pt x="1049" y="0"/>
                </a:lnTo>
                <a:lnTo>
                  <a:pt x="1255" y="550"/>
                </a:lnTo>
                <a:lnTo>
                  <a:pt x="1049" y="1103"/>
                </a:lnTo>
                <a:close/>
              </a:path>
            </a:pathLst>
          </a:custGeom>
          <a:solidFill>
            <a:srgbClr val="A6A6A6"/>
          </a:solidFill>
          <a:ln>
            <a:noFill/>
          </a:ln>
        </p:spPr>
        <p:txBody>
          <a:bodyPr/>
          <a:lstStyle/>
          <a:p>
            <a:endParaRPr lang="zh-CN" altLang="zh-CN" sz="1600">
              <a:solidFill>
                <a:srgbClr val="000000"/>
              </a:solidFill>
              <a:sym typeface="宋体" pitchFamily="2" charset="-122"/>
            </a:endParaRPr>
          </a:p>
        </p:txBody>
      </p:sp>
      <p:sp>
        <p:nvSpPr>
          <p:cNvPr id="43" name="TextBox 692"/>
          <p:cNvSpPr>
            <a:spLocks noChangeArrowheads="1"/>
          </p:cNvSpPr>
          <p:nvPr/>
        </p:nvSpPr>
        <p:spPr bwMode="auto">
          <a:xfrm>
            <a:off x="2684463" y="3368675"/>
            <a:ext cx="37750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3200" dirty="0">
                <a:latin typeface="微软雅黑" pitchFamily="34" charset="-122"/>
                <a:ea typeface="微软雅黑" pitchFamily="34" charset="-122"/>
                <a:sym typeface="Arial" pitchFamily="34" charset="0"/>
              </a:rPr>
              <a:t>点击此处添加标题</a:t>
            </a:r>
          </a:p>
        </p:txBody>
      </p:sp>
      <p:sp>
        <p:nvSpPr>
          <p:cNvPr id="44" name="矩形 1"/>
          <p:cNvSpPr>
            <a:spLocks noChangeArrowheads="1"/>
          </p:cNvSpPr>
          <p:nvPr/>
        </p:nvSpPr>
        <p:spPr bwMode="auto">
          <a:xfrm>
            <a:off x="620713" y="3940175"/>
            <a:ext cx="7912100" cy="583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ts val="2000"/>
              </a:lnSpc>
            </a:pP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点击此处添加</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文本</a:t>
            </a:r>
            <a:r>
              <a:rPr lang="zh-CN" altLang="en-US" sz="1400" dirty="0">
                <a:solidFill>
                  <a:schemeClr val="tx1">
                    <a:lumMod val="95000"/>
                    <a:lumOff val="5000"/>
                  </a:schemeClr>
                </a:solidFill>
                <a:latin typeface="微软雅黑" pitchFamily="34" charset="-122"/>
                <a:ea typeface="微软雅黑" pitchFamily="34" charset="-122"/>
                <a:sym typeface="微软雅黑" pitchFamily="34" charset="-122"/>
              </a:rPr>
              <a:t>点击此处</a:t>
            </a:r>
            <a:r>
              <a:rPr lang="zh-CN" altLang="en-US" sz="1400" dirty="0" smtClean="0">
                <a:solidFill>
                  <a:schemeClr val="tx1">
                    <a:lumMod val="95000"/>
                    <a:lumOff val="5000"/>
                  </a:schemeClr>
                </a:solidFill>
                <a:latin typeface="微软雅黑" pitchFamily="34" charset="-122"/>
                <a:ea typeface="微软雅黑" pitchFamily="34" charset="-122"/>
                <a:sym typeface="微软雅黑" pitchFamily="34" charset="-122"/>
              </a:rPr>
              <a:t>添加</a:t>
            </a:r>
            <a:endParaRPr lang="zh-CN" altLang="en-US" sz="1400" dirty="0">
              <a:solidFill>
                <a:schemeClr val="tx1">
                  <a:lumMod val="95000"/>
                  <a:lumOff val="5000"/>
                </a:schemeClr>
              </a:solidFill>
              <a:latin typeface="微软雅黑" pitchFamily="34" charset="-122"/>
              <a:ea typeface="微软雅黑" pitchFamily="34" charset="-122"/>
              <a:sym typeface="微软雅黑" pitchFamily="34" charset="-122"/>
            </a:endParaRPr>
          </a:p>
        </p:txBody>
      </p:sp>
      <p:sp>
        <p:nvSpPr>
          <p:cNvPr id="45" name="直接连接符 550"/>
          <p:cNvSpPr>
            <a:spLocks noChangeShapeType="1"/>
          </p:cNvSpPr>
          <p:nvPr/>
        </p:nvSpPr>
        <p:spPr bwMode="auto">
          <a:xfrm>
            <a:off x="1166813" y="2089150"/>
            <a:ext cx="1389062"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46" name="直接连接符 551"/>
          <p:cNvSpPr>
            <a:spLocks noChangeShapeType="1"/>
          </p:cNvSpPr>
          <p:nvPr/>
        </p:nvSpPr>
        <p:spPr bwMode="auto">
          <a:xfrm>
            <a:off x="3894138" y="2089150"/>
            <a:ext cx="1389062"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47" name="直接连接符 552"/>
          <p:cNvSpPr>
            <a:spLocks noChangeShapeType="1"/>
          </p:cNvSpPr>
          <p:nvPr/>
        </p:nvSpPr>
        <p:spPr bwMode="auto">
          <a:xfrm>
            <a:off x="6496050" y="2089150"/>
            <a:ext cx="1387475" cy="0"/>
          </a:xfrm>
          <a:prstGeom prst="line">
            <a:avLst/>
          </a:prstGeom>
          <a:noFill/>
          <a:ln w="9525" cap="flat" cmpd="sng">
            <a:solidFill>
              <a:schemeClr val="bg1"/>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48" name="TextBox 692"/>
          <p:cNvSpPr>
            <a:spLocks noChangeArrowheads="1"/>
          </p:cNvSpPr>
          <p:nvPr/>
        </p:nvSpPr>
        <p:spPr bwMode="auto">
          <a:xfrm>
            <a:off x="1193800" y="1631950"/>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a:solidFill>
                  <a:schemeClr val="bg1"/>
                </a:solidFill>
                <a:latin typeface="微软雅黑" pitchFamily="34" charset="-122"/>
                <a:ea typeface="微软雅黑" pitchFamily="34" charset="-122"/>
                <a:sym typeface="Arial" pitchFamily="34" charset="0"/>
              </a:rPr>
              <a:t>添加标题</a:t>
            </a:r>
          </a:p>
        </p:txBody>
      </p:sp>
      <p:sp>
        <p:nvSpPr>
          <p:cNvPr id="49" name="矩形 1"/>
          <p:cNvSpPr>
            <a:spLocks noChangeArrowheads="1"/>
          </p:cNvSpPr>
          <p:nvPr/>
        </p:nvSpPr>
        <p:spPr bwMode="auto">
          <a:xfrm>
            <a:off x="1079500" y="2184400"/>
            <a:ext cx="15684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dirty="0" smtClean="0">
                <a:solidFill>
                  <a:schemeClr val="bg1"/>
                </a:solidFill>
                <a:latin typeface="微软雅黑" pitchFamily="34" charset="-122"/>
                <a:ea typeface="微软雅黑" pitchFamily="34" charset="-122"/>
                <a:sym typeface="微软雅黑" pitchFamily="34" charset="-122"/>
              </a:rPr>
              <a:t>点击此处添加文本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点击此处添加文本</a:t>
            </a:r>
          </a:p>
        </p:txBody>
      </p:sp>
      <p:sp>
        <p:nvSpPr>
          <p:cNvPr id="50" name="TextBox 692"/>
          <p:cNvSpPr>
            <a:spLocks noChangeArrowheads="1"/>
          </p:cNvSpPr>
          <p:nvPr/>
        </p:nvSpPr>
        <p:spPr bwMode="auto">
          <a:xfrm>
            <a:off x="3906838" y="1631950"/>
            <a:ext cx="1363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a:solidFill>
                  <a:schemeClr val="bg1"/>
                </a:solidFill>
                <a:latin typeface="微软雅黑" pitchFamily="34" charset="-122"/>
                <a:ea typeface="微软雅黑" pitchFamily="34" charset="-122"/>
                <a:sym typeface="Arial" pitchFamily="34" charset="0"/>
              </a:rPr>
              <a:t>添加标题</a:t>
            </a:r>
          </a:p>
        </p:txBody>
      </p:sp>
      <p:sp>
        <p:nvSpPr>
          <p:cNvPr id="51" name="矩形 1"/>
          <p:cNvSpPr>
            <a:spLocks noChangeArrowheads="1"/>
          </p:cNvSpPr>
          <p:nvPr/>
        </p:nvSpPr>
        <p:spPr bwMode="auto">
          <a:xfrm>
            <a:off x="3792538" y="2184400"/>
            <a:ext cx="1568450"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endParaRPr lang="zh-CN" altLang="en-US" sz="1100" dirty="0">
              <a:solidFill>
                <a:schemeClr val="bg1"/>
              </a:solidFill>
              <a:latin typeface="微软雅黑" pitchFamily="34" charset="-122"/>
              <a:ea typeface="微软雅黑" pitchFamily="34" charset="-122"/>
              <a:sym typeface="微软雅黑" pitchFamily="34" charset="-122"/>
            </a:endParaRPr>
          </a:p>
        </p:txBody>
      </p:sp>
      <p:sp>
        <p:nvSpPr>
          <p:cNvPr id="52" name="TextBox 692"/>
          <p:cNvSpPr>
            <a:spLocks noChangeArrowheads="1"/>
          </p:cNvSpPr>
          <p:nvPr/>
        </p:nvSpPr>
        <p:spPr bwMode="auto">
          <a:xfrm>
            <a:off x="6519863" y="1631950"/>
            <a:ext cx="1365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r>
              <a:rPr lang="zh-CN" altLang="en-US" sz="2000">
                <a:solidFill>
                  <a:schemeClr val="bg1"/>
                </a:solidFill>
                <a:latin typeface="微软雅黑" pitchFamily="34" charset="-122"/>
                <a:ea typeface="微软雅黑" pitchFamily="34" charset="-122"/>
                <a:sym typeface="Arial" pitchFamily="34" charset="0"/>
              </a:rPr>
              <a:t>添加标题</a:t>
            </a:r>
          </a:p>
        </p:txBody>
      </p:sp>
      <p:sp>
        <p:nvSpPr>
          <p:cNvPr id="53" name="矩形 1"/>
          <p:cNvSpPr>
            <a:spLocks noChangeArrowheads="1"/>
          </p:cNvSpPr>
          <p:nvPr/>
        </p:nvSpPr>
        <p:spPr bwMode="auto">
          <a:xfrm>
            <a:off x="6435725" y="2184400"/>
            <a:ext cx="1568450"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r>
              <a:rPr lang="zh-CN" altLang="en-US" sz="1100" dirty="0">
                <a:solidFill>
                  <a:schemeClr val="bg1"/>
                </a:solidFill>
                <a:latin typeface="微软雅黑" pitchFamily="34" charset="-122"/>
                <a:ea typeface="微软雅黑" pitchFamily="34" charset="-122"/>
                <a:sym typeface="微软雅黑" pitchFamily="34" charset="-122"/>
              </a:rPr>
              <a:t>点击此处添加</a:t>
            </a:r>
            <a:r>
              <a:rPr lang="zh-CN" altLang="en-US" sz="1100" dirty="0" smtClean="0">
                <a:solidFill>
                  <a:schemeClr val="bg1"/>
                </a:solidFill>
                <a:latin typeface="微软雅黑" pitchFamily="34" charset="-122"/>
                <a:ea typeface="微软雅黑" pitchFamily="34" charset="-122"/>
                <a:sym typeface="微软雅黑" pitchFamily="34" charset="-122"/>
              </a:rPr>
              <a:t>文本</a:t>
            </a:r>
            <a:endParaRPr lang="zh-CN" altLang="en-US" sz="1100" dirty="0">
              <a:solidFill>
                <a:schemeClr val="bg1"/>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84368903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47"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anim calcmode="lin" valueType="num">
                                      <p:cBhvr>
                                        <p:cTn id="24" dur="500" fill="hold"/>
                                        <p:tgtEl>
                                          <p:spTgt spid="4"/>
                                        </p:tgtEl>
                                        <p:attrNameLst>
                                          <p:attrName>ppt_x</p:attrName>
                                        </p:attrNameLst>
                                      </p:cBhvr>
                                      <p:tavLst>
                                        <p:tav tm="0">
                                          <p:val>
                                            <p:strVal val="#ppt_x"/>
                                          </p:val>
                                        </p:tav>
                                        <p:tav tm="100000">
                                          <p:val>
                                            <p:strVal val="#ppt_x"/>
                                          </p:val>
                                        </p:tav>
                                      </p:tavLst>
                                    </p:anim>
                                    <p:anim calcmode="lin" valueType="num">
                                      <p:cBhvr>
                                        <p:cTn id="25" dur="500" fill="hold"/>
                                        <p:tgtEl>
                                          <p:spTgt spid="4"/>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anim calcmode="lin" valueType="num">
                                      <p:cBhvr>
                                        <p:cTn id="29" dur="500" fill="hold"/>
                                        <p:tgtEl>
                                          <p:spTgt spid="9"/>
                                        </p:tgtEl>
                                        <p:attrNameLst>
                                          <p:attrName>ppt_x</p:attrName>
                                        </p:attrNameLst>
                                      </p:cBhvr>
                                      <p:tavLst>
                                        <p:tav tm="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anim calcmode="lin" valueType="num">
                                      <p:cBhvr>
                                        <p:cTn id="34" dur="500" fill="hold"/>
                                        <p:tgtEl>
                                          <p:spTgt spid="6"/>
                                        </p:tgtEl>
                                        <p:attrNameLst>
                                          <p:attrName>ppt_x</p:attrName>
                                        </p:attrNameLst>
                                      </p:cBhvr>
                                      <p:tavLst>
                                        <p:tav tm="0">
                                          <p:val>
                                            <p:strVal val="#ppt_x"/>
                                          </p:val>
                                        </p:tav>
                                        <p:tav tm="100000">
                                          <p:val>
                                            <p:strVal val="#ppt_x"/>
                                          </p:val>
                                        </p:tav>
                                      </p:tavLst>
                                    </p:anim>
                                    <p:anim calcmode="lin" valueType="num">
                                      <p:cBhvr>
                                        <p:cTn id="35" dur="500" fill="hold"/>
                                        <p:tgtEl>
                                          <p:spTgt spid="6"/>
                                        </p:tgtEl>
                                        <p:attrNameLst>
                                          <p:attrName>ppt_y</p:attrName>
                                        </p:attrNameLst>
                                      </p:cBhvr>
                                      <p:tavLst>
                                        <p:tav tm="0">
                                          <p:val>
                                            <p:strVal val="#ppt_y+.1"/>
                                          </p:val>
                                        </p:tav>
                                        <p:tav tm="100000">
                                          <p:val>
                                            <p:strVal val="#ppt_y"/>
                                          </p:val>
                                        </p:tav>
                                      </p:tavLst>
                                    </p:anim>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par>
                          <p:cTn id="43" fill="hold">
                            <p:stCondLst>
                              <p:cond delay="10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childTnLst>
                          </p:cTn>
                        </p:par>
                        <p:par>
                          <p:cTn id="56" fill="hold">
                            <p:stCondLst>
                              <p:cond delay="1500"/>
                            </p:stCondLst>
                            <p:childTnLst>
                              <p:par>
                                <p:cTn id="57" presetID="10" presetClass="entr" presetSubtype="0"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Effect transition="in" filter="fade">
                                      <p:cBhvr>
                                        <p:cTn id="62" dur="500"/>
                                        <p:tgtEl>
                                          <p:spTgt spid="4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50"/>
                                        </p:tgtEl>
                                        <p:attrNameLst>
                                          <p:attrName>style.visibility</p:attrName>
                                        </p:attrNameLst>
                                      </p:cBhvr>
                                      <p:to>
                                        <p:strVal val="visible"/>
                                      </p:to>
                                    </p:set>
                                    <p:animEffect transition="in" filter="fade">
                                      <p:cBhvr>
                                        <p:cTn id="65" dur="500"/>
                                        <p:tgtEl>
                                          <p:spTgt spid="5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fade">
                                      <p:cBhvr>
                                        <p:cTn id="68" dur="500"/>
                                        <p:tgtEl>
                                          <p:spTgt spid="51"/>
                                        </p:tgtEl>
                                      </p:cBhvr>
                                    </p:animEffect>
                                  </p:childTnLst>
                                </p:cTn>
                              </p:par>
                            </p:childTnLst>
                          </p:cTn>
                        </p:par>
                        <p:par>
                          <p:cTn id="69" fill="hold">
                            <p:stCondLst>
                              <p:cond delay="2000"/>
                            </p:stCondLst>
                            <p:childTnLst>
                              <p:par>
                                <p:cTn id="70" presetID="10"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Effect transition="in" filter="fade">
                                      <p:cBhvr>
                                        <p:cTn id="72" dur="500"/>
                                        <p:tgtEl>
                                          <p:spTgt spid="42"/>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fade">
                                      <p:cBhvr>
                                        <p:cTn id="75" dur="500"/>
                                        <p:tgtEl>
                                          <p:spTgt spid="4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childTnLst>
                          </p:cTn>
                        </p:par>
                        <p:par>
                          <p:cTn id="82" fill="hold">
                            <p:stCondLst>
                              <p:cond delay="2500"/>
                            </p:stCondLst>
                            <p:childTnLst>
                              <p:par>
                                <p:cTn id="83" presetID="10" presetClass="entr" presetSubtype="0" fill="hold" grpId="0" nodeType="afterEffect">
                                  <p:stCondLst>
                                    <p:cond delay="0"/>
                                  </p:stCondLst>
                                  <p:childTnLst>
                                    <p:set>
                                      <p:cBhvr>
                                        <p:cTn id="84" dur="1" fill="hold">
                                          <p:stCondLst>
                                            <p:cond delay="0"/>
                                          </p:stCondLst>
                                        </p:cTn>
                                        <p:tgtEl>
                                          <p:spTgt spid="43"/>
                                        </p:tgtEl>
                                        <p:attrNameLst>
                                          <p:attrName>style.visibility</p:attrName>
                                        </p:attrNameLst>
                                      </p:cBhvr>
                                      <p:to>
                                        <p:strVal val="visible"/>
                                      </p:to>
                                    </p:set>
                                    <p:animEffect transition="in" filter="fade">
                                      <p:cBhvr>
                                        <p:cTn id="85" dur="500"/>
                                        <p:tgtEl>
                                          <p:spTgt spid="43"/>
                                        </p:tgtEl>
                                      </p:cBhvr>
                                    </p:animEffect>
                                  </p:childTnLst>
                                </p:cTn>
                              </p:par>
                            </p:childTnLst>
                          </p:cTn>
                        </p:par>
                        <p:par>
                          <p:cTn id="86" fill="hold">
                            <p:stCondLst>
                              <p:cond delay="3000"/>
                            </p:stCondLst>
                            <p:childTnLst>
                              <p:par>
                                <p:cTn id="87" presetID="10" presetClass="entr" presetSubtype="0" fill="hold" grpId="0" nodeType="after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animBg="1"/>
      <p:bldP spid="8" grpId="0"/>
      <p:bldP spid="10" grpId="0" animBg="1"/>
      <p:bldP spid="40" grpId="0" animBg="1"/>
      <p:bldP spid="41" grpId="0" animBg="1"/>
      <p:bldP spid="42" grpId="0" animBg="1"/>
      <p:bldP spid="43" grpId="0"/>
      <p:bldP spid="44" grpId="0"/>
      <p:bldP spid="45" grpId="0" animBg="1"/>
      <p:bldP spid="46" grpId="0" animBg="1"/>
      <p:bldP spid="47" grpId="0" animBg="1"/>
      <p:bldP spid="48" grpId="0"/>
      <p:bldP spid="49" grpId="0"/>
      <p:bldP spid="50" grpId="0"/>
      <p:bldP spid="51" grpId="0"/>
      <p:bldP spid="52" grpId="0"/>
      <p:bldP spid="5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93654" y="699542"/>
            <a:ext cx="5156234" cy="2067380"/>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等腰三角形 4"/>
          <p:cNvSpPr/>
          <p:nvPr/>
        </p:nvSpPr>
        <p:spPr>
          <a:xfrm rot="5400000">
            <a:off x="-194668" y="1778841"/>
            <a:ext cx="2571753" cy="2182417"/>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244066" y="-596601"/>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146877" y="1357774"/>
            <a:ext cx="2641147" cy="1862048"/>
          </a:xfrm>
          <a:prstGeom prst="rect">
            <a:avLst/>
          </a:prstGeom>
          <a:noFill/>
        </p:spPr>
        <p:txBody>
          <a:bodyPr wrap="square" rtlCol="0">
            <a:spAutoFit/>
          </a:bodyPr>
          <a:lstStyle/>
          <a:p>
            <a:r>
              <a:rPr lang="en-US" altLang="zh-CN" sz="11500" dirty="0" smtClean="0">
                <a:solidFill>
                  <a:schemeClr val="bg1"/>
                </a:solidFill>
                <a:latin typeface="微软雅黑" panose="020B0503020204020204" pitchFamily="34" charset="-122"/>
                <a:ea typeface="微软雅黑" panose="020B0503020204020204" pitchFamily="34" charset="-122"/>
              </a:rPr>
              <a:t>04</a:t>
            </a:r>
            <a:endParaRPr lang="zh-CN" altLang="en-US" sz="115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555776" y="1050057"/>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267744" y="866205"/>
            <a:ext cx="280831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PART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2987824" y="2133119"/>
            <a:ext cx="5472608" cy="1374735"/>
          </a:xfrm>
          <a:prstGeom prst="rect">
            <a:avLst/>
          </a:prstGeom>
          <a:noFill/>
          <a:effectLst>
            <a:outerShdw blurRad="63500" sx="102000" sy="102000" algn="ctr" rotWithShape="0">
              <a:prstClr val="black">
                <a:alpha val="40000"/>
              </a:prstClr>
            </a:outerShdw>
          </a:effectLst>
        </p:spPr>
        <p:txBody>
          <a:bodyPr wrap="square" rtlCol="0">
            <a:spAutoFit/>
          </a:bodyPr>
          <a:lstStyle/>
          <a:p>
            <a:pPr algn="r">
              <a:lnSpc>
                <a:spcPts val="5000"/>
              </a:lnSpc>
            </a:pPr>
            <a:r>
              <a:rPr lang="zh-CN" altLang="en-US" sz="4800" b="1" spc="3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工作</a:t>
            </a:r>
            <a:r>
              <a:rPr lang="zh-CN" altLang="en-US" sz="48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规划</a:t>
            </a:r>
          </a:p>
          <a:p>
            <a:pPr algn="r">
              <a:lnSpc>
                <a:spcPts val="5000"/>
              </a:lnSpc>
            </a:pPr>
            <a:r>
              <a:rPr lang="en-US" altLang="zh-CN" sz="36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About the </a:t>
            </a:r>
            <a:r>
              <a:rPr lang="en-US" altLang="zh-CN" sz="3600" b="1" spc="-15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Plan</a:t>
            </a:r>
            <a:endParaRPr lang="en-US" altLang="zh-CN" sz="36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1625544312"/>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2" grpId="0"/>
      <p:bldP spid="8" grpId="0" animBg="1"/>
      <p:bldP spid="4"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3677718"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26341" y="173579"/>
            <a:ext cx="4433691" cy="702638"/>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 name="connsiteX0" fmla="*/ 764965 w 3261856"/>
              <a:gd name="connsiteY0" fmla="*/ 3071 h 819414"/>
              <a:gd name="connsiteX1" fmla="*/ 3261856 w 3261856"/>
              <a:gd name="connsiteY1" fmla="*/ 0 h 819414"/>
              <a:gd name="connsiteX2" fmla="*/ 2897841 w 3261856"/>
              <a:gd name="connsiteY2" fmla="*/ 819414 h 819414"/>
              <a:gd name="connsiteX3" fmla="*/ 0 w 3261856"/>
              <a:gd name="connsiteY3" fmla="*/ 818281 h 819414"/>
              <a:gd name="connsiteX4" fmla="*/ 764965 w 3261856"/>
              <a:gd name="connsiteY4" fmla="*/ 3071 h 819414"/>
              <a:gd name="connsiteX0" fmla="*/ 764965 w 3261856"/>
              <a:gd name="connsiteY0" fmla="*/ 3071 h 818281"/>
              <a:gd name="connsiteX1" fmla="*/ 3261856 w 3261856"/>
              <a:gd name="connsiteY1" fmla="*/ 0 h 818281"/>
              <a:gd name="connsiteX2" fmla="*/ 2858269 w 3261856"/>
              <a:gd name="connsiteY2" fmla="*/ 808975 h 818281"/>
              <a:gd name="connsiteX3" fmla="*/ 0 w 3261856"/>
              <a:gd name="connsiteY3" fmla="*/ 818281 h 818281"/>
              <a:gd name="connsiteX4" fmla="*/ 764965 w 3261856"/>
              <a:gd name="connsiteY4" fmla="*/ 3071 h 818281"/>
              <a:gd name="connsiteX0" fmla="*/ 422009 w 3261856"/>
              <a:gd name="connsiteY0" fmla="*/ 3071 h 818281"/>
              <a:gd name="connsiteX1" fmla="*/ 3261856 w 3261856"/>
              <a:gd name="connsiteY1" fmla="*/ 0 h 818281"/>
              <a:gd name="connsiteX2" fmla="*/ 2858269 w 3261856"/>
              <a:gd name="connsiteY2" fmla="*/ 808975 h 818281"/>
              <a:gd name="connsiteX3" fmla="*/ 0 w 3261856"/>
              <a:gd name="connsiteY3" fmla="*/ 818281 h 818281"/>
              <a:gd name="connsiteX4" fmla="*/ 422009 w 3261856"/>
              <a:gd name="connsiteY4" fmla="*/ 3071 h 8182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8281">
                <a:moveTo>
                  <a:pt x="422009" y="3071"/>
                </a:moveTo>
                <a:lnTo>
                  <a:pt x="3261856" y="0"/>
                </a:lnTo>
                <a:lnTo>
                  <a:pt x="2858269" y="808975"/>
                </a:lnTo>
                <a:lnTo>
                  <a:pt x="0" y="818281"/>
                </a:lnTo>
                <a:lnTo>
                  <a:pt x="422009"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4687902"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326243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建设专业型商务管理部</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20080" y="1461866"/>
            <a:ext cx="8460432" cy="3039107"/>
            <a:chOff x="683568" y="1491630"/>
            <a:chExt cx="8460432" cy="3039107"/>
          </a:xfrm>
          <a:effectLst>
            <a:outerShdw blurRad="63500" sx="101000" sy="101000" algn="ctr" rotWithShape="0">
              <a:prstClr val="black">
                <a:alpha val="18000"/>
              </a:prstClr>
            </a:outerShdw>
          </a:effectLst>
        </p:grpSpPr>
        <p:sp>
          <p:nvSpPr>
            <p:cNvPr id="10" name="矩形 9"/>
            <p:cNvSpPr/>
            <p:nvPr/>
          </p:nvSpPr>
          <p:spPr>
            <a:xfrm>
              <a:off x="4139952" y="1491630"/>
              <a:ext cx="5004048" cy="30391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a:spLocks noChangeAspect="1"/>
            </p:cNvSpPr>
            <p:nvPr/>
          </p:nvSpPr>
          <p:spPr>
            <a:xfrm>
              <a:off x="683568" y="1491630"/>
              <a:ext cx="3456384" cy="3039107"/>
            </a:xfrm>
            <a:prstGeom prst="rect">
              <a:avLst/>
            </a:prstGeom>
            <a:blipFill dpi="0" rotWithShape="1">
              <a:blip r:embed="rId3">
                <a:extLst>
                  <a:ext uri="{BEBA8EAE-BF5A-486C-A8C5-ECC9F3942E4B}">
                    <a14:imgProps xmlns:a14="http://schemas.microsoft.com/office/drawing/2010/main">
                      <a14:imgLayer r:embed="rId4">
                        <a14:imgEffect>
                          <a14:artisticBlur/>
                        </a14:imgEffect>
                      </a14:imgLayer>
                    </a14:imgProps>
                  </a:ext>
                </a:extLst>
              </a:blip>
              <a:srcRect/>
              <a:stretch>
                <a:fillRect t="-14642" b="-27283"/>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grpSp>
      <p:sp>
        <p:nvSpPr>
          <p:cNvPr id="12" name="椭圆 11"/>
          <p:cNvSpPr/>
          <p:nvPr/>
        </p:nvSpPr>
        <p:spPr>
          <a:xfrm>
            <a:off x="5148065" y="1746094"/>
            <a:ext cx="1772899" cy="1772899"/>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6543517" y="1741028"/>
            <a:ext cx="1772899" cy="1772899"/>
          </a:xfrm>
          <a:prstGeom prst="ellipse">
            <a:avLst/>
          </a:prstGeom>
          <a:solidFill>
            <a:srgbClr val="C0000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91"/>
          <p:cNvSpPr>
            <a:spLocks noChangeArrowheads="1"/>
          </p:cNvSpPr>
          <p:nvPr/>
        </p:nvSpPr>
        <p:spPr bwMode="auto">
          <a:xfrm>
            <a:off x="5557461" y="2278600"/>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过程</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专业性</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5" name="TextBox 91"/>
          <p:cNvSpPr>
            <a:spLocks noChangeArrowheads="1"/>
          </p:cNvSpPr>
          <p:nvPr/>
        </p:nvSpPr>
        <p:spPr bwMode="auto">
          <a:xfrm>
            <a:off x="6952912" y="2273534"/>
            <a:ext cx="95410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结果</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rPr>
              <a:t>专业性</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5508105" y="3633867"/>
            <a:ext cx="2497927" cy="954107"/>
          </a:xfrm>
          <a:prstGeom prst="rect">
            <a:avLst/>
          </a:prstGeom>
          <a:noFill/>
        </p:spPr>
        <p:txBody>
          <a:bodyPr wrap="square" rtlCol="0">
            <a:spAutoFit/>
          </a:bodyPr>
          <a:lstStyle/>
          <a:p>
            <a:pPr algn="ctr"/>
            <a:r>
              <a:rPr lang="zh-CN" altLang="en-US" sz="1400" dirty="0">
                <a:solidFill>
                  <a:schemeClr val="bg1">
                    <a:lumMod val="50000"/>
                  </a:schemeClr>
                </a:solidFill>
                <a:latin typeface="微软雅黑" panose="020B0503020204020204" pitchFamily="34" charset="-122"/>
                <a:ea typeface="微软雅黑" panose="020B0503020204020204" pitchFamily="34" charset="-122"/>
              </a:rPr>
              <a:t>即时性</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准确性</a:t>
            </a:r>
            <a:r>
              <a:rPr lang="en-US" altLang="zh-CN" sz="14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建设性</a:t>
            </a:r>
          </a:p>
          <a:p>
            <a:pPr algn="ct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高效</a:t>
            </a:r>
            <a:r>
              <a:rPr lang="zh-CN" altLang="en-US" sz="1400" dirty="0">
                <a:solidFill>
                  <a:schemeClr val="bg1">
                    <a:lumMod val="50000"/>
                  </a:schemeClr>
                </a:solidFill>
                <a:latin typeface="微软雅黑" panose="020B0503020204020204" pitchFamily="34" charset="-122"/>
                <a:ea typeface="微软雅黑" panose="020B0503020204020204" pitchFamily="34" charset="-122"/>
              </a:rPr>
              <a:t>地</a:t>
            </a: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解决问题</a:t>
            </a:r>
            <a:endParaRPr lang="en-US" altLang="zh-CN" sz="1400"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达到</a:t>
            </a:r>
            <a:r>
              <a:rPr lang="zh-CN" altLang="en-US" sz="14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并超过商务管理目标</a:t>
            </a: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a:p>
            <a:pPr algn="ctr"/>
            <a:endParaRPr lang="zh-CN" altLang="en-US"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20"/>
          <p:cNvSpPr>
            <a:spLocks noEditPoints="1" noChangeArrowheads="1"/>
          </p:cNvSpPr>
          <p:nvPr/>
        </p:nvSpPr>
        <p:spPr bwMode="auto">
          <a:xfrm>
            <a:off x="214924" y="261533"/>
            <a:ext cx="468644" cy="432048"/>
          </a:xfrm>
          <a:custGeom>
            <a:avLst/>
            <a:gdLst>
              <a:gd name="T0" fmla="*/ 8 w 41"/>
              <a:gd name="T1" fmla="*/ 19 h 38"/>
              <a:gd name="T2" fmla="*/ 13 w 41"/>
              <a:gd name="T3" fmla="*/ 15 h 38"/>
              <a:gd name="T4" fmla="*/ 8 w 41"/>
              <a:gd name="T5" fmla="*/ 10 h 38"/>
              <a:gd name="T6" fmla="*/ 4 w 41"/>
              <a:gd name="T7" fmla="*/ 15 h 38"/>
              <a:gd name="T8" fmla="*/ 8 w 41"/>
              <a:gd name="T9" fmla="*/ 19 h 38"/>
              <a:gd name="T10" fmla="*/ 16 w 41"/>
              <a:gd name="T11" fmla="*/ 15 h 38"/>
              <a:gd name="T12" fmla="*/ 20 w 41"/>
              <a:gd name="T13" fmla="*/ 19 h 38"/>
              <a:gd name="T14" fmla="*/ 25 w 41"/>
              <a:gd name="T15" fmla="*/ 15 h 38"/>
              <a:gd name="T16" fmla="*/ 20 w 41"/>
              <a:gd name="T17" fmla="*/ 10 h 38"/>
              <a:gd name="T18" fmla="*/ 16 w 41"/>
              <a:gd name="T19" fmla="*/ 15 h 38"/>
              <a:gd name="T20" fmla="*/ 15 w 41"/>
              <a:gd name="T21" fmla="*/ 10 h 38"/>
              <a:gd name="T22" fmla="*/ 19 w 41"/>
              <a:gd name="T23" fmla="*/ 5 h 38"/>
              <a:gd name="T24" fmla="*/ 15 w 41"/>
              <a:gd name="T25" fmla="*/ 0 h 38"/>
              <a:gd name="T26" fmla="*/ 10 w 41"/>
              <a:gd name="T27" fmla="*/ 5 h 38"/>
              <a:gd name="T28" fmla="*/ 15 w 41"/>
              <a:gd name="T29" fmla="*/ 10 h 38"/>
              <a:gd name="T30" fmla="*/ 41 w 41"/>
              <a:gd name="T31" fmla="*/ 22 h 38"/>
              <a:gd name="T32" fmla="*/ 39 w 41"/>
              <a:gd name="T33" fmla="*/ 21 h 38"/>
              <a:gd name="T34" fmla="*/ 3 w 41"/>
              <a:gd name="T35" fmla="*/ 21 h 38"/>
              <a:gd name="T36" fmla="*/ 0 w 41"/>
              <a:gd name="T37" fmla="*/ 22 h 38"/>
              <a:gd name="T38" fmla="*/ 0 w 41"/>
              <a:gd name="T39" fmla="*/ 25 h 38"/>
              <a:gd name="T40" fmla="*/ 7 w 41"/>
              <a:gd name="T41" fmla="*/ 36 h 38"/>
              <a:gd name="T42" fmla="*/ 9 w 41"/>
              <a:gd name="T43" fmla="*/ 38 h 38"/>
              <a:gd name="T44" fmla="*/ 32 w 41"/>
              <a:gd name="T45" fmla="*/ 38 h 38"/>
              <a:gd name="T46" fmla="*/ 34 w 41"/>
              <a:gd name="T47" fmla="*/ 36 h 38"/>
              <a:gd name="T48" fmla="*/ 41 w 41"/>
              <a:gd name="T49" fmla="*/ 25 h 38"/>
              <a:gd name="T50" fmla="*/ 41 w 41"/>
              <a:gd name="T51" fmla="*/ 22 h 38"/>
              <a:gd name="T52" fmla="*/ 28 w 41"/>
              <a:gd name="T53" fmla="*/ 15 h 38"/>
              <a:gd name="T54" fmla="*/ 33 w 41"/>
              <a:gd name="T55" fmla="*/ 19 h 38"/>
              <a:gd name="T56" fmla="*/ 37 w 41"/>
              <a:gd name="T57" fmla="*/ 15 h 38"/>
              <a:gd name="T58" fmla="*/ 33 w 41"/>
              <a:gd name="T59" fmla="*/ 10 h 38"/>
              <a:gd name="T60" fmla="*/ 28 w 41"/>
              <a:gd name="T61" fmla="*/ 15 h 38"/>
              <a:gd name="T62" fmla="*/ 27 w 41"/>
              <a:gd name="T63" fmla="*/ 10 h 38"/>
              <a:gd name="T64" fmla="*/ 32 w 41"/>
              <a:gd name="T65" fmla="*/ 5 h 38"/>
              <a:gd name="T66" fmla="*/ 27 w 41"/>
              <a:gd name="T67" fmla="*/ 0 h 38"/>
              <a:gd name="T68" fmla="*/ 22 w 41"/>
              <a:gd name="T69" fmla="*/ 5 h 38"/>
              <a:gd name="T70" fmla="*/ 27 w 41"/>
              <a:gd name="T71" fmla="*/ 10 h 3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1"/>
              <a:gd name="T109" fmla="*/ 0 h 38"/>
              <a:gd name="T110" fmla="*/ 41 w 41"/>
              <a:gd name="T111" fmla="*/ 38 h 3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1" h="38">
                <a:moveTo>
                  <a:pt x="8" y="19"/>
                </a:moveTo>
                <a:cubicBezTo>
                  <a:pt x="11" y="19"/>
                  <a:pt x="13" y="17"/>
                  <a:pt x="13" y="15"/>
                </a:cubicBezTo>
                <a:cubicBezTo>
                  <a:pt x="13" y="12"/>
                  <a:pt x="11" y="10"/>
                  <a:pt x="8" y="10"/>
                </a:cubicBezTo>
                <a:cubicBezTo>
                  <a:pt x="6" y="10"/>
                  <a:pt x="4" y="12"/>
                  <a:pt x="4" y="15"/>
                </a:cubicBezTo>
                <a:cubicBezTo>
                  <a:pt x="4" y="17"/>
                  <a:pt x="6" y="19"/>
                  <a:pt x="8" y="19"/>
                </a:cubicBezTo>
                <a:close/>
                <a:moveTo>
                  <a:pt x="16" y="15"/>
                </a:moveTo>
                <a:cubicBezTo>
                  <a:pt x="16" y="17"/>
                  <a:pt x="18" y="19"/>
                  <a:pt x="20" y="19"/>
                </a:cubicBezTo>
                <a:cubicBezTo>
                  <a:pt x="23" y="19"/>
                  <a:pt x="25" y="17"/>
                  <a:pt x="25" y="15"/>
                </a:cubicBezTo>
                <a:cubicBezTo>
                  <a:pt x="25" y="12"/>
                  <a:pt x="23" y="10"/>
                  <a:pt x="20" y="10"/>
                </a:cubicBezTo>
                <a:cubicBezTo>
                  <a:pt x="18" y="10"/>
                  <a:pt x="16" y="12"/>
                  <a:pt x="16" y="15"/>
                </a:cubicBezTo>
                <a:close/>
                <a:moveTo>
                  <a:pt x="15" y="10"/>
                </a:moveTo>
                <a:cubicBezTo>
                  <a:pt x="17" y="10"/>
                  <a:pt x="19" y="7"/>
                  <a:pt x="19" y="5"/>
                </a:cubicBezTo>
                <a:cubicBezTo>
                  <a:pt x="19" y="2"/>
                  <a:pt x="17" y="0"/>
                  <a:pt x="15" y="0"/>
                </a:cubicBezTo>
                <a:cubicBezTo>
                  <a:pt x="12" y="0"/>
                  <a:pt x="10" y="2"/>
                  <a:pt x="10" y="5"/>
                </a:cubicBezTo>
                <a:cubicBezTo>
                  <a:pt x="10" y="7"/>
                  <a:pt x="12" y="10"/>
                  <a:pt x="15" y="10"/>
                </a:cubicBezTo>
                <a:close/>
                <a:moveTo>
                  <a:pt x="41" y="22"/>
                </a:moveTo>
                <a:cubicBezTo>
                  <a:pt x="40" y="21"/>
                  <a:pt x="40" y="21"/>
                  <a:pt x="39" y="21"/>
                </a:cubicBezTo>
                <a:cubicBezTo>
                  <a:pt x="3" y="21"/>
                  <a:pt x="3" y="21"/>
                  <a:pt x="3" y="21"/>
                </a:cubicBezTo>
                <a:cubicBezTo>
                  <a:pt x="2" y="21"/>
                  <a:pt x="1" y="21"/>
                  <a:pt x="0" y="22"/>
                </a:cubicBezTo>
                <a:cubicBezTo>
                  <a:pt x="0" y="23"/>
                  <a:pt x="0" y="24"/>
                  <a:pt x="0" y="25"/>
                </a:cubicBezTo>
                <a:cubicBezTo>
                  <a:pt x="7" y="36"/>
                  <a:pt x="7" y="36"/>
                  <a:pt x="7" y="36"/>
                </a:cubicBezTo>
                <a:cubicBezTo>
                  <a:pt x="8" y="37"/>
                  <a:pt x="8" y="38"/>
                  <a:pt x="9" y="38"/>
                </a:cubicBezTo>
                <a:cubicBezTo>
                  <a:pt x="32" y="38"/>
                  <a:pt x="32" y="38"/>
                  <a:pt x="32" y="38"/>
                </a:cubicBezTo>
                <a:cubicBezTo>
                  <a:pt x="33" y="38"/>
                  <a:pt x="34" y="37"/>
                  <a:pt x="34" y="36"/>
                </a:cubicBezTo>
                <a:cubicBezTo>
                  <a:pt x="41" y="25"/>
                  <a:pt x="41" y="25"/>
                  <a:pt x="41" y="25"/>
                </a:cubicBezTo>
                <a:cubicBezTo>
                  <a:pt x="41" y="24"/>
                  <a:pt x="41" y="23"/>
                  <a:pt x="41" y="22"/>
                </a:cubicBezTo>
                <a:close/>
                <a:moveTo>
                  <a:pt x="28" y="15"/>
                </a:moveTo>
                <a:cubicBezTo>
                  <a:pt x="28" y="17"/>
                  <a:pt x="30" y="19"/>
                  <a:pt x="33" y="19"/>
                </a:cubicBezTo>
                <a:cubicBezTo>
                  <a:pt x="35" y="19"/>
                  <a:pt x="37" y="17"/>
                  <a:pt x="37" y="15"/>
                </a:cubicBezTo>
                <a:cubicBezTo>
                  <a:pt x="37" y="12"/>
                  <a:pt x="35" y="10"/>
                  <a:pt x="33" y="10"/>
                </a:cubicBezTo>
                <a:cubicBezTo>
                  <a:pt x="30" y="10"/>
                  <a:pt x="28" y="12"/>
                  <a:pt x="28" y="15"/>
                </a:cubicBezTo>
                <a:close/>
                <a:moveTo>
                  <a:pt x="27" y="10"/>
                </a:moveTo>
                <a:cubicBezTo>
                  <a:pt x="30" y="10"/>
                  <a:pt x="32" y="7"/>
                  <a:pt x="32" y="5"/>
                </a:cubicBezTo>
                <a:cubicBezTo>
                  <a:pt x="32" y="2"/>
                  <a:pt x="30" y="0"/>
                  <a:pt x="27" y="0"/>
                </a:cubicBezTo>
                <a:cubicBezTo>
                  <a:pt x="25" y="0"/>
                  <a:pt x="22" y="2"/>
                  <a:pt x="22" y="5"/>
                </a:cubicBezTo>
                <a:cubicBezTo>
                  <a:pt x="22" y="7"/>
                  <a:pt x="25" y="10"/>
                  <a:pt x="27" y="10"/>
                </a:cubicBezTo>
                <a:close/>
              </a:path>
            </a:pathLst>
          </a:custGeom>
          <a:solidFill>
            <a:schemeClr val="bg1"/>
          </a:solidFill>
          <a:ln>
            <a:noFill/>
          </a:ln>
        </p:spPr>
        <p:txBody>
          <a:bodyPr/>
          <a:lstStyle/>
          <a:p>
            <a:endParaRPr lang="zh-CN" altLang="zh-CN">
              <a:solidFill>
                <a:srgbClr val="000000"/>
              </a:solidFill>
              <a:sym typeface="宋体" pitchFamily="2" charset="-122"/>
            </a:endParaRPr>
          </a:p>
        </p:txBody>
      </p:sp>
    </p:spTree>
    <p:extLst>
      <p:ext uri="{BB962C8B-B14F-4D97-AF65-F5344CB8AC3E}">
        <p14:creationId xmlns:p14="http://schemas.microsoft.com/office/powerpoint/2010/main" val="190120945"/>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1000"/>
                            </p:stCondLst>
                            <p:childTnLst>
                              <p:par>
                                <p:cTn id="38" presetID="42" presetClass="entr" presetSubtype="0"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anim calcmode="lin" valueType="num">
                                      <p:cBhvr>
                                        <p:cTn id="41" dur="500" fill="hold"/>
                                        <p:tgtEl>
                                          <p:spTgt spid="9"/>
                                        </p:tgtEl>
                                        <p:attrNameLst>
                                          <p:attrName>ppt_x</p:attrName>
                                        </p:attrNameLst>
                                      </p:cBhvr>
                                      <p:tavLst>
                                        <p:tav tm="0">
                                          <p:val>
                                            <p:strVal val="#ppt_x"/>
                                          </p:val>
                                        </p:tav>
                                        <p:tav tm="100000">
                                          <p:val>
                                            <p:strVal val="#ppt_x"/>
                                          </p:val>
                                        </p:tav>
                                      </p:tavLst>
                                    </p:anim>
                                    <p:anim calcmode="lin" valueType="num">
                                      <p:cBhvr>
                                        <p:cTn id="42" dur="500" fill="hold"/>
                                        <p:tgtEl>
                                          <p:spTgt spid="9"/>
                                        </p:tgtEl>
                                        <p:attrNameLst>
                                          <p:attrName>ppt_y</p:attrName>
                                        </p:attrNameLst>
                                      </p:cBhvr>
                                      <p:tavLst>
                                        <p:tav tm="0">
                                          <p:val>
                                            <p:strVal val="#ppt_y+.1"/>
                                          </p:val>
                                        </p:tav>
                                        <p:tav tm="100000">
                                          <p:val>
                                            <p:strVal val="#ppt_y"/>
                                          </p:val>
                                        </p:tav>
                                      </p:tavLst>
                                    </p:anim>
                                  </p:childTnLst>
                                </p:cTn>
                              </p:par>
                            </p:childTnLst>
                          </p:cTn>
                        </p:par>
                        <p:par>
                          <p:cTn id="43" fill="hold">
                            <p:stCondLst>
                              <p:cond delay="15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p:bldP spid="12" grpId="0" animBg="1"/>
      <p:bldP spid="13" grpId="0" animBg="1"/>
      <p:bldP spid="14" grpId="0"/>
      <p:bldP spid="15" grpId="0"/>
      <p:bldP spid="16" grpId="0"/>
      <p:bldP spid="1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252559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67544" y="173579"/>
            <a:ext cx="3312368"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 name="connsiteX0" fmla="*/ 764965 w 3159795"/>
              <a:gd name="connsiteY0" fmla="*/ 3071 h 819414"/>
              <a:gd name="connsiteX1" fmla="*/ 3159795 w 3159795"/>
              <a:gd name="connsiteY1" fmla="*/ 0 h 819414"/>
              <a:gd name="connsiteX2" fmla="*/ 2696024 w 3159795"/>
              <a:gd name="connsiteY2" fmla="*/ 819414 h 819414"/>
              <a:gd name="connsiteX3" fmla="*/ 0 w 3159795"/>
              <a:gd name="connsiteY3" fmla="*/ 818281 h 819414"/>
              <a:gd name="connsiteX4" fmla="*/ 764965 w 3159795"/>
              <a:gd name="connsiteY4" fmla="*/ 3071 h 819414"/>
              <a:gd name="connsiteX0" fmla="*/ 764965 w 3159795"/>
              <a:gd name="connsiteY0" fmla="*/ 3071 h 819414"/>
              <a:gd name="connsiteX1" fmla="*/ 3159795 w 3159795"/>
              <a:gd name="connsiteY1" fmla="*/ 0 h 819414"/>
              <a:gd name="connsiteX2" fmla="*/ 2668766 w 3159795"/>
              <a:gd name="connsiteY2" fmla="*/ 819414 h 819414"/>
              <a:gd name="connsiteX3" fmla="*/ 0 w 3159795"/>
              <a:gd name="connsiteY3" fmla="*/ 818281 h 819414"/>
              <a:gd name="connsiteX4" fmla="*/ 764965 w 3159795"/>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9795" h="819414">
                <a:moveTo>
                  <a:pt x="764965" y="3071"/>
                </a:moveTo>
                <a:lnTo>
                  <a:pt x="3159795" y="0"/>
                </a:lnTo>
                <a:lnTo>
                  <a:pt x="2668766"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53577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2339102"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架构及岗位分工</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36512" y="1563638"/>
            <a:ext cx="8460432" cy="2550044"/>
            <a:chOff x="683568" y="1491630"/>
            <a:chExt cx="8460432" cy="3039107"/>
          </a:xfrm>
          <a:effectLst>
            <a:outerShdw blurRad="63500" sx="101000" sy="101000" algn="ctr" rotWithShape="0">
              <a:prstClr val="black">
                <a:alpha val="18000"/>
              </a:prstClr>
            </a:outerShdw>
          </a:effectLst>
        </p:grpSpPr>
        <p:sp>
          <p:nvSpPr>
            <p:cNvPr id="19" name="矩形 18"/>
            <p:cNvSpPr>
              <a:spLocks noChangeAspect="1"/>
            </p:cNvSpPr>
            <p:nvPr/>
          </p:nvSpPr>
          <p:spPr>
            <a:xfrm>
              <a:off x="683568" y="1491630"/>
              <a:ext cx="3456384" cy="3039107"/>
            </a:xfrm>
            <a:prstGeom prst="rect">
              <a:avLst/>
            </a:prstGeom>
            <a:blipFill dpi="0" rotWithShape="1">
              <a:blip r:embed="rId3">
                <a:extLst>
                  <a:ext uri="{BEBA8EAE-BF5A-486C-A8C5-ECC9F3942E4B}">
                    <a14:imgProps xmlns:a14="http://schemas.microsoft.com/office/drawing/2010/main">
                      <a14:imgLayer r:embed="rId4">
                        <a14:imgEffect>
                          <a14:artisticBlur/>
                        </a14:imgEffect>
                      </a14:imgLayer>
                    </a14:imgProps>
                  </a:ext>
                </a:extLst>
              </a:blip>
              <a:srcRect/>
              <a:stretch>
                <a:fillRect t="-14642" b="-27283"/>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
          <p:nvSpPr>
            <p:cNvPr id="18" name="矩形 17"/>
            <p:cNvSpPr/>
            <p:nvPr/>
          </p:nvSpPr>
          <p:spPr>
            <a:xfrm>
              <a:off x="683568" y="1491630"/>
              <a:ext cx="8460432" cy="30391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91"/>
          <p:cNvSpPr>
            <a:spLocks noChangeArrowheads="1"/>
          </p:cNvSpPr>
          <p:nvPr/>
        </p:nvSpPr>
        <p:spPr bwMode="auto">
          <a:xfrm>
            <a:off x="602252" y="2641646"/>
            <a:ext cx="7713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b="1" dirty="0" smtClean="0">
                <a:solidFill>
                  <a:srgbClr val="252F31"/>
                </a:solidFill>
                <a:latin typeface="微软雅黑" panose="020B0503020204020204" pitchFamily="34" charset="-122"/>
                <a:ea typeface="微软雅黑" panose="020B0503020204020204" pitchFamily="34" charset="-122"/>
              </a:rPr>
              <a:t>×××</a:t>
            </a:r>
            <a:endParaRPr lang="zh-CN" altLang="en-US" sz="2000" b="1" dirty="0">
              <a:solidFill>
                <a:srgbClr val="252F3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608300" y="3034347"/>
            <a:ext cx="765318" cy="954107"/>
          </a:xfrm>
          <a:prstGeom prst="rect">
            <a:avLst/>
          </a:prstGeom>
          <a:noFill/>
        </p:spPr>
        <p:txBody>
          <a:bodyPr wrap="square" rtlCol="0">
            <a:spAutoFit/>
          </a:bodyPr>
          <a:lstStyle/>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p>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a:p>
            <a:pPr algn="ctr"/>
            <a:r>
              <a:rPr lang="en-US" altLang="zh-CN" sz="1400" dirty="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23528" y="1923678"/>
            <a:ext cx="7189788" cy="431612"/>
            <a:chOff x="1331640" y="1945022"/>
            <a:chExt cx="7189788" cy="431612"/>
          </a:xfrm>
        </p:grpSpPr>
        <p:sp>
          <p:nvSpPr>
            <p:cNvPr id="23" name="圆角矩形 11"/>
            <p:cNvSpPr>
              <a:spLocks noChangeArrowheads="1"/>
            </p:cNvSpPr>
            <p:nvPr/>
          </p:nvSpPr>
          <p:spPr bwMode="auto">
            <a:xfrm rot="16200000">
              <a:off x="4710728" y="-1434066"/>
              <a:ext cx="431612" cy="7189788"/>
            </a:xfrm>
            <a:prstGeom prst="roundRect">
              <a:avLst>
                <a:gd name="adj" fmla="val 50000"/>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椭圆 12"/>
            <p:cNvSpPr>
              <a:spLocks noChangeArrowheads="1"/>
            </p:cNvSpPr>
            <p:nvPr/>
          </p:nvSpPr>
          <p:spPr bwMode="auto">
            <a:xfrm>
              <a:off x="7849568" y="1984375"/>
              <a:ext cx="360061" cy="36052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椭圆 14"/>
            <p:cNvSpPr>
              <a:spLocks noChangeArrowheads="1"/>
            </p:cNvSpPr>
            <p:nvPr/>
          </p:nvSpPr>
          <p:spPr bwMode="auto">
            <a:xfrm>
              <a:off x="1864429" y="1984375"/>
              <a:ext cx="358791" cy="36052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椭圆 17"/>
            <p:cNvSpPr>
              <a:spLocks noChangeArrowheads="1"/>
            </p:cNvSpPr>
            <p:nvPr/>
          </p:nvSpPr>
          <p:spPr bwMode="auto">
            <a:xfrm>
              <a:off x="4851601" y="1995165"/>
              <a:ext cx="358791" cy="36052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E36C09"/>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 name="等腰三角形 18"/>
          <p:cNvSpPr>
            <a:spLocks noChangeArrowheads="1"/>
          </p:cNvSpPr>
          <p:nvPr/>
        </p:nvSpPr>
        <p:spPr bwMode="auto">
          <a:xfrm rot="10800000">
            <a:off x="889973" y="2443516"/>
            <a:ext cx="288938" cy="198034"/>
          </a:xfrm>
          <a:prstGeom prst="triangle">
            <a:avLst>
              <a:gd name="adj" fmla="val 50000"/>
            </a:avLst>
          </a:prstGeom>
          <a:solidFill>
            <a:srgbClr val="252F3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28" name="等腰三角形 20"/>
          <p:cNvSpPr>
            <a:spLocks noChangeArrowheads="1"/>
          </p:cNvSpPr>
          <p:nvPr/>
        </p:nvSpPr>
        <p:spPr bwMode="auto">
          <a:xfrm rot="10800000">
            <a:off x="3877145" y="2454306"/>
            <a:ext cx="288938" cy="198034"/>
          </a:xfrm>
          <a:prstGeom prst="triangle">
            <a:avLst>
              <a:gd name="adj" fmla="val 50000"/>
            </a:avLst>
          </a:prstGeom>
          <a:solidFill>
            <a:srgbClr val="252F3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a:solidFill>
                  <a:srgbClr val="FFFFFF"/>
                </a:solidFill>
                <a:latin typeface="宋体" panose="02010600030101010101" pitchFamily="2" charset="-122"/>
                <a:sym typeface="宋体" panose="02010600030101010101" pitchFamily="2" charset="-122"/>
              </a:rPr>
              <a:t> </a:t>
            </a:r>
          </a:p>
        </p:txBody>
      </p:sp>
      <p:sp>
        <p:nvSpPr>
          <p:cNvPr id="29" name="等腰三角形 21"/>
          <p:cNvSpPr>
            <a:spLocks noChangeArrowheads="1"/>
          </p:cNvSpPr>
          <p:nvPr/>
        </p:nvSpPr>
        <p:spPr bwMode="auto">
          <a:xfrm rot="10800000">
            <a:off x="6876383" y="2443516"/>
            <a:ext cx="288938" cy="198034"/>
          </a:xfrm>
          <a:prstGeom prst="triangle">
            <a:avLst>
              <a:gd name="adj" fmla="val 50000"/>
            </a:avLst>
          </a:prstGeom>
          <a:solidFill>
            <a:srgbClr val="252F31"/>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0" name="TextBox 91"/>
          <p:cNvSpPr>
            <a:spLocks noChangeArrowheads="1"/>
          </p:cNvSpPr>
          <p:nvPr/>
        </p:nvSpPr>
        <p:spPr bwMode="auto">
          <a:xfrm>
            <a:off x="3635896" y="2643758"/>
            <a:ext cx="7713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b="1" dirty="0" smtClean="0">
                <a:solidFill>
                  <a:srgbClr val="252F31"/>
                </a:solidFill>
                <a:latin typeface="微软雅黑" panose="020B0503020204020204" pitchFamily="34" charset="-122"/>
                <a:ea typeface="微软雅黑" panose="020B0503020204020204" pitchFamily="34" charset="-122"/>
              </a:rPr>
              <a:t>×××</a:t>
            </a:r>
            <a:endParaRPr lang="zh-CN" altLang="en-US" sz="2000" b="1" dirty="0">
              <a:solidFill>
                <a:srgbClr val="252F3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641944" y="3036459"/>
            <a:ext cx="765318" cy="954107"/>
          </a:xfrm>
          <a:prstGeom prst="rect">
            <a:avLst/>
          </a:prstGeom>
          <a:noFill/>
        </p:spPr>
        <p:txBody>
          <a:bodyPr wrap="square" rtlCol="0">
            <a:spAutoFit/>
          </a:bodyPr>
          <a:lstStyle/>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p>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a:p>
            <a:pPr algn="ctr"/>
            <a:r>
              <a:rPr lang="en-US" altLang="zh-CN" sz="1400" dirty="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p:txBody>
      </p:sp>
      <p:sp>
        <p:nvSpPr>
          <p:cNvPr id="32" name="TextBox 91"/>
          <p:cNvSpPr>
            <a:spLocks noChangeArrowheads="1"/>
          </p:cNvSpPr>
          <p:nvPr/>
        </p:nvSpPr>
        <p:spPr bwMode="auto">
          <a:xfrm>
            <a:off x="6660232" y="2643758"/>
            <a:ext cx="77136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000" b="1" dirty="0" smtClean="0">
                <a:solidFill>
                  <a:srgbClr val="252F31"/>
                </a:solidFill>
                <a:latin typeface="微软雅黑" panose="020B0503020204020204" pitchFamily="34" charset="-122"/>
                <a:ea typeface="微软雅黑" panose="020B0503020204020204" pitchFamily="34" charset="-122"/>
              </a:rPr>
              <a:t>×××</a:t>
            </a:r>
            <a:endParaRPr lang="zh-CN" altLang="en-US" sz="2000" b="1" dirty="0">
              <a:solidFill>
                <a:srgbClr val="252F31"/>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666280" y="3036459"/>
            <a:ext cx="765318" cy="954107"/>
          </a:xfrm>
          <a:prstGeom prst="rect">
            <a:avLst/>
          </a:prstGeom>
          <a:noFill/>
        </p:spPr>
        <p:txBody>
          <a:bodyPr wrap="square" rtlCol="0">
            <a:spAutoFit/>
          </a:bodyPr>
          <a:lstStyle/>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p>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a:p>
            <a:pPr algn="ctr"/>
            <a:r>
              <a:rPr lang="en-US" altLang="zh-CN" sz="1400" dirty="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a:p>
            <a:pPr algn="ctr"/>
            <a:r>
              <a:rPr lang="en-US" altLang="zh-CN" sz="1400" dirty="0" smtClean="0">
                <a:solidFill>
                  <a:srgbClr val="252F31"/>
                </a:solidFill>
                <a:latin typeface="微软雅黑" panose="020B0503020204020204" pitchFamily="34" charset="-122"/>
                <a:ea typeface="微软雅黑" panose="020B0503020204020204" pitchFamily="34" charset="-122"/>
              </a:rPr>
              <a:t>×××</a:t>
            </a:r>
            <a:endParaRPr lang="zh-CN" altLang="en-US" sz="1400" dirty="0">
              <a:solidFill>
                <a:srgbClr val="252F3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a:xfrm flipH="1">
            <a:off x="7812360" y="627534"/>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35" name="矩形 7"/>
          <p:cNvSpPr/>
          <p:nvPr/>
        </p:nvSpPr>
        <p:spPr>
          <a:xfrm>
            <a:off x="7896598" y="3374492"/>
            <a:ext cx="2040270" cy="96183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5"/>
          <p:cNvSpPr/>
          <p:nvPr/>
        </p:nvSpPr>
        <p:spPr>
          <a:xfrm>
            <a:off x="6997283" y="3972706"/>
            <a:ext cx="2350900" cy="942588"/>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7" name="直接连接符 36"/>
          <p:cNvCxnSpPr/>
          <p:nvPr/>
        </p:nvCxnSpPr>
        <p:spPr>
          <a:xfrm flipH="1">
            <a:off x="5573791" y="4111824"/>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38" name="等腰三角形 4"/>
          <p:cNvSpPr/>
          <p:nvPr/>
        </p:nvSpPr>
        <p:spPr>
          <a:xfrm rot="16200000">
            <a:off x="7768393" y="3846452"/>
            <a:ext cx="1488261" cy="1262954"/>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9" name="组合 38"/>
          <p:cNvGrpSpPr/>
          <p:nvPr/>
        </p:nvGrpSpPr>
        <p:grpSpPr>
          <a:xfrm>
            <a:off x="162120" y="235566"/>
            <a:ext cx="495317" cy="610302"/>
            <a:chOff x="4518025" y="2679700"/>
            <a:chExt cx="266700" cy="328613"/>
          </a:xfrm>
          <a:solidFill>
            <a:schemeClr val="bg1"/>
          </a:solidFill>
        </p:grpSpPr>
        <p:sp>
          <p:nvSpPr>
            <p:cNvPr id="40" name="Oval 60"/>
            <p:cNvSpPr>
              <a:spLocks noChangeArrowheads="1"/>
            </p:cNvSpPr>
            <p:nvPr/>
          </p:nvSpPr>
          <p:spPr bwMode="auto">
            <a:xfrm>
              <a:off x="4548188" y="2679700"/>
              <a:ext cx="60325" cy="58738"/>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41" name="Freeform 61"/>
            <p:cNvSpPr>
              <a:spLocks noChangeArrowheads="1"/>
            </p:cNvSpPr>
            <p:nvPr/>
          </p:nvSpPr>
          <p:spPr bwMode="auto">
            <a:xfrm>
              <a:off x="4518025" y="2746375"/>
              <a:ext cx="119063" cy="261938"/>
            </a:xfrm>
            <a:custGeom>
              <a:avLst/>
              <a:gdLst>
                <a:gd name="T0" fmla="*/ 66 w 66"/>
                <a:gd name="T1" fmla="*/ 12 h 144"/>
                <a:gd name="T2" fmla="*/ 66 w 66"/>
                <a:gd name="T3" fmla="*/ 15 h 144"/>
                <a:gd name="T4" fmla="*/ 66 w 66"/>
                <a:gd name="T5" fmla="*/ 74 h 144"/>
                <a:gd name="T6" fmla="*/ 54 w 66"/>
                <a:gd name="T7" fmla="*/ 74 h 144"/>
                <a:gd name="T8" fmla="*/ 54 w 66"/>
                <a:gd name="T9" fmla="*/ 15 h 144"/>
                <a:gd name="T10" fmla="*/ 50 w 66"/>
                <a:gd name="T11" fmla="*/ 15 h 144"/>
                <a:gd name="T12" fmla="*/ 50 w 66"/>
                <a:gd name="T13" fmla="*/ 144 h 144"/>
                <a:gd name="T14" fmla="*/ 36 w 66"/>
                <a:gd name="T15" fmla="*/ 144 h 144"/>
                <a:gd name="T16" fmla="*/ 36 w 66"/>
                <a:gd name="T17" fmla="*/ 69 h 144"/>
                <a:gd name="T18" fmla="*/ 31 w 66"/>
                <a:gd name="T19" fmla="*/ 69 h 144"/>
                <a:gd name="T20" fmla="*/ 31 w 66"/>
                <a:gd name="T21" fmla="*/ 144 h 144"/>
                <a:gd name="T22" fmla="*/ 17 w 66"/>
                <a:gd name="T23" fmla="*/ 144 h 144"/>
                <a:gd name="T24" fmla="*/ 17 w 66"/>
                <a:gd name="T25" fmla="*/ 15 h 144"/>
                <a:gd name="T26" fmla="*/ 14 w 66"/>
                <a:gd name="T27" fmla="*/ 15 h 144"/>
                <a:gd name="T28" fmla="*/ 14 w 66"/>
                <a:gd name="T29" fmla="*/ 74 h 144"/>
                <a:gd name="T30" fmla="*/ 0 w 66"/>
                <a:gd name="T31" fmla="*/ 74 h 144"/>
                <a:gd name="T32" fmla="*/ 0 w 66"/>
                <a:gd name="T33" fmla="*/ 15 h 144"/>
                <a:gd name="T34" fmla="*/ 0 w 66"/>
                <a:gd name="T35" fmla="*/ 12 h 144"/>
                <a:gd name="T36" fmla="*/ 0 w 66"/>
                <a:gd name="T37" fmla="*/ 0 h 144"/>
                <a:gd name="T38" fmla="*/ 66 w 66"/>
                <a:gd name="T39" fmla="*/ 0 h 144"/>
                <a:gd name="T40" fmla="*/ 66 w 66"/>
                <a:gd name="T41" fmla="*/ 12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6"/>
                <a:gd name="T64" fmla="*/ 0 h 144"/>
                <a:gd name="T65" fmla="*/ 66 w 66"/>
                <a:gd name="T66" fmla="*/ 144 h 1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6" h="144">
                  <a:moveTo>
                    <a:pt x="66" y="12"/>
                  </a:moveTo>
                  <a:lnTo>
                    <a:pt x="66" y="15"/>
                  </a:lnTo>
                  <a:lnTo>
                    <a:pt x="66" y="74"/>
                  </a:lnTo>
                  <a:lnTo>
                    <a:pt x="54" y="74"/>
                  </a:lnTo>
                  <a:lnTo>
                    <a:pt x="54" y="15"/>
                  </a:lnTo>
                  <a:lnTo>
                    <a:pt x="50" y="15"/>
                  </a:lnTo>
                  <a:lnTo>
                    <a:pt x="50" y="144"/>
                  </a:lnTo>
                  <a:lnTo>
                    <a:pt x="36" y="144"/>
                  </a:lnTo>
                  <a:lnTo>
                    <a:pt x="36" y="69"/>
                  </a:lnTo>
                  <a:lnTo>
                    <a:pt x="31" y="69"/>
                  </a:lnTo>
                  <a:lnTo>
                    <a:pt x="31" y="144"/>
                  </a:lnTo>
                  <a:lnTo>
                    <a:pt x="17" y="144"/>
                  </a:lnTo>
                  <a:lnTo>
                    <a:pt x="17" y="15"/>
                  </a:lnTo>
                  <a:lnTo>
                    <a:pt x="14" y="15"/>
                  </a:lnTo>
                  <a:lnTo>
                    <a:pt x="14" y="74"/>
                  </a:lnTo>
                  <a:lnTo>
                    <a:pt x="0" y="74"/>
                  </a:lnTo>
                  <a:lnTo>
                    <a:pt x="0" y="15"/>
                  </a:lnTo>
                  <a:lnTo>
                    <a:pt x="0" y="12"/>
                  </a:lnTo>
                  <a:lnTo>
                    <a:pt x="0" y="0"/>
                  </a:lnTo>
                  <a:lnTo>
                    <a:pt x="66" y="0"/>
                  </a:lnTo>
                  <a:lnTo>
                    <a:pt x="66"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42" name="Oval 62"/>
            <p:cNvSpPr>
              <a:spLocks noChangeArrowheads="1"/>
            </p:cNvSpPr>
            <p:nvPr/>
          </p:nvSpPr>
          <p:spPr bwMode="auto">
            <a:xfrm>
              <a:off x="4692650" y="2679700"/>
              <a:ext cx="60325" cy="58738"/>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43" name="Freeform 63"/>
            <p:cNvSpPr>
              <a:spLocks noChangeArrowheads="1"/>
            </p:cNvSpPr>
            <p:nvPr/>
          </p:nvSpPr>
          <p:spPr bwMode="auto">
            <a:xfrm>
              <a:off x="4662488" y="2746375"/>
              <a:ext cx="122237" cy="261938"/>
            </a:xfrm>
            <a:custGeom>
              <a:avLst/>
              <a:gdLst>
                <a:gd name="T0" fmla="*/ 67 w 67"/>
                <a:gd name="T1" fmla="*/ 12 h 144"/>
                <a:gd name="T2" fmla="*/ 67 w 67"/>
                <a:gd name="T3" fmla="*/ 15 h 144"/>
                <a:gd name="T4" fmla="*/ 67 w 67"/>
                <a:gd name="T5" fmla="*/ 74 h 144"/>
                <a:gd name="T6" fmla="*/ 52 w 67"/>
                <a:gd name="T7" fmla="*/ 74 h 144"/>
                <a:gd name="T8" fmla="*/ 52 w 67"/>
                <a:gd name="T9" fmla="*/ 15 h 144"/>
                <a:gd name="T10" fmla="*/ 50 w 67"/>
                <a:gd name="T11" fmla="*/ 15 h 144"/>
                <a:gd name="T12" fmla="*/ 50 w 67"/>
                <a:gd name="T13" fmla="*/ 144 h 144"/>
                <a:gd name="T14" fmla="*/ 36 w 67"/>
                <a:gd name="T15" fmla="*/ 144 h 144"/>
                <a:gd name="T16" fmla="*/ 36 w 67"/>
                <a:gd name="T17" fmla="*/ 69 h 144"/>
                <a:gd name="T18" fmla="*/ 31 w 67"/>
                <a:gd name="T19" fmla="*/ 69 h 144"/>
                <a:gd name="T20" fmla="*/ 31 w 67"/>
                <a:gd name="T21" fmla="*/ 144 h 144"/>
                <a:gd name="T22" fmla="*/ 17 w 67"/>
                <a:gd name="T23" fmla="*/ 144 h 144"/>
                <a:gd name="T24" fmla="*/ 17 w 67"/>
                <a:gd name="T25" fmla="*/ 15 h 144"/>
                <a:gd name="T26" fmla="*/ 12 w 67"/>
                <a:gd name="T27" fmla="*/ 15 h 144"/>
                <a:gd name="T28" fmla="*/ 12 w 67"/>
                <a:gd name="T29" fmla="*/ 74 h 144"/>
                <a:gd name="T30" fmla="*/ 0 w 67"/>
                <a:gd name="T31" fmla="*/ 74 h 144"/>
                <a:gd name="T32" fmla="*/ 0 w 67"/>
                <a:gd name="T33" fmla="*/ 15 h 144"/>
                <a:gd name="T34" fmla="*/ 0 w 67"/>
                <a:gd name="T35" fmla="*/ 12 h 144"/>
                <a:gd name="T36" fmla="*/ 0 w 67"/>
                <a:gd name="T37" fmla="*/ 0 h 144"/>
                <a:gd name="T38" fmla="*/ 67 w 67"/>
                <a:gd name="T39" fmla="*/ 0 h 144"/>
                <a:gd name="T40" fmla="*/ 67 w 67"/>
                <a:gd name="T41" fmla="*/ 12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7"/>
                <a:gd name="T64" fmla="*/ 0 h 144"/>
                <a:gd name="T65" fmla="*/ 67 w 67"/>
                <a:gd name="T66" fmla="*/ 144 h 1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7" h="144">
                  <a:moveTo>
                    <a:pt x="67" y="12"/>
                  </a:moveTo>
                  <a:lnTo>
                    <a:pt x="67" y="15"/>
                  </a:lnTo>
                  <a:lnTo>
                    <a:pt x="67" y="74"/>
                  </a:lnTo>
                  <a:lnTo>
                    <a:pt x="52" y="74"/>
                  </a:lnTo>
                  <a:lnTo>
                    <a:pt x="52" y="15"/>
                  </a:lnTo>
                  <a:lnTo>
                    <a:pt x="50" y="15"/>
                  </a:lnTo>
                  <a:lnTo>
                    <a:pt x="50" y="144"/>
                  </a:lnTo>
                  <a:lnTo>
                    <a:pt x="36" y="144"/>
                  </a:lnTo>
                  <a:lnTo>
                    <a:pt x="36" y="69"/>
                  </a:lnTo>
                  <a:lnTo>
                    <a:pt x="31" y="69"/>
                  </a:lnTo>
                  <a:lnTo>
                    <a:pt x="31" y="144"/>
                  </a:lnTo>
                  <a:lnTo>
                    <a:pt x="17" y="144"/>
                  </a:lnTo>
                  <a:lnTo>
                    <a:pt x="17" y="15"/>
                  </a:lnTo>
                  <a:lnTo>
                    <a:pt x="12" y="15"/>
                  </a:lnTo>
                  <a:lnTo>
                    <a:pt x="12" y="74"/>
                  </a:lnTo>
                  <a:lnTo>
                    <a:pt x="0" y="74"/>
                  </a:lnTo>
                  <a:lnTo>
                    <a:pt x="0" y="15"/>
                  </a:lnTo>
                  <a:lnTo>
                    <a:pt x="0" y="12"/>
                  </a:lnTo>
                  <a:lnTo>
                    <a:pt x="0" y="0"/>
                  </a:lnTo>
                  <a:lnTo>
                    <a:pt x="67" y="0"/>
                  </a:lnTo>
                  <a:lnTo>
                    <a:pt x="67" y="12"/>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grpSp>
    </p:spTree>
    <p:extLst>
      <p:ext uri="{BB962C8B-B14F-4D97-AF65-F5344CB8AC3E}">
        <p14:creationId xmlns:p14="http://schemas.microsoft.com/office/powerpoint/2010/main" val="4258871680"/>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anim calcmode="lin" valueType="num">
                                      <p:cBhvr>
                                        <p:cTn id="33" dur="500" fill="hold"/>
                                        <p:tgtEl>
                                          <p:spTgt spid="37"/>
                                        </p:tgtEl>
                                        <p:attrNameLst>
                                          <p:attrName>ppt_x</p:attrName>
                                        </p:attrNameLst>
                                      </p:cBhvr>
                                      <p:tavLst>
                                        <p:tav tm="0">
                                          <p:val>
                                            <p:strVal val="#ppt_x"/>
                                          </p:val>
                                        </p:tav>
                                        <p:tav tm="100000">
                                          <p:val>
                                            <p:strVal val="#ppt_x"/>
                                          </p:val>
                                        </p:tav>
                                      </p:tavLst>
                                    </p:anim>
                                    <p:anim calcmode="lin" valueType="num">
                                      <p:cBhvr>
                                        <p:cTn id="34" dur="500" fill="hold"/>
                                        <p:tgtEl>
                                          <p:spTgt spid="3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anim calcmode="lin" valueType="num">
                                      <p:cBhvr>
                                        <p:cTn id="38" dur="500" fill="hold"/>
                                        <p:tgtEl>
                                          <p:spTgt spid="34"/>
                                        </p:tgtEl>
                                        <p:attrNameLst>
                                          <p:attrName>ppt_x</p:attrName>
                                        </p:attrNameLst>
                                      </p:cBhvr>
                                      <p:tavLst>
                                        <p:tav tm="0">
                                          <p:val>
                                            <p:strVal val="#ppt_x"/>
                                          </p:val>
                                        </p:tav>
                                        <p:tav tm="100000">
                                          <p:val>
                                            <p:strVal val="#ppt_x"/>
                                          </p:val>
                                        </p:tav>
                                      </p:tavLst>
                                    </p:anim>
                                    <p:anim calcmode="lin" valueType="num">
                                      <p:cBhvr>
                                        <p:cTn id="39" dur="500" fill="hold"/>
                                        <p:tgtEl>
                                          <p:spTgt spid="3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anim calcmode="lin" valueType="num">
                                      <p:cBhvr>
                                        <p:cTn id="43" dur="500" fill="hold"/>
                                        <p:tgtEl>
                                          <p:spTgt spid="35"/>
                                        </p:tgtEl>
                                        <p:attrNameLst>
                                          <p:attrName>ppt_x</p:attrName>
                                        </p:attrNameLst>
                                      </p:cBhvr>
                                      <p:tavLst>
                                        <p:tav tm="0">
                                          <p:val>
                                            <p:strVal val="#ppt_x"/>
                                          </p:val>
                                        </p:tav>
                                        <p:tav tm="100000">
                                          <p:val>
                                            <p:strVal val="#ppt_x"/>
                                          </p:val>
                                        </p:tav>
                                      </p:tavLst>
                                    </p:anim>
                                    <p:anim calcmode="lin" valueType="num">
                                      <p:cBhvr>
                                        <p:cTn id="44" dur="500" fill="hold"/>
                                        <p:tgtEl>
                                          <p:spTgt spid="3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anim calcmode="lin" valueType="num">
                                      <p:cBhvr>
                                        <p:cTn id="48" dur="500" fill="hold"/>
                                        <p:tgtEl>
                                          <p:spTgt spid="36"/>
                                        </p:tgtEl>
                                        <p:attrNameLst>
                                          <p:attrName>ppt_x</p:attrName>
                                        </p:attrNameLst>
                                      </p:cBhvr>
                                      <p:tavLst>
                                        <p:tav tm="0">
                                          <p:val>
                                            <p:strVal val="#ppt_x"/>
                                          </p:val>
                                        </p:tav>
                                        <p:tav tm="100000">
                                          <p:val>
                                            <p:strVal val="#ppt_x"/>
                                          </p:val>
                                        </p:tav>
                                      </p:tavLst>
                                    </p:anim>
                                    <p:anim calcmode="lin" valueType="num">
                                      <p:cBhvr>
                                        <p:cTn id="49" dur="500" fill="hold"/>
                                        <p:tgtEl>
                                          <p:spTgt spid="3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fade">
                                      <p:cBhvr>
                                        <p:cTn id="52" dur="500"/>
                                        <p:tgtEl>
                                          <p:spTgt spid="38"/>
                                        </p:tgtEl>
                                      </p:cBhvr>
                                    </p:animEffect>
                                    <p:anim calcmode="lin" valueType="num">
                                      <p:cBhvr>
                                        <p:cTn id="53" dur="500" fill="hold"/>
                                        <p:tgtEl>
                                          <p:spTgt spid="38"/>
                                        </p:tgtEl>
                                        <p:attrNameLst>
                                          <p:attrName>ppt_x</p:attrName>
                                        </p:attrNameLst>
                                      </p:cBhvr>
                                      <p:tavLst>
                                        <p:tav tm="0">
                                          <p:val>
                                            <p:strVal val="#ppt_x"/>
                                          </p:val>
                                        </p:tav>
                                        <p:tav tm="100000">
                                          <p:val>
                                            <p:strVal val="#ppt_x"/>
                                          </p:val>
                                        </p:tav>
                                      </p:tavLst>
                                    </p:anim>
                                    <p:anim calcmode="lin" valueType="num">
                                      <p:cBhvr>
                                        <p:cTn id="54" dur="500" fill="hold"/>
                                        <p:tgtEl>
                                          <p:spTgt spid="38"/>
                                        </p:tgtEl>
                                        <p:attrNameLst>
                                          <p:attrName>ppt_y</p:attrName>
                                        </p:attrNameLst>
                                      </p:cBhvr>
                                      <p:tavLst>
                                        <p:tav tm="0">
                                          <p:val>
                                            <p:strVal val="#ppt_y+.1"/>
                                          </p:val>
                                        </p:tav>
                                        <p:tav tm="100000">
                                          <p:val>
                                            <p:strVal val="#ppt_y"/>
                                          </p:val>
                                        </p:tav>
                                      </p:tavLst>
                                    </p:anim>
                                  </p:childTnLst>
                                </p:cTn>
                              </p:par>
                            </p:childTnLst>
                          </p:cTn>
                        </p:par>
                        <p:par>
                          <p:cTn id="55" fill="hold">
                            <p:stCondLst>
                              <p:cond delay="500"/>
                            </p:stCondLst>
                            <p:childTnLst>
                              <p:par>
                                <p:cTn id="56" presetID="10" presetClass="entr" presetSubtype="0"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500"/>
                                        <p:tgtEl>
                                          <p:spTgt spid="7"/>
                                        </p:tgtEl>
                                      </p:cBhvr>
                                    </p:animEffect>
                                  </p:childTnLst>
                                </p:cTn>
                              </p:par>
                              <p:par>
                                <p:cTn id="59" presetID="10"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fade">
                                      <p:cBhvr>
                                        <p:cTn id="61" dur="500"/>
                                        <p:tgtEl>
                                          <p:spTgt spid="39"/>
                                        </p:tgtEl>
                                      </p:cBhvr>
                                    </p:animEffect>
                                  </p:childTnLst>
                                </p:cTn>
                              </p:par>
                            </p:childTnLst>
                          </p:cTn>
                        </p:par>
                        <p:par>
                          <p:cTn id="62" fill="hold">
                            <p:stCondLst>
                              <p:cond delay="1000"/>
                            </p:stCondLst>
                            <p:childTnLst>
                              <p:par>
                                <p:cTn id="63" presetID="1" presetClass="entr" presetSubtype="0" fill="hold" nodeType="afterEffect">
                                  <p:stCondLst>
                                    <p:cond delay="0"/>
                                  </p:stCondLst>
                                  <p:childTnLst>
                                    <p:set>
                                      <p:cBhvr>
                                        <p:cTn id="64" dur="1" fill="hold">
                                          <p:stCondLst>
                                            <p:cond delay="0"/>
                                          </p:stCondLst>
                                        </p:cTn>
                                        <p:tgtEl>
                                          <p:spTgt spid="17"/>
                                        </p:tgtEl>
                                        <p:attrNameLst>
                                          <p:attrName>style.visibility</p:attrName>
                                        </p:attrNameLst>
                                      </p:cBhvr>
                                      <p:to>
                                        <p:strVal val="visible"/>
                                      </p:to>
                                    </p:set>
                                  </p:childTnLst>
                                </p:cTn>
                              </p:par>
                            </p:childTnLst>
                          </p:cTn>
                        </p:par>
                        <p:par>
                          <p:cTn id="65" fill="hold">
                            <p:stCondLst>
                              <p:cond delay="1000"/>
                            </p:stCondLst>
                            <p:childTnLst>
                              <p:par>
                                <p:cTn id="66" presetID="22" presetClass="entr" presetSubtype="8" fill="hold" nodeType="after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wipe(left)">
                                      <p:cBhvr>
                                        <p:cTn id="68" dur="500"/>
                                        <p:tgtEl>
                                          <p:spTgt spid="22"/>
                                        </p:tgtEl>
                                      </p:cBhvr>
                                    </p:animEffect>
                                  </p:childTnLst>
                                </p:cTn>
                              </p:par>
                            </p:childTnLst>
                          </p:cTn>
                        </p:par>
                        <p:par>
                          <p:cTn id="69" fill="hold">
                            <p:stCondLst>
                              <p:cond delay="1500"/>
                            </p:stCondLst>
                            <p:childTnLst>
                              <p:par>
                                <p:cTn id="70" presetID="47" presetClass="entr" presetSubtype="0"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fade">
                                      <p:cBhvr>
                                        <p:cTn id="72" dur="500"/>
                                        <p:tgtEl>
                                          <p:spTgt spid="27"/>
                                        </p:tgtEl>
                                      </p:cBhvr>
                                    </p:animEffect>
                                    <p:anim calcmode="lin" valueType="num">
                                      <p:cBhvr>
                                        <p:cTn id="73" dur="500" fill="hold"/>
                                        <p:tgtEl>
                                          <p:spTgt spid="27"/>
                                        </p:tgtEl>
                                        <p:attrNameLst>
                                          <p:attrName>ppt_x</p:attrName>
                                        </p:attrNameLst>
                                      </p:cBhvr>
                                      <p:tavLst>
                                        <p:tav tm="0">
                                          <p:val>
                                            <p:strVal val="#ppt_x"/>
                                          </p:val>
                                        </p:tav>
                                        <p:tav tm="100000">
                                          <p:val>
                                            <p:strVal val="#ppt_x"/>
                                          </p:val>
                                        </p:tav>
                                      </p:tavLst>
                                    </p:anim>
                                    <p:anim calcmode="lin" valueType="num">
                                      <p:cBhvr>
                                        <p:cTn id="74" dur="500" fill="hold"/>
                                        <p:tgtEl>
                                          <p:spTgt spid="27"/>
                                        </p:tgtEl>
                                        <p:attrNameLst>
                                          <p:attrName>ppt_y</p:attrName>
                                        </p:attrNameLst>
                                      </p:cBhvr>
                                      <p:tavLst>
                                        <p:tav tm="0">
                                          <p:val>
                                            <p:strVal val="#ppt_y-.1"/>
                                          </p:val>
                                        </p:tav>
                                        <p:tav tm="100000">
                                          <p:val>
                                            <p:strVal val="#ppt_y"/>
                                          </p:val>
                                        </p:tav>
                                      </p:tavLst>
                                    </p:anim>
                                  </p:childTnLst>
                                </p:cTn>
                              </p:par>
                            </p:childTnLst>
                          </p:cTn>
                        </p:par>
                        <p:par>
                          <p:cTn id="75" fill="hold">
                            <p:stCondLst>
                              <p:cond delay="2000"/>
                            </p:stCondLst>
                            <p:childTnLst>
                              <p:par>
                                <p:cTn id="76" presetID="10" presetClass="entr" presetSubtype="0" fill="hold" grpId="0" nodeType="afterEffect">
                                  <p:stCondLst>
                                    <p:cond delay="0"/>
                                  </p:stCondLst>
                                  <p:childTnLst>
                                    <p:set>
                                      <p:cBhvr>
                                        <p:cTn id="77" dur="1" fill="hold">
                                          <p:stCondLst>
                                            <p:cond delay="0"/>
                                          </p:stCondLst>
                                        </p:cTn>
                                        <p:tgtEl>
                                          <p:spTgt spid="20"/>
                                        </p:tgtEl>
                                        <p:attrNameLst>
                                          <p:attrName>style.visibility</p:attrName>
                                        </p:attrNameLst>
                                      </p:cBhvr>
                                      <p:to>
                                        <p:strVal val="visible"/>
                                      </p:to>
                                    </p:set>
                                    <p:animEffect transition="in" filter="fade">
                                      <p:cBhvr>
                                        <p:cTn id="78" dur="500"/>
                                        <p:tgtEl>
                                          <p:spTgt spid="20"/>
                                        </p:tgtEl>
                                      </p:cBhvr>
                                    </p:animEffect>
                                  </p:childTnLst>
                                </p:cTn>
                              </p:par>
                            </p:childTnLst>
                          </p:cTn>
                        </p:par>
                        <p:par>
                          <p:cTn id="79" fill="hold">
                            <p:stCondLst>
                              <p:cond delay="2500"/>
                            </p:stCondLst>
                            <p:childTnLst>
                              <p:par>
                                <p:cTn id="80" presetID="10" presetClass="entr" presetSubtype="0" fill="hold" grpId="0"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childTnLst>
                          </p:cTn>
                        </p:par>
                        <p:par>
                          <p:cTn id="83" fill="hold">
                            <p:stCondLst>
                              <p:cond delay="3000"/>
                            </p:stCondLst>
                            <p:childTnLst>
                              <p:par>
                                <p:cTn id="84" presetID="47" presetClass="entr" presetSubtype="0" fill="hold" grpId="0"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anim calcmode="lin" valueType="num">
                                      <p:cBhvr>
                                        <p:cTn id="87" dur="500" fill="hold"/>
                                        <p:tgtEl>
                                          <p:spTgt spid="28"/>
                                        </p:tgtEl>
                                        <p:attrNameLst>
                                          <p:attrName>ppt_x</p:attrName>
                                        </p:attrNameLst>
                                      </p:cBhvr>
                                      <p:tavLst>
                                        <p:tav tm="0">
                                          <p:val>
                                            <p:strVal val="#ppt_x"/>
                                          </p:val>
                                        </p:tav>
                                        <p:tav tm="100000">
                                          <p:val>
                                            <p:strVal val="#ppt_x"/>
                                          </p:val>
                                        </p:tav>
                                      </p:tavLst>
                                    </p:anim>
                                    <p:anim calcmode="lin" valueType="num">
                                      <p:cBhvr>
                                        <p:cTn id="88" dur="500" fill="hold"/>
                                        <p:tgtEl>
                                          <p:spTgt spid="28"/>
                                        </p:tgtEl>
                                        <p:attrNameLst>
                                          <p:attrName>ppt_y</p:attrName>
                                        </p:attrNameLst>
                                      </p:cBhvr>
                                      <p:tavLst>
                                        <p:tav tm="0">
                                          <p:val>
                                            <p:strVal val="#ppt_y-.1"/>
                                          </p:val>
                                        </p:tav>
                                        <p:tav tm="100000">
                                          <p:val>
                                            <p:strVal val="#ppt_y"/>
                                          </p:val>
                                        </p:tav>
                                      </p:tavLst>
                                    </p:anim>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500"/>
                                        <p:tgtEl>
                                          <p:spTgt spid="30"/>
                                        </p:tgtEl>
                                      </p:cBhvr>
                                    </p:animEffect>
                                  </p:childTnLst>
                                </p:cTn>
                              </p:par>
                            </p:childTnLst>
                          </p:cTn>
                        </p:par>
                        <p:par>
                          <p:cTn id="93" fill="hold">
                            <p:stCondLst>
                              <p:cond delay="4000"/>
                            </p:stCondLst>
                            <p:childTnLst>
                              <p:par>
                                <p:cTn id="94" presetID="10" presetClass="entr" presetSubtype="0"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fade">
                                      <p:cBhvr>
                                        <p:cTn id="96" dur="500"/>
                                        <p:tgtEl>
                                          <p:spTgt spid="31"/>
                                        </p:tgtEl>
                                      </p:cBhvr>
                                    </p:animEffect>
                                  </p:childTnLst>
                                </p:cTn>
                              </p:par>
                            </p:childTnLst>
                          </p:cTn>
                        </p:par>
                        <p:par>
                          <p:cTn id="97" fill="hold">
                            <p:stCondLst>
                              <p:cond delay="4500"/>
                            </p:stCondLst>
                            <p:childTnLst>
                              <p:par>
                                <p:cTn id="98" presetID="47" presetClass="entr" presetSubtype="0" fill="hold" grpId="0" nodeType="after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fade">
                                      <p:cBhvr>
                                        <p:cTn id="100" dur="500"/>
                                        <p:tgtEl>
                                          <p:spTgt spid="29"/>
                                        </p:tgtEl>
                                      </p:cBhvr>
                                    </p:animEffect>
                                    <p:anim calcmode="lin" valueType="num">
                                      <p:cBhvr>
                                        <p:cTn id="101" dur="500" fill="hold"/>
                                        <p:tgtEl>
                                          <p:spTgt spid="29"/>
                                        </p:tgtEl>
                                        <p:attrNameLst>
                                          <p:attrName>ppt_x</p:attrName>
                                        </p:attrNameLst>
                                      </p:cBhvr>
                                      <p:tavLst>
                                        <p:tav tm="0">
                                          <p:val>
                                            <p:strVal val="#ppt_x"/>
                                          </p:val>
                                        </p:tav>
                                        <p:tav tm="100000">
                                          <p:val>
                                            <p:strVal val="#ppt_x"/>
                                          </p:val>
                                        </p:tav>
                                      </p:tavLst>
                                    </p:anim>
                                    <p:anim calcmode="lin" valueType="num">
                                      <p:cBhvr>
                                        <p:cTn id="102" dur="500" fill="hold"/>
                                        <p:tgtEl>
                                          <p:spTgt spid="29"/>
                                        </p:tgtEl>
                                        <p:attrNameLst>
                                          <p:attrName>ppt_y</p:attrName>
                                        </p:attrNameLst>
                                      </p:cBhvr>
                                      <p:tavLst>
                                        <p:tav tm="0">
                                          <p:val>
                                            <p:strVal val="#ppt_y-.1"/>
                                          </p:val>
                                        </p:tav>
                                        <p:tav tm="100000">
                                          <p:val>
                                            <p:strVal val="#ppt_y"/>
                                          </p:val>
                                        </p:tav>
                                      </p:tavLst>
                                    </p:anim>
                                  </p:childTnLst>
                                </p:cTn>
                              </p:par>
                            </p:childTnLst>
                          </p:cTn>
                        </p:par>
                        <p:par>
                          <p:cTn id="103" fill="hold">
                            <p:stCondLst>
                              <p:cond delay="5000"/>
                            </p:stCondLst>
                            <p:childTnLst>
                              <p:par>
                                <p:cTn id="104" presetID="10" presetClass="entr" presetSubtype="0" fill="hold" grpId="0" nodeType="afterEffect">
                                  <p:stCondLst>
                                    <p:cond delay="0"/>
                                  </p:stCondLst>
                                  <p:childTnLst>
                                    <p:set>
                                      <p:cBhvr>
                                        <p:cTn id="105" dur="1" fill="hold">
                                          <p:stCondLst>
                                            <p:cond delay="0"/>
                                          </p:stCondLst>
                                        </p:cTn>
                                        <p:tgtEl>
                                          <p:spTgt spid="32"/>
                                        </p:tgtEl>
                                        <p:attrNameLst>
                                          <p:attrName>style.visibility</p:attrName>
                                        </p:attrNameLst>
                                      </p:cBhvr>
                                      <p:to>
                                        <p:strVal val="visible"/>
                                      </p:to>
                                    </p:set>
                                    <p:animEffect transition="in" filter="fade">
                                      <p:cBhvr>
                                        <p:cTn id="106" dur="500"/>
                                        <p:tgtEl>
                                          <p:spTgt spid="32"/>
                                        </p:tgtEl>
                                      </p:cBhvr>
                                    </p:animEffect>
                                  </p:childTnLst>
                                </p:cTn>
                              </p:par>
                            </p:childTnLst>
                          </p:cTn>
                        </p:par>
                        <p:par>
                          <p:cTn id="107" fill="hold">
                            <p:stCondLst>
                              <p:cond delay="5500"/>
                            </p:stCondLst>
                            <p:childTnLst>
                              <p:par>
                                <p:cTn id="108" presetID="10" presetClass="entr" presetSubtype="0" fill="hold" grpId="0" nodeType="after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p:bldP spid="20" grpId="0"/>
      <p:bldP spid="21" grpId="0"/>
      <p:bldP spid="27" grpId="0" animBg="1"/>
      <p:bldP spid="28" grpId="0" animBg="1"/>
      <p:bldP spid="29" grpId="0" animBg="1"/>
      <p:bldP spid="30" grpId="0"/>
      <p:bldP spid="31" grpId="0"/>
      <p:bldP spid="32" grpId="0"/>
      <p:bldP spid="33" grpId="0"/>
      <p:bldP spid="35" grpId="0" animBg="1"/>
      <p:bldP spid="36" grpId="0" animBg="1"/>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252559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67544" y="173579"/>
            <a:ext cx="3312368"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 name="connsiteX0" fmla="*/ 764965 w 3159795"/>
              <a:gd name="connsiteY0" fmla="*/ 3071 h 819414"/>
              <a:gd name="connsiteX1" fmla="*/ 3159795 w 3159795"/>
              <a:gd name="connsiteY1" fmla="*/ 0 h 819414"/>
              <a:gd name="connsiteX2" fmla="*/ 2696024 w 3159795"/>
              <a:gd name="connsiteY2" fmla="*/ 819414 h 819414"/>
              <a:gd name="connsiteX3" fmla="*/ 0 w 3159795"/>
              <a:gd name="connsiteY3" fmla="*/ 818281 h 819414"/>
              <a:gd name="connsiteX4" fmla="*/ 764965 w 3159795"/>
              <a:gd name="connsiteY4" fmla="*/ 3071 h 819414"/>
              <a:gd name="connsiteX0" fmla="*/ 764965 w 3159795"/>
              <a:gd name="connsiteY0" fmla="*/ 3071 h 819414"/>
              <a:gd name="connsiteX1" fmla="*/ 3159795 w 3159795"/>
              <a:gd name="connsiteY1" fmla="*/ 0 h 819414"/>
              <a:gd name="connsiteX2" fmla="*/ 2668766 w 3159795"/>
              <a:gd name="connsiteY2" fmla="*/ 819414 h 819414"/>
              <a:gd name="connsiteX3" fmla="*/ 0 w 3159795"/>
              <a:gd name="connsiteY3" fmla="*/ 818281 h 819414"/>
              <a:gd name="connsiteX4" fmla="*/ 764965 w 3159795"/>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9795" h="819414">
                <a:moveTo>
                  <a:pt x="764965" y="3071"/>
                </a:moveTo>
                <a:lnTo>
                  <a:pt x="3159795" y="0"/>
                </a:lnTo>
                <a:lnTo>
                  <a:pt x="2668766"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53577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2339102"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培训及团队建设</a:t>
            </a:r>
          </a:p>
        </p:txBody>
      </p:sp>
      <p:sp>
        <p:nvSpPr>
          <p:cNvPr id="39" name="Freeform 15"/>
          <p:cNvSpPr>
            <a:spLocks noEditPoints="1" noChangeArrowheads="1"/>
          </p:cNvSpPr>
          <p:nvPr/>
        </p:nvSpPr>
        <p:spPr bwMode="auto">
          <a:xfrm>
            <a:off x="141995" y="264052"/>
            <a:ext cx="528443" cy="490402"/>
          </a:xfrm>
          <a:custGeom>
            <a:avLst/>
            <a:gdLst>
              <a:gd name="T0" fmla="*/ 121 w 134"/>
              <a:gd name="T1" fmla="*/ 118 h 124"/>
              <a:gd name="T2" fmla="*/ 70 w 134"/>
              <a:gd name="T3" fmla="*/ 16 h 124"/>
              <a:gd name="T4" fmla="*/ 76 w 134"/>
              <a:gd name="T5" fmla="*/ 0 h 124"/>
              <a:gd name="T6" fmla="*/ 73 w 134"/>
              <a:gd name="T7" fmla="*/ 0 h 124"/>
              <a:gd name="T8" fmla="*/ 67 w 134"/>
              <a:gd name="T9" fmla="*/ 12 h 124"/>
              <a:gd name="T10" fmla="*/ 67 w 134"/>
              <a:gd name="T11" fmla="*/ 12 h 124"/>
              <a:gd name="T12" fmla="*/ 67 w 134"/>
              <a:gd name="T13" fmla="*/ 12 h 124"/>
              <a:gd name="T14" fmla="*/ 67 w 134"/>
              <a:gd name="T15" fmla="*/ 9 h 124"/>
              <a:gd name="T16" fmla="*/ 61 w 134"/>
              <a:gd name="T17" fmla="*/ 0 h 124"/>
              <a:gd name="T18" fmla="*/ 57 w 134"/>
              <a:gd name="T19" fmla="*/ 0 h 124"/>
              <a:gd name="T20" fmla="*/ 64 w 134"/>
              <a:gd name="T21" fmla="*/ 16 h 124"/>
              <a:gd name="T22" fmla="*/ 13 w 134"/>
              <a:gd name="T23" fmla="*/ 118 h 124"/>
              <a:gd name="T24" fmla="*/ 0 w 134"/>
              <a:gd name="T25" fmla="*/ 118 h 124"/>
              <a:gd name="T26" fmla="*/ 0 w 134"/>
              <a:gd name="T27" fmla="*/ 124 h 124"/>
              <a:gd name="T28" fmla="*/ 134 w 134"/>
              <a:gd name="T29" fmla="*/ 124 h 124"/>
              <a:gd name="T30" fmla="*/ 134 w 134"/>
              <a:gd name="T31" fmla="*/ 118 h 124"/>
              <a:gd name="T32" fmla="*/ 121 w 134"/>
              <a:gd name="T33" fmla="*/ 118 h 124"/>
              <a:gd name="T34" fmla="*/ 51 w 134"/>
              <a:gd name="T35" fmla="*/ 118 h 124"/>
              <a:gd name="T36" fmla="*/ 67 w 134"/>
              <a:gd name="T37" fmla="*/ 86 h 124"/>
              <a:gd name="T38" fmla="*/ 67 w 134"/>
              <a:gd name="T39" fmla="*/ 83 h 124"/>
              <a:gd name="T40" fmla="*/ 86 w 134"/>
              <a:gd name="T41" fmla="*/ 118 h 124"/>
              <a:gd name="T42" fmla="*/ 51 w 134"/>
              <a:gd name="T43" fmla="*/ 118 h 12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124"/>
              <a:gd name="T68" fmla="*/ 134 w 134"/>
              <a:gd name="T69" fmla="*/ 124 h 12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124">
                <a:moveTo>
                  <a:pt x="121" y="118"/>
                </a:moveTo>
                <a:lnTo>
                  <a:pt x="70" y="16"/>
                </a:lnTo>
                <a:lnTo>
                  <a:pt x="76" y="0"/>
                </a:lnTo>
                <a:lnTo>
                  <a:pt x="73" y="0"/>
                </a:lnTo>
                <a:lnTo>
                  <a:pt x="67" y="12"/>
                </a:lnTo>
                <a:lnTo>
                  <a:pt x="67" y="12"/>
                </a:lnTo>
                <a:lnTo>
                  <a:pt x="67" y="12"/>
                </a:lnTo>
                <a:lnTo>
                  <a:pt x="67" y="9"/>
                </a:lnTo>
                <a:lnTo>
                  <a:pt x="61" y="0"/>
                </a:lnTo>
                <a:lnTo>
                  <a:pt x="57" y="0"/>
                </a:lnTo>
                <a:lnTo>
                  <a:pt x="64" y="16"/>
                </a:lnTo>
                <a:lnTo>
                  <a:pt x="13" y="118"/>
                </a:lnTo>
                <a:lnTo>
                  <a:pt x="0" y="118"/>
                </a:lnTo>
                <a:lnTo>
                  <a:pt x="0" y="124"/>
                </a:lnTo>
                <a:lnTo>
                  <a:pt x="134" y="124"/>
                </a:lnTo>
                <a:lnTo>
                  <a:pt x="134" y="118"/>
                </a:lnTo>
                <a:lnTo>
                  <a:pt x="121" y="118"/>
                </a:lnTo>
                <a:close/>
                <a:moveTo>
                  <a:pt x="51" y="118"/>
                </a:moveTo>
                <a:lnTo>
                  <a:pt x="67" y="86"/>
                </a:lnTo>
                <a:lnTo>
                  <a:pt x="67" y="83"/>
                </a:lnTo>
                <a:lnTo>
                  <a:pt x="86" y="118"/>
                </a:lnTo>
                <a:lnTo>
                  <a:pt x="51" y="118"/>
                </a:lnTo>
                <a:close/>
              </a:path>
            </a:pathLst>
          </a:custGeom>
          <a:solidFill>
            <a:schemeClr val="bg1"/>
          </a:solidFill>
          <a:ln>
            <a:noFill/>
          </a:ln>
        </p:spPr>
        <p:txBody>
          <a:bodyPr/>
          <a:lstStyle/>
          <a:p>
            <a:endParaRPr lang="zh-CN" altLang="zh-CN">
              <a:solidFill>
                <a:srgbClr val="000000"/>
              </a:solidFill>
              <a:sym typeface="宋体" pitchFamily="2" charset="-122"/>
            </a:endParaRPr>
          </a:p>
        </p:txBody>
      </p:sp>
      <p:grpSp>
        <p:nvGrpSpPr>
          <p:cNvPr id="40" name="组合 6"/>
          <p:cNvGrpSpPr>
            <a:grpSpLocks/>
          </p:cNvGrpSpPr>
          <p:nvPr/>
        </p:nvGrpSpPr>
        <p:grpSpPr bwMode="auto">
          <a:xfrm>
            <a:off x="611560" y="1813582"/>
            <a:ext cx="1106488" cy="731838"/>
            <a:chOff x="0" y="0"/>
            <a:chExt cx="762000" cy="503238"/>
          </a:xfrm>
          <a:solidFill>
            <a:srgbClr val="C00000"/>
          </a:solidFill>
          <a:effectLst/>
        </p:grpSpPr>
        <p:sp>
          <p:nvSpPr>
            <p:cNvPr id="41" name="Freeform 5"/>
            <p:cNvSpPr>
              <a:spLocks noEditPoints="1" noChangeArrowheads="1"/>
            </p:cNvSpPr>
            <p:nvPr/>
          </p:nvSpPr>
          <p:spPr bwMode="auto">
            <a:xfrm>
              <a:off x="277812" y="122238"/>
              <a:ext cx="484188" cy="368300"/>
            </a:xfrm>
            <a:custGeom>
              <a:avLst/>
              <a:gdLst>
                <a:gd name="T0" fmla="*/ 68 w 71"/>
                <a:gd name="T1" fmla="*/ 0 h 54"/>
                <a:gd name="T2" fmla="*/ 4 w 71"/>
                <a:gd name="T3" fmla="*/ 0 h 54"/>
                <a:gd name="T4" fmla="*/ 0 w 71"/>
                <a:gd name="T5" fmla="*/ 4 h 54"/>
                <a:gd name="T6" fmla="*/ 0 w 71"/>
                <a:gd name="T7" fmla="*/ 42 h 54"/>
                <a:gd name="T8" fmla="*/ 4 w 71"/>
                <a:gd name="T9" fmla="*/ 45 h 54"/>
                <a:gd name="T10" fmla="*/ 24 w 71"/>
                <a:gd name="T11" fmla="*/ 45 h 54"/>
                <a:gd name="T12" fmla="*/ 24 w 71"/>
                <a:gd name="T13" fmla="*/ 52 h 54"/>
                <a:gd name="T14" fmla="*/ 17 w 71"/>
                <a:gd name="T15" fmla="*/ 52 h 54"/>
                <a:gd name="T16" fmla="*/ 16 w 71"/>
                <a:gd name="T17" fmla="*/ 53 h 54"/>
                <a:gd name="T18" fmla="*/ 17 w 71"/>
                <a:gd name="T19" fmla="*/ 54 h 54"/>
                <a:gd name="T20" fmla="*/ 55 w 71"/>
                <a:gd name="T21" fmla="*/ 54 h 54"/>
                <a:gd name="T22" fmla="*/ 56 w 71"/>
                <a:gd name="T23" fmla="*/ 53 h 54"/>
                <a:gd name="T24" fmla="*/ 55 w 71"/>
                <a:gd name="T25" fmla="*/ 52 h 54"/>
                <a:gd name="T26" fmla="*/ 48 w 71"/>
                <a:gd name="T27" fmla="*/ 52 h 54"/>
                <a:gd name="T28" fmla="*/ 48 w 71"/>
                <a:gd name="T29" fmla="*/ 45 h 54"/>
                <a:gd name="T30" fmla="*/ 68 w 71"/>
                <a:gd name="T31" fmla="*/ 45 h 54"/>
                <a:gd name="T32" fmla="*/ 71 w 71"/>
                <a:gd name="T33" fmla="*/ 42 h 54"/>
                <a:gd name="T34" fmla="*/ 71 w 71"/>
                <a:gd name="T35" fmla="*/ 4 h 54"/>
                <a:gd name="T36" fmla="*/ 68 w 71"/>
                <a:gd name="T37" fmla="*/ 0 h 54"/>
                <a:gd name="T38" fmla="*/ 59 w 71"/>
                <a:gd name="T39" fmla="*/ 42 h 54"/>
                <a:gd name="T40" fmla="*/ 58 w 71"/>
                <a:gd name="T41" fmla="*/ 41 h 54"/>
                <a:gd name="T42" fmla="*/ 59 w 71"/>
                <a:gd name="T43" fmla="*/ 40 h 54"/>
                <a:gd name="T44" fmla="*/ 60 w 71"/>
                <a:gd name="T45" fmla="*/ 41 h 54"/>
                <a:gd name="T46" fmla="*/ 59 w 71"/>
                <a:gd name="T47" fmla="*/ 42 h 54"/>
                <a:gd name="T48" fmla="*/ 68 w 71"/>
                <a:gd name="T49" fmla="*/ 37 h 54"/>
                <a:gd name="T50" fmla="*/ 4 w 71"/>
                <a:gd name="T51" fmla="*/ 37 h 54"/>
                <a:gd name="T52" fmla="*/ 4 w 71"/>
                <a:gd name="T53" fmla="*/ 4 h 54"/>
                <a:gd name="T54" fmla="*/ 68 w 71"/>
                <a:gd name="T55" fmla="*/ 4 h 54"/>
                <a:gd name="T56" fmla="*/ 68 w 71"/>
                <a:gd name="T57" fmla="*/ 37 h 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71"/>
                <a:gd name="T88" fmla="*/ 0 h 54"/>
                <a:gd name="T89" fmla="*/ 71 w 71"/>
                <a:gd name="T90" fmla="*/ 54 h 54"/>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71" h="54">
                  <a:moveTo>
                    <a:pt x="68" y="0"/>
                  </a:moveTo>
                  <a:cubicBezTo>
                    <a:pt x="4" y="0"/>
                    <a:pt x="4" y="0"/>
                    <a:pt x="4" y="0"/>
                  </a:cubicBezTo>
                  <a:cubicBezTo>
                    <a:pt x="2" y="0"/>
                    <a:pt x="0" y="2"/>
                    <a:pt x="0" y="4"/>
                  </a:cubicBezTo>
                  <a:cubicBezTo>
                    <a:pt x="0" y="42"/>
                    <a:pt x="0" y="42"/>
                    <a:pt x="0" y="42"/>
                  </a:cubicBezTo>
                  <a:cubicBezTo>
                    <a:pt x="0" y="44"/>
                    <a:pt x="2" y="45"/>
                    <a:pt x="4" y="45"/>
                  </a:cubicBezTo>
                  <a:cubicBezTo>
                    <a:pt x="24" y="45"/>
                    <a:pt x="24" y="45"/>
                    <a:pt x="24" y="45"/>
                  </a:cubicBezTo>
                  <a:cubicBezTo>
                    <a:pt x="24" y="52"/>
                    <a:pt x="24" y="52"/>
                    <a:pt x="24" y="52"/>
                  </a:cubicBezTo>
                  <a:cubicBezTo>
                    <a:pt x="17" y="52"/>
                    <a:pt x="17" y="52"/>
                    <a:pt x="17" y="52"/>
                  </a:cubicBezTo>
                  <a:cubicBezTo>
                    <a:pt x="16" y="52"/>
                    <a:pt x="16" y="53"/>
                    <a:pt x="16" y="53"/>
                  </a:cubicBezTo>
                  <a:cubicBezTo>
                    <a:pt x="16" y="54"/>
                    <a:pt x="16" y="54"/>
                    <a:pt x="17" y="54"/>
                  </a:cubicBezTo>
                  <a:cubicBezTo>
                    <a:pt x="55" y="54"/>
                    <a:pt x="55" y="54"/>
                    <a:pt x="55" y="54"/>
                  </a:cubicBezTo>
                  <a:cubicBezTo>
                    <a:pt x="56" y="54"/>
                    <a:pt x="56" y="54"/>
                    <a:pt x="56" y="53"/>
                  </a:cubicBezTo>
                  <a:cubicBezTo>
                    <a:pt x="56" y="53"/>
                    <a:pt x="56" y="52"/>
                    <a:pt x="55" y="52"/>
                  </a:cubicBezTo>
                  <a:cubicBezTo>
                    <a:pt x="48" y="52"/>
                    <a:pt x="48" y="52"/>
                    <a:pt x="48" y="52"/>
                  </a:cubicBezTo>
                  <a:cubicBezTo>
                    <a:pt x="48" y="45"/>
                    <a:pt x="48" y="45"/>
                    <a:pt x="48" y="45"/>
                  </a:cubicBezTo>
                  <a:cubicBezTo>
                    <a:pt x="68" y="45"/>
                    <a:pt x="68" y="45"/>
                    <a:pt x="68" y="45"/>
                  </a:cubicBezTo>
                  <a:cubicBezTo>
                    <a:pt x="70" y="45"/>
                    <a:pt x="71" y="44"/>
                    <a:pt x="71" y="42"/>
                  </a:cubicBezTo>
                  <a:cubicBezTo>
                    <a:pt x="71" y="4"/>
                    <a:pt x="71" y="4"/>
                    <a:pt x="71" y="4"/>
                  </a:cubicBezTo>
                  <a:cubicBezTo>
                    <a:pt x="71" y="2"/>
                    <a:pt x="70" y="0"/>
                    <a:pt x="68" y="0"/>
                  </a:cubicBezTo>
                  <a:close/>
                  <a:moveTo>
                    <a:pt x="59" y="42"/>
                  </a:moveTo>
                  <a:cubicBezTo>
                    <a:pt x="58" y="42"/>
                    <a:pt x="58" y="41"/>
                    <a:pt x="58" y="41"/>
                  </a:cubicBezTo>
                  <a:cubicBezTo>
                    <a:pt x="58" y="41"/>
                    <a:pt x="58" y="40"/>
                    <a:pt x="59" y="40"/>
                  </a:cubicBezTo>
                  <a:cubicBezTo>
                    <a:pt x="59" y="40"/>
                    <a:pt x="60" y="41"/>
                    <a:pt x="60" y="41"/>
                  </a:cubicBezTo>
                  <a:cubicBezTo>
                    <a:pt x="60" y="41"/>
                    <a:pt x="59" y="42"/>
                    <a:pt x="59" y="42"/>
                  </a:cubicBezTo>
                  <a:close/>
                  <a:moveTo>
                    <a:pt x="68" y="37"/>
                  </a:moveTo>
                  <a:cubicBezTo>
                    <a:pt x="4" y="37"/>
                    <a:pt x="4" y="37"/>
                    <a:pt x="4" y="37"/>
                  </a:cubicBezTo>
                  <a:cubicBezTo>
                    <a:pt x="4" y="4"/>
                    <a:pt x="4" y="4"/>
                    <a:pt x="4" y="4"/>
                  </a:cubicBezTo>
                  <a:cubicBezTo>
                    <a:pt x="68" y="4"/>
                    <a:pt x="68" y="4"/>
                    <a:pt x="68" y="4"/>
                  </a:cubicBezTo>
                  <a:lnTo>
                    <a:pt x="68" y="37"/>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sp>
          <p:nvSpPr>
            <p:cNvPr id="42" name="Freeform 6"/>
            <p:cNvSpPr>
              <a:spLocks noEditPoints="1" noChangeArrowheads="1"/>
            </p:cNvSpPr>
            <p:nvPr/>
          </p:nvSpPr>
          <p:spPr bwMode="auto">
            <a:xfrm>
              <a:off x="0" y="360363"/>
              <a:ext cx="238125" cy="142875"/>
            </a:xfrm>
            <a:custGeom>
              <a:avLst/>
              <a:gdLst>
                <a:gd name="T0" fmla="*/ 0 w 35"/>
                <a:gd name="T1" fmla="*/ 15 h 21"/>
                <a:gd name="T2" fmla="*/ 7 w 35"/>
                <a:gd name="T3" fmla="*/ 21 h 21"/>
                <a:gd name="T4" fmla="*/ 29 w 35"/>
                <a:gd name="T5" fmla="*/ 21 h 21"/>
                <a:gd name="T6" fmla="*/ 35 w 35"/>
                <a:gd name="T7" fmla="*/ 15 h 21"/>
                <a:gd name="T8" fmla="*/ 35 w 35"/>
                <a:gd name="T9" fmla="*/ 0 h 21"/>
                <a:gd name="T10" fmla="*/ 0 w 35"/>
                <a:gd name="T11" fmla="*/ 0 h 21"/>
                <a:gd name="T12" fmla="*/ 0 w 35"/>
                <a:gd name="T13" fmla="*/ 15 h 21"/>
                <a:gd name="T14" fmla="*/ 18 w 35"/>
                <a:gd name="T15" fmla="*/ 10 h 21"/>
                <a:gd name="T16" fmla="*/ 21 w 35"/>
                <a:gd name="T17" fmla="*/ 13 h 21"/>
                <a:gd name="T18" fmla="*/ 18 w 35"/>
                <a:gd name="T19" fmla="*/ 15 h 21"/>
                <a:gd name="T20" fmla="*/ 15 w 35"/>
                <a:gd name="T21" fmla="*/ 13 h 21"/>
                <a:gd name="T22" fmla="*/ 18 w 35"/>
                <a:gd name="T23" fmla="*/ 10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21"/>
                <a:gd name="T38" fmla="*/ 35 w 35"/>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21">
                  <a:moveTo>
                    <a:pt x="0" y="15"/>
                  </a:moveTo>
                  <a:cubicBezTo>
                    <a:pt x="0" y="18"/>
                    <a:pt x="3" y="21"/>
                    <a:pt x="7" y="21"/>
                  </a:cubicBezTo>
                  <a:cubicBezTo>
                    <a:pt x="29" y="21"/>
                    <a:pt x="29" y="21"/>
                    <a:pt x="29" y="21"/>
                  </a:cubicBezTo>
                  <a:cubicBezTo>
                    <a:pt x="32" y="21"/>
                    <a:pt x="35" y="18"/>
                    <a:pt x="35" y="15"/>
                  </a:cubicBezTo>
                  <a:cubicBezTo>
                    <a:pt x="35" y="0"/>
                    <a:pt x="35" y="0"/>
                    <a:pt x="35" y="0"/>
                  </a:cubicBezTo>
                  <a:cubicBezTo>
                    <a:pt x="0" y="0"/>
                    <a:pt x="0" y="0"/>
                    <a:pt x="0" y="0"/>
                  </a:cubicBezTo>
                  <a:lnTo>
                    <a:pt x="0" y="15"/>
                  </a:lnTo>
                  <a:close/>
                  <a:moveTo>
                    <a:pt x="18" y="10"/>
                  </a:moveTo>
                  <a:cubicBezTo>
                    <a:pt x="19" y="10"/>
                    <a:pt x="21" y="11"/>
                    <a:pt x="21" y="13"/>
                  </a:cubicBezTo>
                  <a:cubicBezTo>
                    <a:pt x="21" y="14"/>
                    <a:pt x="19" y="15"/>
                    <a:pt x="18" y="15"/>
                  </a:cubicBezTo>
                  <a:cubicBezTo>
                    <a:pt x="16" y="15"/>
                    <a:pt x="15" y="14"/>
                    <a:pt x="15" y="13"/>
                  </a:cubicBezTo>
                  <a:cubicBezTo>
                    <a:pt x="15" y="11"/>
                    <a:pt x="16" y="10"/>
                    <a:pt x="18" y="1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sp>
          <p:nvSpPr>
            <p:cNvPr id="43" name="Freeform 7"/>
            <p:cNvSpPr>
              <a:spLocks noEditPoints="1" noChangeArrowheads="1"/>
            </p:cNvSpPr>
            <p:nvPr/>
          </p:nvSpPr>
          <p:spPr bwMode="auto">
            <a:xfrm>
              <a:off x="0" y="0"/>
              <a:ext cx="238125" cy="354013"/>
            </a:xfrm>
            <a:custGeom>
              <a:avLst/>
              <a:gdLst>
                <a:gd name="T0" fmla="*/ 29 w 35"/>
                <a:gd name="T1" fmla="*/ 0 h 52"/>
                <a:gd name="T2" fmla="*/ 7 w 35"/>
                <a:gd name="T3" fmla="*/ 0 h 52"/>
                <a:gd name="T4" fmla="*/ 0 w 35"/>
                <a:gd name="T5" fmla="*/ 6 h 52"/>
                <a:gd name="T6" fmla="*/ 0 w 35"/>
                <a:gd name="T7" fmla="*/ 52 h 52"/>
                <a:gd name="T8" fmla="*/ 35 w 35"/>
                <a:gd name="T9" fmla="*/ 52 h 52"/>
                <a:gd name="T10" fmla="*/ 35 w 35"/>
                <a:gd name="T11" fmla="*/ 6 h 52"/>
                <a:gd name="T12" fmla="*/ 29 w 35"/>
                <a:gd name="T13" fmla="*/ 0 h 52"/>
                <a:gd name="T14" fmla="*/ 30 w 35"/>
                <a:gd name="T15" fmla="*/ 22 h 52"/>
                <a:gd name="T16" fmla="*/ 5 w 35"/>
                <a:gd name="T17" fmla="*/ 22 h 52"/>
                <a:gd name="T18" fmla="*/ 5 w 35"/>
                <a:gd name="T19" fmla="*/ 16 h 52"/>
                <a:gd name="T20" fmla="*/ 30 w 35"/>
                <a:gd name="T21" fmla="*/ 16 h 52"/>
                <a:gd name="T22" fmla="*/ 30 w 35"/>
                <a:gd name="T23" fmla="*/ 22 h 52"/>
                <a:gd name="T24" fmla="*/ 30 w 35"/>
                <a:gd name="T25" fmla="*/ 11 h 52"/>
                <a:gd name="T26" fmla="*/ 5 w 35"/>
                <a:gd name="T27" fmla="*/ 11 h 52"/>
                <a:gd name="T28" fmla="*/ 5 w 35"/>
                <a:gd name="T29" fmla="*/ 5 h 52"/>
                <a:gd name="T30" fmla="*/ 30 w 35"/>
                <a:gd name="T31" fmla="*/ 5 h 52"/>
                <a:gd name="T32" fmla="*/ 30 w 35"/>
                <a:gd name="T33" fmla="*/ 11 h 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
                <a:gd name="T52" fmla="*/ 0 h 52"/>
                <a:gd name="T53" fmla="*/ 35 w 35"/>
                <a:gd name="T54" fmla="*/ 52 h 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 h="52">
                  <a:moveTo>
                    <a:pt x="29" y="0"/>
                  </a:moveTo>
                  <a:cubicBezTo>
                    <a:pt x="7" y="0"/>
                    <a:pt x="7" y="0"/>
                    <a:pt x="7" y="0"/>
                  </a:cubicBezTo>
                  <a:cubicBezTo>
                    <a:pt x="3" y="0"/>
                    <a:pt x="0" y="3"/>
                    <a:pt x="0" y="6"/>
                  </a:cubicBezTo>
                  <a:cubicBezTo>
                    <a:pt x="0" y="52"/>
                    <a:pt x="0" y="52"/>
                    <a:pt x="0" y="52"/>
                  </a:cubicBezTo>
                  <a:cubicBezTo>
                    <a:pt x="35" y="52"/>
                    <a:pt x="35" y="52"/>
                    <a:pt x="35" y="52"/>
                  </a:cubicBezTo>
                  <a:cubicBezTo>
                    <a:pt x="35" y="6"/>
                    <a:pt x="35" y="6"/>
                    <a:pt x="35" y="6"/>
                  </a:cubicBezTo>
                  <a:cubicBezTo>
                    <a:pt x="35" y="3"/>
                    <a:pt x="32" y="0"/>
                    <a:pt x="29" y="0"/>
                  </a:cubicBezTo>
                  <a:close/>
                  <a:moveTo>
                    <a:pt x="30" y="22"/>
                  </a:moveTo>
                  <a:cubicBezTo>
                    <a:pt x="5" y="22"/>
                    <a:pt x="5" y="22"/>
                    <a:pt x="5" y="22"/>
                  </a:cubicBezTo>
                  <a:cubicBezTo>
                    <a:pt x="5" y="16"/>
                    <a:pt x="5" y="16"/>
                    <a:pt x="5" y="16"/>
                  </a:cubicBezTo>
                  <a:cubicBezTo>
                    <a:pt x="30" y="16"/>
                    <a:pt x="30" y="16"/>
                    <a:pt x="30" y="16"/>
                  </a:cubicBezTo>
                  <a:lnTo>
                    <a:pt x="30" y="22"/>
                  </a:lnTo>
                  <a:close/>
                  <a:moveTo>
                    <a:pt x="30" y="11"/>
                  </a:moveTo>
                  <a:cubicBezTo>
                    <a:pt x="5" y="11"/>
                    <a:pt x="5" y="11"/>
                    <a:pt x="5" y="11"/>
                  </a:cubicBezTo>
                  <a:cubicBezTo>
                    <a:pt x="5" y="5"/>
                    <a:pt x="5" y="5"/>
                    <a:pt x="5" y="5"/>
                  </a:cubicBezTo>
                  <a:cubicBezTo>
                    <a:pt x="30" y="5"/>
                    <a:pt x="30" y="5"/>
                    <a:pt x="30" y="5"/>
                  </a:cubicBezTo>
                  <a:lnTo>
                    <a:pt x="30" y="11"/>
                  </a:ln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grpSp>
      <p:grpSp>
        <p:nvGrpSpPr>
          <p:cNvPr id="44" name="组合 1"/>
          <p:cNvGrpSpPr>
            <a:grpSpLocks/>
          </p:cNvGrpSpPr>
          <p:nvPr/>
        </p:nvGrpSpPr>
        <p:grpSpPr bwMode="auto">
          <a:xfrm>
            <a:off x="738301" y="3444206"/>
            <a:ext cx="839788" cy="873125"/>
            <a:chOff x="0" y="0"/>
            <a:chExt cx="531813" cy="552451"/>
          </a:xfrm>
          <a:solidFill>
            <a:srgbClr val="C00000"/>
          </a:solidFill>
          <a:effectLst/>
        </p:grpSpPr>
        <p:sp>
          <p:nvSpPr>
            <p:cNvPr id="45" name="Freeform 11"/>
            <p:cNvSpPr>
              <a:spLocks noChangeArrowheads="1"/>
            </p:cNvSpPr>
            <p:nvPr/>
          </p:nvSpPr>
          <p:spPr bwMode="auto">
            <a:xfrm>
              <a:off x="0" y="95250"/>
              <a:ext cx="217488" cy="449263"/>
            </a:xfrm>
            <a:custGeom>
              <a:avLst/>
              <a:gdLst>
                <a:gd name="T0" fmla="*/ 24 w 32"/>
                <a:gd name="T1" fmla="*/ 0 h 66"/>
                <a:gd name="T2" fmla="*/ 8 w 32"/>
                <a:gd name="T3" fmla="*/ 0 h 66"/>
                <a:gd name="T4" fmla="*/ 0 w 32"/>
                <a:gd name="T5" fmla="*/ 6 h 66"/>
                <a:gd name="T6" fmla="*/ 0 w 32"/>
                <a:gd name="T7" fmla="*/ 6 h 66"/>
                <a:gd name="T8" fmla="*/ 0 w 32"/>
                <a:gd name="T9" fmla="*/ 7 h 66"/>
                <a:gd name="T10" fmla="*/ 0 w 32"/>
                <a:gd name="T11" fmla="*/ 30 h 66"/>
                <a:gd name="T12" fmla="*/ 3 w 32"/>
                <a:gd name="T13" fmla="*/ 32 h 66"/>
                <a:gd name="T14" fmla="*/ 5 w 32"/>
                <a:gd name="T15" fmla="*/ 30 h 66"/>
                <a:gd name="T16" fmla="*/ 5 w 32"/>
                <a:gd name="T17" fmla="*/ 10 h 66"/>
                <a:gd name="T18" fmla="*/ 8 w 32"/>
                <a:gd name="T19" fmla="*/ 10 h 66"/>
                <a:gd name="T20" fmla="*/ 8 w 32"/>
                <a:gd name="T21" fmla="*/ 29 h 66"/>
                <a:gd name="T22" fmla="*/ 8 w 32"/>
                <a:gd name="T23" fmla="*/ 30 h 66"/>
                <a:gd name="T24" fmla="*/ 8 w 32"/>
                <a:gd name="T25" fmla="*/ 62 h 66"/>
                <a:gd name="T26" fmla="*/ 11 w 32"/>
                <a:gd name="T27" fmla="*/ 66 h 66"/>
                <a:gd name="T28" fmla="*/ 15 w 32"/>
                <a:gd name="T29" fmla="*/ 62 h 66"/>
                <a:gd name="T30" fmla="*/ 15 w 32"/>
                <a:gd name="T31" fmla="*/ 33 h 66"/>
                <a:gd name="T32" fmla="*/ 17 w 32"/>
                <a:gd name="T33" fmla="*/ 33 h 66"/>
                <a:gd name="T34" fmla="*/ 17 w 32"/>
                <a:gd name="T35" fmla="*/ 62 h 66"/>
                <a:gd name="T36" fmla="*/ 20 w 32"/>
                <a:gd name="T37" fmla="*/ 66 h 66"/>
                <a:gd name="T38" fmla="*/ 24 w 32"/>
                <a:gd name="T39" fmla="*/ 62 h 66"/>
                <a:gd name="T40" fmla="*/ 24 w 32"/>
                <a:gd name="T41" fmla="*/ 29 h 66"/>
                <a:gd name="T42" fmla="*/ 24 w 32"/>
                <a:gd name="T43" fmla="*/ 29 h 66"/>
                <a:gd name="T44" fmla="*/ 24 w 32"/>
                <a:gd name="T45" fmla="*/ 10 h 66"/>
                <a:gd name="T46" fmla="*/ 26 w 32"/>
                <a:gd name="T47" fmla="*/ 10 h 66"/>
                <a:gd name="T48" fmla="*/ 26 w 32"/>
                <a:gd name="T49" fmla="*/ 30 h 66"/>
                <a:gd name="T50" fmla="*/ 29 w 32"/>
                <a:gd name="T51" fmla="*/ 32 h 66"/>
                <a:gd name="T52" fmla="*/ 32 w 32"/>
                <a:gd name="T53" fmla="*/ 30 h 66"/>
                <a:gd name="T54" fmla="*/ 32 w 32"/>
                <a:gd name="T55" fmla="*/ 7 h 66"/>
                <a:gd name="T56" fmla="*/ 32 w 32"/>
                <a:gd name="T57" fmla="*/ 6 h 66"/>
                <a:gd name="T58" fmla="*/ 32 w 32"/>
                <a:gd name="T59" fmla="*/ 6 h 66"/>
                <a:gd name="T60" fmla="*/ 24 w 32"/>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2"/>
                <a:gd name="T94" fmla="*/ 0 h 66"/>
                <a:gd name="T95" fmla="*/ 32 w 32"/>
                <a:gd name="T96" fmla="*/ 66 h 6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2" h="66">
                  <a:moveTo>
                    <a:pt x="24" y="0"/>
                  </a:moveTo>
                  <a:cubicBezTo>
                    <a:pt x="8" y="0"/>
                    <a:pt x="8" y="0"/>
                    <a:pt x="8" y="0"/>
                  </a:cubicBezTo>
                  <a:cubicBezTo>
                    <a:pt x="2" y="0"/>
                    <a:pt x="0" y="5"/>
                    <a:pt x="0" y="6"/>
                  </a:cubicBezTo>
                  <a:cubicBezTo>
                    <a:pt x="0" y="6"/>
                    <a:pt x="0" y="6"/>
                    <a:pt x="0" y="6"/>
                  </a:cubicBezTo>
                  <a:cubicBezTo>
                    <a:pt x="0" y="7"/>
                    <a:pt x="0" y="7"/>
                    <a:pt x="0" y="7"/>
                  </a:cubicBezTo>
                  <a:cubicBezTo>
                    <a:pt x="0" y="30"/>
                    <a:pt x="0" y="30"/>
                    <a:pt x="0" y="30"/>
                  </a:cubicBezTo>
                  <a:cubicBezTo>
                    <a:pt x="0" y="31"/>
                    <a:pt x="1" y="32"/>
                    <a:pt x="3" y="32"/>
                  </a:cubicBezTo>
                  <a:cubicBezTo>
                    <a:pt x="4" y="32"/>
                    <a:pt x="5" y="31"/>
                    <a:pt x="5" y="30"/>
                  </a:cubicBezTo>
                  <a:cubicBezTo>
                    <a:pt x="5" y="10"/>
                    <a:pt x="5" y="10"/>
                    <a:pt x="5" y="10"/>
                  </a:cubicBezTo>
                  <a:cubicBezTo>
                    <a:pt x="8" y="10"/>
                    <a:pt x="8" y="10"/>
                    <a:pt x="8" y="10"/>
                  </a:cubicBezTo>
                  <a:cubicBezTo>
                    <a:pt x="8" y="29"/>
                    <a:pt x="8" y="29"/>
                    <a:pt x="8" y="29"/>
                  </a:cubicBezTo>
                  <a:cubicBezTo>
                    <a:pt x="8" y="29"/>
                    <a:pt x="8" y="29"/>
                    <a:pt x="8" y="30"/>
                  </a:cubicBezTo>
                  <a:cubicBezTo>
                    <a:pt x="8" y="62"/>
                    <a:pt x="8" y="62"/>
                    <a:pt x="8" y="62"/>
                  </a:cubicBezTo>
                  <a:cubicBezTo>
                    <a:pt x="8" y="65"/>
                    <a:pt x="9" y="66"/>
                    <a:pt x="11" y="66"/>
                  </a:cubicBezTo>
                  <a:cubicBezTo>
                    <a:pt x="13" y="66"/>
                    <a:pt x="15" y="65"/>
                    <a:pt x="15" y="62"/>
                  </a:cubicBezTo>
                  <a:cubicBezTo>
                    <a:pt x="15" y="33"/>
                    <a:pt x="15" y="33"/>
                    <a:pt x="15" y="33"/>
                  </a:cubicBezTo>
                  <a:cubicBezTo>
                    <a:pt x="17" y="33"/>
                    <a:pt x="17" y="33"/>
                    <a:pt x="17" y="33"/>
                  </a:cubicBezTo>
                  <a:cubicBezTo>
                    <a:pt x="17" y="62"/>
                    <a:pt x="17" y="62"/>
                    <a:pt x="17" y="62"/>
                  </a:cubicBezTo>
                  <a:cubicBezTo>
                    <a:pt x="17" y="65"/>
                    <a:pt x="18" y="66"/>
                    <a:pt x="20" y="66"/>
                  </a:cubicBezTo>
                  <a:cubicBezTo>
                    <a:pt x="22" y="66"/>
                    <a:pt x="24" y="65"/>
                    <a:pt x="24" y="62"/>
                  </a:cubicBezTo>
                  <a:cubicBezTo>
                    <a:pt x="24" y="29"/>
                    <a:pt x="24" y="29"/>
                    <a:pt x="24" y="29"/>
                  </a:cubicBezTo>
                  <a:cubicBezTo>
                    <a:pt x="24" y="29"/>
                    <a:pt x="24" y="29"/>
                    <a:pt x="24" y="29"/>
                  </a:cubicBezTo>
                  <a:cubicBezTo>
                    <a:pt x="24" y="10"/>
                    <a:pt x="24" y="10"/>
                    <a:pt x="24" y="10"/>
                  </a:cubicBezTo>
                  <a:cubicBezTo>
                    <a:pt x="26" y="10"/>
                    <a:pt x="26" y="10"/>
                    <a:pt x="26" y="10"/>
                  </a:cubicBezTo>
                  <a:cubicBezTo>
                    <a:pt x="26" y="30"/>
                    <a:pt x="26" y="30"/>
                    <a:pt x="26" y="30"/>
                  </a:cubicBezTo>
                  <a:cubicBezTo>
                    <a:pt x="26" y="31"/>
                    <a:pt x="27" y="32"/>
                    <a:pt x="29" y="32"/>
                  </a:cubicBezTo>
                  <a:cubicBezTo>
                    <a:pt x="30" y="32"/>
                    <a:pt x="32" y="31"/>
                    <a:pt x="32" y="30"/>
                  </a:cubicBezTo>
                  <a:cubicBezTo>
                    <a:pt x="32" y="7"/>
                    <a:pt x="32" y="7"/>
                    <a:pt x="32" y="7"/>
                  </a:cubicBezTo>
                  <a:cubicBezTo>
                    <a:pt x="32" y="6"/>
                    <a:pt x="32" y="6"/>
                    <a:pt x="32" y="6"/>
                  </a:cubicBezTo>
                  <a:cubicBezTo>
                    <a:pt x="32" y="6"/>
                    <a:pt x="32" y="6"/>
                    <a:pt x="32" y="6"/>
                  </a:cubicBezTo>
                  <a:cubicBezTo>
                    <a:pt x="32" y="4"/>
                    <a:pt x="29" y="0"/>
                    <a:pt x="24" y="0"/>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sp>
          <p:nvSpPr>
            <p:cNvPr id="46" name="Oval 12"/>
            <p:cNvSpPr>
              <a:spLocks noChangeArrowheads="1"/>
            </p:cNvSpPr>
            <p:nvPr/>
          </p:nvSpPr>
          <p:spPr bwMode="auto">
            <a:xfrm>
              <a:off x="68263" y="0"/>
              <a:ext cx="82550" cy="88900"/>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sp>
          <p:nvSpPr>
            <p:cNvPr id="47" name="Oval 13"/>
            <p:cNvSpPr>
              <a:spLocks noChangeArrowheads="1"/>
            </p:cNvSpPr>
            <p:nvPr/>
          </p:nvSpPr>
          <p:spPr bwMode="auto">
            <a:xfrm>
              <a:off x="360363" y="7938"/>
              <a:ext cx="82550" cy="80963"/>
            </a:xfrm>
            <a:prstGeom prst="ellipse">
              <a:avLst/>
            </a:pr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sp>
          <p:nvSpPr>
            <p:cNvPr id="48" name="Freeform 14"/>
            <p:cNvSpPr>
              <a:spLocks noChangeArrowheads="1"/>
            </p:cNvSpPr>
            <p:nvPr/>
          </p:nvSpPr>
          <p:spPr bwMode="auto">
            <a:xfrm>
              <a:off x="279400" y="103188"/>
              <a:ext cx="252413" cy="449263"/>
            </a:xfrm>
            <a:custGeom>
              <a:avLst/>
              <a:gdLst>
                <a:gd name="T0" fmla="*/ 37 w 37"/>
                <a:gd name="T1" fmla="*/ 24 h 66"/>
                <a:gd name="T2" fmla="*/ 30 w 37"/>
                <a:gd name="T3" fmla="*/ 4 h 66"/>
                <a:gd name="T4" fmla="*/ 26 w 37"/>
                <a:gd name="T5" fmla="*/ 0 h 66"/>
                <a:gd name="T6" fmla="*/ 11 w 37"/>
                <a:gd name="T7" fmla="*/ 0 h 66"/>
                <a:gd name="T8" fmla="*/ 7 w 37"/>
                <a:gd name="T9" fmla="*/ 2 h 66"/>
                <a:gd name="T10" fmla="*/ 7 w 37"/>
                <a:gd name="T11" fmla="*/ 3 h 66"/>
                <a:gd name="T12" fmla="*/ 7 w 37"/>
                <a:gd name="T13" fmla="*/ 3 h 66"/>
                <a:gd name="T14" fmla="*/ 7 w 37"/>
                <a:gd name="T15" fmla="*/ 3 h 66"/>
                <a:gd name="T16" fmla="*/ 0 w 37"/>
                <a:gd name="T17" fmla="*/ 25 h 66"/>
                <a:gd name="T18" fmla="*/ 2 w 37"/>
                <a:gd name="T19" fmla="*/ 28 h 66"/>
                <a:gd name="T20" fmla="*/ 5 w 37"/>
                <a:gd name="T21" fmla="*/ 26 h 66"/>
                <a:gd name="T22" fmla="*/ 11 w 37"/>
                <a:gd name="T23" fmla="*/ 9 h 66"/>
                <a:gd name="T24" fmla="*/ 11 w 37"/>
                <a:gd name="T25" fmla="*/ 9 h 66"/>
                <a:gd name="T26" fmla="*/ 11 w 37"/>
                <a:gd name="T27" fmla="*/ 9 h 66"/>
                <a:gd name="T28" fmla="*/ 4 w 37"/>
                <a:gd name="T29" fmla="*/ 39 h 66"/>
                <a:gd name="T30" fmla="*/ 12 w 37"/>
                <a:gd name="T31" fmla="*/ 39 h 66"/>
                <a:gd name="T32" fmla="*/ 12 w 37"/>
                <a:gd name="T33" fmla="*/ 63 h 66"/>
                <a:gd name="T34" fmla="*/ 15 w 37"/>
                <a:gd name="T35" fmla="*/ 66 h 66"/>
                <a:gd name="T36" fmla="*/ 18 w 37"/>
                <a:gd name="T37" fmla="*/ 63 h 66"/>
                <a:gd name="T38" fmla="*/ 18 w 37"/>
                <a:gd name="T39" fmla="*/ 39 h 66"/>
                <a:gd name="T40" fmla="*/ 20 w 37"/>
                <a:gd name="T41" fmla="*/ 39 h 66"/>
                <a:gd name="T42" fmla="*/ 20 w 37"/>
                <a:gd name="T43" fmla="*/ 63 h 66"/>
                <a:gd name="T44" fmla="*/ 23 w 37"/>
                <a:gd name="T45" fmla="*/ 66 h 66"/>
                <a:gd name="T46" fmla="*/ 26 w 37"/>
                <a:gd name="T47" fmla="*/ 63 h 66"/>
                <a:gd name="T48" fmla="*/ 26 w 37"/>
                <a:gd name="T49" fmla="*/ 39 h 66"/>
                <a:gd name="T50" fmla="*/ 34 w 37"/>
                <a:gd name="T51" fmla="*/ 39 h 66"/>
                <a:gd name="T52" fmla="*/ 25 w 37"/>
                <a:gd name="T53" fmla="*/ 9 h 66"/>
                <a:gd name="T54" fmla="*/ 26 w 37"/>
                <a:gd name="T55" fmla="*/ 9 h 66"/>
                <a:gd name="T56" fmla="*/ 26 w 37"/>
                <a:gd name="T57" fmla="*/ 9 h 66"/>
                <a:gd name="T58" fmla="*/ 32 w 37"/>
                <a:gd name="T59" fmla="*/ 26 h 66"/>
                <a:gd name="T60" fmla="*/ 35 w 37"/>
                <a:gd name="T61" fmla="*/ 28 h 66"/>
                <a:gd name="T62" fmla="*/ 37 w 37"/>
                <a:gd name="T63" fmla="*/ 24 h 6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7"/>
                <a:gd name="T97" fmla="*/ 0 h 66"/>
                <a:gd name="T98" fmla="*/ 37 w 37"/>
                <a:gd name="T99" fmla="*/ 66 h 6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7" h="66">
                  <a:moveTo>
                    <a:pt x="37" y="24"/>
                  </a:moveTo>
                  <a:cubicBezTo>
                    <a:pt x="30" y="4"/>
                    <a:pt x="30" y="4"/>
                    <a:pt x="30" y="4"/>
                  </a:cubicBezTo>
                  <a:cubicBezTo>
                    <a:pt x="30" y="2"/>
                    <a:pt x="28" y="0"/>
                    <a:pt x="26" y="0"/>
                  </a:cubicBezTo>
                  <a:cubicBezTo>
                    <a:pt x="11" y="0"/>
                    <a:pt x="11" y="0"/>
                    <a:pt x="11" y="0"/>
                  </a:cubicBezTo>
                  <a:cubicBezTo>
                    <a:pt x="9" y="0"/>
                    <a:pt x="8" y="1"/>
                    <a:pt x="7" y="2"/>
                  </a:cubicBezTo>
                  <a:cubicBezTo>
                    <a:pt x="7" y="2"/>
                    <a:pt x="7" y="3"/>
                    <a:pt x="7" y="3"/>
                  </a:cubicBezTo>
                  <a:cubicBezTo>
                    <a:pt x="7" y="3"/>
                    <a:pt x="7" y="3"/>
                    <a:pt x="7" y="3"/>
                  </a:cubicBezTo>
                  <a:cubicBezTo>
                    <a:pt x="7" y="3"/>
                    <a:pt x="7" y="3"/>
                    <a:pt x="7" y="3"/>
                  </a:cubicBezTo>
                  <a:cubicBezTo>
                    <a:pt x="0" y="25"/>
                    <a:pt x="0" y="25"/>
                    <a:pt x="0" y="25"/>
                  </a:cubicBezTo>
                  <a:cubicBezTo>
                    <a:pt x="0" y="26"/>
                    <a:pt x="1" y="27"/>
                    <a:pt x="2" y="28"/>
                  </a:cubicBezTo>
                  <a:cubicBezTo>
                    <a:pt x="3" y="28"/>
                    <a:pt x="5" y="28"/>
                    <a:pt x="5" y="26"/>
                  </a:cubicBezTo>
                  <a:cubicBezTo>
                    <a:pt x="11" y="9"/>
                    <a:pt x="11" y="9"/>
                    <a:pt x="11" y="9"/>
                  </a:cubicBezTo>
                  <a:cubicBezTo>
                    <a:pt x="11" y="9"/>
                    <a:pt x="11" y="9"/>
                    <a:pt x="11" y="9"/>
                  </a:cubicBezTo>
                  <a:cubicBezTo>
                    <a:pt x="11" y="9"/>
                    <a:pt x="11" y="9"/>
                    <a:pt x="11" y="9"/>
                  </a:cubicBezTo>
                  <a:cubicBezTo>
                    <a:pt x="4" y="39"/>
                    <a:pt x="4" y="39"/>
                    <a:pt x="4" y="39"/>
                  </a:cubicBezTo>
                  <a:cubicBezTo>
                    <a:pt x="12" y="39"/>
                    <a:pt x="12" y="39"/>
                    <a:pt x="12" y="39"/>
                  </a:cubicBezTo>
                  <a:cubicBezTo>
                    <a:pt x="12" y="63"/>
                    <a:pt x="12" y="63"/>
                    <a:pt x="12" y="63"/>
                  </a:cubicBezTo>
                  <a:cubicBezTo>
                    <a:pt x="12" y="65"/>
                    <a:pt x="13" y="66"/>
                    <a:pt x="15" y="66"/>
                  </a:cubicBezTo>
                  <a:cubicBezTo>
                    <a:pt x="16" y="66"/>
                    <a:pt x="18" y="65"/>
                    <a:pt x="18" y="63"/>
                  </a:cubicBezTo>
                  <a:cubicBezTo>
                    <a:pt x="18" y="39"/>
                    <a:pt x="18" y="39"/>
                    <a:pt x="18" y="39"/>
                  </a:cubicBezTo>
                  <a:cubicBezTo>
                    <a:pt x="20" y="39"/>
                    <a:pt x="20" y="39"/>
                    <a:pt x="20" y="39"/>
                  </a:cubicBezTo>
                  <a:cubicBezTo>
                    <a:pt x="20" y="63"/>
                    <a:pt x="20" y="63"/>
                    <a:pt x="20" y="63"/>
                  </a:cubicBezTo>
                  <a:cubicBezTo>
                    <a:pt x="20" y="65"/>
                    <a:pt x="21" y="66"/>
                    <a:pt x="23" y="66"/>
                  </a:cubicBezTo>
                  <a:cubicBezTo>
                    <a:pt x="24" y="66"/>
                    <a:pt x="26" y="65"/>
                    <a:pt x="26" y="63"/>
                  </a:cubicBezTo>
                  <a:cubicBezTo>
                    <a:pt x="26" y="39"/>
                    <a:pt x="26" y="39"/>
                    <a:pt x="26" y="39"/>
                  </a:cubicBezTo>
                  <a:cubicBezTo>
                    <a:pt x="34" y="39"/>
                    <a:pt x="34" y="39"/>
                    <a:pt x="34" y="39"/>
                  </a:cubicBezTo>
                  <a:cubicBezTo>
                    <a:pt x="25" y="9"/>
                    <a:pt x="25" y="9"/>
                    <a:pt x="25" y="9"/>
                  </a:cubicBezTo>
                  <a:cubicBezTo>
                    <a:pt x="26" y="9"/>
                    <a:pt x="26" y="9"/>
                    <a:pt x="26" y="9"/>
                  </a:cubicBezTo>
                  <a:cubicBezTo>
                    <a:pt x="26" y="9"/>
                    <a:pt x="26" y="9"/>
                    <a:pt x="26" y="9"/>
                  </a:cubicBezTo>
                  <a:cubicBezTo>
                    <a:pt x="32" y="26"/>
                    <a:pt x="32" y="26"/>
                    <a:pt x="32" y="26"/>
                  </a:cubicBezTo>
                  <a:cubicBezTo>
                    <a:pt x="32" y="28"/>
                    <a:pt x="34" y="28"/>
                    <a:pt x="35" y="28"/>
                  </a:cubicBezTo>
                  <a:cubicBezTo>
                    <a:pt x="37" y="27"/>
                    <a:pt x="37" y="26"/>
                    <a:pt x="37" y="24"/>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600">
                <a:solidFill>
                  <a:schemeClr val="bg1"/>
                </a:solidFill>
                <a:effectLst>
                  <a:outerShdw blurRad="38100" dist="38100" dir="2700000" algn="tl">
                    <a:srgbClr val="000000">
                      <a:alpha val="43137"/>
                    </a:srgbClr>
                  </a:outerShdw>
                </a:effectLst>
                <a:sym typeface="宋体" pitchFamily="2" charset="-122"/>
              </a:endParaRPr>
            </a:p>
          </p:txBody>
        </p:sp>
      </p:grpSp>
      <p:sp>
        <p:nvSpPr>
          <p:cNvPr id="49" name="TextBox 682"/>
          <p:cNvSpPr>
            <a:spLocks noChangeArrowheads="1"/>
          </p:cNvSpPr>
          <p:nvPr/>
        </p:nvSpPr>
        <p:spPr bwMode="auto">
          <a:xfrm>
            <a:off x="1741373" y="1959339"/>
            <a:ext cx="1111202" cy="646331"/>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3600" b="1" dirty="0" smtClean="0">
                <a:solidFill>
                  <a:srgbClr val="252F31"/>
                </a:solidFill>
                <a:latin typeface="方正中等线简体" pitchFamily="2" charset="-122"/>
                <a:ea typeface="方正中等线简体" pitchFamily="2" charset="-122"/>
                <a:sym typeface="方正中等线简体" pitchFamily="2" charset="-122"/>
              </a:rPr>
              <a:t>培训</a:t>
            </a:r>
            <a:endParaRPr lang="zh-CN" altLang="en-US" sz="3200" b="1" dirty="0">
              <a:solidFill>
                <a:srgbClr val="252F31"/>
              </a:solidFill>
              <a:latin typeface="方正中等线简体" pitchFamily="2" charset="-122"/>
              <a:ea typeface="方正中等线简体" pitchFamily="2" charset="-122"/>
              <a:sym typeface="方正中等线简体" pitchFamily="2" charset="-122"/>
            </a:endParaRPr>
          </a:p>
        </p:txBody>
      </p:sp>
      <p:sp>
        <p:nvSpPr>
          <p:cNvPr id="50" name="直接连接符 79"/>
          <p:cNvSpPr>
            <a:spLocks noChangeShapeType="1"/>
          </p:cNvSpPr>
          <p:nvPr/>
        </p:nvSpPr>
        <p:spPr bwMode="auto">
          <a:xfrm>
            <a:off x="611188" y="2893702"/>
            <a:ext cx="3779837" cy="0"/>
          </a:xfrm>
          <a:prstGeom prst="line">
            <a:avLst/>
          </a:prstGeom>
          <a:noFill/>
          <a:ln w="9525" cap="flat" cmpd="sng">
            <a:solidFill>
              <a:srgbClr val="252F31"/>
            </a:solidFill>
            <a:bevel/>
            <a:headEnd/>
            <a:tailEnd/>
          </a:ln>
          <a:effectLst/>
          <a:extLst>
            <a:ext uri="{909E8E84-426E-40DD-AFC4-6F175D3DCCD1}">
              <a14:hiddenFill xmlns:a14="http://schemas.microsoft.com/office/drawing/2010/main">
                <a:noFill/>
              </a14:hiddenFill>
            </a:ext>
          </a:extLst>
        </p:spPr>
        <p:txBody>
          <a:bodyPr/>
          <a:lstStyle/>
          <a:p>
            <a:endParaRPr lang="zh-CN" altLang="en-US">
              <a:solidFill>
                <a:schemeClr val="bg1"/>
              </a:solidFill>
              <a:effectLst>
                <a:outerShdw blurRad="38100" dist="38100" dir="2700000" algn="tl">
                  <a:srgbClr val="000000">
                    <a:alpha val="43137"/>
                  </a:srgbClr>
                </a:outerShdw>
              </a:effectLst>
            </a:endParaRPr>
          </a:p>
        </p:txBody>
      </p:sp>
      <p:sp>
        <p:nvSpPr>
          <p:cNvPr id="51" name="直接连接符 80"/>
          <p:cNvSpPr>
            <a:spLocks noChangeShapeType="1"/>
          </p:cNvSpPr>
          <p:nvPr/>
        </p:nvSpPr>
        <p:spPr bwMode="auto">
          <a:xfrm>
            <a:off x="611188" y="1506227"/>
            <a:ext cx="3779837" cy="1587"/>
          </a:xfrm>
          <a:prstGeom prst="line">
            <a:avLst/>
          </a:prstGeom>
          <a:noFill/>
          <a:ln w="9525" cap="flat" cmpd="sng">
            <a:solidFill>
              <a:srgbClr val="252F31"/>
            </a:solidFill>
            <a:bevel/>
            <a:headEnd/>
            <a:tailEnd/>
          </a:ln>
          <a:effectLst/>
          <a:extLst>
            <a:ext uri="{909E8E84-426E-40DD-AFC4-6F175D3DCCD1}">
              <a14:hiddenFill xmlns:a14="http://schemas.microsoft.com/office/drawing/2010/main">
                <a:noFill/>
              </a14:hiddenFill>
            </a:ext>
          </a:extLst>
        </p:spPr>
        <p:txBody>
          <a:bodyPr/>
          <a:lstStyle/>
          <a:p>
            <a:endParaRPr lang="zh-CN" altLang="en-US">
              <a:solidFill>
                <a:schemeClr val="bg1"/>
              </a:solidFill>
              <a:effectLst>
                <a:outerShdw blurRad="38100" dist="38100" dir="2700000" algn="tl">
                  <a:srgbClr val="000000">
                    <a:alpha val="43137"/>
                  </a:srgbClr>
                </a:outerShdw>
              </a:effectLst>
            </a:endParaRPr>
          </a:p>
        </p:txBody>
      </p:sp>
      <p:sp>
        <p:nvSpPr>
          <p:cNvPr id="52" name="矩形 1"/>
          <p:cNvSpPr>
            <a:spLocks noChangeArrowheads="1"/>
          </p:cNvSpPr>
          <p:nvPr/>
        </p:nvSpPr>
        <p:spPr bwMode="auto">
          <a:xfrm>
            <a:off x="2876550" y="1506227"/>
            <a:ext cx="1624013" cy="138499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a:spAutoFit/>
          </a:bodyPr>
          <a:lstStyle/>
          <a:p>
            <a:pPr>
              <a:lnSpc>
                <a:spcPct val="150000"/>
              </a:lnSpc>
            </a:pPr>
            <a:r>
              <a:rPr lang="zh-CN" altLang="en-US" sz="1400" dirty="0" smtClean="0">
                <a:solidFill>
                  <a:srgbClr val="252F31"/>
                </a:solidFill>
                <a:latin typeface="微软雅黑" pitchFamily="34" charset="-122"/>
                <a:ea typeface="微软雅黑" pitchFamily="34" charset="-122"/>
                <a:sym typeface="微软雅黑" pitchFamily="34" charset="-122"/>
              </a:rPr>
              <a:t>商务</a:t>
            </a:r>
            <a:r>
              <a:rPr lang="zh-CN" altLang="en-US" sz="1400" dirty="0">
                <a:solidFill>
                  <a:srgbClr val="252F31"/>
                </a:solidFill>
                <a:latin typeface="微软雅黑" pitchFamily="34" charset="-122"/>
                <a:ea typeface="微软雅黑" pitchFamily="34" charset="-122"/>
                <a:sym typeface="微软雅黑" pitchFamily="34" charset="-122"/>
              </a:rPr>
              <a:t>动态</a:t>
            </a:r>
            <a:r>
              <a:rPr lang="zh-CN" altLang="en-US" sz="1400" dirty="0" smtClean="0">
                <a:solidFill>
                  <a:srgbClr val="252F31"/>
                </a:solidFill>
                <a:latin typeface="微软雅黑" pitchFamily="34" charset="-122"/>
                <a:ea typeface="微软雅黑" pitchFamily="34" charset="-122"/>
                <a:sym typeface="微软雅黑" pitchFamily="34" charset="-122"/>
              </a:rPr>
              <a:t>管理</a:t>
            </a:r>
            <a:endParaRPr lang="en-US" altLang="zh-CN" sz="1400" dirty="0" smtClean="0">
              <a:solidFill>
                <a:srgbClr val="252F31"/>
              </a:solidFill>
              <a:latin typeface="微软雅黑" pitchFamily="34" charset="-122"/>
              <a:ea typeface="微软雅黑" pitchFamily="34" charset="-122"/>
              <a:sym typeface="微软雅黑" pitchFamily="34" charset="-122"/>
            </a:endParaRPr>
          </a:p>
          <a:p>
            <a:pPr>
              <a:lnSpc>
                <a:spcPct val="150000"/>
              </a:lnSpc>
            </a:pPr>
            <a:r>
              <a:rPr lang="zh-CN" altLang="en-US" sz="1400" dirty="0">
                <a:solidFill>
                  <a:srgbClr val="252F31"/>
                </a:solidFill>
                <a:latin typeface="微软雅黑" pitchFamily="34" charset="-122"/>
                <a:ea typeface="微软雅黑" pitchFamily="34" charset="-122"/>
                <a:sym typeface="微软雅黑" pitchFamily="34" charset="-122"/>
              </a:rPr>
              <a:t>商务策划</a:t>
            </a:r>
          </a:p>
          <a:p>
            <a:pPr>
              <a:lnSpc>
                <a:spcPct val="150000"/>
              </a:lnSpc>
            </a:pPr>
            <a:r>
              <a:rPr lang="zh-CN" altLang="en-US" sz="1400" dirty="0">
                <a:solidFill>
                  <a:srgbClr val="252F31"/>
                </a:solidFill>
                <a:latin typeface="微软雅黑" pitchFamily="34" charset="-122"/>
                <a:ea typeface="微软雅黑" pitchFamily="34" charset="-122"/>
                <a:sym typeface="微软雅黑" pitchFamily="34" charset="-122"/>
              </a:rPr>
              <a:t>商务管理软件</a:t>
            </a:r>
          </a:p>
          <a:p>
            <a:pPr>
              <a:lnSpc>
                <a:spcPct val="150000"/>
              </a:lnSpc>
            </a:pPr>
            <a:r>
              <a:rPr lang="zh-CN" altLang="en-US" sz="1400" dirty="0">
                <a:solidFill>
                  <a:srgbClr val="252F31"/>
                </a:solidFill>
                <a:latin typeface="微软雅黑" pitchFamily="34" charset="-122"/>
                <a:ea typeface="微软雅黑" pitchFamily="34" charset="-122"/>
                <a:sym typeface="微软雅黑" pitchFamily="34" charset="-122"/>
              </a:rPr>
              <a:t>商务</a:t>
            </a:r>
            <a:r>
              <a:rPr lang="zh-CN" altLang="en-US" sz="1400" dirty="0" smtClean="0">
                <a:solidFill>
                  <a:srgbClr val="252F31"/>
                </a:solidFill>
                <a:latin typeface="微软雅黑" pitchFamily="34" charset="-122"/>
                <a:ea typeface="微软雅黑" pitchFamily="34" charset="-122"/>
                <a:sym typeface="微软雅黑" pitchFamily="34" charset="-122"/>
              </a:rPr>
              <a:t>谈判</a:t>
            </a:r>
            <a:endParaRPr lang="zh-CN" altLang="en-US" sz="1400" dirty="0">
              <a:solidFill>
                <a:srgbClr val="252F31"/>
              </a:solidFill>
              <a:latin typeface="微软雅黑" pitchFamily="34" charset="-122"/>
              <a:ea typeface="微软雅黑" pitchFamily="34" charset="-122"/>
              <a:sym typeface="微软雅黑" pitchFamily="34" charset="-122"/>
            </a:endParaRPr>
          </a:p>
        </p:txBody>
      </p:sp>
      <p:sp>
        <p:nvSpPr>
          <p:cNvPr id="53" name="直接连接符 100"/>
          <p:cNvSpPr>
            <a:spLocks noChangeShapeType="1"/>
          </p:cNvSpPr>
          <p:nvPr/>
        </p:nvSpPr>
        <p:spPr bwMode="auto">
          <a:xfrm>
            <a:off x="611560" y="4535289"/>
            <a:ext cx="3779837" cy="0"/>
          </a:xfrm>
          <a:prstGeom prst="line">
            <a:avLst/>
          </a:prstGeom>
          <a:noFill/>
          <a:ln w="9525" cap="flat" cmpd="sng">
            <a:solidFill>
              <a:srgbClr val="252F31"/>
            </a:solidFill>
            <a:bevel/>
            <a:headEnd/>
            <a:tailEnd/>
          </a:ln>
          <a:effectLst/>
          <a:extLst>
            <a:ext uri="{909E8E84-426E-40DD-AFC4-6F175D3DCCD1}">
              <a14:hiddenFill xmlns:a14="http://schemas.microsoft.com/office/drawing/2010/main">
                <a:noFill/>
              </a14:hiddenFill>
            </a:ext>
          </a:extLst>
        </p:spPr>
        <p:txBody>
          <a:bodyPr/>
          <a:lstStyle/>
          <a:p>
            <a:endParaRPr lang="zh-CN" altLang="en-US">
              <a:solidFill>
                <a:schemeClr val="bg1"/>
              </a:solidFill>
              <a:effectLst>
                <a:outerShdw blurRad="38100" dist="38100" dir="2700000" algn="tl">
                  <a:srgbClr val="000000">
                    <a:alpha val="43137"/>
                  </a:srgbClr>
                </a:outerShdw>
              </a:effectLst>
            </a:endParaRPr>
          </a:p>
        </p:txBody>
      </p:sp>
      <p:sp>
        <p:nvSpPr>
          <p:cNvPr id="54" name="直接连接符 101"/>
          <p:cNvSpPr>
            <a:spLocks noChangeShapeType="1"/>
          </p:cNvSpPr>
          <p:nvPr/>
        </p:nvSpPr>
        <p:spPr bwMode="auto">
          <a:xfrm>
            <a:off x="611188" y="3149401"/>
            <a:ext cx="3780209" cy="0"/>
          </a:xfrm>
          <a:prstGeom prst="line">
            <a:avLst/>
          </a:prstGeom>
          <a:noFill/>
          <a:ln w="9525" cap="flat" cmpd="sng">
            <a:solidFill>
              <a:srgbClr val="252F31"/>
            </a:solidFill>
            <a:bevel/>
            <a:headEnd/>
            <a:tailEnd/>
          </a:ln>
          <a:effectLst/>
          <a:extLst>
            <a:ext uri="{909E8E84-426E-40DD-AFC4-6F175D3DCCD1}">
              <a14:hiddenFill xmlns:a14="http://schemas.microsoft.com/office/drawing/2010/main">
                <a:noFill/>
              </a14:hiddenFill>
            </a:ext>
          </a:extLst>
        </p:spPr>
        <p:txBody>
          <a:bodyPr/>
          <a:lstStyle/>
          <a:p>
            <a:endParaRPr lang="zh-CN" altLang="en-US">
              <a:solidFill>
                <a:schemeClr val="bg1"/>
              </a:solidFill>
              <a:effectLst>
                <a:outerShdw blurRad="38100" dist="38100" dir="2700000" algn="tl">
                  <a:srgbClr val="000000">
                    <a:alpha val="43137"/>
                  </a:srgbClr>
                </a:outerShdw>
              </a:effectLst>
            </a:endParaRPr>
          </a:p>
        </p:txBody>
      </p:sp>
      <p:sp>
        <p:nvSpPr>
          <p:cNvPr id="55" name="矩形 1"/>
          <p:cNvSpPr>
            <a:spLocks noChangeArrowheads="1"/>
          </p:cNvSpPr>
          <p:nvPr/>
        </p:nvSpPr>
        <p:spPr bwMode="auto">
          <a:xfrm>
            <a:off x="2852575" y="3147814"/>
            <a:ext cx="1663551" cy="1384995"/>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square">
            <a:spAutoFit/>
          </a:bodyPr>
          <a:lstStyle/>
          <a:p>
            <a:pPr algn="dist">
              <a:lnSpc>
                <a:spcPct val="150000"/>
              </a:lnSpc>
            </a:pPr>
            <a:r>
              <a:rPr lang="zh-CN" altLang="en-US" sz="1400" dirty="0">
                <a:solidFill>
                  <a:srgbClr val="252F31"/>
                </a:solidFill>
                <a:latin typeface="微软雅黑" pitchFamily="34" charset="-122"/>
                <a:ea typeface="微软雅黑" pitchFamily="34" charset="-122"/>
                <a:sym typeface="微软雅黑" pitchFamily="34" charset="-122"/>
              </a:rPr>
              <a:t>培养快乐、融洽、上进、</a:t>
            </a:r>
            <a:r>
              <a:rPr lang="zh-CN" altLang="en-US" sz="1400" dirty="0" smtClean="0">
                <a:solidFill>
                  <a:srgbClr val="252F31"/>
                </a:solidFill>
                <a:latin typeface="微软雅黑" pitchFamily="34" charset="-122"/>
                <a:ea typeface="微软雅黑" pitchFamily="34" charset="-122"/>
                <a:sym typeface="微软雅黑" pitchFamily="34" charset="-122"/>
              </a:rPr>
              <a:t>互助、团结、友爱的团队，打造有凝聚力的团队</a:t>
            </a:r>
            <a:endParaRPr lang="zh-CN" altLang="en-US" sz="1400" dirty="0">
              <a:solidFill>
                <a:srgbClr val="252F31"/>
              </a:solidFill>
              <a:latin typeface="微软雅黑" pitchFamily="34" charset="-122"/>
              <a:ea typeface="微软雅黑" pitchFamily="34" charset="-122"/>
              <a:sym typeface="微软雅黑" pitchFamily="34" charset="-122"/>
            </a:endParaRPr>
          </a:p>
        </p:txBody>
      </p:sp>
      <p:sp>
        <p:nvSpPr>
          <p:cNvPr id="56" name="TextBox 682"/>
          <p:cNvSpPr>
            <a:spLocks noChangeArrowheads="1"/>
          </p:cNvSpPr>
          <p:nvPr/>
        </p:nvSpPr>
        <p:spPr bwMode="auto">
          <a:xfrm>
            <a:off x="1716026" y="3262952"/>
            <a:ext cx="1111202" cy="1200329"/>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a:defRPr>
                <a:solidFill>
                  <a:schemeClr val="tx1"/>
                </a:solidFill>
                <a:latin typeface="Calibri" pitchFamily="34" charset="0"/>
                <a:ea typeface="宋体" pitchFamily="2" charset="-122"/>
              </a:defRPr>
            </a:lvl2pPr>
            <a:lvl3pPr>
              <a:defRPr>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r>
              <a:rPr lang="zh-CN" altLang="en-US" sz="3600" b="1" dirty="0" smtClean="0">
                <a:solidFill>
                  <a:srgbClr val="252F31"/>
                </a:solidFill>
                <a:latin typeface="方正中等线简体" pitchFamily="2" charset="-122"/>
                <a:ea typeface="方正中等线简体" pitchFamily="2" charset="-122"/>
                <a:sym typeface="方正中等线简体" pitchFamily="2" charset="-122"/>
              </a:rPr>
              <a:t>团队</a:t>
            </a:r>
            <a:endParaRPr lang="en-US" altLang="zh-CN" sz="3600" b="1" dirty="0" smtClean="0">
              <a:solidFill>
                <a:srgbClr val="252F31"/>
              </a:solidFill>
              <a:latin typeface="方正中等线简体" pitchFamily="2" charset="-122"/>
              <a:ea typeface="方正中等线简体" pitchFamily="2" charset="-122"/>
              <a:sym typeface="方正中等线简体" pitchFamily="2" charset="-122"/>
            </a:endParaRPr>
          </a:p>
          <a:p>
            <a:pPr algn="ctr"/>
            <a:r>
              <a:rPr lang="zh-CN" altLang="en-US" sz="3600" b="1" dirty="0">
                <a:solidFill>
                  <a:srgbClr val="252F31"/>
                </a:solidFill>
                <a:latin typeface="方正中等线简体" pitchFamily="2" charset="-122"/>
                <a:ea typeface="方正中等线简体" pitchFamily="2" charset="-122"/>
                <a:sym typeface="方正中等线简体" pitchFamily="2" charset="-122"/>
              </a:rPr>
              <a:t>建设</a:t>
            </a:r>
            <a:endParaRPr lang="zh-CN" altLang="en-US" sz="3200" b="1" dirty="0">
              <a:solidFill>
                <a:srgbClr val="252F31"/>
              </a:solidFill>
              <a:latin typeface="方正中等线简体" pitchFamily="2" charset="-122"/>
              <a:ea typeface="方正中等线简体" pitchFamily="2" charset="-122"/>
              <a:sym typeface="方正中等线简体" pitchFamily="2" charset="-122"/>
            </a:endParaRPr>
          </a:p>
        </p:txBody>
      </p:sp>
      <p:sp>
        <p:nvSpPr>
          <p:cNvPr id="57" name="矩形 56"/>
          <p:cNvSpPr>
            <a:spLocks noChangeAspect="1"/>
          </p:cNvSpPr>
          <p:nvPr/>
        </p:nvSpPr>
        <p:spPr>
          <a:xfrm>
            <a:off x="4932040" y="1470681"/>
            <a:ext cx="3452501" cy="3064608"/>
          </a:xfrm>
          <a:prstGeom prst="rect">
            <a:avLst/>
          </a:prstGeom>
          <a:blipFill dpi="0" rotWithShape="1">
            <a:blip r:embed="rId3">
              <a:extLst>
                <a:ext uri="{BEBA8EAE-BF5A-486C-A8C5-ECC9F3942E4B}">
                  <a14:imgProps xmlns:a14="http://schemas.microsoft.com/office/drawing/2010/main">
                    <a14:imgLayer r:embed="rId4">
                      <a14:imgEffect>
                        <a14:artisticBlur radius="15"/>
                      </a14:imgEffect>
                    </a14:imgLayer>
                  </a14:imgProps>
                </a:ext>
              </a:extLst>
            </a:blip>
            <a:srcRect/>
            <a:stretch>
              <a:fillRect l="-16635" r="-16513"/>
            </a:stretch>
          </a:blipFill>
          <a:ln w="25400" cap="flat" cmpd="sng" algn="ctr">
            <a:noFill/>
            <a:prstDash val="solid"/>
          </a:ln>
          <a:effectLst/>
          <a:extLst>
            <a:ext uri="{91240B29-F687-4F45-9708-019B960494DF}">
              <a14:hiddenLine xmlns:a14="http://schemas.microsoft.com/office/drawing/2010/main" w="25400" cap="flat" cmpd="sng" algn="ctr">
                <a:solidFill>
                  <a:schemeClr val="dk1"/>
                </a:solidFill>
                <a:prstDash val="solid"/>
              </a14:hiddenLine>
            </a:ext>
          </a:extLst>
        </p:spPr>
        <p:style>
          <a:lnRef idx="2">
            <a:schemeClr val="dk1"/>
          </a:lnRef>
          <a:fillRef idx="1">
            <a:schemeClr val="lt1"/>
          </a:fillRef>
          <a:effectRef idx="0">
            <a:schemeClr val="dk1"/>
          </a:effectRef>
          <a:fontRef idx="minor">
            <a:schemeClr val="dk1"/>
          </a:fontRef>
        </p:style>
        <p:txBody>
          <a:bodyPr rtlCol="0" anchor="ctr"/>
          <a:lstStyle/>
          <a:p>
            <a:pPr algn="ctr"/>
            <a:endParaRPr lang="zh-CN" altLang="en-US"/>
          </a:p>
        </p:txBody>
      </p:sp>
    </p:spTree>
    <p:extLst>
      <p:ext uri="{BB962C8B-B14F-4D97-AF65-F5344CB8AC3E}">
        <p14:creationId xmlns:p14="http://schemas.microsoft.com/office/powerpoint/2010/main" val="1874655438"/>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par>
                          <p:cTn id="37" fill="hold">
                            <p:stCondLst>
                              <p:cond delay="1000"/>
                            </p:stCondLst>
                            <p:childTnLst>
                              <p:par>
                                <p:cTn id="38" presetID="10" presetClass="entr" presetSubtype="0"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childTnLst>
                          </p:cTn>
                        </p:par>
                        <p:par>
                          <p:cTn id="47" fill="hold">
                            <p:stCondLst>
                              <p:cond delay="1500"/>
                            </p:stCondLst>
                            <p:childTnLst>
                              <p:par>
                                <p:cTn id="48" presetID="10"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500"/>
                                        <p:tgtEl>
                                          <p:spTgt spid="49"/>
                                        </p:tgtEl>
                                      </p:cBhvr>
                                    </p:animEffect>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52"/>
                                        </p:tgtEl>
                                        <p:attrNameLst>
                                          <p:attrName>style.visibility</p:attrName>
                                        </p:attrNameLst>
                                      </p:cBhvr>
                                      <p:to>
                                        <p:strVal val="visible"/>
                                      </p:to>
                                    </p:set>
                                    <p:animEffect transition="in" filter="fade">
                                      <p:cBhvr>
                                        <p:cTn id="54" dur="500"/>
                                        <p:tgtEl>
                                          <p:spTgt spid="52"/>
                                        </p:tgtEl>
                                      </p:cBhvr>
                                    </p:animEffect>
                                  </p:childTnLst>
                                </p:cTn>
                              </p:par>
                            </p:childTnLst>
                          </p:cTn>
                        </p:par>
                        <p:par>
                          <p:cTn id="55" fill="hold">
                            <p:stCondLst>
                              <p:cond delay="2500"/>
                            </p:stCondLst>
                            <p:childTnLst>
                              <p:par>
                                <p:cTn id="56" presetID="10" presetClass="entr" presetSubtype="0" fill="hold" nodeType="after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4"/>
                                        </p:tgtEl>
                                        <p:attrNameLst>
                                          <p:attrName>style.visibility</p:attrName>
                                        </p:attrNameLst>
                                      </p:cBhvr>
                                      <p:to>
                                        <p:strVal val="visible"/>
                                      </p:to>
                                    </p:set>
                                    <p:animEffect transition="in" filter="fade">
                                      <p:cBhvr>
                                        <p:cTn id="64" dur="500"/>
                                        <p:tgtEl>
                                          <p:spTgt spid="54"/>
                                        </p:tgtEl>
                                      </p:cBhvr>
                                    </p:animEffect>
                                  </p:childTnLst>
                                </p:cTn>
                              </p:par>
                            </p:childTnLst>
                          </p:cTn>
                        </p:par>
                        <p:par>
                          <p:cTn id="65" fill="hold">
                            <p:stCondLst>
                              <p:cond delay="3000"/>
                            </p:stCondLst>
                            <p:childTnLst>
                              <p:par>
                                <p:cTn id="66" presetID="10" presetClass="entr" presetSubtype="0" fill="hold" grpId="0" nodeType="after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fade">
                                      <p:cBhvr>
                                        <p:cTn id="68" dur="500"/>
                                        <p:tgtEl>
                                          <p:spTgt spid="56"/>
                                        </p:tgtEl>
                                      </p:cBhvr>
                                    </p:animEffect>
                                  </p:childTnLst>
                                </p:cTn>
                              </p:par>
                            </p:childTnLst>
                          </p:cTn>
                        </p:par>
                        <p:par>
                          <p:cTn id="69" fill="hold">
                            <p:stCondLst>
                              <p:cond delay="3500"/>
                            </p:stCondLst>
                            <p:childTnLst>
                              <p:par>
                                <p:cTn id="70" presetID="10"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500"/>
                                        <p:tgtEl>
                                          <p:spTgt spid="55"/>
                                        </p:tgtEl>
                                      </p:cBhvr>
                                    </p:animEffect>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57"/>
                                        </p:tgtEl>
                                        <p:attrNameLst>
                                          <p:attrName>style.visibility</p:attrName>
                                        </p:attrNameLst>
                                      </p:cBhvr>
                                      <p:to>
                                        <p:strVal val="visible"/>
                                      </p:to>
                                    </p:set>
                                    <p:animEffect transition="in" filter="fade">
                                      <p:cBhvr>
                                        <p:cTn id="76" dur="500"/>
                                        <p:tgtEl>
                                          <p:spTgt spid="57"/>
                                        </p:tgtEl>
                                      </p:cBhvr>
                                    </p:animEffect>
                                    <p:anim calcmode="lin" valueType="num">
                                      <p:cBhvr>
                                        <p:cTn id="77" dur="500" fill="hold"/>
                                        <p:tgtEl>
                                          <p:spTgt spid="57"/>
                                        </p:tgtEl>
                                        <p:attrNameLst>
                                          <p:attrName>ppt_x</p:attrName>
                                        </p:attrNameLst>
                                      </p:cBhvr>
                                      <p:tavLst>
                                        <p:tav tm="0">
                                          <p:val>
                                            <p:strVal val="#ppt_x"/>
                                          </p:val>
                                        </p:tav>
                                        <p:tav tm="100000">
                                          <p:val>
                                            <p:strVal val="#ppt_x"/>
                                          </p:val>
                                        </p:tav>
                                      </p:tavLst>
                                    </p:anim>
                                    <p:anim calcmode="lin" valueType="num">
                                      <p:cBhvr>
                                        <p:cTn id="78" dur="5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p:bldP spid="39" grpId="0" animBg="1"/>
      <p:bldP spid="49" grpId="0"/>
      <p:bldP spid="50" grpId="0" animBg="1"/>
      <p:bldP spid="51" grpId="0" animBg="1"/>
      <p:bldP spid="52" grpId="0"/>
      <p:bldP spid="53" grpId="0" animBg="1"/>
      <p:bldP spid="54" grpId="0" animBg="1"/>
      <p:bldP spid="55" grpId="0"/>
      <p:bldP spid="56" grpId="0"/>
      <p:bldP spid="5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圆角矩形 11"/>
          <p:cNvSpPr>
            <a:spLocks noChangeArrowheads="1"/>
          </p:cNvSpPr>
          <p:nvPr/>
        </p:nvSpPr>
        <p:spPr bwMode="auto">
          <a:xfrm rot="16200000">
            <a:off x="4341382" y="-827649"/>
            <a:ext cx="461229" cy="6768746"/>
          </a:xfrm>
          <a:prstGeom prst="roundRect">
            <a:avLst>
              <a:gd name="adj" fmla="val 50000"/>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 name="矩形 5"/>
          <p:cNvSpPr/>
          <p:nvPr/>
        </p:nvSpPr>
        <p:spPr>
          <a:xfrm>
            <a:off x="252559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67544" y="173579"/>
            <a:ext cx="3312368"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 name="connsiteX0" fmla="*/ 764965 w 3159795"/>
              <a:gd name="connsiteY0" fmla="*/ 3071 h 819414"/>
              <a:gd name="connsiteX1" fmla="*/ 3159795 w 3159795"/>
              <a:gd name="connsiteY1" fmla="*/ 0 h 819414"/>
              <a:gd name="connsiteX2" fmla="*/ 2696024 w 3159795"/>
              <a:gd name="connsiteY2" fmla="*/ 819414 h 819414"/>
              <a:gd name="connsiteX3" fmla="*/ 0 w 3159795"/>
              <a:gd name="connsiteY3" fmla="*/ 818281 h 819414"/>
              <a:gd name="connsiteX4" fmla="*/ 764965 w 3159795"/>
              <a:gd name="connsiteY4" fmla="*/ 3071 h 819414"/>
              <a:gd name="connsiteX0" fmla="*/ 764965 w 3159795"/>
              <a:gd name="connsiteY0" fmla="*/ 3071 h 819414"/>
              <a:gd name="connsiteX1" fmla="*/ 3159795 w 3159795"/>
              <a:gd name="connsiteY1" fmla="*/ 0 h 819414"/>
              <a:gd name="connsiteX2" fmla="*/ 2668766 w 3159795"/>
              <a:gd name="connsiteY2" fmla="*/ 819414 h 819414"/>
              <a:gd name="connsiteX3" fmla="*/ 0 w 3159795"/>
              <a:gd name="connsiteY3" fmla="*/ 818281 h 819414"/>
              <a:gd name="connsiteX4" fmla="*/ 764965 w 3159795"/>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9795" h="819414">
                <a:moveTo>
                  <a:pt x="764965" y="3071"/>
                </a:moveTo>
                <a:lnTo>
                  <a:pt x="3159795" y="0"/>
                </a:lnTo>
                <a:lnTo>
                  <a:pt x="2668766"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53577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2031325"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人员晋升淘汰</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7" name="Freeform 44"/>
          <p:cNvSpPr>
            <a:spLocks noEditPoints="1" noChangeArrowheads="1"/>
          </p:cNvSpPr>
          <p:nvPr/>
        </p:nvSpPr>
        <p:spPr bwMode="auto">
          <a:xfrm>
            <a:off x="149930" y="283803"/>
            <a:ext cx="484659" cy="487747"/>
          </a:xfrm>
          <a:custGeom>
            <a:avLst/>
            <a:gdLst>
              <a:gd name="T0" fmla="*/ 0 w 136"/>
              <a:gd name="T1" fmla="*/ 104 h 137"/>
              <a:gd name="T2" fmla="*/ 13 w 136"/>
              <a:gd name="T3" fmla="*/ 84 h 137"/>
              <a:gd name="T4" fmla="*/ 45 w 136"/>
              <a:gd name="T5" fmla="*/ 74 h 137"/>
              <a:gd name="T6" fmla="*/ 68 w 136"/>
              <a:gd name="T7" fmla="*/ 113 h 137"/>
              <a:gd name="T8" fmla="*/ 91 w 136"/>
              <a:gd name="T9" fmla="*/ 74 h 137"/>
              <a:gd name="T10" fmla="*/ 123 w 136"/>
              <a:gd name="T11" fmla="*/ 84 h 137"/>
              <a:gd name="T12" fmla="*/ 136 w 136"/>
              <a:gd name="T13" fmla="*/ 104 h 137"/>
              <a:gd name="T14" fmla="*/ 136 w 136"/>
              <a:gd name="T15" fmla="*/ 137 h 137"/>
              <a:gd name="T16" fmla="*/ 68 w 136"/>
              <a:gd name="T17" fmla="*/ 137 h 137"/>
              <a:gd name="T18" fmla="*/ 0 w 136"/>
              <a:gd name="T19" fmla="*/ 137 h 137"/>
              <a:gd name="T20" fmla="*/ 0 w 136"/>
              <a:gd name="T21" fmla="*/ 104 h 137"/>
              <a:gd name="T22" fmla="*/ 68 w 136"/>
              <a:gd name="T23" fmla="*/ 74 h 137"/>
              <a:gd name="T24" fmla="*/ 46 w 136"/>
              <a:gd name="T25" fmla="*/ 58 h 137"/>
              <a:gd name="T26" fmla="*/ 39 w 136"/>
              <a:gd name="T27" fmla="*/ 21 h 137"/>
              <a:gd name="T28" fmla="*/ 68 w 136"/>
              <a:gd name="T29" fmla="*/ 0 h 137"/>
              <a:gd name="T30" fmla="*/ 96 w 136"/>
              <a:gd name="T31" fmla="*/ 21 h 137"/>
              <a:gd name="T32" fmla="*/ 90 w 136"/>
              <a:gd name="T33" fmla="*/ 58 h 137"/>
              <a:gd name="T34" fmla="*/ 68 w 136"/>
              <a:gd name="T35" fmla="*/ 74 h 137"/>
              <a:gd name="T36" fmla="*/ 92 w 136"/>
              <a:gd name="T37" fmla="*/ 108 h 137"/>
              <a:gd name="T38" fmla="*/ 115 w 136"/>
              <a:gd name="T39" fmla="*/ 108 h 137"/>
              <a:gd name="T40" fmla="*/ 117 w 136"/>
              <a:gd name="T41" fmla="*/ 110 h 137"/>
              <a:gd name="T42" fmla="*/ 117 w 136"/>
              <a:gd name="T43" fmla="*/ 122 h 137"/>
              <a:gd name="T44" fmla="*/ 115 w 136"/>
              <a:gd name="T45" fmla="*/ 124 h 137"/>
              <a:gd name="T46" fmla="*/ 92 w 136"/>
              <a:gd name="T47" fmla="*/ 124 h 137"/>
              <a:gd name="T48" fmla="*/ 90 w 136"/>
              <a:gd name="T49" fmla="*/ 122 h 137"/>
              <a:gd name="T50" fmla="*/ 90 w 136"/>
              <a:gd name="T51" fmla="*/ 110 h 137"/>
              <a:gd name="T52" fmla="*/ 92 w 136"/>
              <a:gd name="T53" fmla="*/ 108 h 1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6"/>
              <a:gd name="T82" fmla="*/ 0 h 137"/>
              <a:gd name="T83" fmla="*/ 136 w 136"/>
              <a:gd name="T84" fmla="*/ 137 h 13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6" h="137">
                <a:moveTo>
                  <a:pt x="0" y="104"/>
                </a:moveTo>
                <a:cubicBezTo>
                  <a:pt x="0" y="94"/>
                  <a:pt x="4" y="87"/>
                  <a:pt x="13" y="84"/>
                </a:cubicBezTo>
                <a:cubicBezTo>
                  <a:pt x="45" y="74"/>
                  <a:pt x="45" y="74"/>
                  <a:pt x="45" y="74"/>
                </a:cubicBezTo>
                <a:cubicBezTo>
                  <a:pt x="68" y="113"/>
                  <a:pt x="68" y="113"/>
                  <a:pt x="68" y="113"/>
                </a:cubicBezTo>
                <a:cubicBezTo>
                  <a:pt x="91" y="74"/>
                  <a:pt x="91" y="74"/>
                  <a:pt x="91" y="74"/>
                </a:cubicBezTo>
                <a:cubicBezTo>
                  <a:pt x="123" y="84"/>
                  <a:pt x="123" y="84"/>
                  <a:pt x="123" y="84"/>
                </a:cubicBezTo>
                <a:cubicBezTo>
                  <a:pt x="132" y="87"/>
                  <a:pt x="136" y="94"/>
                  <a:pt x="136" y="104"/>
                </a:cubicBezTo>
                <a:cubicBezTo>
                  <a:pt x="136" y="137"/>
                  <a:pt x="136" y="137"/>
                  <a:pt x="136" y="137"/>
                </a:cubicBezTo>
                <a:cubicBezTo>
                  <a:pt x="68" y="137"/>
                  <a:pt x="68" y="137"/>
                  <a:pt x="68" y="137"/>
                </a:cubicBezTo>
                <a:cubicBezTo>
                  <a:pt x="0" y="137"/>
                  <a:pt x="0" y="137"/>
                  <a:pt x="0" y="137"/>
                </a:cubicBezTo>
                <a:cubicBezTo>
                  <a:pt x="0" y="104"/>
                  <a:pt x="0" y="104"/>
                  <a:pt x="0" y="104"/>
                </a:cubicBezTo>
                <a:close/>
                <a:moveTo>
                  <a:pt x="68" y="74"/>
                </a:moveTo>
                <a:cubicBezTo>
                  <a:pt x="58" y="74"/>
                  <a:pt x="50" y="66"/>
                  <a:pt x="46" y="58"/>
                </a:cubicBezTo>
                <a:cubicBezTo>
                  <a:pt x="39" y="47"/>
                  <a:pt x="36" y="33"/>
                  <a:pt x="39" y="21"/>
                </a:cubicBezTo>
                <a:cubicBezTo>
                  <a:pt x="42" y="9"/>
                  <a:pt x="51" y="0"/>
                  <a:pt x="68" y="0"/>
                </a:cubicBezTo>
                <a:cubicBezTo>
                  <a:pt x="85" y="0"/>
                  <a:pt x="93" y="9"/>
                  <a:pt x="96" y="21"/>
                </a:cubicBezTo>
                <a:cubicBezTo>
                  <a:pt x="100" y="33"/>
                  <a:pt x="97" y="47"/>
                  <a:pt x="90" y="58"/>
                </a:cubicBezTo>
                <a:cubicBezTo>
                  <a:pt x="85" y="67"/>
                  <a:pt x="77" y="74"/>
                  <a:pt x="68" y="74"/>
                </a:cubicBezTo>
                <a:close/>
                <a:moveTo>
                  <a:pt x="92" y="108"/>
                </a:moveTo>
                <a:cubicBezTo>
                  <a:pt x="115" y="108"/>
                  <a:pt x="115" y="108"/>
                  <a:pt x="115" y="108"/>
                </a:cubicBezTo>
                <a:cubicBezTo>
                  <a:pt x="116" y="108"/>
                  <a:pt x="117" y="109"/>
                  <a:pt x="117" y="110"/>
                </a:cubicBezTo>
                <a:cubicBezTo>
                  <a:pt x="117" y="122"/>
                  <a:pt x="117" y="122"/>
                  <a:pt x="117" y="122"/>
                </a:cubicBezTo>
                <a:cubicBezTo>
                  <a:pt x="117" y="123"/>
                  <a:pt x="116" y="124"/>
                  <a:pt x="115" y="124"/>
                </a:cubicBezTo>
                <a:cubicBezTo>
                  <a:pt x="92" y="124"/>
                  <a:pt x="92" y="124"/>
                  <a:pt x="92" y="124"/>
                </a:cubicBezTo>
                <a:cubicBezTo>
                  <a:pt x="91" y="124"/>
                  <a:pt x="90" y="123"/>
                  <a:pt x="90" y="122"/>
                </a:cubicBezTo>
                <a:cubicBezTo>
                  <a:pt x="90" y="110"/>
                  <a:pt x="90" y="110"/>
                  <a:pt x="90" y="110"/>
                </a:cubicBezTo>
                <a:cubicBezTo>
                  <a:pt x="90" y="109"/>
                  <a:pt x="91" y="108"/>
                  <a:pt x="92" y="108"/>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29" name="椭圆 9"/>
          <p:cNvSpPr>
            <a:spLocks noChangeArrowheads="1"/>
          </p:cNvSpPr>
          <p:nvPr/>
        </p:nvSpPr>
        <p:spPr bwMode="auto">
          <a:xfrm>
            <a:off x="3763368" y="1779662"/>
            <a:ext cx="1592404" cy="1592405"/>
          </a:xfrm>
          <a:prstGeom prst="ellipse">
            <a:avLst/>
          </a:prstGeom>
          <a:solidFill>
            <a:schemeClr val="bg1"/>
          </a:solidFill>
          <a:ln w="76200" cmpd="sng">
            <a:solidFill>
              <a:srgbClr val="B81F22"/>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sz="1600" dirty="0">
              <a:solidFill>
                <a:srgbClr val="FFFFFF"/>
              </a:solidFill>
              <a:latin typeface="宋体" panose="02010600030101010101" pitchFamily="2" charset="-122"/>
              <a:sym typeface="宋体" panose="02010600030101010101" pitchFamily="2" charset="-122"/>
            </a:endParaRPr>
          </a:p>
        </p:txBody>
      </p:sp>
      <p:sp>
        <p:nvSpPr>
          <p:cNvPr id="30" name="TextBox 10"/>
          <p:cNvSpPr>
            <a:spLocks noChangeArrowheads="1"/>
          </p:cNvSpPr>
          <p:nvPr/>
        </p:nvSpPr>
        <p:spPr bwMode="auto">
          <a:xfrm>
            <a:off x="3851920" y="1951044"/>
            <a:ext cx="14398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4400" dirty="0">
                <a:solidFill>
                  <a:srgbClr val="252F31"/>
                </a:solidFill>
                <a:latin typeface="Impact" panose="020B0806030902050204" pitchFamily="34" charset="0"/>
                <a:cs typeface="Calibri" panose="020F0502020204030204" pitchFamily="34" charset="0"/>
                <a:sym typeface="Impact" panose="020B0806030902050204" pitchFamily="34" charset="0"/>
              </a:rPr>
              <a:t>KPI</a:t>
            </a:r>
          </a:p>
          <a:p>
            <a:pPr algn="ctr"/>
            <a:r>
              <a:rPr lang="en-US" altLang="zh-CN" sz="2000" b="1" dirty="0" err="1">
                <a:solidFill>
                  <a:srgbClr val="252F31"/>
                </a:solidFill>
                <a:latin typeface="微软雅黑" panose="020B0503020204020204" pitchFamily="34" charset="-122"/>
                <a:ea typeface="微软雅黑" panose="020B0503020204020204" pitchFamily="34" charset="-122"/>
                <a:cs typeface="Calibri" panose="020F0502020204030204" pitchFamily="34" charset="0"/>
                <a:sym typeface="Impact" panose="020B0806030902050204" pitchFamily="34" charset="0"/>
              </a:rPr>
              <a:t>绩效管理</a:t>
            </a:r>
            <a:endParaRPr lang="en-US" altLang="zh-CN" sz="2000" b="1" dirty="0">
              <a:solidFill>
                <a:srgbClr val="252F31"/>
              </a:solidFill>
              <a:latin typeface="微软雅黑" panose="020B0503020204020204" pitchFamily="34" charset="-122"/>
              <a:ea typeface="微软雅黑" panose="020B0503020204020204" pitchFamily="34" charset="-122"/>
              <a:cs typeface="Calibri" panose="020F0502020204030204" pitchFamily="34" charset="0"/>
              <a:sym typeface="Impact" panose="020B0806030902050204" pitchFamily="34" charset="0"/>
            </a:endParaRPr>
          </a:p>
        </p:txBody>
      </p:sp>
      <p:grpSp>
        <p:nvGrpSpPr>
          <p:cNvPr id="32" name="Group 17"/>
          <p:cNvGrpSpPr>
            <a:grpSpLocks/>
          </p:cNvGrpSpPr>
          <p:nvPr/>
        </p:nvGrpSpPr>
        <p:grpSpPr bwMode="auto">
          <a:xfrm>
            <a:off x="7380312" y="2455862"/>
            <a:ext cx="415925" cy="231775"/>
            <a:chOff x="0" y="0"/>
            <a:chExt cx="415348" cy="231273"/>
          </a:xfrm>
        </p:grpSpPr>
        <p:sp>
          <p:nvSpPr>
            <p:cNvPr id="33" name="等腰三角形 20"/>
            <p:cNvSpPr>
              <a:spLocks noChangeArrowheads="1"/>
            </p:cNvSpPr>
            <p:nvPr/>
          </p:nvSpPr>
          <p:spPr bwMode="auto">
            <a:xfrm rot="5400000">
              <a:off x="-15950" y="15950"/>
              <a:ext cx="231273" cy="199373"/>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34" name="等腰三角形 21"/>
            <p:cNvSpPr>
              <a:spLocks noChangeArrowheads="1"/>
            </p:cNvSpPr>
            <p:nvPr/>
          </p:nvSpPr>
          <p:spPr bwMode="auto">
            <a:xfrm rot="5400000">
              <a:off x="200018" y="15950"/>
              <a:ext cx="231273" cy="199373"/>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35" name="矩形 15"/>
          <p:cNvSpPr>
            <a:spLocks noChangeArrowheads="1"/>
          </p:cNvSpPr>
          <p:nvPr/>
        </p:nvSpPr>
        <p:spPr bwMode="auto">
          <a:xfrm>
            <a:off x="5292080" y="1985838"/>
            <a:ext cx="27257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dirty="0">
                <a:solidFill>
                  <a:srgbClr val="252F31"/>
                </a:solidFill>
                <a:latin typeface="微软雅黑" panose="020B0503020204020204" pitchFamily="34" charset="-122"/>
                <a:ea typeface="微软雅黑" panose="020B0503020204020204" pitchFamily="34" charset="-122"/>
                <a:sym typeface="微软雅黑" panose="020B0503020204020204" pitchFamily="34" charset="-122"/>
              </a:rPr>
              <a:t>结合述职对人员进行晋升</a:t>
            </a:r>
            <a:endParaRPr lang="zh-CN" altLang="en-US" dirty="0">
              <a:solidFill>
                <a:srgbClr val="252F31"/>
              </a:solidFill>
            </a:endParaRPr>
          </a:p>
        </p:txBody>
      </p:sp>
      <p:sp>
        <p:nvSpPr>
          <p:cNvPr id="36" name="TextBox 35"/>
          <p:cNvSpPr txBox="1"/>
          <p:nvPr/>
        </p:nvSpPr>
        <p:spPr>
          <a:xfrm>
            <a:off x="7956376" y="2326109"/>
            <a:ext cx="800219" cy="461665"/>
          </a:xfrm>
          <a:prstGeom prst="rect">
            <a:avLst/>
          </a:prstGeom>
          <a:noFill/>
        </p:spPr>
        <p:txBody>
          <a:bodyPr wrap="none" rtlCol="0">
            <a:spAutoFit/>
          </a:bodyPr>
          <a:lstStyle/>
          <a:p>
            <a:r>
              <a:rPr lang="zh-CN" altLang="en-US" sz="2400" b="1" dirty="0" smtClean="0">
                <a:solidFill>
                  <a:srgbClr val="252F31"/>
                </a:solidFill>
                <a:latin typeface="微软雅黑" panose="020B0503020204020204" pitchFamily="34" charset="-122"/>
                <a:ea typeface="微软雅黑" panose="020B0503020204020204" pitchFamily="34" charset="-122"/>
              </a:rPr>
              <a:t>晋升</a:t>
            </a:r>
            <a:endParaRPr lang="zh-CN" altLang="en-US" sz="2400" b="1" dirty="0">
              <a:solidFill>
                <a:srgbClr val="252F31"/>
              </a:solidFill>
              <a:latin typeface="微软雅黑" panose="020B0503020204020204" pitchFamily="34" charset="-122"/>
              <a:ea typeface="微软雅黑" panose="020B0503020204020204" pitchFamily="34" charset="-122"/>
            </a:endParaRPr>
          </a:p>
        </p:txBody>
      </p:sp>
      <p:grpSp>
        <p:nvGrpSpPr>
          <p:cNvPr id="37" name="Group 20"/>
          <p:cNvGrpSpPr>
            <a:grpSpLocks/>
          </p:cNvGrpSpPr>
          <p:nvPr/>
        </p:nvGrpSpPr>
        <p:grpSpPr bwMode="auto">
          <a:xfrm flipH="1">
            <a:off x="1347763" y="2440836"/>
            <a:ext cx="415925" cy="231775"/>
            <a:chOff x="0" y="0"/>
            <a:chExt cx="415348" cy="231273"/>
          </a:xfrm>
        </p:grpSpPr>
        <p:sp>
          <p:nvSpPr>
            <p:cNvPr id="38" name="等腰三角形 23"/>
            <p:cNvSpPr>
              <a:spLocks noChangeArrowheads="1"/>
            </p:cNvSpPr>
            <p:nvPr/>
          </p:nvSpPr>
          <p:spPr bwMode="auto">
            <a:xfrm rot="5400000">
              <a:off x="-15950" y="15950"/>
              <a:ext cx="231273" cy="199373"/>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latin typeface="宋体" panose="02010600030101010101" pitchFamily="2" charset="-122"/>
                <a:sym typeface="宋体" panose="02010600030101010101" pitchFamily="2" charset="-122"/>
              </a:endParaRPr>
            </a:p>
          </p:txBody>
        </p:sp>
        <p:sp>
          <p:nvSpPr>
            <p:cNvPr id="58" name="等腰三角形 24"/>
            <p:cNvSpPr>
              <a:spLocks noChangeArrowheads="1"/>
            </p:cNvSpPr>
            <p:nvPr/>
          </p:nvSpPr>
          <p:spPr bwMode="auto">
            <a:xfrm rot="5400000">
              <a:off x="200018" y="15950"/>
              <a:ext cx="231273" cy="199373"/>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latin typeface="宋体" panose="02010600030101010101" pitchFamily="2" charset="-122"/>
                <a:sym typeface="宋体" panose="02010600030101010101" pitchFamily="2" charset="-122"/>
              </a:endParaRPr>
            </a:p>
          </p:txBody>
        </p:sp>
      </p:grpSp>
      <p:sp>
        <p:nvSpPr>
          <p:cNvPr id="59" name="TextBox 58"/>
          <p:cNvSpPr txBox="1"/>
          <p:nvPr/>
        </p:nvSpPr>
        <p:spPr>
          <a:xfrm>
            <a:off x="387405" y="2355726"/>
            <a:ext cx="800219" cy="461665"/>
          </a:xfrm>
          <a:prstGeom prst="rect">
            <a:avLst/>
          </a:prstGeom>
          <a:noFill/>
        </p:spPr>
        <p:txBody>
          <a:bodyPr wrap="none" rtlCol="0">
            <a:spAutoFit/>
          </a:bodyPr>
          <a:lstStyle/>
          <a:p>
            <a:r>
              <a:rPr lang="zh-CN" altLang="en-US" sz="2400" b="1" dirty="0">
                <a:solidFill>
                  <a:srgbClr val="252F31"/>
                </a:solidFill>
                <a:latin typeface="微软雅黑" panose="020B0503020204020204" pitchFamily="34" charset="-122"/>
                <a:ea typeface="微软雅黑" panose="020B0503020204020204" pitchFamily="34" charset="-122"/>
              </a:rPr>
              <a:t>淘汰</a:t>
            </a:r>
          </a:p>
        </p:txBody>
      </p:sp>
      <p:sp>
        <p:nvSpPr>
          <p:cNvPr id="60" name="矩形 16"/>
          <p:cNvSpPr>
            <a:spLocks noChangeArrowheads="1"/>
          </p:cNvSpPr>
          <p:nvPr/>
        </p:nvSpPr>
        <p:spPr bwMode="auto">
          <a:xfrm>
            <a:off x="1259632" y="1862521"/>
            <a:ext cx="2492990" cy="46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dirty="0">
                <a:solidFill>
                  <a:srgbClr val="252F31"/>
                </a:solidFill>
                <a:latin typeface="微软雅黑" panose="020B0503020204020204" pitchFamily="34" charset="-122"/>
                <a:ea typeface="微软雅黑" panose="020B0503020204020204" pitchFamily="34" charset="-122"/>
                <a:sym typeface="微软雅黑" panose="020B0503020204020204" pitchFamily="34" charset="-122"/>
              </a:rPr>
              <a:t>按照结果进行人员淘汰</a:t>
            </a:r>
            <a:endParaRPr lang="zh-CN" altLang="en-US" dirty="0">
              <a:solidFill>
                <a:srgbClr val="252F31"/>
              </a:solidFill>
            </a:endParaRPr>
          </a:p>
        </p:txBody>
      </p:sp>
      <p:sp>
        <p:nvSpPr>
          <p:cNvPr id="8" name="矩形 7"/>
          <p:cNvSpPr/>
          <p:nvPr/>
        </p:nvSpPr>
        <p:spPr>
          <a:xfrm>
            <a:off x="0" y="3651870"/>
            <a:ext cx="9144000" cy="14916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TextBox 68"/>
          <p:cNvSpPr txBox="1"/>
          <p:nvPr/>
        </p:nvSpPr>
        <p:spPr>
          <a:xfrm>
            <a:off x="859524" y="3939902"/>
            <a:ext cx="7384884" cy="738664"/>
          </a:xfrm>
          <a:prstGeom prst="rect">
            <a:avLst/>
          </a:prstGeom>
          <a:noFill/>
        </p:spPr>
        <p:txBody>
          <a:bodyPr wrap="square" rtlCol="0">
            <a:spAutoFit/>
          </a:bodyPr>
          <a:lstStyle/>
          <a:p>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单击此处添加文本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文本添加文本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r>
              <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rPr>
              <a:t>单击此处添加</a:t>
            </a:r>
            <a:r>
              <a:rPr lang="zh-CN" altLang="en-US" sz="1400" dirty="0" smtClean="0">
                <a:solidFill>
                  <a:schemeClr val="tx1">
                    <a:lumMod val="95000"/>
                    <a:lumOff val="5000"/>
                  </a:schemeClr>
                </a:solidFill>
                <a:latin typeface="微软雅黑" panose="020B0503020204020204" pitchFamily="34" charset="-122"/>
                <a:ea typeface="微软雅黑" panose="020B0503020204020204" pitchFamily="34" charset="-122"/>
              </a:rPr>
              <a:t>文本</a:t>
            </a:r>
            <a:endParaRPr lang="zh-CN" altLang="en-US" sz="14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7104401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fade">
                                      <p:cBhvr>
                                        <p:cTn id="36" dur="500"/>
                                        <p:tgtEl>
                                          <p:spTgt spid="27"/>
                                        </p:tgtEl>
                                      </p:cBhvr>
                                    </p:animEffect>
                                  </p:childTnLst>
                                </p:cTn>
                              </p:par>
                            </p:childTnLst>
                          </p:cTn>
                        </p:par>
                        <p:par>
                          <p:cTn id="37" fill="hold">
                            <p:stCondLst>
                              <p:cond delay="1000"/>
                            </p:stCondLst>
                            <p:childTnLst>
                              <p:par>
                                <p:cTn id="38" presetID="35" presetClass="entr" presetSubtype="0"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fade">
                                      <p:cBhvr>
                                        <p:cTn id="40" dur="500"/>
                                        <p:tgtEl>
                                          <p:spTgt spid="30"/>
                                        </p:tgtEl>
                                      </p:cBhvr>
                                    </p:animEffect>
                                    <p:anim calcmode="lin" valueType="num">
                                      <p:cBhvr>
                                        <p:cTn id="41" dur="500" fill="hold"/>
                                        <p:tgtEl>
                                          <p:spTgt spid="30"/>
                                        </p:tgtEl>
                                        <p:attrNameLst>
                                          <p:attrName>style.rotation</p:attrName>
                                        </p:attrNameLst>
                                      </p:cBhvr>
                                      <p:tavLst>
                                        <p:tav tm="0">
                                          <p:val>
                                            <p:fltVal val="720"/>
                                          </p:val>
                                        </p:tav>
                                        <p:tav tm="100000">
                                          <p:val>
                                            <p:fltVal val="0"/>
                                          </p:val>
                                        </p:tav>
                                      </p:tavLst>
                                    </p:anim>
                                    <p:anim calcmode="lin" valueType="num">
                                      <p:cBhvr>
                                        <p:cTn id="42" dur="500" fill="hold"/>
                                        <p:tgtEl>
                                          <p:spTgt spid="30"/>
                                        </p:tgtEl>
                                        <p:attrNameLst>
                                          <p:attrName>ppt_h</p:attrName>
                                        </p:attrNameLst>
                                      </p:cBhvr>
                                      <p:tavLst>
                                        <p:tav tm="0">
                                          <p:val>
                                            <p:fltVal val="0"/>
                                          </p:val>
                                        </p:tav>
                                        <p:tav tm="100000">
                                          <p:val>
                                            <p:strVal val="#ppt_h"/>
                                          </p:val>
                                        </p:tav>
                                      </p:tavLst>
                                    </p:anim>
                                    <p:anim calcmode="lin" valueType="num">
                                      <p:cBhvr>
                                        <p:cTn id="43" dur="500" fill="hold"/>
                                        <p:tgtEl>
                                          <p:spTgt spid="30"/>
                                        </p:tgtEl>
                                        <p:attrNameLst>
                                          <p:attrName>ppt_w</p:attrName>
                                        </p:attrNameLst>
                                      </p:cBhvr>
                                      <p:tavLst>
                                        <p:tav tm="0">
                                          <p:val>
                                            <p:fltVal val="0"/>
                                          </p:val>
                                        </p:tav>
                                        <p:tav tm="100000">
                                          <p:val>
                                            <p:strVal val="#ppt_w"/>
                                          </p:val>
                                        </p:tav>
                                      </p:tavLst>
                                    </p:anim>
                                  </p:childTnLst>
                                </p:cTn>
                              </p:par>
                              <p:par>
                                <p:cTn id="44" presetID="35"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anim calcmode="lin" valueType="num">
                                      <p:cBhvr>
                                        <p:cTn id="47" dur="500" fill="hold"/>
                                        <p:tgtEl>
                                          <p:spTgt spid="29"/>
                                        </p:tgtEl>
                                        <p:attrNameLst>
                                          <p:attrName>style.rotation</p:attrName>
                                        </p:attrNameLst>
                                      </p:cBhvr>
                                      <p:tavLst>
                                        <p:tav tm="0">
                                          <p:val>
                                            <p:fltVal val="720"/>
                                          </p:val>
                                        </p:tav>
                                        <p:tav tm="100000">
                                          <p:val>
                                            <p:fltVal val="0"/>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 calcmode="lin" valueType="num">
                                      <p:cBhvr>
                                        <p:cTn id="49" dur="500" fill="hold"/>
                                        <p:tgtEl>
                                          <p:spTgt spid="29"/>
                                        </p:tgtEl>
                                        <p:attrNameLst>
                                          <p:attrName>ppt_w</p:attrName>
                                        </p:attrNameLst>
                                      </p:cBhvr>
                                      <p:tavLst>
                                        <p:tav tm="0">
                                          <p:val>
                                            <p:fltVal val="0"/>
                                          </p:val>
                                        </p:tav>
                                        <p:tav tm="100000">
                                          <p:val>
                                            <p:strVal val="#ppt_w"/>
                                          </p:val>
                                        </p:tav>
                                      </p:tavLst>
                                    </p:anim>
                                  </p:childTnLst>
                                </p:cTn>
                              </p:par>
                            </p:childTnLst>
                          </p:cTn>
                        </p:par>
                        <p:par>
                          <p:cTn id="50" fill="hold">
                            <p:stCondLst>
                              <p:cond delay="1500"/>
                            </p:stCondLst>
                            <p:childTnLst>
                              <p:par>
                                <p:cTn id="51" presetID="16" presetClass="entr" presetSubtype="37"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barn(outVertical)">
                                      <p:cBhvr>
                                        <p:cTn id="53" dur="500"/>
                                        <p:tgtEl>
                                          <p:spTgt spid="31"/>
                                        </p:tgtEl>
                                      </p:cBhvr>
                                    </p:animEffect>
                                  </p:childTnLst>
                                </p:cTn>
                              </p:par>
                            </p:childTnLst>
                          </p:cTn>
                        </p:par>
                        <p:par>
                          <p:cTn id="54" fill="hold">
                            <p:stCondLst>
                              <p:cond delay="2000"/>
                            </p:stCondLst>
                            <p:childTnLst>
                              <p:par>
                                <p:cTn id="55" presetID="10" presetClass="entr" presetSubtype="0" fill="hold" nodeType="after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500"/>
                                        <p:tgtEl>
                                          <p:spTgt spid="32"/>
                                        </p:tgtEl>
                                      </p:cBhvr>
                                    </p:animEffect>
                                  </p:childTnLst>
                                </p:cTn>
                              </p:par>
                              <p:par>
                                <p:cTn id="58" presetID="10" presetClass="entr" presetSubtype="0" fill="hold"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childTnLst>
                          </p:cTn>
                        </p:par>
                        <p:par>
                          <p:cTn id="61" fill="hold">
                            <p:stCondLst>
                              <p:cond delay="2500"/>
                            </p:stCondLst>
                            <p:childTnLst>
                              <p:par>
                                <p:cTn id="62" presetID="10" presetClass="entr" presetSubtype="0" fill="hold" grpId="0" nodeType="after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fade">
                                      <p:cBhvr>
                                        <p:cTn id="64" dur="500"/>
                                        <p:tgtEl>
                                          <p:spTgt spid="6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par>
                          <p:cTn id="68" fill="hold">
                            <p:stCondLst>
                              <p:cond delay="3000"/>
                            </p:stCondLst>
                            <p:childTnLst>
                              <p:par>
                                <p:cTn id="69" presetID="10" presetClass="entr" presetSubtype="0" fill="hold" grpId="0"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500"/>
                                        <p:tgtEl>
                                          <p:spTgt spid="5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childTnLst>
                          </p:cTn>
                        </p:par>
                        <p:par>
                          <p:cTn id="75" fill="hold">
                            <p:stCondLst>
                              <p:cond delay="3500"/>
                            </p:stCondLst>
                            <p:childTnLst>
                              <p:par>
                                <p:cTn id="76" presetID="42" presetClass="entr" presetSubtype="0" fill="hold" grpId="0" nodeType="after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fade">
                                      <p:cBhvr>
                                        <p:cTn id="78" dur="500"/>
                                        <p:tgtEl>
                                          <p:spTgt spid="8"/>
                                        </p:tgtEl>
                                      </p:cBhvr>
                                    </p:animEffect>
                                    <p:anim calcmode="lin" valueType="num">
                                      <p:cBhvr>
                                        <p:cTn id="79" dur="500" fill="hold"/>
                                        <p:tgtEl>
                                          <p:spTgt spid="8"/>
                                        </p:tgtEl>
                                        <p:attrNameLst>
                                          <p:attrName>ppt_x</p:attrName>
                                        </p:attrNameLst>
                                      </p:cBhvr>
                                      <p:tavLst>
                                        <p:tav tm="0">
                                          <p:val>
                                            <p:strVal val="#ppt_x"/>
                                          </p:val>
                                        </p:tav>
                                        <p:tav tm="100000">
                                          <p:val>
                                            <p:strVal val="#ppt_x"/>
                                          </p:val>
                                        </p:tav>
                                      </p:tavLst>
                                    </p:anim>
                                    <p:anim calcmode="lin" valueType="num">
                                      <p:cBhvr>
                                        <p:cTn id="80" dur="500" fill="hold"/>
                                        <p:tgtEl>
                                          <p:spTgt spid="8"/>
                                        </p:tgtEl>
                                        <p:attrNameLst>
                                          <p:attrName>ppt_y</p:attrName>
                                        </p:attrNameLst>
                                      </p:cBhvr>
                                      <p:tavLst>
                                        <p:tav tm="0">
                                          <p:val>
                                            <p:strVal val="#ppt_y+.1"/>
                                          </p:val>
                                        </p:tav>
                                        <p:tav tm="100000">
                                          <p:val>
                                            <p:strVal val="#ppt_y"/>
                                          </p:val>
                                        </p:tav>
                                      </p:tavLst>
                                    </p:anim>
                                  </p:childTnLst>
                                </p:cTn>
                              </p:par>
                            </p:childTnLst>
                          </p:cTn>
                        </p:par>
                        <p:par>
                          <p:cTn id="81" fill="hold">
                            <p:stCondLst>
                              <p:cond delay="4000"/>
                            </p:stCondLst>
                            <p:childTnLst>
                              <p:par>
                                <p:cTn id="82" presetID="10" presetClass="entr" presetSubtype="0"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 grpId="0" animBg="1"/>
      <p:bldP spid="3" grpId="0" animBg="1"/>
      <p:bldP spid="5" grpId="0" animBg="1"/>
      <p:bldP spid="7" grpId="0"/>
      <p:bldP spid="27" grpId="0" animBg="1"/>
      <p:bldP spid="29" grpId="0" bldLvl="0" animBg="1" autoUpdateAnimBg="0"/>
      <p:bldP spid="30" grpId="0" bldLvl="0" autoUpdateAnimBg="0"/>
      <p:bldP spid="35" grpId="0"/>
      <p:bldP spid="36" grpId="0"/>
      <p:bldP spid="59" grpId="0"/>
      <p:bldP spid="60" grpId="0"/>
      <p:bldP spid="8" grpId="0" animBg="1"/>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93654" y="699542"/>
            <a:ext cx="5156234" cy="2067380"/>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等腰三角形 4"/>
          <p:cNvSpPr/>
          <p:nvPr/>
        </p:nvSpPr>
        <p:spPr>
          <a:xfrm rot="5400000">
            <a:off x="-194668" y="1778841"/>
            <a:ext cx="2571753" cy="2182417"/>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flipH="1">
            <a:off x="244066" y="-596601"/>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146877" y="1357774"/>
            <a:ext cx="2641147" cy="1862048"/>
          </a:xfrm>
          <a:prstGeom prst="rect">
            <a:avLst/>
          </a:prstGeom>
          <a:noFill/>
        </p:spPr>
        <p:txBody>
          <a:bodyPr wrap="square" rtlCol="0">
            <a:spAutoFit/>
          </a:bodyPr>
          <a:lstStyle/>
          <a:p>
            <a:r>
              <a:rPr lang="en-US" altLang="zh-CN" sz="11500" dirty="0" smtClean="0">
                <a:solidFill>
                  <a:schemeClr val="bg1"/>
                </a:solidFill>
                <a:latin typeface="微软雅黑" panose="020B0503020204020204" pitchFamily="34" charset="-122"/>
                <a:ea typeface="微软雅黑" panose="020B0503020204020204" pitchFamily="34" charset="-122"/>
              </a:rPr>
              <a:t>05</a:t>
            </a:r>
            <a:endParaRPr lang="zh-CN" altLang="en-US" sz="11500"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2555776" y="1050057"/>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2267744" y="866205"/>
            <a:ext cx="2808312" cy="707886"/>
          </a:xfrm>
          <a:prstGeom prst="rect">
            <a:avLst/>
          </a:prstGeom>
          <a:noFill/>
        </p:spPr>
        <p:txBody>
          <a:bodyPr wrap="square"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PART</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6300192" y="1995686"/>
            <a:ext cx="2016224" cy="1374735"/>
          </a:xfrm>
          <a:prstGeom prst="rect">
            <a:avLst/>
          </a:prstGeom>
          <a:noFill/>
          <a:effectLst>
            <a:outerShdw blurRad="63500" sx="102000" sy="102000" algn="ctr" rotWithShape="0">
              <a:prstClr val="black">
                <a:alpha val="40000"/>
              </a:prstClr>
            </a:outerShdw>
          </a:effectLst>
        </p:spPr>
        <p:txBody>
          <a:bodyPr wrap="square" rtlCol="0">
            <a:spAutoFit/>
          </a:bodyPr>
          <a:lstStyle/>
          <a:p>
            <a:pPr algn="just">
              <a:lnSpc>
                <a:spcPts val="5000"/>
              </a:lnSpc>
            </a:pPr>
            <a:r>
              <a:rPr lang="zh-CN" altLang="en-US" sz="4000" b="1" spc="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结束语</a:t>
            </a:r>
            <a:endParaRPr lang="en-US" altLang="zh-CN" sz="4000" b="1" spc="6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ts val="5000"/>
              </a:lnSpc>
            </a:pPr>
            <a:r>
              <a:rPr lang="en-US" altLang="zh-CN" sz="4000" b="1" spc="-15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rPr>
              <a:t>Ending</a:t>
            </a:r>
            <a:endParaRPr lang="en-US" altLang="zh-CN" sz="4000" b="1" spc="-1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785363668"/>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42" presetClass="entr" presetSubtype="0"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fade">
                                      <p:cBhvr>
                                        <p:cTn id="15" dur="500"/>
                                        <p:tgtEl>
                                          <p:spTgt spid="36"/>
                                        </p:tgtEl>
                                      </p:cBhvr>
                                    </p:animEffect>
                                    <p:anim calcmode="lin" valueType="num">
                                      <p:cBhvr>
                                        <p:cTn id="16" dur="500" fill="hold"/>
                                        <p:tgtEl>
                                          <p:spTgt spid="36"/>
                                        </p:tgtEl>
                                        <p:attrNameLst>
                                          <p:attrName>ppt_x</p:attrName>
                                        </p:attrNameLst>
                                      </p:cBhvr>
                                      <p:tavLst>
                                        <p:tav tm="0">
                                          <p:val>
                                            <p:strVal val="#ppt_x"/>
                                          </p:val>
                                        </p:tav>
                                        <p:tav tm="100000">
                                          <p:val>
                                            <p:strVal val="#ppt_x"/>
                                          </p:val>
                                        </p:tav>
                                      </p:tavLst>
                                    </p:anim>
                                    <p:anim calcmode="lin" valueType="num">
                                      <p:cBhvr>
                                        <p:cTn id="17" dur="500" fill="hold"/>
                                        <p:tgtEl>
                                          <p:spTgt spid="36"/>
                                        </p:tgtEl>
                                        <p:attrNameLst>
                                          <p:attrName>ppt_y</p:attrName>
                                        </p:attrNameLst>
                                      </p:cBhvr>
                                      <p:tavLst>
                                        <p:tav tm="0">
                                          <p:val>
                                            <p:strVal val="#ppt_y+.1"/>
                                          </p:val>
                                        </p:tav>
                                        <p:tav tm="100000">
                                          <p:val>
                                            <p:strVal val="#ppt_y"/>
                                          </p:val>
                                        </p:tav>
                                      </p:tavLst>
                                    </p:anim>
                                  </p:childTnLst>
                                </p:cTn>
                              </p:par>
                              <p:par>
                                <p:cTn id="18" presetID="47"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fade">
                                      <p:cBhvr>
                                        <p:cTn id="30" dur="500"/>
                                        <p:tgtEl>
                                          <p:spTgt spid="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2" grpId="0"/>
      <p:bldP spid="8" grpId="0" animBg="1"/>
      <p:bldP spid="4"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2525590"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67544" y="173579"/>
            <a:ext cx="3312368"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 name="connsiteX0" fmla="*/ 764965 w 3159795"/>
              <a:gd name="connsiteY0" fmla="*/ 3071 h 819414"/>
              <a:gd name="connsiteX1" fmla="*/ 3159795 w 3159795"/>
              <a:gd name="connsiteY1" fmla="*/ 0 h 819414"/>
              <a:gd name="connsiteX2" fmla="*/ 2696024 w 3159795"/>
              <a:gd name="connsiteY2" fmla="*/ 819414 h 819414"/>
              <a:gd name="connsiteX3" fmla="*/ 0 w 3159795"/>
              <a:gd name="connsiteY3" fmla="*/ 818281 h 819414"/>
              <a:gd name="connsiteX4" fmla="*/ 764965 w 3159795"/>
              <a:gd name="connsiteY4" fmla="*/ 3071 h 819414"/>
              <a:gd name="connsiteX0" fmla="*/ 764965 w 3159795"/>
              <a:gd name="connsiteY0" fmla="*/ 3071 h 819414"/>
              <a:gd name="connsiteX1" fmla="*/ 3159795 w 3159795"/>
              <a:gd name="connsiteY1" fmla="*/ 0 h 819414"/>
              <a:gd name="connsiteX2" fmla="*/ 2668766 w 3159795"/>
              <a:gd name="connsiteY2" fmla="*/ 819414 h 819414"/>
              <a:gd name="connsiteX3" fmla="*/ 0 w 3159795"/>
              <a:gd name="connsiteY3" fmla="*/ 818281 h 819414"/>
              <a:gd name="connsiteX4" fmla="*/ 764965 w 3159795"/>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9795" h="819414">
                <a:moveTo>
                  <a:pt x="764965" y="3071"/>
                </a:moveTo>
                <a:lnTo>
                  <a:pt x="3159795" y="0"/>
                </a:lnTo>
                <a:lnTo>
                  <a:pt x="2668766"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535774"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1723549"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领导推荐语</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9" name="Freeform 21"/>
          <p:cNvSpPr>
            <a:spLocks noEditPoints="1" noChangeArrowheads="1"/>
          </p:cNvSpPr>
          <p:nvPr/>
        </p:nvSpPr>
        <p:spPr bwMode="auto">
          <a:xfrm>
            <a:off x="135437" y="247744"/>
            <a:ext cx="530396" cy="523806"/>
          </a:xfrm>
          <a:custGeom>
            <a:avLst/>
            <a:gdLst>
              <a:gd name="T0" fmla="*/ 132 w 177"/>
              <a:gd name="T1" fmla="*/ 62 h 175"/>
              <a:gd name="T2" fmla="*/ 45 w 177"/>
              <a:gd name="T3" fmla="*/ 62 h 175"/>
              <a:gd name="T4" fmla="*/ 45 w 177"/>
              <a:gd name="T5" fmla="*/ 52 h 175"/>
              <a:gd name="T6" fmla="*/ 132 w 177"/>
              <a:gd name="T7" fmla="*/ 52 h 175"/>
              <a:gd name="T8" fmla="*/ 132 w 177"/>
              <a:gd name="T9" fmla="*/ 52 h 175"/>
              <a:gd name="T10" fmla="*/ 132 w 177"/>
              <a:gd name="T11" fmla="*/ 62 h 175"/>
              <a:gd name="T12" fmla="*/ 132 w 177"/>
              <a:gd name="T13" fmla="*/ 62 h 175"/>
              <a:gd name="T14" fmla="*/ 132 w 177"/>
              <a:gd name="T15" fmla="*/ 82 h 175"/>
              <a:gd name="T16" fmla="*/ 45 w 177"/>
              <a:gd name="T17" fmla="*/ 82 h 175"/>
              <a:gd name="T18" fmla="*/ 45 w 177"/>
              <a:gd name="T19" fmla="*/ 72 h 175"/>
              <a:gd name="T20" fmla="*/ 132 w 177"/>
              <a:gd name="T21" fmla="*/ 72 h 175"/>
              <a:gd name="T22" fmla="*/ 132 w 177"/>
              <a:gd name="T23" fmla="*/ 72 h 175"/>
              <a:gd name="T24" fmla="*/ 132 w 177"/>
              <a:gd name="T25" fmla="*/ 82 h 175"/>
              <a:gd name="T26" fmla="*/ 132 w 177"/>
              <a:gd name="T27" fmla="*/ 82 h 175"/>
              <a:gd name="T28" fmla="*/ 89 w 177"/>
              <a:gd name="T29" fmla="*/ 0 h 175"/>
              <a:gd name="T30" fmla="*/ 177 w 177"/>
              <a:gd name="T31" fmla="*/ 58 h 175"/>
              <a:gd name="T32" fmla="*/ 177 w 177"/>
              <a:gd name="T33" fmla="*/ 58 h 175"/>
              <a:gd name="T34" fmla="*/ 146 w 177"/>
              <a:gd name="T35" fmla="*/ 78 h 175"/>
              <a:gd name="T36" fmla="*/ 146 w 177"/>
              <a:gd name="T37" fmla="*/ 38 h 175"/>
              <a:gd name="T38" fmla="*/ 31 w 177"/>
              <a:gd name="T39" fmla="*/ 38 h 175"/>
              <a:gd name="T40" fmla="*/ 31 w 177"/>
              <a:gd name="T41" fmla="*/ 78 h 175"/>
              <a:gd name="T42" fmla="*/ 1 w 177"/>
              <a:gd name="T43" fmla="*/ 58 h 175"/>
              <a:gd name="T44" fmla="*/ 0 w 177"/>
              <a:gd name="T45" fmla="*/ 58 h 175"/>
              <a:gd name="T46" fmla="*/ 89 w 177"/>
              <a:gd name="T47" fmla="*/ 0 h 175"/>
              <a:gd name="T48" fmla="*/ 89 w 177"/>
              <a:gd name="T49" fmla="*/ 0 h 175"/>
              <a:gd name="T50" fmla="*/ 177 w 177"/>
              <a:gd name="T51" fmla="*/ 69 h 175"/>
              <a:gd name="T52" fmla="*/ 177 w 177"/>
              <a:gd name="T53" fmla="*/ 163 h 175"/>
              <a:gd name="T54" fmla="*/ 107 w 177"/>
              <a:gd name="T55" fmla="*/ 116 h 175"/>
              <a:gd name="T56" fmla="*/ 177 w 177"/>
              <a:gd name="T57" fmla="*/ 69 h 175"/>
              <a:gd name="T58" fmla="*/ 177 w 177"/>
              <a:gd name="T59" fmla="*/ 69 h 175"/>
              <a:gd name="T60" fmla="*/ 71 w 177"/>
              <a:gd name="T61" fmla="*/ 116 h 175"/>
              <a:gd name="T62" fmla="*/ 0 w 177"/>
              <a:gd name="T63" fmla="*/ 163 h 175"/>
              <a:gd name="T64" fmla="*/ 0 w 177"/>
              <a:gd name="T65" fmla="*/ 69 h 175"/>
              <a:gd name="T66" fmla="*/ 71 w 177"/>
              <a:gd name="T67" fmla="*/ 116 h 175"/>
              <a:gd name="T68" fmla="*/ 71 w 177"/>
              <a:gd name="T69" fmla="*/ 116 h 175"/>
              <a:gd name="T70" fmla="*/ 177 w 177"/>
              <a:gd name="T71" fmla="*/ 175 h 175"/>
              <a:gd name="T72" fmla="*/ 1 w 177"/>
              <a:gd name="T73" fmla="*/ 175 h 175"/>
              <a:gd name="T74" fmla="*/ 89 w 177"/>
              <a:gd name="T75" fmla="*/ 116 h 175"/>
              <a:gd name="T76" fmla="*/ 177 w 177"/>
              <a:gd name="T77" fmla="*/ 175 h 175"/>
              <a:gd name="T78" fmla="*/ 177 w 177"/>
              <a:gd name="T79" fmla="*/ 175 h 175"/>
              <a:gd name="T80" fmla="*/ 111 w 177"/>
              <a:gd name="T81" fmla="*/ 102 h 175"/>
              <a:gd name="T82" fmla="*/ 67 w 177"/>
              <a:gd name="T83" fmla="*/ 102 h 175"/>
              <a:gd name="T84" fmla="*/ 52 w 177"/>
              <a:gd name="T85" fmla="*/ 92 h 175"/>
              <a:gd name="T86" fmla="*/ 125 w 177"/>
              <a:gd name="T87" fmla="*/ 92 h 175"/>
              <a:gd name="T88" fmla="*/ 111 w 177"/>
              <a:gd name="T89" fmla="*/ 102 h 175"/>
              <a:gd name="T90" fmla="*/ 111 w 177"/>
              <a:gd name="T91" fmla="*/ 102 h 17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77"/>
              <a:gd name="T139" fmla="*/ 0 h 175"/>
              <a:gd name="T140" fmla="*/ 177 w 177"/>
              <a:gd name="T141" fmla="*/ 175 h 17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77" h="175">
                <a:moveTo>
                  <a:pt x="132" y="62"/>
                </a:moveTo>
                <a:lnTo>
                  <a:pt x="45" y="62"/>
                </a:lnTo>
                <a:lnTo>
                  <a:pt x="45" y="52"/>
                </a:lnTo>
                <a:lnTo>
                  <a:pt x="132" y="52"/>
                </a:lnTo>
                <a:lnTo>
                  <a:pt x="132" y="52"/>
                </a:lnTo>
                <a:lnTo>
                  <a:pt x="132" y="62"/>
                </a:lnTo>
                <a:lnTo>
                  <a:pt x="132" y="62"/>
                </a:lnTo>
                <a:close/>
                <a:moveTo>
                  <a:pt x="132" y="82"/>
                </a:moveTo>
                <a:lnTo>
                  <a:pt x="45" y="82"/>
                </a:lnTo>
                <a:lnTo>
                  <a:pt x="45" y="72"/>
                </a:lnTo>
                <a:lnTo>
                  <a:pt x="132" y="72"/>
                </a:lnTo>
                <a:lnTo>
                  <a:pt x="132" y="72"/>
                </a:lnTo>
                <a:lnTo>
                  <a:pt x="132" y="82"/>
                </a:lnTo>
                <a:lnTo>
                  <a:pt x="132" y="82"/>
                </a:lnTo>
                <a:close/>
                <a:moveTo>
                  <a:pt x="89" y="0"/>
                </a:moveTo>
                <a:lnTo>
                  <a:pt x="177" y="58"/>
                </a:lnTo>
                <a:lnTo>
                  <a:pt x="177" y="58"/>
                </a:lnTo>
                <a:lnTo>
                  <a:pt x="146" y="78"/>
                </a:lnTo>
                <a:lnTo>
                  <a:pt x="146" y="38"/>
                </a:lnTo>
                <a:lnTo>
                  <a:pt x="31" y="38"/>
                </a:lnTo>
                <a:lnTo>
                  <a:pt x="31" y="78"/>
                </a:lnTo>
                <a:lnTo>
                  <a:pt x="1" y="58"/>
                </a:lnTo>
                <a:lnTo>
                  <a:pt x="0" y="58"/>
                </a:lnTo>
                <a:lnTo>
                  <a:pt x="89" y="0"/>
                </a:lnTo>
                <a:lnTo>
                  <a:pt x="89" y="0"/>
                </a:lnTo>
                <a:close/>
                <a:moveTo>
                  <a:pt x="177" y="69"/>
                </a:moveTo>
                <a:lnTo>
                  <a:pt x="177" y="163"/>
                </a:lnTo>
                <a:lnTo>
                  <a:pt x="107" y="116"/>
                </a:lnTo>
                <a:lnTo>
                  <a:pt x="177" y="69"/>
                </a:lnTo>
                <a:lnTo>
                  <a:pt x="177" y="69"/>
                </a:lnTo>
                <a:close/>
                <a:moveTo>
                  <a:pt x="71" y="116"/>
                </a:moveTo>
                <a:lnTo>
                  <a:pt x="0" y="163"/>
                </a:lnTo>
                <a:lnTo>
                  <a:pt x="0" y="69"/>
                </a:lnTo>
                <a:lnTo>
                  <a:pt x="71" y="116"/>
                </a:lnTo>
                <a:lnTo>
                  <a:pt x="71" y="116"/>
                </a:lnTo>
                <a:close/>
                <a:moveTo>
                  <a:pt x="177" y="175"/>
                </a:moveTo>
                <a:lnTo>
                  <a:pt x="1" y="175"/>
                </a:lnTo>
                <a:lnTo>
                  <a:pt x="89" y="116"/>
                </a:lnTo>
                <a:lnTo>
                  <a:pt x="177" y="175"/>
                </a:lnTo>
                <a:lnTo>
                  <a:pt x="177" y="175"/>
                </a:lnTo>
                <a:close/>
                <a:moveTo>
                  <a:pt x="111" y="102"/>
                </a:moveTo>
                <a:lnTo>
                  <a:pt x="67" y="102"/>
                </a:lnTo>
                <a:lnTo>
                  <a:pt x="52" y="92"/>
                </a:lnTo>
                <a:lnTo>
                  <a:pt x="125" y="92"/>
                </a:lnTo>
                <a:lnTo>
                  <a:pt x="111" y="102"/>
                </a:lnTo>
                <a:lnTo>
                  <a:pt x="111" y="102"/>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0" name="矩形 9"/>
          <p:cNvSpPr/>
          <p:nvPr/>
        </p:nvSpPr>
        <p:spPr>
          <a:xfrm>
            <a:off x="971600" y="1338088"/>
            <a:ext cx="7200800" cy="2673822"/>
          </a:xfrm>
          <a:prstGeom prst="rect">
            <a:avLst/>
          </a:prstGeom>
          <a:no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51620" y="1491630"/>
            <a:ext cx="6840760" cy="2376264"/>
          </a:xfrm>
          <a:prstGeom prst="rect">
            <a:avLst/>
          </a:prstGeom>
          <a:solidFill>
            <a:srgbClr val="B81F2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1371287" y="1779662"/>
            <a:ext cx="6428746" cy="1670073"/>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文本添加文本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H="1">
            <a:off x="7812360" y="627534"/>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4" name="矩形 7"/>
          <p:cNvSpPr/>
          <p:nvPr/>
        </p:nvSpPr>
        <p:spPr>
          <a:xfrm>
            <a:off x="7896598" y="3374492"/>
            <a:ext cx="2040270" cy="96183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5"/>
          <p:cNvSpPr/>
          <p:nvPr/>
        </p:nvSpPr>
        <p:spPr>
          <a:xfrm>
            <a:off x="6997283" y="3972706"/>
            <a:ext cx="2350900" cy="942588"/>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flipH="1">
            <a:off x="5573791" y="4111824"/>
            <a:ext cx="3031790" cy="360040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17" name="等腰三角形 4"/>
          <p:cNvSpPr/>
          <p:nvPr/>
        </p:nvSpPr>
        <p:spPr>
          <a:xfrm rot="16200000">
            <a:off x="7768393" y="3846452"/>
            <a:ext cx="1488261" cy="1262954"/>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1619052"/>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42"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anim calcmode="lin" valueType="num">
                                      <p:cBhvr>
                                        <p:cTn id="40" dur="500" fill="hold"/>
                                        <p:tgtEl>
                                          <p:spTgt spid="16"/>
                                        </p:tgtEl>
                                        <p:attrNameLst>
                                          <p:attrName>ppt_x</p:attrName>
                                        </p:attrNameLst>
                                      </p:cBhvr>
                                      <p:tavLst>
                                        <p:tav tm="0">
                                          <p:val>
                                            <p:strVal val="#ppt_x"/>
                                          </p:val>
                                        </p:tav>
                                        <p:tav tm="100000">
                                          <p:val>
                                            <p:strVal val="#ppt_x"/>
                                          </p:val>
                                        </p:tav>
                                      </p:tavLst>
                                    </p:anim>
                                    <p:anim calcmode="lin" valueType="num">
                                      <p:cBhvr>
                                        <p:cTn id="41" dur="500" fill="hold"/>
                                        <p:tgtEl>
                                          <p:spTgt spid="1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strVal val="#ppt_x"/>
                                          </p:val>
                                        </p:tav>
                                        <p:tav tm="100000">
                                          <p:val>
                                            <p:strVal val="#ppt_x"/>
                                          </p:val>
                                        </p:tav>
                                      </p:tavLst>
                                    </p:anim>
                                    <p:anim calcmode="lin" valueType="num">
                                      <p:cBhvr>
                                        <p:cTn id="46" dur="500" fill="hold"/>
                                        <p:tgtEl>
                                          <p:spTgt spid="13"/>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anim calcmode="lin" valueType="num">
                                      <p:cBhvr>
                                        <p:cTn id="50" dur="500" fill="hold"/>
                                        <p:tgtEl>
                                          <p:spTgt spid="14"/>
                                        </p:tgtEl>
                                        <p:attrNameLst>
                                          <p:attrName>ppt_x</p:attrName>
                                        </p:attrNameLst>
                                      </p:cBhvr>
                                      <p:tavLst>
                                        <p:tav tm="0">
                                          <p:val>
                                            <p:strVal val="#ppt_x"/>
                                          </p:val>
                                        </p:tav>
                                        <p:tav tm="100000">
                                          <p:val>
                                            <p:strVal val="#ppt_x"/>
                                          </p:val>
                                        </p:tav>
                                      </p:tavLst>
                                    </p:anim>
                                    <p:anim calcmode="lin" valueType="num">
                                      <p:cBhvr>
                                        <p:cTn id="51" dur="500" fill="hold"/>
                                        <p:tgtEl>
                                          <p:spTgt spid="14"/>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anim calcmode="lin" valueType="num">
                                      <p:cBhvr>
                                        <p:cTn id="55" dur="500" fill="hold"/>
                                        <p:tgtEl>
                                          <p:spTgt spid="15"/>
                                        </p:tgtEl>
                                        <p:attrNameLst>
                                          <p:attrName>ppt_x</p:attrName>
                                        </p:attrNameLst>
                                      </p:cBhvr>
                                      <p:tavLst>
                                        <p:tav tm="0">
                                          <p:val>
                                            <p:strVal val="#ppt_x"/>
                                          </p:val>
                                        </p:tav>
                                        <p:tav tm="100000">
                                          <p:val>
                                            <p:strVal val="#ppt_x"/>
                                          </p:val>
                                        </p:tav>
                                      </p:tavLst>
                                    </p:anim>
                                    <p:anim calcmode="lin" valueType="num">
                                      <p:cBhvr>
                                        <p:cTn id="56" dur="500" fill="hold"/>
                                        <p:tgtEl>
                                          <p:spTgt spid="1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strVal val="#ppt_x"/>
                                          </p:val>
                                        </p:tav>
                                        <p:tav tm="100000">
                                          <p:val>
                                            <p:strVal val="#ppt_x"/>
                                          </p:val>
                                        </p:tav>
                                      </p:tavLst>
                                    </p:anim>
                                    <p:anim calcmode="lin" valueType="num">
                                      <p:cBhvr>
                                        <p:cTn id="61" dur="500" fill="hold"/>
                                        <p:tgtEl>
                                          <p:spTgt spid="17"/>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21" presetClass="entr" presetSubtype="1"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heel(1)">
                                      <p:cBhvr>
                                        <p:cTn id="65" dur="500"/>
                                        <p:tgtEl>
                                          <p:spTgt spid="10"/>
                                        </p:tgtEl>
                                      </p:cBhvr>
                                    </p:animEffect>
                                  </p:childTnLst>
                                </p:cTn>
                              </p:par>
                              <p:par>
                                <p:cTn id="66" presetID="42" presetClass="entr" presetSubtype="0" fill="hold" grpId="0" nodeType="withEffect">
                                  <p:stCondLst>
                                    <p:cond delay="0"/>
                                  </p:stCondLst>
                                  <p:childTnLst>
                                    <p:set>
                                      <p:cBhvr>
                                        <p:cTn id="67" dur="1" fill="hold">
                                          <p:stCondLst>
                                            <p:cond delay="0"/>
                                          </p:stCondLst>
                                        </p:cTn>
                                        <p:tgtEl>
                                          <p:spTgt spid="11"/>
                                        </p:tgtEl>
                                        <p:attrNameLst>
                                          <p:attrName>style.visibility</p:attrName>
                                        </p:attrNameLst>
                                      </p:cBhvr>
                                      <p:to>
                                        <p:strVal val="visible"/>
                                      </p:to>
                                    </p:set>
                                    <p:animEffect transition="in" filter="fade">
                                      <p:cBhvr>
                                        <p:cTn id="68" dur="500"/>
                                        <p:tgtEl>
                                          <p:spTgt spid="11"/>
                                        </p:tgtEl>
                                      </p:cBhvr>
                                    </p:animEffect>
                                    <p:anim calcmode="lin" valueType="num">
                                      <p:cBhvr>
                                        <p:cTn id="69" dur="500" fill="hold"/>
                                        <p:tgtEl>
                                          <p:spTgt spid="11"/>
                                        </p:tgtEl>
                                        <p:attrNameLst>
                                          <p:attrName>ppt_x</p:attrName>
                                        </p:attrNameLst>
                                      </p:cBhvr>
                                      <p:tavLst>
                                        <p:tav tm="0">
                                          <p:val>
                                            <p:strVal val="#ppt_x"/>
                                          </p:val>
                                        </p:tav>
                                        <p:tav tm="100000">
                                          <p:val>
                                            <p:strVal val="#ppt_x"/>
                                          </p:val>
                                        </p:tav>
                                      </p:tavLst>
                                    </p:anim>
                                    <p:anim calcmode="lin" valueType="num">
                                      <p:cBhvr>
                                        <p:cTn id="70" dur="500" fill="hold"/>
                                        <p:tgtEl>
                                          <p:spTgt spid="11"/>
                                        </p:tgtEl>
                                        <p:attrNameLst>
                                          <p:attrName>ppt_y</p:attrName>
                                        </p:attrNameLst>
                                      </p:cBhvr>
                                      <p:tavLst>
                                        <p:tav tm="0">
                                          <p:val>
                                            <p:strVal val="#ppt_y+.1"/>
                                          </p:val>
                                        </p:tav>
                                        <p:tav tm="100000">
                                          <p:val>
                                            <p:strVal val="#ppt_y"/>
                                          </p:val>
                                        </p:tav>
                                      </p:tavLst>
                                    </p:anim>
                                  </p:childTnLst>
                                </p:cTn>
                              </p:par>
                            </p:childTnLst>
                          </p:cTn>
                        </p:par>
                        <p:par>
                          <p:cTn id="71" fill="hold">
                            <p:stCondLst>
                              <p:cond delay="1500"/>
                            </p:stCondLst>
                            <p:childTnLst>
                              <p:par>
                                <p:cTn id="72" presetID="10"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p:bldP spid="9" grpId="0" animBg="1"/>
      <p:bldP spid="10" grpId="0" animBg="1"/>
      <p:bldP spid="11" grpId="0" animBg="1"/>
      <p:bldP spid="12" grpId="0"/>
      <p:bldP spid="14" grpId="0" animBg="1"/>
      <p:bldP spid="15" grpId="0" animBg="1"/>
      <p:bldP spid="1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5"/>
          <p:cNvSpPr/>
          <p:nvPr/>
        </p:nvSpPr>
        <p:spPr>
          <a:xfrm>
            <a:off x="2309566" y="339502"/>
            <a:ext cx="1643990" cy="659154"/>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5"/>
          <p:cNvSpPr/>
          <p:nvPr/>
        </p:nvSpPr>
        <p:spPr>
          <a:xfrm>
            <a:off x="426341" y="173579"/>
            <a:ext cx="3148295" cy="703611"/>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3297199 w 4001106"/>
              <a:gd name="connsiteY2" fmla="*/ 816343 h 1435484"/>
              <a:gd name="connsiteX3" fmla="*/ 0 w 4001106"/>
              <a:gd name="connsiteY3" fmla="*/ 1435484 h 1435484"/>
              <a:gd name="connsiteX4" fmla="*/ 1366140 w 4001106"/>
              <a:gd name="connsiteY4" fmla="*/ 0 h 1435484"/>
              <a:gd name="connsiteX0" fmla="*/ 734293 w 3369259"/>
              <a:gd name="connsiteY0" fmla="*/ 0 h 816343"/>
              <a:gd name="connsiteX1" fmla="*/ 3369259 w 3369259"/>
              <a:gd name="connsiteY1" fmla="*/ 1 h 816343"/>
              <a:gd name="connsiteX2" fmla="*/ 2665352 w 3369259"/>
              <a:gd name="connsiteY2" fmla="*/ 816343 h 816343"/>
              <a:gd name="connsiteX3" fmla="*/ 0 w 3369259"/>
              <a:gd name="connsiteY3" fmla="*/ 793253 h 816343"/>
              <a:gd name="connsiteX4" fmla="*/ 734293 w 3369259"/>
              <a:gd name="connsiteY4" fmla="*/ 0 h 816343"/>
              <a:gd name="connsiteX0" fmla="*/ 764965 w 3399931"/>
              <a:gd name="connsiteY0" fmla="*/ 0 h 816343"/>
              <a:gd name="connsiteX1" fmla="*/ 3399931 w 3399931"/>
              <a:gd name="connsiteY1" fmla="*/ 1 h 816343"/>
              <a:gd name="connsiteX2" fmla="*/ 2696024 w 3399931"/>
              <a:gd name="connsiteY2" fmla="*/ 816343 h 816343"/>
              <a:gd name="connsiteX3" fmla="*/ 0 w 3399931"/>
              <a:gd name="connsiteY3" fmla="*/ 815210 h 816343"/>
              <a:gd name="connsiteX4" fmla="*/ 764965 w 3399931"/>
              <a:gd name="connsiteY4" fmla="*/ 0 h 816343"/>
              <a:gd name="connsiteX0" fmla="*/ 764965 w 3159325"/>
              <a:gd name="connsiteY0" fmla="*/ 16902 h 833245"/>
              <a:gd name="connsiteX1" fmla="*/ 3159325 w 3159325"/>
              <a:gd name="connsiteY1" fmla="*/ 0 h 833245"/>
              <a:gd name="connsiteX2" fmla="*/ 2696024 w 3159325"/>
              <a:gd name="connsiteY2" fmla="*/ 833245 h 833245"/>
              <a:gd name="connsiteX3" fmla="*/ 0 w 3159325"/>
              <a:gd name="connsiteY3" fmla="*/ 832112 h 833245"/>
              <a:gd name="connsiteX4" fmla="*/ 764965 w 3159325"/>
              <a:gd name="connsiteY4" fmla="*/ 16902 h 833245"/>
              <a:gd name="connsiteX0" fmla="*/ 764965 w 3249552"/>
              <a:gd name="connsiteY0" fmla="*/ 16902 h 833245"/>
              <a:gd name="connsiteX1" fmla="*/ 3249552 w 3249552"/>
              <a:gd name="connsiteY1" fmla="*/ 0 h 833245"/>
              <a:gd name="connsiteX2" fmla="*/ 2696024 w 3249552"/>
              <a:gd name="connsiteY2" fmla="*/ 833245 h 833245"/>
              <a:gd name="connsiteX3" fmla="*/ 0 w 3249552"/>
              <a:gd name="connsiteY3" fmla="*/ 832112 h 833245"/>
              <a:gd name="connsiteX4" fmla="*/ 764965 w 3249552"/>
              <a:gd name="connsiteY4" fmla="*/ 16902 h 833245"/>
              <a:gd name="connsiteX0" fmla="*/ 764965 w 3261856"/>
              <a:gd name="connsiteY0" fmla="*/ 3071 h 819414"/>
              <a:gd name="connsiteX1" fmla="*/ 3261856 w 3261856"/>
              <a:gd name="connsiteY1" fmla="*/ 0 h 819414"/>
              <a:gd name="connsiteX2" fmla="*/ 2696024 w 3261856"/>
              <a:gd name="connsiteY2" fmla="*/ 819414 h 819414"/>
              <a:gd name="connsiteX3" fmla="*/ 0 w 3261856"/>
              <a:gd name="connsiteY3" fmla="*/ 818281 h 819414"/>
              <a:gd name="connsiteX4" fmla="*/ 764965 w 3261856"/>
              <a:gd name="connsiteY4" fmla="*/ 3071 h 819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1856" h="819414">
                <a:moveTo>
                  <a:pt x="764965" y="3071"/>
                </a:moveTo>
                <a:lnTo>
                  <a:pt x="3261856" y="0"/>
                </a:lnTo>
                <a:lnTo>
                  <a:pt x="2696024" y="819414"/>
                </a:lnTo>
                <a:lnTo>
                  <a:pt x="0" y="818281"/>
                </a:lnTo>
                <a:lnTo>
                  <a:pt x="764965" y="3071"/>
                </a:lnTo>
                <a:close/>
              </a:path>
            </a:pathLst>
          </a:custGeom>
          <a:solidFill>
            <a:srgbClr val="252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flipH="1">
            <a:off x="-2268760" y="123478"/>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5" name="矩形 7"/>
          <p:cNvSpPr/>
          <p:nvPr/>
        </p:nvSpPr>
        <p:spPr>
          <a:xfrm flipH="1">
            <a:off x="-2" y="-20538"/>
            <a:ext cx="1404960" cy="1059582"/>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1968666 w 4168874"/>
              <a:gd name="connsiteY3" fmla="*/ 3105869 h 3105869"/>
              <a:gd name="connsiteX4" fmla="*/ 0 w 4168874"/>
              <a:gd name="connsiteY4" fmla="*/ 0 h 3105869"/>
              <a:gd name="connsiteX0" fmla="*/ 0 w 4168874"/>
              <a:gd name="connsiteY0" fmla="*/ 0 h 3105869"/>
              <a:gd name="connsiteX1" fmla="*/ 4168874 w 4168874"/>
              <a:gd name="connsiteY1" fmla="*/ 9525 h 3105869"/>
              <a:gd name="connsiteX2" fmla="*/ 4168874 w 4168874"/>
              <a:gd name="connsiteY2" fmla="*/ 3105869 h 3105869"/>
              <a:gd name="connsiteX3" fmla="*/ 2337751 w 4168874"/>
              <a:gd name="connsiteY3" fmla="*/ 3064860 h 3105869"/>
              <a:gd name="connsiteX4" fmla="*/ 0 w 4168874"/>
              <a:gd name="connsiteY4" fmla="*/ 0 h 3105869"/>
              <a:gd name="connsiteX0" fmla="*/ 0 w 4168874"/>
              <a:gd name="connsiteY0" fmla="*/ 0 h 3116661"/>
              <a:gd name="connsiteX1" fmla="*/ 4168874 w 4168874"/>
              <a:gd name="connsiteY1" fmla="*/ 9525 h 3116661"/>
              <a:gd name="connsiteX2" fmla="*/ 4168874 w 4168874"/>
              <a:gd name="connsiteY2" fmla="*/ 3105869 h 3116661"/>
              <a:gd name="connsiteX3" fmla="*/ 2389553 w 4168874"/>
              <a:gd name="connsiteY3" fmla="*/ 3116661 h 3116661"/>
              <a:gd name="connsiteX4" fmla="*/ 0 w 4168874"/>
              <a:gd name="connsiteY4" fmla="*/ 0 h 31166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68874" h="3116661">
                <a:moveTo>
                  <a:pt x="0" y="0"/>
                </a:moveTo>
                <a:lnTo>
                  <a:pt x="4168874" y="9525"/>
                </a:lnTo>
                <a:lnTo>
                  <a:pt x="4168874" y="3105869"/>
                </a:lnTo>
                <a:lnTo>
                  <a:pt x="2389553" y="3116661"/>
                </a:lnTo>
                <a:lnTo>
                  <a:pt x="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 name="直接连接符 5"/>
          <p:cNvCxnSpPr/>
          <p:nvPr/>
        </p:nvCxnSpPr>
        <p:spPr>
          <a:xfrm flipH="1">
            <a:off x="3319750" y="-1003840"/>
            <a:ext cx="1324258" cy="1741466"/>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097903" y="309885"/>
            <a:ext cx="1107996" cy="461665"/>
          </a:xfrm>
          <a:prstGeom prst="rect">
            <a:avLst/>
          </a:prstGeom>
          <a:noFill/>
        </p:spPr>
        <p:txBody>
          <a:bodyPr wrap="none" rtlCol="0">
            <a:spAutoFit/>
          </a:bodyPr>
          <a:lstStyle/>
          <a:p>
            <a:r>
              <a:rPr lang="zh-CN" altLang="en-US" sz="2400" b="1" dirty="0" smtClean="0">
                <a:solidFill>
                  <a:schemeClr val="bg1"/>
                </a:solidFill>
                <a:latin typeface="微软雅黑" panose="020B0503020204020204" pitchFamily="34" charset="-122"/>
                <a:ea typeface="微软雅黑" panose="020B0503020204020204" pitchFamily="34" charset="-122"/>
              </a:rPr>
              <a:t>致谢语</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Freeform 35"/>
          <p:cNvSpPr>
            <a:spLocks noEditPoints="1" noChangeArrowheads="1"/>
          </p:cNvSpPr>
          <p:nvPr/>
        </p:nvSpPr>
        <p:spPr bwMode="auto">
          <a:xfrm>
            <a:off x="241461" y="274921"/>
            <a:ext cx="477075" cy="462705"/>
          </a:xfrm>
          <a:custGeom>
            <a:avLst/>
            <a:gdLst>
              <a:gd name="T0" fmla="*/ 132 w 144"/>
              <a:gd name="T1" fmla="*/ 31 h 139"/>
              <a:gd name="T2" fmla="*/ 144 w 144"/>
              <a:gd name="T3" fmla="*/ 56 h 139"/>
              <a:gd name="T4" fmla="*/ 132 w 144"/>
              <a:gd name="T5" fmla="*/ 82 h 139"/>
              <a:gd name="T6" fmla="*/ 132 w 144"/>
              <a:gd name="T7" fmla="*/ 31 h 139"/>
              <a:gd name="T8" fmla="*/ 41 w 144"/>
              <a:gd name="T9" fmla="*/ 34 h 139"/>
              <a:gd name="T10" fmla="*/ 6 w 144"/>
              <a:gd name="T11" fmla="*/ 34 h 139"/>
              <a:gd name="T12" fmla="*/ 0 w 144"/>
              <a:gd name="T13" fmla="*/ 40 h 139"/>
              <a:gd name="T14" fmla="*/ 0 w 144"/>
              <a:gd name="T15" fmla="*/ 43 h 139"/>
              <a:gd name="T16" fmla="*/ 9 w 144"/>
              <a:gd name="T17" fmla="*/ 43 h 139"/>
              <a:gd name="T18" fmla="*/ 9 w 144"/>
              <a:gd name="T19" fmla="*/ 48 h 139"/>
              <a:gd name="T20" fmla="*/ 0 w 144"/>
              <a:gd name="T21" fmla="*/ 48 h 139"/>
              <a:gd name="T22" fmla="*/ 0 w 144"/>
              <a:gd name="T23" fmla="*/ 54 h 139"/>
              <a:gd name="T24" fmla="*/ 9 w 144"/>
              <a:gd name="T25" fmla="*/ 54 h 139"/>
              <a:gd name="T26" fmla="*/ 9 w 144"/>
              <a:gd name="T27" fmla="*/ 59 h 139"/>
              <a:gd name="T28" fmla="*/ 0 w 144"/>
              <a:gd name="T29" fmla="*/ 59 h 139"/>
              <a:gd name="T30" fmla="*/ 0 w 144"/>
              <a:gd name="T31" fmla="*/ 65 h 139"/>
              <a:gd name="T32" fmla="*/ 9 w 144"/>
              <a:gd name="T33" fmla="*/ 65 h 139"/>
              <a:gd name="T34" fmla="*/ 9 w 144"/>
              <a:gd name="T35" fmla="*/ 70 h 139"/>
              <a:gd name="T36" fmla="*/ 0 w 144"/>
              <a:gd name="T37" fmla="*/ 70 h 139"/>
              <a:gd name="T38" fmla="*/ 0 w 144"/>
              <a:gd name="T39" fmla="*/ 73 h 139"/>
              <a:gd name="T40" fmla="*/ 6 w 144"/>
              <a:gd name="T41" fmla="*/ 79 h 139"/>
              <a:gd name="T42" fmla="*/ 19 w 144"/>
              <a:gd name="T43" fmla="*/ 79 h 139"/>
              <a:gd name="T44" fmla="*/ 30 w 144"/>
              <a:gd name="T45" fmla="*/ 133 h 139"/>
              <a:gd name="T46" fmla="*/ 38 w 144"/>
              <a:gd name="T47" fmla="*/ 139 h 139"/>
              <a:gd name="T48" fmla="*/ 52 w 144"/>
              <a:gd name="T49" fmla="*/ 139 h 139"/>
              <a:gd name="T50" fmla="*/ 56 w 144"/>
              <a:gd name="T51" fmla="*/ 130 h 139"/>
              <a:gd name="T52" fmla="*/ 41 w 144"/>
              <a:gd name="T53" fmla="*/ 78 h 139"/>
              <a:gd name="T54" fmla="*/ 41 w 144"/>
              <a:gd name="T55" fmla="*/ 76 h 139"/>
              <a:gd name="T56" fmla="*/ 41 w 144"/>
              <a:gd name="T57" fmla="*/ 34 h 139"/>
              <a:gd name="T58" fmla="*/ 124 w 144"/>
              <a:gd name="T59" fmla="*/ 0 h 139"/>
              <a:gd name="T60" fmla="*/ 124 w 144"/>
              <a:gd name="T61" fmla="*/ 113 h 139"/>
              <a:gd name="T62" fmla="*/ 48 w 144"/>
              <a:gd name="T63" fmla="*/ 78 h 139"/>
              <a:gd name="T64" fmla="*/ 48 w 144"/>
              <a:gd name="T65" fmla="*/ 35 h 139"/>
              <a:gd name="T66" fmla="*/ 124 w 144"/>
              <a:gd name="T67" fmla="*/ 0 h 13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44"/>
              <a:gd name="T103" fmla="*/ 0 h 139"/>
              <a:gd name="T104" fmla="*/ 144 w 144"/>
              <a:gd name="T105" fmla="*/ 139 h 13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44" h="139">
                <a:moveTo>
                  <a:pt x="132" y="31"/>
                </a:moveTo>
                <a:cubicBezTo>
                  <a:pt x="139" y="34"/>
                  <a:pt x="144" y="45"/>
                  <a:pt x="144" y="56"/>
                </a:cubicBezTo>
                <a:cubicBezTo>
                  <a:pt x="144" y="68"/>
                  <a:pt x="139" y="78"/>
                  <a:pt x="132" y="82"/>
                </a:cubicBezTo>
                <a:cubicBezTo>
                  <a:pt x="132" y="31"/>
                  <a:pt x="132" y="31"/>
                  <a:pt x="132" y="31"/>
                </a:cubicBezTo>
                <a:close/>
                <a:moveTo>
                  <a:pt x="41" y="34"/>
                </a:moveTo>
                <a:cubicBezTo>
                  <a:pt x="6" y="34"/>
                  <a:pt x="6" y="34"/>
                  <a:pt x="6" y="34"/>
                </a:cubicBezTo>
                <a:cubicBezTo>
                  <a:pt x="2" y="34"/>
                  <a:pt x="0" y="37"/>
                  <a:pt x="0" y="40"/>
                </a:cubicBezTo>
                <a:cubicBezTo>
                  <a:pt x="0" y="43"/>
                  <a:pt x="0" y="43"/>
                  <a:pt x="0" y="43"/>
                </a:cubicBezTo>
                <a:cubicBezTo>
                  <a:pt x="9" y="43"/>
                  <a:pt x="9" y="43"/>
                  <a:pt x="9" y="43"/>
                </a:cubicBezTo>
                <a:cubicBezTo>
                  <a:pt x="9" y="48"/>
                  <a:pt x="9" y="48"/>
                  <a:pt x="9" y="48"/>
                </a:cubicBezTo>
                <a:cubicBezTo>
                  <a:pt x="0" y="48"/>
                  <a:pt x="0" y="48"/>
                  <a:pt x="0" y="48"/>
                </a:cubicBezTo>
                <a:cubicBezTo>
                  <a:pt x="0" y="54"/>
                  <a:pt x="0" y="54"/>
                  <a:pt x="0" y="54"/>
                </a:cubicBezTo>
                <a:cubicBezTo>
                  <a:pt x="3" y="54"/>
                  <a:pt x="6" y="54"/>
                  <a:pt x="9" y="54"/>
                </a:cubicBezTo>
                <a:cubicBezTo>
                  <a:pt x="9" y="56"/>
                  <a:pt x="9" y="57"/>
                  <a:pt x="9" y="59"/>
                </a:cubicBezTo>
                <a:cubicBezTo>
                  <a:pt x="6" y="59"/>
                  <a:pt x="3" y="59"/>
                  <a:pt x="0" y="59"/>
                </a:cubicBezTo>
                <a:cubicBezTo>
                  <a:pt x="0" y="65"/>
                  <a:pt x="0" y="65"/>
                  <a:pt x="0" y="65"/>
                </a:cubicBezTo>
                <a:cubicBezTo>
                  <a:pt x="9" y="65"/>
                  <a:pt x="9" y="65"/>
                  <a:pt x="9" y="65"/>
                </a:cubicBezTo>
                <a:cubicBezTo>
                  <a:pt x="9" y="70"/>
                  <a:pt x="9" y="70"/>
                  <a:pt x="9" y="70"/>
                </a:cubicBezTo>
                <a:cubicBezTo>
                  <a:pt x="0" y="70"/>
                  <a:pt x="0" y="70"/>
                  <a:pt x="0" y="70"/>
                </a:cubicBezTo>
                <a:cubicBezTo>
                  <a:pt x="0" y="73"/>
                  <a:pt x="0" y="73"/>
                  <a:pt x="0" y="73"/>
                </a:cubicBezTo>
                <a:cubicBezTo>
                  <a:pt x="0" y="76"/>
                  <a:pt x="2" y="79"/>
                  <a:pt x="6" y="79"/>
                </a:cubicBezTo>
                <a:cubicBezTo>
                  <a:pt x="19" y="79"/>
                  <a:pt x="19" y="79"/>
                  <a:pt x="19" y="79"/>
                </a:cubicBezTo>
                <a:cubicBezTo>
                  <a:pt x="19" y="97"/>
                  <a:pt x="24" y="118"/>
                  <a:pt x="30" y="133"/>
                </a:cubicBezTo>
                <a:cubicBezTo>
                  <a:pt x="31" y="135"/>
                  <a:pt x="33" y="139"/>
                  <a:pt x="38" y="139"/>
                </a:cubicBezTo>
                <a:cubicBezTo>
                  <a:pt x="52" y="139"/>
                  <a:pt x="52" y="139"/>
                  <a:pt x="52" y="139"/>
                </a:cubicBezTo>
                <a:cubicBezTo>
                  <a:pt x="58" y="139"/>
                  <a:pt x="57" y="134"/>
                  <a:pt x="56" y="130"/>
                </a:cubicBezTo>
                <a:cubicBezTo>
                  <a:pt x="49" y="114"/>
                  <a:pt x="41" y="96"/>
                  <a:pt x="41" y="78"/>
                </a:cubicBezTo>
                <a:cubicBezTo>
                  <a:pt x="41" y="76"/>
                  <a:pt x="41" y="76"/>
                  <a:pt x="41" y="76"/>
                </a:cubicBezTo>
                <a:cubicBezTo>
                  <a:pt x="41" y="34"/>
                  <a:pt x="41" y="34"/>
                  <a:pt x="41" y="34"/>
                </a:cubicBezTo>
                <a:close/>
                <a:moveTo>
                  <a:pt x="124" y="0"/>
                </a:moveTo>
                <a:cubicBezTo>
                  <a:pt x="124" y="113"/>
                  <a:pt x="124" y="113"/>
                  <a:pt x="124" y="113"/>
                </a:cubicBezTo>
                <a:cubicBezTo>
                  <a:pt x="48" y="78"/>
                  <a:pt x="48" y="78"/>
                  <a:pt x="48" y="78"/>
                </a:cubicBezTo>
                <a:cubicBezTo>
                  <a:pt x="48" y="35"/>
                  <a:pt x="48" y="35"/>
                  <a:pt x="48" y="35"/>
                </a:cubicBezTo>
                <a:cubicBezTo>
                  <a:pt x="124" y="0"/>
                  <a:pt x="124" y="0"/>
                  <a:pt x="124" y="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sym typeface="宋体" pitchFamily="2" charset="-122"/>
            </a:endParaRPr>
          </a:p>
        </p:txBody>
      </p:sp>
      <p:sp>
        <p:nvSpPr>
          <p:cNvPr id="12" name="矩形 11"/>
          <p:cNvSpPr/>
          <p:nvPr/>
        </p:nvSpPr>
        <p:spPr>
          <a:xfrm>
            <a:off x="971600" y="1338088"/>
            <a:ext cx="7200800" cy="3249886"/>
          </a:xfrm>
          <a:prstGeom prst="rect">
            <a:avLst/>
          </a:prstGeom>
          <a:noFill/>
          <a:ln>
            <a:solidFill>
              <a:srgbClr val="B81F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608004" y="1491630"/>
            <a:ext cx="3420380" cy="2952328"/>
          </a:xfrm>
          <a:prstGeom prst="rect">
            <a:avLst/>
          </a:prstGeom>
          <a:solidFill>
            <a:srgbClr val="B81F2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4755663" y="1729427"/>
            <a:ext cx="3272721" cy="2354491"/>
          </a:xfrm>
          <a:prstGeom prst="rect">
            <a:avLst/>
          </a:prstGeom>
          <a:noFill/>
        </p:spPr>
        <p:txBody>
          <a:bodyPr wrap="square" rtlCol="0">
            <a:spAutoFit/>
          </a:bodyPr>
          <a:lstStyle/>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单击此处添加文本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文本添加文本</a:t>
            </a:r>
            <a:r>
              <a:rPr lang="zh-CN" altLang="en-US" sz="1400" dirty="0">
                <a:solidFill>
                  <a:schemeClr val="bg1"/>
                </a:solidFill>
                <a:latin typeface="微软雅黑" panose="020B0503020204020204" pitchFamily="34" charset="-122"/>
                <a:ea typeface="微软雅黑" panose="020B0503020204020204" pitchFamily="34" charset="-122"/>
              </a:rPr>
              <a:t>单击</a:t>
            </a:r>
            <a:r>
              <a:rPr lang="zh-CN" altLang="en-US" sz="1400" dirty="0" smtClean="0">
                <a:solidFill>
                  <a:schemeClr val="bg1"/>
                </a:solidFill>
                <a:latin typeface="微软雅黑" panose="020B0503020204020204" pitchFamily="34" charset="-122"/>
                <a:ea typeface="微软雅黑" panose="020B0503020204020204" pitchFamily="34" charset="-122"/>
              </a:rPr>
              <a:t>此处</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添加文本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单击</a:t>
            </a:r>
            <a:r>
              <a:rPr lang="zh-CN" altLang="en-US" sz="1400" dirty="0">
                <a:solidFill>
                  <a:schemeClr val="bg1"/>
                </a:solidFill>
                <a:latin typeface="微软雅黑" panose="020B0503020204020204" pitchFamily="34" charset="-122"/>
                <a:ea typeface="微软雅黑" panose="020B0503020204020204" pitchFamily="34" charset="-122"/>
              </a:rPr>
              <a:t>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a:t>
            </a:r>
            <a:r>
              <a:rPr lang="zh-CN" altLang="en-US" sz="1400" dirty="0" smtClean="0">
                <a:solidFill>
                  <a:schemeClr val="bg1"/>
                </a:solidFill>
                <a:latin typeface="微软雅黑" panose="020B0503020204020204" pitchFamily="34" charset="-122"/>
                <a:ea typeface="微软雅黑" panose="020B0503020204020204" pitchFamily="34" charset="-122"/>
              </a:rPr>
              <a:t>此处</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添加</a:t>
            </a:r>
            <a:r>
              <a:rPr lang="zh-CN" altLang="en-US" sz="1400" dirty="0">
                <a:solidFill>
                  <a:schemeClr val="bg1"/>
                </a:solidFill>
                <a:latin typeface="微软雅黑" panose="020B0503020204020204" pitchFamily="34" charset="-122"/>
                <a:ea typeface="微软雅黑" panose="020B0503020204020204" pitchFamily="34" charset="-122"/>
              </a:rPr>
              <a:t>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单击此处添加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chemeClr val="bg1"/>
                </a:solidFill>
                <a:latin typeface="微软雅黑" panose="020B0503020204020204" pitchFamily="34" charset="-122"/>
                <a:ea typeface="微软雅黑" panose="020B0503020204020204" pitchFamily="34" charset="-122"/>
              </a:rPr>
              <a:t>添加文本</a:t>
            </a:r>
            <a:r>
              <a:rPr lang="zh-CN" altLang="en-US" sz="1400" dirty="0">
                <a:solidFill>
                  <a:schemeClr val="bg1"/>
                </a:solidFill>
                <a:latin typeface="微软雅黑" panose="020B0503020204020204" pitchFamily="34" charset="-122"/>
                <a:ea typeface="微软雅黑" panose="020B0503020204020204" pitchFamily="34" charset="-122"/>
              </a:rPr>
              <a:t>单击此处添加文本添加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pic>
        <p:nvPicPr>
          <p:cNvPr id="1028" name="Picture 4" descr="https://ss0.bdstatic.com/70cFvHSh_Q1YnxGkpoWK1HF6hhy/it/u=714389333,2059787233&amp;fm=26&amp;gp=0.jpg"/>
          <p:cNvPicPr>
            <a:picLocks noChangeAspect="1" noChangeArrowheads="1"/>
          </p:cNvPicPr>
          <p:nvPr/>
        </p:nvPicPr>
        <p:blipFill rotWithShape="1">
          <a:blip r:embed="rId3">
            <a:extLst>
              <a:ext uri="{BEBA8EAE-BF5A-486C-A8C5-ECC9F3942E4B}">
                <a14:imgProps xmlns:a14="http://schemas.microsoft.com/office/drawing/2010/main">
                  <a14:imgLayer r:embed="rId4">
                    <a14:imgEffect>
                      <a14:artisticBlur/>
                    </a14:imgEffect>
                  </a14:imgLayer>
                </a14:imgProps>
              </a:ext>
              <a:ext uri="{28A0092B-C50C-407E-A947-70E740481C1C}">
                <a14:useLocalDpi xmlns:a14="http://schemas.microsoft.com/office/drawing/2010/main" val="0"/>
              </a:ext>
            </a:extLst>
          </a:blip>
          <a:srcRect l="8217" r="14010"/>
          <a:stretch/>
        </p:blipFill>
        <p:spPr bwMode="auto">
          <a:xfrm>
            <a:off x="1115616" y="1491630"/>
            <a:ext cx="3386666" cy="2952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1602191"/>
      </p:ext>
    </p:extLst>
  </p:cSld>
  <p:clrMapOvr>
    <a:masterClrMapping/>
  </p:clrMapOvr>
  <p:transition spd="slow" advTm="3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anim calcmode="lin" valueType="num">
                                      <p:cBhvr>
                                        <p:cTn id="13" dur="500" fill="hold"/>
                                        <p:tgtEl>
                                          <p:spTgt spid="3"/>
                                        </p:tgtEl>
                                        <p:attrNameLst>
                                          <p:attrName>ppt_x</p:attrName>
                                        </p:attrNameLst>
                                      </p:cBhvr>
                                      <p:tavLst>
                                        <p:tav tm="0">
                                          <p:val>
                                            <p:strVal val="#ppt_x"/>
                                          </p:val>
                                        </p:tav>
                                        <p:tav tm="100000">
                                          <p:val>
                                            <p:strVal val="#ppt_x"/>
                                          </p:val>
                                        </p:tav>
                                      </p:tavLst>
                                    </p:anim>
                                    <p:anim calcmode="lin" valueType="num">
                                      <p:cBhvr>
                                        <p:cTn id="14" dur="500" fill="hold"/>
                                        <p:tgtEl>
                                          <p:spTgt spid="3"/>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anim calcmode="lin" valueType="num">
                                      <p:cBhvr>
                                        <p:cTn id="18" dur="500" fill="hold"/>
                                        <p:tgtEl>
                                          <p:spTgt spid="2"/>
                                        </p:tgtEl>
                                        <p:attrNameLst>
                                          <p:attrName>ppt_x</p:attrName>
                                        </p:attrNameLst>
                                      </p:cBhvr>
                                      <p:tavLst>
                                        <p:tav tm="0">
                                          <p:val>
                                            <p:strVal val="#ppt_x"/>
                                          </p:val>
                                        </p:tav>
                                        <p:tav tm="100000">
                                          <p:val>
                                            <p:strVal val="#ppt_x"/>
                                          </p:val>
                                        </p:tav>
                                      </p:tavLst>
                                    </p:anim>
                                    <p:anim calcmode="lin" valueType="num">
                                      <p:cBhvr>
                                        <p:cTn id="19" dur="500" fill="hold"/>
                                        <p:tgtEl>
                                          <p:spTgt spid="2"/>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anim calcmode="lin" valueType="num">
                                      <p:cBhvr>
                                        <p:cTn id="28" dur="500" fill="hold"/>
                                        <p:tgtEl>
                                          <p:spTgt spid="4"/>
                                        </p:tgtEl>
                                        <p:attrNameLst>
                                          <p:attrName>ppt_x</p:attrName>
                                        </p:attrNameLst>
                                      </p:cBhvr>
                                      <p:tavLst>
                                        <p:tav tm="0">
                                          <p:val>
                                            <p:strVal val="#ppt_x"/>
                                          </p:val>
                                        </p:tav>
                                        <p:tav tm="100000">
                                          <p:val>
                                            <p:strVal val="#ppt_x"/>
                                          </p:val>
                                        </p:tav>
                                      </p:tavLst>
                                    </p:anim>
                                    <p:anim calcmode="lin" valueType="num">
                                      <p:cBhvr>
                                        <p:cTn id="29" dur="5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childTnLst>
                          </p:cTn>
                        </p:par>
                        <p:par>
                          <p:cTn id="37" fill="hold">
                            <p:stCondLst>
                              <p:cond delay="1000"/>
                            </p:stCondLst>
                            <p:childTnLst>
                              <p:par>
                                <p:cTn id="38" presetID="21" presetClass="entr" presetSubtype="1"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heel(1)">
                                      <p:cBhvr>
                                        <p:cTn id="40" dur="500"/>
                                        <p:tgtEl>
                                          <p:spTgt spid="12"/>
                                        </p:tgtEl>
                                      </p:cBhvr>
                                    </p:animEffect>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1028"/>
                                        </p:tgtEl>
                                        <p:attrNameLst>
                                          <p:attrName>style.visibility</p:attrName>
                                        </p:attrNameLst>
                                      </p:cBhvr>
                                      <p:to>
                                        <p:strVal val="visible"/>
                                      </p:to>
                                    </p:set>
                                    <p:animEffect transition="in" filter="fade">
                                      <p:cBhvr>
                                        <p:cTn id="44" dur="500"/>
                                        <p:tgtEl>
                                          <p:spTgt spid="1028"/>
                                        </p:tgtEl>
                                      </p:cBhvr>
                                    </p:animEffect>
                                    <p:anim calcmode="lin" valueType="num">
                                      <p:cBhvr>
                                        <p:cTn id="45" dur="500" fill="hold"/>
                                        <p:tgtEl>
                                          <p:spTgt spid="1028"/>
                                        </p:tgtEl>
                                        <p:attrNameLst>
                                          <p:attrName>ppt_x</p:attrName>
                                        </p:attrNameLst>
                                      </p:cBhvr>
                                      <p:tavLst>
                                        <p:tav tm="0">
                                          <p:val>
                                            <p:strVal val="#ppt_x"/>
                                          </p:val>
                                        </p:tav>
                                        <p:tav tm="100000">
                                          <p:val>
                                            <p:strVal val="#ppt_x"/>
                                          </p:val>
                                        </p:tav>
                                      </p:tavLst>
                                    </p:anim>
                                    <p:anim calcmode="lin" valueType="num">
                                      <p:cBhvr>
                                        <p:cTn id="46" dur="500" fill="hold"/>
                                        <p:tgtEl>
                                          <p:spTgt spid="102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500"/>
                                        <p:tgtEl>
                                          <p:spTgt spid="13"/>
                                        </p:tgtEl>
                                      </p:cBhvr>
                                    </p:animEffec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2000"/>
                            </p:stCondLst>
                            <p:childTnLst>
                              <p:par>
                                <p:cTn id="53" presetID="10"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P spid="7" grpId="0"/>
      <p:bldP spid="11" grpId="0" animBg="1"/>
      <p:bldP spid="12" grpId="0" animBg="1"/>
      <p:bldP spid="13" grpId="0" animBg="1"/>
      <p:bldP spid="1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6" name="直接连接符 25"/>
          <p:cNvCxnSpPr/>
          <p:nvPr/>
        </p:nvCxnSpPr>
        <p:spPr>
          <a:xfrm flipH="1">
            <a:off x="-115974" y="-373246"/>
            <a:ext cx="3247814" cy="3797940"/>
          </a:xfrm>
          <a:prstGeom prst="line">
            <a:avLst/>
          </a:prstGeom>
          <a:ln w="12700">
            <a:solidFill>
              <a:srgbClr val="252F31"/>
            </a:solidFill>
          </a:ln>
          <a:effectLst/>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6796" y="1527298"/>
            <a:ext cx="5298876" cy="2124572"/>
          </a:xfrm>
          <a:custGeom>
            <a:avLst/>
            <a:gdLst>
              <a:gd name="connsiteX0" fmla="*/ 0 w 2534032"/>
              <a:gd name="connsiteY0" fmla="*/ 0 h 1403648"/>
              <a:gd name="connsiteX1" fmla="*/ 2534032 w 2534032"/>
              <a:gd name="connsiteY1" fmla="*/ 0 h 1403648"/>
              <a:gd name="connsiteX2" fmla="*/ 2534032 w 2534032"/>
              <a:gd name="connsiteY2" fmla="*/ 1403648 h 1403648"/>
              <a:gd name="connsiteX3" fmla="*/ 0 w 2534032"/>
              <a:gd name="connsiteY3" fmla="*/ 1403648 h 1403648"/>
              <a:gd name="connsiteX4" fmla="*/ 0 w 2534032"/>
              <a:gd name="connsiteY4" fmla="*/ 0 h 1403648"/>
              <a:gd name="connsiteX0" fmla="*/ 1325880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325880 w 3859912"/>
              <a:gd name="connsiteY4" fmla="*/ 0 h 1449368"/>
              <a:gd name="connsiteX0" fmla="*/ 1265368 w 3859912"/>
              <a:gd name="connsiteY0" fmla="*/ 0 h 1449368"/>
              <a:gd name="connsiteX1" fmla="*/ 3859912 w 3859912"/>
              <a:gd name="connsiteY1" fmla="*/ 0 h 1449368"/>
              <a:gd name="connsiteX2" fmla="*/ 3859912 w 3859912"/>
              <a:gd name="connsiteY2" fmla="*/ 1403648 h 1449368"/>
              <a:gd name="connsiteX3" fmla="*/ 0 w 3859912"/>
              <a:gd name="connsiteY3" fmla="*/ 1449368 h 1449368"/>
              <a:gd name="connsiteX4" fmla="*/ 1265368 w 3859912"/>
              <a:gd name="connsiteY4" fmla="*/ 0 h 1449368"/>
              <a:gd name="connsiteX0" fmla="*/ 1292262 w 3886806"/>
              <a:gd name="connsiteY0" fmla="*/ 0 h 1435483"/>
              <a:gd name="connsiteX1" fmla="*/ 3886806 w 3886806"/>
              <a:gd name="connsiteY1" fmla="*/ 0 h 1435483"/>
              <a:gd name="connsiteX2" fmla="*/ 3886806 w 3886806"/>
              <a:gd name="connsiteY2" fmla="*/ 1403648 h 1435483"/>
              <a:gd name="connsiteX3" fmla="*/ 0 w 3886806"/>
              <a:gd name="connsiteY3" fmla="*/ 1435483 h 1435483"/>
              <a:gd name="connsiteX4" fmla="*/ 1292262 w 3886806"/>
              <a:gd name="connsiteY4" fmla="*/ 0 h 1435483"/>
              <a:gd name="connsiteX0" fmla="*/ 1292262 w 3886806"/>
              <a:gd name="connsiteY0" fmla="*/ 0 h 1435483"/>
              <a:gd name="connsiteX1" fmla="*/ 3886806 w 3886806"/>
              <a:gd name="connsiteY1" fmla="*/ 0 h 1435483"/>
              <a:gd name="connsiteX2" fmla="*/ 3886806 w 3886806"/>
              <a:gd name="connsiteY2" fmla="*/ 1431126 h 1435483"/>
              <a:gd name="connsiteX3" fmla="*/ 0 w 3886806"/>
              <a:gd name="connsiteY3" fmla="*/ 1435483 h 1435483"/>
              <a:gd name="connsiteX4" fmla="*/ 1292262 w 3886806"/>
              <a:gd name="connsiteY4" fmla="*/ 0 h 1435483"/>
              <a:gd name="connsiteX0" fmla="*/ 1406562 w 4001106"/>
              <a:gd name="connsiteY0" fmla="*/ 0 h 1435483"/>
              <a:gd name="connsiteX1" fmla="*/ 4001106 w 4001106"/>
              <a:gd name="connsiteY1" fmla="*/ 0 h 1435483"/>
              <a:gd name="connsiteX2" fmla="*/ 4001106 w 4001106"/>
              <a:gd name="connsiteY2" fmla="*/ 1431126 h 1435483"/>
              <a:gd name="connsiteX3" fmla="*/ 0 w 4001106"/>
              <a:gd name="connsiteY3" fmla="*/ 1435483 h 1435483"/>
              <a:gd name="connsiteX4" fmla="*/ 1406562 w 4001106"/>
              <a:gd name="connsiteY4" fmla="*/ 0 h 1435483"/>
              <a:gd name="connsiteX0" fmla="*/ 1372944 w 4001106"/>
              <a:gd name="connsiteY0" fmla="*/ 6869 h 1435483"/>
              <a:gd name="connsiteX1" fmla="*/ 4001106 w 4001106"/>
              <a:gd name="connsiteY1" fmla="*/ 0 h 1435483"/>
              <a:gd name="connsiteX2" fmla="*/ 4001106 w 4001106"/>
              <a:gd name="connsiteY2" fmla="*/ 1431126 h 1435483"/>
              <a:gd name="connsiteX3" fmla="*/ 0 w 4001106"/>
              <a:gd name="connsiteY3" fmla="*/ 1435483 h 1435483"/>
              <a:gd name="connsiteX4" fmla="*/ 1372944 w 4001106"/>
              <a:gd name="connsiteY4" fmla="*/ 6869 h 1435483"/>
              <a:gd name="connsiteX0" fmla="*/ 1379667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79667 w 4001106"/>
              <a:gd name="connsiteY4" fmla="*/ 0 h 1435484"/>
              <a:gd name="connsiteX0" fmla="*/ 1366140 w 4001106"/>
              <a:gd name="connsiteY0" fmla="*/ 0 h 1435484"/>
              <a:gd name="connsiteX1" fmla="*/ 4001106 w 4001106"/>
              <a:gd name="connsiteY1" fmla="*/ 1 h 1435484"/>
              <a:gd name="connsiteX2" fmla="*/ 4001106 w 4001106"/>
              <a:gd name="connsiteY2" fmla="*/ 1431127 h 1435484"/>
              <a:gd name="connsiteX3" fmla="*/ 0 w 4001106"/>
              <a:gd name="connsiteY3" fmla="*/ 1435484 h 1435484"/>
              <a:gd name="connsiteX4" fmla="*/ 1366140 w 4001106"/>
              <a:gd name="connsiteY4" fmla="*/ 0 h 1435484"/>
              <a:gd name="connsiteX0" fmla="*/ 1366140 w 4001106"/>
              <a:gd name="connsiteY0" fmla="*/ 0 h 1435484"/>
              <a:gd name="connsiteX1" fmla="*/ 4001106 w 4001106"/>
              <a:gd name="connsiteY1" fmla="*/ 1 h 1435484"/>
              <a:gd name="connsiteX2" fmla="*/ 2781906 w 4001106"/>
              <a:gd name="connsiteY2" fmla="*/ 1431128 h 1435484"/>
              <a:gd name="connsiteX3" fmla="*/ 0 w 4001106"/>
              <a:gd name="connsiteY3" fmla="*/ 1435484 h 1435484"/>
              <a:gd name="connsiteX4" fmla="*/ 1366140 w 4001106"/>
              <a:gd name="connsiteY4" fmla="*/ 0 h 1435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1106" h="1435484">
                <a:moveTo>
                  <a:pt x="1366140" y="0"/>
                </a:moveTo>
                <a:lnTo>
                  <a:pt x="4001106" y="1"/>
                </a:lnTo>
                <a:lnTo>
                  <a:pt x="2781906" y="1431128"/>
                </a:lnTo>
                <a:lnTo>
                  <a:pt x="0" y="1435484"/>
                </a:lnTo>
                <a:lnTo>
                  <a:pt x="1366140" y="0"/>
                </a:lnTo>
                <a:close/>
              </a:path>
            </a:pathLst>
          </a:cu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rot="5400000">
            <a:off x="-167733" y="2262732"/>
            <a:ext cx="2126140" cy="1804265"/>
          </a:xfrm>
          <a:custGeom>
            <a:avLst/>
            <a:gdLst>
              <a:gd name="connsiteX0" fmla="*/ 0 w 1403648"/>
              <a:gd name="connsiteY0" fmla="*/ 936104 h 936104"/>
              <a:gd name="connsiteX1" fmla="*/ 701824 w 1403648"/>
              <a:gd name="connsiteY1" fmla="*/ 0 h 936104"/>
              <a:gd name="connsiteX2" fmla="*/ 1403648 w 1403648"/>
              <a:gd name="connsiteY2" fmla="*/ 936104 h 936104"/>
              <a:gd name="connsiteX3" fmla="*/ 0 w 1403648"/>
              <a:gd name="connsiteY3" fmla="*/ 936104 h 936104"/>
              <a:gd name="connsiteX0" fmla="*/ 0 w 1403648"/>
              <a:gd name="connsiteY0" fmla="*/ 1301864 h 1301864"/>
              <a:gd name="connsiteX1" fmla="*/ 4594 w 1403648"/>
              <a:gd name="connsiteY1" fmla="*/ 0 h 1301864"/>
              <a:gd name="connsiteX2" fmla="*/ 1403648 w 1403648"/>
              <a:gd name="connsiteY2" fmla="*/ 1301864 h 1301864"/>
              <a:gd name="connsiteX3" fmla="*/ 0 w 1403648"/>
              <a:gd name="connsiteY3" fmla="*/ 1301864 h 1301864"/>
              <a:gd name="connsiteX0" fmla="*/ 2414 w 1406062"/>
              <a:gd name="connsiteY0" fmla="*/ 1362375 h 1362375"/>
              <a:gd name="connsiteX1" fmla="*/ 285 w 1406062"/>
              <a:gd name="connsiteY1" fmla="*/ 0 h 1362375"/>
              <a:gd name="connsiteX2" fmla="*/ 1406062 w 1406062"/>
              <a:gd name="connsiteY2" fmla="*/ 1362375 h 1362375"/>
              <a:gd name="connsiteX3" fmla="*/ 2414 w 1406062"/>
              <a:gd name="connsiteY3" fmla="*/ 1362375 h 1362375"/>
            </a:gdLst>
            <a:ahLst/>
            <a:cxnLst>
              <a:cxn ang="0">
                <a:pos x="connsiteX0" y="connsiteY0"/>
              </a:cxn>
              <a:cxn ang="0">
                <a:pos x="connsiteX1" y="connsiteY1"/>
              </a:cxn>
              <a:cxn ang="0">
                <a:pos x="connsiteX2" y="connsiteY2"/>
              </a:cxn>
              <a:cxn ang="0">
                <a:pos x="connsiteX3" y="connsiteY3"/>
              </a:cxn>
            </a:cxnLst>
            <a:rect l="l" t="t" r="r" b="b"/>
            <a:pathLst>
              <a:path w="1406062" h="1362375">
                <a:moveTo>
                  <a:pt x="2414" y="1362375"/>
                </a:moveTo>
                <a:cubicBezTo>
                  <a:pt x="3945" y="928420"/>
                  <a:pt x="-1246" y="433955"/>
                  <a:pt x="285" y="0"/>
                </a:cubicBezTo>
                <a:lnTo>
                  <a:pt x="1406062" y="1362375"/>
                </a:lnTo>
                <a:lnTo>
                  <a:pt x="2414" y="1362375"/>
                </a:lnTo>
                <a:close/>
              </a:path>
            </a:pathLst>
          </a:custGeom>
          <a:solidFill>
            <a:srgbClr val="252F3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2" name="图片 61"/>
          <p:cNvPicPr>
            <a:picLocks noChangeAspect="1"/>
          </p:cNvPicPr>
          <p:nvPr/>
        </p:nvPicPr>
        <p:blipFill rotWithShape="1">
          <a:blip r:embed="rId3" cstate="print">
            <a:extLst>
              <a:ext uri="{28A0092B-C50C-407E-A947-70E740481C1C}">
                <a14:useLocalDpi xmlns:a14="http://schemas.microsoft.com/office/drawing/2010/main" val="0"/>
              </a:ext>
            </a:extLst>
          </a:blip>
          <a:srcRect t="48095"/>
          <a:stretch/>
        </p:blipFill>
        <p:spPr>
          <a:xfrm>
            <a:off x="2051720" y="1525724"/>
            <a:ext cx="2695229" cy="2126146"/>
          </a:xfrm>
          <a:prstGeom prst="rect">
            <a:avLst/>
          </a:prstGeom>
        </p:spPr>
      </p:pic>
      <p:sp>
        <p:nvSpPr>
          <p:cNvPr id="8" name="矩形 7"/>
          <p:cNvSpPr/>
          <p:nvPr/>
        </p:nvSpPr>
        <p:spPr>
          <a:xfrm>
            <a:off x="2555776" y="1050056"/>
            <a:ext cx="6588224" cy="3105869"/>
          </a:xfrm>
          <a:custGeom>
            <a:avLst/>
            <a:gdLst>
              <a:gd name="connsiteX0" fmla="*/ 0 w 6588224"/>
              <a:gd name="connsiteY0" fmla="*/ 0 h 3096344"/>
              <a:gd name="connsiteX1" fmla="*/ 6588224 w 6588224"/>
              <a:gd name="connsiteY1" fmla="*/ 0 h 3096344"/>
              <a:gd name="connsiteX2" fmla="*/ 6588224 w 6588224"/>
              <a:gd name="connsiteY2" fmla="*/ 3096344 h 3096344"/>
              <a:gd name="connsiteX3" fmla="*/ 0 w 6588224"/>
              <a:gd name="connsiteY3" fmla="*/ 3096344 h 3096344"/>
              <a:gd name="connsiteX4" fmla="*/ 0 w 6588224"/>
              <a:gd name="connsiteY4" fmla="*/ 0 h 3096344"/>
              <a:gd name="connsiteX0" fmla="*/ 2124075 w 6588224"/>
              <a:gd name="connsiteY0" fmla="*/ 9525 h 3096344"/>
              <a:gd name="connsiteX1" fmla="*/ 6588224 w 6588224"/>
              <a:gd name="connsiteY1" fmla="*/ 0 h 3096344"/>
              <a:gd name="connsiteX2" fmla="*/ 6588224 w 6588224"/>
              <a:gd name="connsiteY2" fmla="*/ 3096344 h 3096344"/>
              <a:gd name="connsiteX3" fmla="*/ 0 w 6588224"/>
              <a:gd name="connsiteY3" fmla="*/ 3096344 h 3096344"/>
              <a:gd name="connsiteX4" fmla="*/ 2124075 w 6588224"/>
              <a:gd name="connsiteY4" fmla="*/ 9525 h 3096344"/>
              <a:gd name="connsiteX0" fmla="*/ 2419350 w 6588224"/>
              <a:gd name="connsiteY0" fmla="*/ 0 h 3105869"/>
              <a:gd name="connsiteX1" fmla="*/ 6588224 w 6588224"/>
              <a:gd name="connsiteY1" fmla="*/ 9525 h 3105869"/>
              <a:gd name="connsiteX2" fmla="*/ 6588224 w 6588224"/>
              <a:gd name="connsiteY2" fmla="*/ 3105869 h 3105869"/>
              <a:gd name="connsiteX3" fmla="*/ 0 w 6588224"/>
              <a:gd name="connsiteY3" fmla="*/ 3105869 h 3105869"/>
              <a:gd name="connsiteX4" fmla="*/ 2419350 w 6588224"/>
              <a:gd name="connsiteY4" fmla="*/ 0 h 3105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88224" h="3105869">
                <a:moveTo>
                  <a:pt x="2419350" y="0"/>
                </a:moveTo>
                <a:lnTo>
                  <a:pt x="6588224" y="9525"/>
                </a:lnTo>
                <a:lnTo>
                  <a:pt x="6588224" y="3105869"/>
                </a:lnTo>
                <a:lnTo>
                  <a:pt x="0" y="3105869"/>
                </a:lnTo>
                <a:lnTo>
                  <a:pt x="2419350" y="0"/>
                </a:lnTo>
                <a:close/>
              </a:path>
            </a:pathLst>
          </a:custGeom>
          <a:solidFill>
            <a:srgbClr val="B81F2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TextBox 9"/>
          <p:cNvSpPr txBox="1"/>
          <p:nvPr/>
        </p:nvSpPr>
        <p:spPr>
          <a:xfrm>
            <a:off x="3491880" y="1995686"/>
            <a:ext cx="5400600" cy="769441"/>
          </a:xfrm>
          <a:prstGeom prst="rect">
            <a:avLst/>
          </a:prstGeom>
          <a:noFill/>
        </p:spPr>
        <p:txBody>
          <a:bodyPr wrap="square" rtlCol="0">
            <a:spAutoFit/>
          </a:bodyPr>
          <a:lstStyle/>
          <a:p>
            <a:pPr algn="r"/>
            <a:r>
              <a:rPr lang="zh-CN" altLang="en-US" sz="4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感谢聆听</a:t>
            </a:r>
            <a:endParaRPr lang="zh-CN" altLang="en-US" sz="4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6" name="直接连接符 35"/>
          <p:cNvCxnSpPr/>
          <p:nvPr/>
        </p:nvCxnSpPr>
        <p:spPr>
          <a:xfrm flipH="1">
            <a:off x="1403648" y="1050056"/>
            <a:ext cx="3240360" cy="4185990"/>
          </a:xfrm>
          <a:prstGeom prst="line">
            <a:avLst/>
          </a:prstGeom>
          <a:ln w="12700">
            <a:solidFill>
              <a:srgbClr val="B81F22"/>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1252526"/>
      </p:ext>
    </p:extLst>
  </p:cSld>
  <p:clrMapOvr>
    <a:masterClrMapping/>
  </p:clrMapOvr>
  <p:transition spd="slow" advTm="2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500"/>
                                        <p:tgtEl>
                                          <p:spTgt spid="26"/>
                                        </p:tgtEl>
                                      </p:cBhvr>
                                    </p:animEffect>
                                    <p:anim calcmode="lin" valueType="num">
                                      <p:cBhvr>
                                        <p:cTn id="23" dur="500" fill="hold"/>
                                        <p:tgtEl>
                                          <p:spTgt spid="26"/>
                                        </p:tgtEl>
                                        <p:attrNameLst>
                                          <p:attrName>ppt_x</p:attrName>
                                        </p:attrNameLst>
                                      </p:cBhvr>
                                      <p:tavLst>
                                        <p:tav tm="0">
                                          <p:val>
                                            <p:strVal val="#ppt_x"/>
                                          </p:val>
                                        </p:tav>
                                        <p:tav tm="100000">
                                          <p:val>
                                            <p:strVal val="#ppt_x"/>
                                          </p:val>
                                        </p:tav>
                                      </p:tavLst>
                                    </p:anim>
                                    <p:anim calcmode="lin" valueType="num">
                                      <p:cBhvr>
                                        <p:cTn id="24" dur="500" fill="hold"/>
                                        <p:tgtEl>
                                          <p:spTgt spid="26"/>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anim calcmode="lin" valueType="num">
                                      <p:cBhvr>
                                        <p:cTn id="28" dur="500" fill="hold"/>
                                        <p:tgtEl>
                                          <p:spTgt spid="36"/>
                                        </p:tgtEl>
                                        <p:attrNameLst>
                                          <p:attrName>ppt_x</p:attrName>
                                        </p:attrNameLst>
                                      </p:cBhvr>
                                      <p:tavLst>
                                        <p:tav tm="0">
                                          <p:val>
                                            <p:strVal val="#ppt_x"/>
                                          </p:val>
                                        </p:tav>
                                        <p:tav tm="100000">
                                          <p:val>
                                            <p:strVal val="#ppt_x"/>
                                          </p:val>
                                        </p:tav>
                                      </p:tavLst>
                                    </p:anim>
                                    <p:anim calcmode="lin" valueType="num">
                                      <p:cBhvr>
                                        <p:cTn id="29" dur="500" fill="hold"/>
                                        <p:tgtEl>
                                          <p:spTgt spid="36"/>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10" presetClass="entr" presetSubtype="0" fill="hold" nodeType="afterEffect">
                                  <p:stCondLst>
                                    <p:cond delay="0"/>
                                  </p:stCondLst>
                                  <p:childTnLst>
                                    <p:set>
                                      <p:cBhvr>
                                        <p:cTn id="32" dur="1" fill="hold">
                                          <p:stCondLst>
                                            <p:cond delay="0"/>
                                          </p:stCondLst>
                                        </p:cTn>
                                        <p:tgtEl>
                                          <p:spTgt spid="62"/>
                                        </p:tgtEl>
                                        <p:attrNameLst>
                                          <p:attrName>style.visibility</p:attrName>
                                        </p:attrNameLst>
                                      </p:cBhvr>
                                      <p:to>
                                        <p:strVal val="visible"/>
                                      </p:to>
                                    </p:set>
                                    <p:animEffect transition="in" filter="fade">
                                      <p:cBhvr>
                                        <p:cTn id="33" dur="500"/>
                                        <p:tgtEl>
                                          <p:spTgt spid="62"/>
                                        </p:tgtEl>
                                      </p:cBhvr>
                                    </p:animEffect>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8"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492</TotalTime>
  <Words>1492</Words>
  <Application>Microsoft Office PowerPoint</Application>
  <PresentationFormat>全屏显示(16:9)</PresentationFormat>
  <Paragraphs>301</Paragraphs>
  <Slides>28</Slides>
  <Notes>28</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28</vt:i4>
      </vt:variant>
    </vt:vector>
  </HeadingPairs>
  <TitlesOfParts>
    <vt:vector size="36" baseType="lpstr">
      <vt:lpstr>Arial Unicode MS</vt:lpstr>
      <vt:lpstr>方正中等线简体</vt:lpstr>
      <vt:lpstr>宋体</vt:lpstr>
      <vt:lpstr>微软雅黑</vt:lpstr>
      <vt:lpstr>Arial</vt:lpstr>
      <vt:lpstr>Calibri</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111</cp:revision>
  <dcterms:created xsi:type="dcterms:W3CDTF">2019-01-19T14:18:50Z</dcterms:created>
  <dcterms:modified xsi:type="dcterms:W3CDTF">2019-02-20T06:00:17Z</dcterms:modified>
</cp:coreProperties>
</file>